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udex" panose="02040502050505030304" pitchFamily="18" charset="2"/>
      <p:regular r:id="rId20"/>
      <p:bold r:id="rId21"/>
      <p:italic r:id="rId22"/>
      <p:boldItalic r:id="rId23"/>
    </p:embeddedFont>
    <p:embeddedFont>
      <p:font typeface="DM Sans" pitchFamily="2" charset="77"/>
      <p:regular r:id="rId24"/>
      <p:bold r:id="rId25"/>
      <p:italic r:id="rId26"/>
      <p:boldItalic r:id="rId27"/>
    </p:embeddedFont>
    <p:embeddedFont>
      <p:font typeface="Nunito Light" panose="020F0302020204030204" pitchFamily="34" charset="0"/>
      <p:regular r:id="rId28"/>
      <p:italic r:id="rId29"/>
    </p:embeddedFont>
    <p:embeddedFont>
      <p:font typeface="Questrial" pitchFamily="2" charset="77"/>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28A995-7763-411F-ADAB-4E032CAEEE43}">
  <a:tblStyle styleId="{5228A995-7763-411F-ADAB-4E032CAEEE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8"/>
  </p:normalViewPr>
  <p:slideViewPr>
    <p:cSldViewPr snapToGrid="0">
      <p:cViewPr varScale="1">
        <p:scale>
          <a:sx n="156" d="100"/>
          <a:sy n="156" d="100"/>
        </p:scale>
        <p:origin x="2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38efeaf01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38efeaf01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g38efeaf01a0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9" name="Google Shape;1979;g38efeaf01a0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38efeaf01a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38efeaf01a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g38efeaf01a0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0" name="Google Shape;2020;g38efeaf01a0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5"/>
        <p:cNvGrpSpPr/>
        <p:nvPr/>
      </p:nvGrpSpPr>
      <p:grpSpPr>
        <a:xfrm>
          <a:off x="0" y="0"/>
          <a:ext cx="0" cy="0"/>
          <a:chOff x="0" y="0"/>
          <a:chExt cx="0" cy="0"/>
        </a:xfrm>
      </p:grpSpPr>
      <p:sp>
        <p:nvSpPr>
          <p:cNvPr id="2026" name="Google Shape;2026;g38f057988f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7" name="Google Shape;2027;g38f057988f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g38f057988f9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9" name="Google Shape;2089;g38f057988f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38f057988f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38f057988f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24f49123c6b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24f49123c6b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38f057988f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7" name="Google Shape;2117;g38f057988f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2425f192189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2425f192189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38efeaf01a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38efeaf01a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g38efeaf01a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8" name="Google Shape;1828;g38efeaf01a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38efeaf01a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38efeaf01a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8"/>
        <p:cNvGrpSpPr/>
        <p:nvPr/>
      </p:nvGrpSpPr>
      <p:grpSpPr>
        <a:xfrm>
          <a:off x="0" y="0"/>
          <a:ext cx="0" cy="0"/>
          <a:chOff x="0" y="0"/>
          <a:chExt cx="0" cy="0"/>
        </a:xfrm>
      </p:grpSpPr>
      <p:sp>
        <p:nvSpPr>
          <p:cNvPr id="1869" name="Google Shape;1869;g38efeaf01a0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0" name="Google Shape;1870;g38efeaf01a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38efeaf01a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38efeaf01a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g38efeaf01a0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 name="Google Shape;1963;g38efeaf01a0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g38efeaf01a0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 name="Google Shape;1971;g38efeaf01a0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70000"/>
          </a:blip>
          <a:srcRect t="8313" b="8304"/>
          <a:stretch/>
        </p:blipFill>
        <p:spPr>
          <a:xfrm>
            <a:off x="357675" y="276425"/>
            <a:ext cx="8459351" cy="4590625"/>
          </a:xfrm>
          <a:prstGeom prst="rect">
            <a:avLst/>
          </a:prstGeom>
          <a:noFill/>
          <a:ln>
            <a:noFill/>
          </a:ln>
        </p:spPr>
      </p:pic>
      <p:sp>
        <p:nvSpPr>
          <p:cNvPr id="10" name="Google Shape;10;p2"/>
          <p:cNvSpPr txBox="1">
            <a:spLocks noGrp="1"/>
          </p:cNvSpPr>
          <p:nvPr>
            <p:ph type="ctrTitle"/>
          </p:nvPr>
        </p:nvSpPr>
        <p:spPr>
          <a:xfrm>
            <a:off x="1039575" y="1465800"/>
            <a:ext cx="4581900" cy="22119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5919513" y="3601438"/>
            <a:ext cx="2184900" cy="7275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84827" y="25450"/>
            <a:ext cx="8974866" cy="5092882"/>
            <a:chOff x="84827" y="25450"/>
            <a:chExt cx="8974866" cy="5092882"/>
          </a:xfrm>
        </p:grpSpPr>
        <p:grpSp>
          <p:nvGrpSpPr>
            <p:cNvPr id="13" name="Google Shape;13;p2"/>
            <p:cNvGrpSpPr/>
            <p:nvPr/>
          </p:nvGrpSpPr>
          <p:grpSpPr>
            <a:xfrm>
              <a:off x="84827" y="25450"/>
              <a:ext cx="8974866" cy="5092882"/>
              <a:chOff x="48379" y="4764"/>
              <a:chExt cx="9047244" cy="5133954"/>
            </a:xfrm>
          </p:grpSpPr>
          <p:sp>
            <p:nvSpPr>
              <p:cNvPr id="14" name="Google Shape;14;p2"/>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48505" y="3825795"/>
                <a:ext cx="1331245" cy="1312923"/>
                <a:chOff x="1121400" y="2826613"/>
                <a:chExt cx="1189036" cy="1172776"/>
              </a:xfrm>
            </p:grpSpPr>
            <p:sp>
              <p:nvSpPr>
                <p:cNvPr id="16" name="Google Shape;16;p2"/>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rot="10800000" flipH="1">
                <a:off x="48379" y="4764"/>
                <a:ext cx="1331245" cy="1313040"/>
                <a:chOff x="1121400" y="2826613"/>
                <a:chExt cx="1189036" cy="1172776"/>
              </a:xfrm>
            </p:grpSpPr>
            <p:sp>
              <p:nvSpPr>
                <p:cNvPr id="27" name="Google Shape;27;p2"/>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rot="10800000">
                <a:off x="7764378" y="4764"/>
                <a:ext cx="1331245" cy="1313040"/>
                <a:chOff x="1121400" y="2826613"/>
                <a:chExt cx="1189036" cy="1172776"/>
              </a:xfrm>
            </p:grpSpPr>
            <p:sp>
              <p:nvSpPr>
                <p:cNvPr id="38" name="Google Shape;38;p2"/>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flipH="1">
                <a:off x="7764378" y="3825672"/>
                <a:ext cx="1331245" cy="1313040"/>
                <a:chOff x="1121400" y="2826613"/>
                <a:chExt cx="1189036" cy="1172776"/>
              </a:xfrm>
            </p:grpSpPr>
            <p:sp>
              <p:nvSpPr>
                <p:cNvPr id="49" name="Google Shape;49;p2"/>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 name="Google Shape;59;p2"/>
            <p:cNvGrpSpPr/>
            <p:nvPr/>
          </p:nvGrpSpPr>
          <p:grpSpPr>
            <a:xfrm>
              <a:off x="4028409" y="64686"/>
              <a:ext cx="1087167" cy="5014148"/>
              <a:chOff x="4028409" y="64686"/>
              <a:chExt cx="1087167" cy="5014148"/>
            </a:xfrm>
          </p:grpSpPr>
          <p:grpSp>
            <p:nvGrpSpPr>
              <p:cNvPr id="60" name="Google Shape;60;p2"/>
              <p:cNvGrpSpPr/>
              <p:nvPr/>
            </p:nvGrpSpPr>
            <p:grpSpPr>
              <a:xfrm>
                <a:off x="4028409" y="4129086"/>
                <a:ext cx="1087167" cy="949748"/>
                <a:chOff x="1976622" y="441549"/>
                <a:chExt cx="1087167" cy="949748"/>
              </a:xfrm>
            </p:grpSpPr>
            <p:sp>
              <p:nvSpPr>
                <p:cNvPr id="61" name="Google Shape;61;p2"/>
                <p:cNvSpPr/>
                <p:nvPr/>
              </p:nvSpPr>
              <p:spPr>
                <a:xfrm>
                  <a:off x="1976622" y="441549"/>
                  <a:ext cx="1087167" cy="949748"/>
                </a:xfrm>
                <a:custGeom>
                  <a:avLst/>
                  <a:gdLst/>
                  <a:ahLst/>
                  <a:cxnLst/>
                  <a:rect l="l" t="t" r="r" b="b"/>
                  <a:pathLst>
                    <a:path w="18655" h="16297" extrusionOk="0">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45797" y="1074268"/>
                  <a:ext cx="166382" cy="19581"/>
                </a:xfrm>
                <a:custGeom>
                  <a:avLst/>
                  <a:gdLst/>
                  <a:ahLst/>
                  <a:cxnLst/>
                  <a:rect l="l" t="t" r="r" b="b"/>
                  <a:pathLst>
                    <a:path w="2855" h="336" extrusionOk="0">
                      <a:moveTo>
                        <a:pt x="0" y="0"/>
                      </a:moveTo>
                      <a:lnTo>
                        <a:pt x="0" y="9"/>
                      </a:lnTo>
                      <a:cubicBezTo>
                        <a:pt x="196" y="90"/>
                        <a:pt x="384" y="205"/>
                        <a:pt x="580" y="259"/>
                      </a:cubicBezTo>
                      <a:cubicBezTo>
                        <a:pt x="785" y="315"/>
                        <a:pt x="990" y="335"/>
                        <a:pt x="1195" y="335"/>
                      </a:cubicBezTo>
                      <a:cubicBezTo>
                        <a:pt x="1578" y="335"/>
                        <a:pt x="1962" y="264"/>
                        <a:pt x="2346" y="223"/>
                      </a:cubicBezTo>
                      <a:cubicBezTo>
                        <a:pt x="2516" y="205"/>
                        <a:pt x="2685" y="152"/>
                        <a:pt x="2855" y="116"/>
                      </a:cubicBezTo>
                      <a:cubicBezTo>
                        <a:pt x="2781" y="111"/>
                        <a:pt x="2707" y="108"/>
                        <a:pt x="2633" y="108"/>
                      </a:cubicBezTo>
                      <a:cubicBezTo>
                        <a:pt x="2359" y="108"/>
                        <a:pt x="2087" y="142"/>
                        <a:pt x="1820" y="170"/>
                      </a:cubicBezTo>
                      <a:cubicBezTo>
                        <a:pt x="1597" y="199"/>
                        <a:pt x="1375" y="217"/>
                        <a:pt x="1153" y="217"/>
                      </a:cubicBezTo>
                      <a:cubicBezTo>
                        <a:pt x="762" y="217"/>
                        <a:pt x="376" y="1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976622" y="441549"/>
                  <a:ext cx="1087167" cy="949748"/>
                </a:xfrm>
                <a:custGeom>
                  <a:avLst/>
                  <a:gdLst/>
                  <a:ahLst/>
                  <a:cxnLst/>
                  <a:rect l="l" t="t" r="r" b="b"/>
                  <a:pathLst>
                    <a:path w="18655" h="16297" extrusionOk="0">
                      <a:moveTo>
                        <a:pt x="8857" y="7017"/>
                      </a:moveTo>
                      <a:cubicBezTo>
                        <a:pt x="8858" y="7018"/>
                        <a:pt x="8859" y="7020"/>
                        <a:pt x="8859" y="7021"/>
                      </a:cubicBezTo>
                      <a:cubicBezTo>
                        <a:pt x="8850" y="7039"/>
                        <a:pt x="8841" y="7057"/>
                        <a:pt x="8823" y="7066"/>
                      </a:cubicBezTo>
                      <a:cubicBezTo>
                        <a:pt x="8832" y="7049"/>
                        <a:pt x="8848" y="7040"/>
                        <a:pt x="8857" y="7017"/>
                      </a:cubicBezTo>
                      <a:close/>
                      <a:moveTo>
                        <a:pt x="9798" y="7017"/>
                      </a:moveTo>
                      <a:lnTo>
                        <a:pt x="9798" y="7017"/>
                      </a:lnTo>
                      <a:cubicBezTo>
                        <a:pt x="9807" y="7040"/>
                        <a:pt x="9823" y="7049"/>
                        <a:pt x="9832" y="7066"/>
                      </a:cubicBezTo>
                      <a:cubicBezTo>
                        <a:pt x="9823" y="7057"/>
                        <a:pt x="9805" y="7039"/>
                        <a:pt x="9796" y="7021"/>
                      </a:cubicBezTo>
                      <a:cubicBezTo>
                        <a:pt x="9796" y="7020"/>
                        <a:pt x="9797" y="7018"/>
                        <a:pt x="9798" y="7017"/>
                      </a:cubicBezTo>
                      <a:close/>
                      <a:moveTo>
                        <a:pt x="9332" y="482"/>
                      </a:moveTo>
                      <a:cubicBezTo>
                        <a:pt x="9359" y="661"/>
                        <a:pt x="9430" y="830"/>
                        <a:pt x="9510" y="991"/>
                      </a:cubicBezTo>
                      <a:cubicBezTo>
                        <a:pt x="9617" y="1187"/>
                        <a:pt x="9742" y="1383"/>
                        <a:pt x="9903" y="1535"/>
                      </a:cubicBezTo>
                      <a:cubicBezTo>
                        <a:pt x="10518" y="2133"/>
                        <a:pt x="10733" y="2882"/>
                        <a:pt x="10786" y="3721"/>
                      </a:cubicBezTo>
                      <a:cubicBezTo>
                        <a:pt x="10822" y="4265"/>
                        <a:pt x="10733" y="4782"/>
                        <a:pt x="10599" y="5300"/>
                      </a:cubicBezTo>
                      <a:cubicBezTo>
                        <a:pt x="10527" y="5576"/>
                        <a:pt x="10456" y="5862"/>
                        <a:pt x="10420" y="6147"/>
                      </a:cubicBezTo>
                      <a:cubicBezTo>
                        <a:pt x="10679" y="5567"/>
                        <a:pt x="10991" y="4996"/>
                        <a:pt x="11018" y="4345"/>
                      </a:cubicBezTo>
                      <a:cubicBezTo>
                        <a:pt x="11045" y="3721"/>
                        <a:pt x="10947" y="3087"/>
                        <a:pt x="10902" y="2418"/>
                      </a:cubicBezTo>
                      <a:lnTo>
                        <a:pt x="10902" y="2418"/>
                      </a:lnTo>
                      <a:cubicBezTo>
                        <a:pt x="11616" y="2900"/>
                        <a:pt x="12347" y="3337"/>
                        <a:pt x="12758" y="4167"/>
                      </a:cubicBezTo>
                      <a:cubicBezTo>
                        <a:pt x="13034" y="4755"/>
                        <a:pt x="12874" y="5308"/>
                        <a:pt x="12686" y="5870"/>
                      </a:cubicBezTo>
                      <a:cubicBezTo>
                        <a:pt x="12668" y="5924"/>
                        <a:pt x="12615" y="5986"/>
                        <a:pt x="12561" y="6013"/>
                      </a:cubicBezTo>
                      <a:cubicBezTo>
                        <a:pt x="12329" y="6129"/>
                        <a:pt x="12098" y="6236"/>
                        <a:pt x="11848" y="6325"/>
                      </a:cubicBezTo>
                      <a:cubicBezTo>
                        <a:pt x="12053" y="5915"/>
                        <a:pt x="12374" y="5576"/>
                        <a:pt x="12374" y="5076"/>
                      </a:cubicBezTo>
                      <a:lnTo>
                        <a:pt x="12374" y="5076"/>
                      </a:lnTo>
                      <a:cubicBezTo>
                        <a:pt x="12142" y="5380"/>
                        <a:pt x="11910" y="5674"/>
                        <a:pt x="11678" y="5978"/>
                      </a:cubicBezTo>
                      <a:cubicBezTo>
                        <a:pt x="11714" y="5844"/>
                        <a:pt x="11723" y="5710"/>
                        <a:pt x="11776" y="5585"/>
                      </a:cubicBezTo>
                      <a:cubicBezTo>
                        <a:pt x="11937" y="5201"/>
                        <a:pt x="12115" y="4818"/>
                        <a:pt x="12106" y="4372"/>
                      </a:cubicBezTo>
                      <a:lnTo>
                        <a:pt x="12106" y="4372"/>
                      </a:lnTo>
                      <a:cubicBezTo>
                        <a:pt x="11973" y="4630"/>
                        <a:pt x="11946" y="4853"/>
                        <a:pt x="11803" y="5103"/>
                      </a:cubicBezTo>
                      <a:cubicBezTo>
                        <a:pt x="11660" y="5353"/>
                        <a:pt x="11491" y="5639"/>
                        <a:pt x="11241" y="5862"/>
                      </a:cubicBezTo>
                      <a:cubicBezTo>
                        <a:pt x="11250" y="5817"/>
                        <a:pt x="11295" y="5612"/>
                        <a:pt x="11330" y="5496"/>
                      </a:cubicBezTo>
                      <a:cubicBezTo>
                        <a:pt x="11544" y="4916"/>
                        <a:pt x="11589" y="4479"/>
                        <a:pt x="11518" y="3872"/>
                      </a:cubicBezTo>
                      <a:cubicBezTo>
                        <a:pt x="11500" y="3729"/>
                        <a:pt x="11420" y="3426"/>
                        <a:pt x="11366" y="3283"/>
                      </a:cubicBezTo>
                      <a:lnTo>
                        <a:pt x="11357" y="3274"/>
                      </a:lnTo>
                      <a:lnTo>
                        <a:pt x="11357" y="3274"/>
                      </a:lnTo>
                      <a:cubicBezTo>
                        <a:pt x="11464" y="4113"/>
                        <a:pt x="11455" y="4952"/>
                        <a:pt x="11072" y="5719"/>
                      </a:cubicBezTo>
                      <a:cubicBezTo>
                        <a:pt x="10706" y="6432"/>
                        <a:pt x="10295" y="7119"/>
                        <a:pt x="9876" y="7806"/>
                      </a:cubicBezTo>
                      <a:cubicBezTo>
                        <a:pt x="9965" y="7485"/>
                        <a:pt x="10055" y="7164"/>
                        <a:pt x="10153" y="6825"/>
                      </a:cubicBezTo>
                      <a:cubicBezTo>
                        <a:pt x="10146" y="6824"/>
                        <a:pt x="10139" y="6823"/>
                        <a:pt x="10132" y="6823"/>
                      </a:cubicBezTo>
                      <a:cubicBezTo>
                        <a:pt x="9999" y="6823"/>
                        <a:pt x="9985" y="7034"/>
                        <a:pt x="9868" y="7034"/>
                      </a:cubicBezTo>
                      <a:cubicBezTo>
                        <a:pt x="9849" y="7034"/>
                        <a:pt x="9826" y="7028"/>
                        <a:pt x="9799" y="7014"/>
                      </a:cubicBezTo>
                      <a:lnTo>
                        <a:pt x="9799" y="7014"/>
                      </a:lnTo>
                      <a:cubicBezTo>
                        <a:pt x="10075" y="6347"/>
                        <a:pt x="10385" y="5689"/>
                        <a:pt x="10492" y="4961"/>
                      </a:cubicBezTo>
                      <a:cubicBezTo>
                        <a:pt x="10536" y="4648"/>
                        <a:pt x="10536" y="4336"/>
                        <a:pt x="10554" y="4015"/>
                      </a:cubicBezTo>
                      <a:lnTo>
                        <a:pt x="10554" y="4015"/>
                      </a:lnTo>
                      <a:cubicBezTo>
                        <a:pt x="10456" y="4497"/>
                        <a:pt x="10358" y="4961"/>
                        <a:pt x="10251" y="5424"/>
                      </a:cubicBezTo>
                      <a:cubicBezTo>
                        <a:pt x="10171" y="5630"/>
                        <a:pt x="10117" y="5853"/>
                        <a:pt x="9939" y="6085"/>
                      </a:cubicBezTo>
                      <a:cubicBezTo>
                        <a:pt x="9939" y="6085"/>
                        <a:pt x="10108" y="5523"/>
                        <a:pt x="10108" y="5523"/>
                      </a:cubicBezTo>
                      <a:cubicBezTo>
                        <a:pt x="10349" y="4532"/>
                        <a:pt x="10376" y="3765"/>
                        <a:pt x="10171" y="2748"/>
                      </a:cubicBezTo>
                      <a:lnTo>
                        <a:pt x="10171" y="2748"/>
                      </a:lnTo>
                      <a:cubicBezTo>
                        <a:pt x="10171" y="2802"/>
                        <a:pt x="10162" y="2846"/>
                        <a:pt x="10162" y="2900"/>
                      </a:cubicBezTo>
                      <a:cubicBezTo>
                        <a:pt x="10162" y="2953"/>
                        <a:pt x="10171" y="3007"/>
                        <a:pt x="10179" y="3060"/>
                      </a:cubicBezTo>
                      <a:cubicBezTo>
                        <a:pt x="10304" y="3899"/>
                        <a:pt x="10171" y="4755"/>
                        <a:pt x="9796" y="5737"/>
                      </a:cubicBezTo>
                      <a:cubicBezTo>
                        <a:pt x="9832" y="5380"/>
                        <a:pt x="9885" y="5103"/>
                        <a:pt x="9921" y="4773"/>
                      </a:cubicBezTo>
                      <a:cubicBezTo>
                        <a:pt x="9956" y="4318"/>
                        <a:pt x="9974" y="3952"/>
                        <a:pt x="9903" y="3497"/>
                      </a:cubicBezTo>
                      <a:cubicBezTo>
                        <a:pt x="9849" y="4033"/>
                        <a:pt x="9858" y="4577"/>
                        <a:pt x="9591" y="5085"/>
                      </a:cubicBezTo>
                      <a:cubicBezTo>
                        <a:pt x="9555" y="4158"/>
                        <a:pt x="9336" y="2016"/>
                        <a:pt x="9332" y="2016"/>
                      </a:cubicBezTo>
                      <a:cubicBezTo>
                        <a:pt x="9332" y="2016"/>
                        <a:pt x="9332" y="2016"/>
                        <a:pt x="9332" y="2017"/>
                      </a:cubicBezTo>
                      <a:cubicBezTo>
                        <a:pt x="9332" y="2016"/>
                        <a:pt x="9332" y="2016"/>
                        <a:pt x="9332" y="2016"/>
                      </a:cubicBezTo>
                      <a:cubicBezTo>
                        <a:pt x="9319" y="2016"/>
                        <a:pt x="9100" y="4158"/>
                        <a:pt x="9064" y="5085"/>
                      </a:cubicBezTo>
                      <a:cubicBezTo>
                        <a:pt x="8797" y="4577"/>
                        <a:pt x="8806" y="4033"/>
                        <a:pt x="8752" y="3497"/>
                      </a:cubicBezTo>
                      <a:cubicBezTo>
                        <a:pt x="8681" y="3952"/>
                        <a:pt x="8699" y="4318"/>
                        <a:pt x="8743" y="4773"/>
                      </a:cubicBezTo>
                      <a:cubicBezTo>
                        <a:pt x="8770" y="5103"/>
                        <a:pt x="8823" y="5380"/>
                        <a:pt x="8868" y="5737"/>
                      </a:cubicBezTo>
                      <a:cubicBezTo>
                        <a:pt x="8484" y="4755"/>
                        <a:pt x="8351" y="3899"/>
                        <a:pt x="8484" y="3060"/>
                      </a:cubicBezTo>
                      <a:cubicBezTo>
                        <a:pt x="8484" y="3007"/>
                        <a:pt x="8493" y="2953"/>
                        <a:pt x="8493" y="2900"/>
                      </a:cubicBezTo>
                      <a:cubicBezTo>
                        <a:pt x="8493" y="2846"/>
                        <a:pt x="8493" y="2802"/>
                        <a:pt x="8484" y="2748"/>
                      </a:cubicBezTo>
                      <a:lnTo>
                        <a:pt x="8484" y="2748"/>
                      </a:lnTo>
                      <a:cubicBezTo>
                        <a:pt x="8288" y="3765"/>
                        <a:pt x="8306" y="4532"/>
                        <a:pt x="8556" y="5523"/>
                      </a:cubicBezTo>
                      <a:cubicBezTo>
                        <a:pt x="8547" y="5523"/>
                        <a:pt x="8716" y="6085"/>
                        <a:pt x="8716" y="6085"/>
                      </a:cubicBezTo>
                      <a:cubicBezTo>
                        <a:pt x="8538" y="5853"/>
                        <a:pt x="8484" y="5630"/>
                        <a:pt x="8404" y="5424"/>
                      </a:cubicBezTo>
                      <a:cubicBezTo>
                        <a:pt x="8297" y="4961"/>
                        <a:pt x="8208" y="4497"/>
                        <a:pt x="8101" y="4015"/>
                      </a:cubicBezTo>
                      <a:lnTo>
                        <a:pt x="8101" y="4015"/>
                      </a:lnTo>
                      <a:cubicBezTo>
                        <a:pt x="8119" y="4336"/>
                        <a:pt x="8128" y="4648"/>
                        <a:pt x="8163" y="4961"/>
                      </a:cubicBezTo>
                      <a:cubicBezTo>
                        <a:pt x="8270" y="5689"/>
                        <a:pt x="8580" y="6347"/>
                        <a:pt x="8856" y="7014"/>
                      </a:cubicBezTo>
                      <a:lnTo>
                        <a:pt x="8856" y="7014"/>
                      </a:lnTo>
                      <a:cubicBezTo>
                        <a:pt x="8829" y="7028"/>
                        <a:pt x="8806" y="7034"/>
                        <a:pt x="8787" y="7034"/>
                      </a:cubicBezTo>
                      <a:cubicBezTo>
                        <a:pt x="8670" y="7034"/>
                        <a:pt x="8656" y="6823"/>
                        <a:pt x="8523" y="6823"/>
                      </a:cubicBezTo>
                      <a:cubicBezTo>
                        <a:pt x="8516" y="6823"/>
                        <a:pt x="8510" y="6824"/>
                        <a:pt x="8502" y="6825"/>
                      </a:cubicBezTo>
                      <a:cubicBezTo>
                        <a:pt x="8600" y="7164"/>
                        <a:pt x="8690" y="7485"/>
                        <a:pt x="8788" y="7806"/>
                      </a:cubicBezTo>
                      <a:cubicBezTo>
                        <a:pt x="8360" y="7119"/>
                        <a:pt x="7949" y="6432"/>
                        <a:pt x="7592" y="5719"/>
                      </a:cubicBezTo>
                      <a:cubicBezTo>
                        <a:pt x="7200" y="4952"/>
                        <a:pt x="7191" y="4113"/>
                        <a:pt x="7298" y="3274"/>
                      </a:cubicBezTo>
                      <a:lnTo>
                        <a:pt x="7298" y="3274"/>
                      </a:lnTo>
                      <a:lnTo>
                        <a:pt x="7289" y="3283"/>
                      </a:lnTo>
                      <a:cubicBezTo>
                        <a:pt x="7236" y="3426"/>
                        <a:pt x="7155" y="3729"/>
                        <a:pt x="7146" y="3872"/>
                      </a:cubicBezTo>
                      <a:cubicBezTo>
                        <a:pt x="7066" y="4479"/>
                        <a:pt x="7120" y="4916"/>
                        <a:pt x="7325" y="5496"/>
                      </a:cubicBezTo>
                      <a:cubicBezTo>
                        <a:pt x="7369" y="5612"/>
                        <a:pt x="7405" y="5817"/>
                        <a:pt x="7414" y="5862"/>
                      </a:cubicBezTo>
                      <a:cubicBezTo>
                        <a:pt x="7173" y="5639"/>
                        <a:pt x="7004" y="5353"/>
                        <a:pt x="6861" y="5103"/>
                      </a:cubicBezTo>
                      <a:cubicBezTo>
                        <a:pt x="6709" y="4853"/>
                        <a:pt x="6682" y="4630"/>
                        <a:pt x="6549" y="4372"/>
                      </a:cubicBezTo>
                      <a:lnTo>
                        <a:pt x="6549" y="4372"/>
                      </a:lnTo>
                      <a:cubicBezTo>
                        <a:pt x="6540" y="4818"/>
                        <a:pt x="6718" y="5201"/>
                        <a:pt x="6879" y="5585"/>
                      </a:cubicBezTo>
                      <a:cubicBezTo>
                        <a:pt x="6932" y="5710"/>
                        <a:pt x="6950" y="5844"/>
                        <a:pt x="6977" y="5978"/>
                      </a:cubicBezTo>
                      <a:cubicBezTo>
                        <a:pt x="6745" y="5674"/>
                        <a:pt x="6513" y="5380"/>
                        <a:pt x="6281" y="5076"/>
                      </a:cubicBezTo>
                      <a:lnTo>
                        <a:pt x="6281" y="5076"/>
                      </a:lnTo>
                      <a:cubicBezTo>
                        <a:pt x="6281" y="5576"/>
                        <a:pt x="6602" y="5915"/>
                        <a:pt x="6807" y="6325"/>
                      </a:cubicBezTo>
                      <a:cubicBezTo>
                        <a:pt x="6558" y="6236"/>
                        <a:pt x="6326" y="6129"/>
                        <a:pt x="6094" y="6013"/>
                      </a:cubicBezTo>
                      <a:cubicBezTo>
                        <a:pt x="6040" y="5986"/>
                        <a:pt x="5987" y="5924"/>
                        <a:pt x="5969" y="5870"/>
                      </a:cubicBezTo>
                      <a:cubicBezTo>
                        <a:pt x="5781" y="5308"/>
                        <a:pt x="5621" y="4755"/>
                        <a:pt x="5906" y="4167"/>
                      </a:cubicBezTo>
                      <a:cubicBezTo>
                        <a:pt x="6308" y="3337"/>
                        <a:pt x="7039" y="2900"/>
                        <a:pt x="7753" y="2418"/>
                      </a:cubicBezTo>
                      <a:lnTo>
                        <a:pt x="7753" y="2418"/>
                      </a:lnTo>
                      <a:cubicBezTo>
                        <a:pt x="7708" y="3087"/>
                        <a:pt x="7610" y="3721"/>
                        <a:pt x="7637" y="4345"/>
                      </a:cubicBezTo>
                      <a:cubicBezTo>
                        <a:pt x="7664" y="4996"/>
                        <a:pt x="7985" y="5567"/>
                        <a:pt x="8244" y="6147"/>
                      </a:cubicBezTo>
                      <a:cubicBezTo>
                        <a:pt x="8199" y="5862"/>
                        <a:pt x="8128" y="5576"/>
                        <a:pt x="8056" y="5300"/>
                      </a:cubicBezTo>
                      <a:cubicBezTo>
                        <a:pt x="7922" y="4782"/>
                        <a:pt x="7842" y="4265"/>
                        <a:pt x="7869" y="3721"/>
                      </a:cubicBezTo>
                      <a:cubicBezTo>
                        <a:pt x="7922" y="2882"/>
                        <a:pt x="8137" y="2133"/>
                        <a:pt x="8761" y="1535"/>
                      </a:cubicBezTo>
                      <a:cubicBezTo>
                        <a:pt x="8913" y="1383"/>
                        <a:pt x="9038" y="1187"/>
                        <a:pt x="9145" y="991"/>
                      </a:cubicBezTo>
                      <a:cubicBezTo>
                        <a:pt x="9225" y="830"/>
                        <a:pt x="9296" y="661"/>
                        <a:pt x="9332" y="482"/>
                      </a:cubicBezTo>
                      <a:close/>
                      <a:moveTo>
                        <a:pt x="2614" y="4862"/>
                      </a:moveTo>
                      <a:cubicBezTo>
                        <a:pt x="2641" y="4934"/>
                        <a:pt x="2677" y="5005"/>
                        <a:pt x="2686" y="5085"/>
                      </a:cubicBezTo>
                      <a:cubicBezTo>
                        <a:pt x="2900" y="6308"/>
                        <a:pt x="3382" y="7378"/>
                        <a:pt x="4292" y="8235"/>
                      </a:cubicBezTo>
                      <a:cubicBezTo>
                        <a:pt x="4363" y="8306"/>
                        <a:pt x="4648" y="8502"/>
                        <a:pt x="4782" y="8520"/>
                      </a:cubicBezTo>
                      <a:lnTo>
                        <a:pt x="4577" y="8377"/>
                      </a:lnTo>
                      <a:cubicBezTo>
                        <a:pt x="3962" y="7887"/>
                        <a:pt x="3605" y="7226"/>
                        <a:pt x="3364" y="6486"/>
                      </a:cubicBezTo>
                      <a:lnTo>
                        <a:pt x="3364" y="6486"/>
                      </a:lnTo>
                      <a:cubicBezTo>
                        <a:pt x="3730" y="7075"/>
                        <a:pt x="4229" y="7512"/>
                        <a:pt x="4782" y="7913"/>
                      </a:cubicBezTo>
                      <a:cubicBezTo>
                        <a:pt x="4301" y="7360"/>
                        <a:pt x="3721" y="6879"/>
                        <a:pt x="3444" y="6147"/>
                      </a:cubicBezTo>
                      <a:lnTo>
                        <a:pt x="3444" y="6147"/>
                      </a:lnTo>
                      <a:cubicBezTo>
                        <a:pt x="3801" y="6425"/>
                        <a:pt x="4132" y="6754"/>
                        <a:pt x="4627" y="6754"/>
                      </a:cubicBezTo>
                      <a:cubicBezTo>
                        <a:pt x="4640" y="6754"/>
                        <a:pt x="4653" y="6754"/>
                        <a:pt x="4666" y="6754"/>
                      </a:cubicBezTo>
                      <a:cubicBezTo>
                        <a:pt x="4889" y="7396"/>
                        <a:pt x="5219" y="7958"/>
                        <a:pt x="5880" y="8333"/>
                      </a:cubicBezTo>
                      <a:cubicBezTo>
                        <a:pt x="5737" y="8386"/>
                        <a:pt x="5683" y="8404"/>
                        <a:pt x="5630" y="8422"/>
                      </a:cubicBezTo>
                      <a:cubicBezTo>
                        <a:pt x="5398" y="8529"/>
                        <a:pt x="5255" y="8520"/>
                        <a:pt x="5380" y="8734"/>
                      </a:cubicBezTo>
                      <a:cubicBezTo>
                        <a:pt x="5478" y="8895"/>
                        <a:pt x="5701" y="9180"/>
                        <a:pt x="5853" y="9305"/>
                      </a:cubicBezTo>
                      <a:cubicBezTo>
                        <a:pt x="6120" y="9519"/>
                        <a:pt x="6424" y="9698"/>
                        <a:pt x="6709" y="9912"/>
                      </a:cubicBezTo>
                      <a:cubicBezTo>
                        <a:pt x="7009" y="10134"/>
                        <a:pt x="7620" y="10627"/>
                        <a:pt x="7677" y="10667"/>
                      </a:cubicBezTo>
                      <a:lnTo>
                        <a:pt x="7677" y="10667"/>
                      </a:lnTo>
                      <a:cubicBezTo>
                        <a:pt x="7266" y="10416"/>
                        <a:pt x="6493" y="9875"/>
                        <a:pt x="5996" y="9724"/>
                      </a:cubicBezTo>
                      <a:cubicBezTo>
                        <a:pt x="4550" y="9305"/>
                        <a:pt x="3605" y="8315"/>
                        <a:pt x="2927" y="6995"/>
                      </a:cubicBezTo>
                      <a:cubicBezTo>
                        <a:pt x="2909" y="6959"/>
                        <a:pt x="2757" y="6558"/>
                        <a:pt x="2757" y="6557"/>
                      </a:cubicBezTo>
                      <a:lnTo>
                        <a:pt x="2757" y="6557"/>
                      </a:lnTo>
                      <a:cubicBezTo>
                        <a:pt x="2784" y="6700"/>
                        <a:pt x="2909" y="7182"/>
                        <a:pt x="2971" y="7298"/>
                      </a:cubicBezTo>
                      <a:cubicBezTo>
                        <a:pt x="3355" y="8110"/>
                        <a:pt x="3846" y="8823"/>
                        <a:pt x="4577" y="9350"/>
                      </a:cubicBezTo>
                      <a:cubicBezTo>
                        <a:pt x="4613" y="9367"/>
                        <a:pt x="4675" y="9430"/>
                        <a:pt x="4693" y="9448"/>
                      </a:cubicBezTo>
                      <a:cubicBezTo>
                        <a:pt x="4577" y="9412"/>
                        <a:pt x="4443" y="9394"/>
                        <a:pt x="4336" y="9341"/>
                      </a:cubicBezTo>
                      <a:cubicBezTo>
                        <a:pt x="3837" y="9091"/>
                        <a:pt x="3462" y="8698"/>
                        <a:pt x="3159" y="8217"/>
                      </a:cubicBezTo>
                      <a:cubicBezTo>
                        <a:pt x="3025" y="8012"/>
                        <a:pt x="2820" y="7619"/>
                        <a:pt x="2659" y="7325"/>
                      </a:cubicBezTo>
                      <a:lnTo>
                        <a:pt x="2659" y="7325"/>
                      </a:lnTo>
                      <a:cubicBezTo>
                        <a:pt x="2882" y="8226"/>
                        <a:pt x="3551" y="9260"/>
                        <a:pt x="4390" y="9742"/>
                      </a:cubicBezTo>
                      <a:cubicBezTo>
                        <a:pt x="4318" y="9818"/>
                        <a:pt x="4251" y="9846"/>
                        <a:pt x="4186" y="9846"/>
                      </a:cubicBezTo>
                      <a:cubicBezTo>
                        <a:pt x="4107" y="9846"/>
                        <a:pt x="4031" y="9804"/>
                        <a:pt x="3953" y="9760"/>
                      </a:cubicBezTo>
                      <a:cubicBezTo>
                        <a:pt x="3498" y="9483"/>
                        <a:pt x="3132" y="9127"/>
                        <a:pt x="2864" y="8654"/>
                      </a:cubicBezTo>
                      <a:cubicBezTo>
                        <a:pt x="2374" y="7744"/>
                        <a:pt x="2222" y="6780"/>
                        <a:pt x="2382" y="5763"/>
                      </a:cubicBezTo>
                      <a:cubicBezTo>
                        <a:pt x="2436" y="5469"/>
                        <a:pt x="2498" y="5175"/>
                        <a:pt x="2614" y="4862"/>
                      </a:cubicBezTo>
                      <a:close/>
                      <a:moveTo>
                        <a:pt x="16041" y="4862"/>
                      </a:moveTo>
                      <a:cubicBezTo>
                        <a:pt x="16157" y="5175"/>
                        <a:pt x="16219" y="5469"/>
                        <a:pt x="16273" y="5763"/>
                      </a:cubicBezTo>
                      <a:cubicBezTo>
                        <a:pt x="16433" y="6780"/>
                        <a:pt x="16290" y="7744"/>
                        <a:pt x="15791" y="8654"/>
                      </a:cubicBezTo>
                      <a:cubicBezTo>
                        <a:pt x="15523" y="9127"/>
                        <a:pt x="15157" y="9483"/>
                        <a:pt x="14702" y="9760"/>
                      </a:cubicBezTo>
                      <a:cubicBezTo>
                        <a:pt x="14629" y="9804"/>
                        <a:pt x="14555" y="9846"/>
                        <a:pt x="14475" y="9846"/>
                      </a:cubicBezTo>
                      <a:cubicBezTo>
                        <a:pt x="14410" y="9846"/>
                        <a:pt x="14341" y="9818"/>
                        <a:pt x="14265" y="9742"/>
                      </a:cubicBezTo>
                      <a:cubicBezTo>
                        <a:pt x="15113" y="9260"/>
                        <a:pt x="15782" y="8226"/>
                        <a:pt x="15996" y="7325"/>
                      </a:cubicBezTo>
                      <a:lnTo>
                        <a:pt x="15996" y="7325"/>
                      </a:lnTo>
                      <a:cubicBezTo>
                        <a:pt x="15844" y="7619"/>
                        <a:pt x="15630" y="8012"/>
                        <a:pt x="15496" y="8217"/>
                      </a:cubicBezTo>
                      <a:cubicBezTo>
                        <a:pt x="15193" y="8698"/>
                        <a:pt x="14818" y="9091"/>
                        <a:pt x="14319" y="9341"/>
                      </a:cubicBezTo>
                      <a:cubicBezTo>
                        <a:pt x="14212" y="9394"/>
                        <a:pt x="14087" y="9412"/>
                        <a:pt x="13962" y="9448"/>
                      </a:cubicBezTo>
                      <a:cubicBezTo>
                        <a:pt x="13980" y="9430"/>
                        <a:pt x="14042" y="9367"/>
                        <a:pt x="14078" y="9350"/>
                      </a:cubicBezTo>
                      <a:cubicBezTo>
                        <a:pt x="14810" y="8823"/>
                        <a:pt x="15300" y="8110"/>
                        <a:pt x="15693" y="7298"/>
                      </a:cubicBezTo>
                      <a:cubicBezTo>
                        <a:pt x="15746" y="7182"/>
                        <a:pt x="15871" y="6700"/>
                        <a:pt x="15898" y="6557"/>
                      </a:cubicBezTo>
                      <a:lnTo>
                        <a:pt x="15898" y="6557"/>
                      </a:lnTo>
                      <a:cubicBezTo>
                        <a:pt x="15898" y="6558"/>
                        <a:pt x="15755" y="6959"/>
                        <a:pt x="15737" y="6995"/>
                      </a:cubicBezTo>
                      <a:cubicBezTo>
                        <a:pt x="15059" y="8315"/>
                        <a:pt x="14105" y="9305"/>
                        <a:pt x="12660" y="9724"/>
                      </a:cubicBezTo>
                      <a:cubicBezTo>
                        <a:pt x="12171" y="9875"/>
                        <a:pt x="11389" y="10416"/>
                        <a:pt x="10978" y="10667"/>
                      </a:cubicBezTo>
                      <a:lnTo>
                        <a:pt x="10978" y="10667"/>
                      </a:lnTo>
                      <a:cubicBezTo>
                        <a:pt x="11035" y="10627"/>
                        <a:pt x="11646" y="10134"/>
                        <a:pt x="11946" y="9912"/>
                      </a:cubicBezTo>
                      <a:cubicBezTo>
                        <a:pt x="12231" y="9698"/>
                        <a:pt x="12535" y="9519"/>
                        <a:pt x="12811" y="9305"/>
                      </a:cubicBezTo>
                      <a:cubicBezTo>
                        <a:pt x="12954" y="9180"/>
                        <a:pt x="13177" y="8895"/>
                        <a:pt x="13275" y="8734"/>
                      </a:cubicBezTo>
                      <a:cubicBezTo>
                        <a:pt x="13400" y="8520"/>
                        <a:pt x="13257" y="8529"/>
                        <a:pt x="13025" y="8422"/>
                      </a:cubicBezTo>
                      <a:cubicBezTo>
                        <a:pt x="12972" y="8404"/>
                        <a:pt x="12918" y="8386"/>
                        <a:pt x="12784" y="8333"/>
                      </a:cubicBezTo>
                      <a:cubicBezTo>
                        <a:pt x="13436" y="7958"/>
                        <a:pt x="13775" y="7396"/>
                        <a:pt x="13989" y="6754"/>
                      </a:cubicBezTo>
                      <a:cubicBezTo>
                        <a:pt x="14002" y="6754"/>
                        <a:pt x="14015" y="6754"/>
                        <a:pt x="14028" y="6754"/>
                      </a:cubicBezTo>
                      <a:cubicBezTo>
                        <a:pt x="14532" y="6754"/>
                        <a:pt x="14863" y="6425"/>
                        <a:pt x="15211" y="6147"/>
                      </a:cubicBezTo>
                      <a:lnTo>
                        <a:pt x="15211" y="6147"/>
                      </a:lnTo>
                      <a:cubicBezTo>
                        <a:pt x="14934" y="6879"/>
                        <a:pt x="14355" y="7360"/>
                        <a:pt x="13873" y="7913"/>
                      </a:cubicBezTo>
                      <a:cubicBezTo>
                        <a:pt x="14426" y="7512"/>
                        <a:pt x="14925" y="7075"/>
                        <a:pt x="15300" y="6486"/>
                      </a:cubicBezTo>
                      <a:lnTo>
                        <a:pt x="15300" y="6486"/>
                      </a:lnTo>
                      <a:cubicBezTo>
                        <a:pt x="15050" y="7226"/>
                        <a:pt x="14694" y="7887"/>
                        <a:pt x="14087" y="8377"/>
                      </a:cubicBezTo>
                      <a:lnTo>
                        <a:pt x="13873" y="8520"/>
                      </a:lnTo>
                      <a:cubicBezTo>
                        <a:pt x="14016" y="8502"/>
                        <a:pt x="14292" y="8306"/>
                        <a:pt x="14372" y="8235"/>
                      </a:cubicBezTo>
                      <a:cubicBezTo>
                        <a:pt x="15273" y="7378"/>
                        <a:pt x="15764" y="6308"/>
                        <a:pt x="15969" y="5085"/>
                      </a:cubicBezTo>
                      <a:cubicBezTo>
                        <a:pt x="15978" y="5005"/>
                        <a:pt x="16014" y="4934"/>
                        <a:pt x="16041" y="4862"/>
                      </a:cubicBezTo>
                      <a:close/>
                      <a:moveTo>
                        <a:pt x="5050" y="5719"/>
                      </a:moveTo>
                      <a:lnTo>
                        <a:pt x="5050" y="5719"/>
                      </a:lnTo>
                      <a:cubicBezTo>
                        <a:pt x="5059" y="5719"/>
                        <a:pt x="5344" y="5978"/>
                        <a:pt x="5407" y="6004"/>
                      </a:cubicBezTo>
                      <a:cubicBezTo>
                        <a:pt x="5951" y="6290"/>
                        <a:pt x="6477" y="6584"/>
                        <a:pt x="7021" y="6861"/>
                      </a:cubicBezTo>
                      <a:cubicBezTo>
                        <a:pt x="7566" y="7137"/>
                        <a:pt x="8047" y="7494"/>
                        <a:pt x="8422" y="7985"/>
                      </a:cubicBezTo>
                      <a:cubicBezTo>
                        <a:pt x="8743" y="8404"/>
                        <a:pt x="8957" y="8877"/>
                        <a:pt x="9002" y="9439"/>
                      </a:cubicBezTo>
                      <a:cubicBezTo>
                        <a:pt x="8511" y="8618"/>
                        <a:pt x="7914" y="7913"/>
                        <a:pt x="7155" y="7342"/>
                      </a:cubicBezTo>
                      <a:lnTo>
                        <a:pt x="7155" y="7342"/>
                      </a:lnTo>
                      <a:cubicBezTo>
                        <a:pt x="7236" y="7449"/>
                        <a:pt x="7316" y="7565"/>
                        <a:pt x="7405" y="7673"/>
                      </a:cubicBezTo>
                      <a:cubicBezTo>
                        <a:pt x="7699" y="8038"/>
                        <a:pt x="8012" y="8386"/>
                        <a:pt x="8306" y="8761"/>
                      </a:cubicBezTo>
                      <a:cubicBezTo>
                        <a:pt x="8797" y="9412"/>
                        <a:pt x="9091" y="10233"/>
                        <a:pt x="9073" y="11152"/>
                      </a:cubicBezTo>
                      <a:cubicBezTo>
                        <a:pt x="8886" y="10090"/>
                        <a:pt x="8154" y="9046"/>
                        <a:pt x="7485" y="8395"/>
                      </a:cubicBezTo>
                      <a:cubicBezTo>
                        <a:pt x="7102" y="8020"/>
                        <a:pt x="6700" y="7664"/>
                        <a:pt x="6326" y="7271"/>
                      </a:cubicBezTo>
                      <a:cubicBezTo>
                        <a:pt x="5933" y="6861"/>
                        <a:pt x="5291" y="6174"/>
                        <a:pt x="5050" y="5719"/>
                      </a:cubicBezTo>
                      <a:close/>
                      <a:moveTo>
                        <a:pt x="13605" y="5719"/>
                      </a:moveTo>
                      <a:lnTo>
                        <a:pt x="13605" y="5719"/>
                      </a:lnTo>
                      <a:cubicBezTo>
                        <a:pt x="13364" y="6174"/>
                        <a:pt x="12731" y="6861"/>
                        <a:pt x="12329" y="7271"/>
                      </a:cubicBezTo>
                      <a:cubicBezTo>
                        <a:pt x="11964" y="7664"/>
                        <a:pt x="11562" y="8020"/>
                        <a:pt x="11170" y="8395"/>
                      </a:cubicBezTo>
                      <a:cubicBezTo>
                        <a:pt x="10501" y="9046"/>
                        <a:pt x="9769" y="10090"/>
                        <a:pt x="9582" y="11152"/>
                      </a:cubicBezTo>
                      <a:cubicBezTo>
                        <a:pt x="9573" y="10233"/>
                        <a:pt x="9858" y="9412"/>
                        <a:pt x="10358" y="8761"/>
                      </a:cubicBezTo>
                      <a:cubicBezTo>
                        <a:pt x="10643" y="8386"/>
                        <a:pt x="10956" y="8038"/>
                        <a:pt x="11250" y="7673"/>
                      </a:cubicBezTo>
                      <a:cubicBezTo>
                        <a:pt x="11339" y="7565"/>
                        <a:pt x="11420" y="7449"/>
                        <a:pt x="11500" y="7342"/>
                      </a:cubicBezTo>
                      <a:lnTo>
                        <a:pt x="11500" y="7342"/>
                      </a:lnTo>
                      <a:cubicBezTo>
                        <a:pt x="10742" y="7913"/>
                        <a:pt x="10144" y="8618"/>
                        <a:pt x="9662" y="9439"/>
                      </a:cubicBezTo>
                      <a:cubicBezTo>
                        <a:pt x="9698" y="8877"/>
                        <a:pt x="9912" y="8404"/>
                        <a:pt x="10242" y="7985"/>
                      </a:cubicBezTo>
                      <a:cubicBezTo>
                        <a:pt x="10617" y="7494"/>
                        <a:pt x="11089" y="7137"/>
                        <a:pt x="11634" y="6861"/>
                      </a:cubicBezTo>
                      <a:cubicBezTo>
                        <a:pt x="12178" y="6584"/>
                        <a:pt x="12713" y="6290"/>
                        <a:pt x="13248" y="6004"/>
                      </a:cubicBezTo>
                      <a:cubicBezTo>
                        <a:pt x="13311" y="5978"/>
                        <a:pt x="13596" y="5719"/>
                        <a:pt x="13605" y="5719"/>
                      </a:cubicBezTo>
                      <a:close/>
                      <a:moveTo>
                        <a:pt x="4827" y="5692"/>
                      </a:moveTo>
                      <a:lnTo>
                        <a:pt x="4827" y="5692"/>
                      </a:lnTo>
                      <a:cubicBezTo>
                        <a:pt x="4880" y="5844"/>
                        <a:pt x="4996" y="6040"/>
                        <a:pt x="5023" y="6085"/>
                      </a:cubicBezTo>
                      <a:cubicBezTo>
                        <a:pt x="5478" y="6843"/>
                        <a:pt x="6076" y="7458"/>
                        <a:pt x="6718" y="8047"/>
                      </a:cubicBezTo>
                      <a:cubicBezTo>
                        <a:pt x="7111" y="8404"/>
                        <a:pt x="7494" y="8779"/>
                        <a:pt x="7869" y="9162"/>
                      </a:cubicBezTo>
                      <a:cubicBezTo>
                        <a:pt x="8315" y="9626"/>
                        <a:pt x="8600" y="10197"/>
                        <a:pt x="8797" y="10804"/>
                      </a:cubicBezTo>
                      <a:cubicBezTo>
                        <a:pt x="8815" y="10866"/>
                        <a:pt x="8877" y="11027"/>
                        <a:pt x="8895" y="11250"/>
                      </a:cubicBezTo>
                      <a:cubicBezTo>
                        <a:pt x="8547" y="10563"/>
                        <a:pt x="8030" y="9867"/>
                        <a:pt x="7476" y="9394"/>
                      </a:cubicBezTo>
                      <a:cubicBezTo>
                        <a:pt x="7271" y="9225"/>
                        <a:pt x="6816" y="8886"/>
                        <a:pt x="6611" y="8788"/>
                      </a:cubicBezTo>
                      <a:lnTo>
                        <a:pt x="6611" y="8788"/>
                      </a:lnTo>
                      <a:cubicBezTo>
                        <a:pt x="6727" y="8913"/>
                        <a:pt x="7066" y="9243"/>
                        <a:pt x="7182" y="9359"/>
                      </a:cubicBezTo>
                      <a:cubicBezTo>
                        <a:pt x="7476" y="9662"/>
                        <a:pt x="7691" y="9930"/>
                        <a:pt x="7976" y="10233"/>
                      </a:cubicBezTo>
                      <a:cubicBezTo>
                        <a:pt x="8001" y="10267"/>
                        <a:pt x="8132" y="10430"/>
                        <a:pt x="8121" y="10430"/>
                      </a:cubicBezTo>
                      <a:cubicBezTo>
                        <a:pt x="8121" y="10430"/>
                        <a:pt x="8120" y="10430"/>
                        <a:pt x="8119" y="10429"/>
                      </a:cubicBezTo>
                      <a:cubicBezTo>
                        <a:pt x="7762" y="10117"/>
                        <a:pt x="7244" y="9653"/>
                        <a:pt x="6888" y="9350"/>
                      </a:cubicBezTo>
                      <a:cubicBezTo>
                        <a:pt x="6789" y="9269"/>
                        <a:pt x="6674" y="9207"/>
                        <a:pt x="6566" y="9127"/>
                      </a:cubicBezTo>
                      <a:lnTo>
                        <a:pt x="6415" y="9028"/>
                      </a:lnTo>
                      <a:lnTo>
                        <a:pt x="6415" y="9028"/>
                      </a:lnTo>
                      <a:cubicBezTo>
                        <a:pt x="6674" y="9314"/>
                        <a:pt x="7066" y="9724"/>
                        <a:pt x="7316" y="10010"/>
                      </a:cubicBezTo>
                      <a:cubicBezTo>
                        <a:pt x="6691" y="9689"/>
                        <a:pt x="6076" y="9359"/>
                        <a:pt x="5621" y="8681"/>
                      </a:cubicBezTo>
                      <a:cubicBezTo>
                        <a:pt x="5790" y="8631"/>
                        <a:pt x="5880" y="8602"/>
                        <a:pt x="6017" y="8602"/>
                      </a:cubicBezTo>
                      <a:cubicBezTo>
                        <a:pt x="6075" y="8602"/>
                        <a:pt x="6142" y="8607"/>
                        <a:pt x="6227" y="8618"/>
                      </a:cubicBezTo>
                      <a:cubicBezTo>
                        <a:pt x="6292" y="8626"/>
                        <a:pt x="6501" y="8692"/>
                        <a:pt x="6555" y="8692"/>
                      </a:cubicBezTo>
                      <a:cubicBezTo>
                        <a:pt x="6561" y="8692"/>
                        <a:pt x="6565" y="8691"/>
                        <a:pt x="6566" y="8690"/>
                      </a:cubicBezTo>
                      <a:cubicBezTo>
                        <a:pt x="5772" y="8003"/>
                        <a:pt x="4871" y="6852"/>
                        <a:pt x="4827" y="5692"/>
                      </a:cubicBezTo>
                      <a:close/>
                      <a:moveTo>
                        <a:pt x="13828" y="5692"/>
                      </a:moveTo>
                      <a:lnTo>
                        <a:pt x="13828" y="5692"/>
                      </a:lnTo>
                      <a:cubicBezTo>
                        <a:pt x="13784" y="6852"/>
                        <a:pt x="12883" y="8003"/>
                        <a:pt x="12098" y="8690"/>
                      </a:cubicBezTo>
                      <a:cubicBezTo>
                        <a:pt x="12098" y="8691"/>
                        <a:pt x="12102" y="8692"/>
                        <a:pt x="12107" y="8692"/>
                      </a:cubicBezTo>
                      <a:cubicBezTo>
                        <a:pt x="12154" y="8692"/>
                        <a:pt x="12363" y="8626"/>
                        <a:pt x="12428" y="8618"/>
                      </a:cubicBezTo>
                      <a:cubicBezTo>
                        <a:pt x="12513" y="8607"/>
                        <a:pt x="12580" y="8602"/>
                        <a:pt x="12638" y="8602"/>
                      </a:cubicBezTo>
                      <a:cubicBezTo>
                        <a:pt x="12775" y="8602"/>
                        <a:pt x="12865" y="8631"/>
                        <a:pt x="13034" y="8681"/>
                      </a:cubicBezTo>
                      <a:cubicBezTo>
                        <a:pt x="12579" y="9359"/>
                        <a:pt x="11964" y="9689"/>
                        <a:pt x="11339" y="10010"/>
                      </a:cubicBezTo>
                      <a:cubicBezTo>
                        <a:pt x="11589" y="9724"/>
                        <a:pt x="11982" y="9314"/>
                        <a:pt x="12240" y="9028"/>
                      </a:cubicBezTo>
                      <a:lnTo>
                        <a:pt x="12240" y="9028"/>
                      </a:lnTo>
                      <a:lnTo>
                        <a:pt x="12089" y="9127"/>
                      </a:lnTo>
                      <a:cubicBezTo>
                        <a:pt x="11982" y="9207"/>
                        <a:pt x="11866" y="9269"/>
                        <a:pt x="11767" y="9350"/>
                      </a:cubicBezTo>
                      <a:cubicBezTo>
                        <a:pt x="11420" y="9653"/>
                        <a:pt x="10893" y="10117"/>
                        <a:pt x="10545" y="10429"/>
                      </a:cubicBezTo>
                      <a:cubicBezTo>
                        <a:pt x="10544" y="10430"/>
                        <a:pt x="10542" y="10430"/>
                        <a:pt x="10541" y="10430"/>
                      </a:cubicBezTo>
                      <a:cubicBezTo>
                        <a:pt x="10524" y="10430"/>
                        <a:pt x="10662" y="10267"/>
                        <a:pt x="10679" y="10233"/>
                      </a:cubicBezTo>
                      <a:cubicBezTo>
                        <a:pt x="10965" y="9930"/>
                        <a:pt x="11188" y="9662"/>
                        <a:pt x="11473" y="9359"/>
                      </a:cubicBezTo>
                      <a:cubicBezTo>
                        <a:pt x="11589" y="9243"/>
                        <a:pt x="11928" y="8913"/>
                        <a:pt x="12044" y="8788"/>
                      </a:cubicBezTo>
                      <a:lnTo>
                        <a:pt x="12044" y="8788"/>
                      </a:lnTo>
                      <a:cubicBezTo>
                        <a:pt x="11839" y="8886"/>
                        <a:pt x="11393" y="9225"/>
                        <a:pt x="11179" y="9394"/>
                      </a:cubicBezTo>
                      <a:cubicBezTo>
                        <a:pt x="10626" y="9867"/>
                        <a:pt x="10117" y="10563"/>
                        <a:pt x="9769" y="11250"/>
                      </a:cubicBezTo>
                      <a:cubicBezTo>
                        <a:pt x="9778" y="11027"/>
                        <a:pt x="9840" y="10866"/>
                        <a:pt x="9858" y="10804"/>
                      </a:cubicBezTo>
                      <a:cubicBezTo>
                        <a:pt x="10064" y="10197"/>
                        <a:pt x="10349" y="9626"/>
                        <a:pt x="10786" y="9162"/>
                      </a:cubicBezTo>
                      <a:cubicBezTo>
                        <a:pt x="11161" y="8779"/>
                        <a:pt x="11544" y="8404"/>
                        <a:pt x="11946" y="8047"/>
                      </a:cubicBezTo>
                      <a:cubicBezTo>
                        <a:pt x="12579" y="7458"/>
                        <a:pt x="13177" y="6843"/>
                        <a:pt x="13632" y="6085"/>
                      </a:cubicBezTo>
                      <a:cubicBezTo>
                        <a:pt x="13659" y="6040"/>
                        <a:pt x="13775" y="5844"/>
                        <a:pt x="13828" y="5692"/>
                      </a:cubicBezTo>
                      <a:close/>
                      <a:moveTo>
                        <a:pt x="7887" y="10822"/>
                      </a:moveTo>
                      <a:lnTo>
                        <a:pt x="7887" y="10822"/>
                      </a:lnTo>
                      <a:cubicBezTo>
                        <a:pt x="8217" y="10902"/>
                        <a:pt x="8467" y="11241"/>
                        <a:pt x="8467" y="11553"/>
                      </a:cubicBezTo>
                      <a:cubicBezTo>
                        <a:pt x="8306" y="11241"/>
                        <a:pt x="8092" y="10991"/>
                        <a:pt x="7887" y="10822"/>
                      </a:cubicBezTo>
                      <a:close/>
                      <a:moveTo>
                        <a:pt x="10768" y="10822"/>
                      </a:moveTo>
                      <a:cubicBezTo>
                        <a:pt x="10563" y="10991"/>
                        <a:pt x="10358" y="11241"/>
                        <a:pt x="10188" y="11553"/>
                      </a:cubicBezTo>
                      <a:cubicBezTo>
                        <a:pt x="10197" y="11241"/>
                        <a:pt x="10447" y="10902"/>
                        <a:pt x="10768" y="10822"/>
                      </a:cubicBezTo>
                      <a:close/>
                      <a:moveTo>
                        <a:pt x="4686" y="10179"/>
                      </a:moveTo>
                      <a:cubicBezTo>
                        <a:pt x="5488" y="10179"/>
                        <a:pt x="6249" y="10410"/>
                        <a:pt x="6977" y="10795"/>
                      </a:cubicBezTo>
                      <a:cubicBezTo>
                        <a:pt x="7298" y="10964"/>
                        <a:pt x="8119" y="11419"/>
                        <a:pt x="8369" y="11964"/>
                      </a:cubicBezTo>
                      <a:cubicBezTo>
                        <a:pt x="8003" y="11589"/>
                        <a:pt x="7762" y="11419"/>
                        <a:pt x="7396" y="11214"/>
                      </a:cubicBezTo>
                      <a:cubicBezTo>
                        <a:pt x="7004" y="11000"/>
                        <a:pt x="6459" y="10875"/>
                        <a:pt x="6013" y="10848"/>
                      </a:cubicBezTo>
                      <a:cubicBezTo>
                        <a:pt x="5945" y="10844"/>
                        <a:pt x="5866" y="10842"/>
                        <a:pt x="5781" y="10842"/>
                      </a:cubicBezTo>
                      <a:cubicBezTo>
                        <a:pt x="5312" y="10842"/>
                        <a:pt x="4665" y="10897"/>
                        <a:pt x="4657" y="10920"/>
                      </a:cubicBezTo>
                      <a:cubicBezTo>
                        <a:pt x="4758" y="10920"/>
                        <a:pt x="4860" y="10916"/>
                        <a:pt x="4961" y="10916"/>
                      </a:cubicBezTo>
                      <a:cubicBezTo>
                        <a:pt x="5011" y="10916"/>
                        <a:pt x="5062" y="10917"/>
                        <a:pt x="5112" y="10920"/>
                      </a:cubicBezTo>
                      <a:cubicBezTo>
                        <a:pt x="5282" y="10920"/>
                        <a:pt x="5451" y="10929"/>
                        <a:pt x="5621" y="10938"/>
                      </a:cubicBezTo>
                      <a:cubicBezTo>
                        <a:pt x="5799" y="10947"/>
                        <a:pt x="5978" y="10955"/>
                        <a:pt x="6156" y="10982"/>
                      </a:cubicBezTo>
                      <a:cubicBezTo>
                        <a:pt x="6326" y="11000"/>
                        <a:pt x="6486" y="11045"/>
                        <a:pt x="6647" y="11098"/>
                      </a:cubicBezTo>
                      <a:cubicBezTo>
                        <a:pt x="6798" y="11152"/>
                        <a:pt x="6950" y="11232"/>
                        <a:pt x="7093" y="11321"/>
                      </a:cubicBezTo>
                      <a:cubicBezTo>
                        <a:pt x="6861" y="11308"/>
                        <a:pt x="6630" y="11301"/>
                        <a:pt x="6399" y="11301"/>
                      </a:cubicBezTo>
                      <a:cubicBezTo>
                        <a:pt x="4970" y="11301"/>
                        <a:pt x="3563" y="11534"/>
                        <a:pt x="2142" y="11633"/>
                      </a:cubicBezTo>
                      <a:cubicBezTo>
                        <a:pt x="2200" y="11648"/>
                        <a:pt x="2258" y="11663"/>
                        <a:pt x="2312" y="11663"/>
                      </a:cubicBezTo>
                      <a:cubicBezTo>
                        <a:pt x="2324" y="11663"/>
                        <a:pt x="2335" y="11662"/>
                        <a:pt x="2347" y="11660"/>
                      </a:cubicBezTo>
                      <a:cubicBezTo>
                        <a:pt x="3292" y="11633"/>
                        <a:pt x="4229" y="11580"/>
                        <a:pt x="5175" y="11562"/>
                      </a:cubicBezTo>
                      <a:cubicBezTo>
                        <a:pt x="5275" y="11560"/>
                        <a:pt x="5374" y="11560"/>
                        <a:pt x="5474" y="11560"/>
                      </a:cubicBezTo>
                      <a:cubicBezTo>
                        <a:pt x="5916" y="11560"/>
                        <a:pt x="6354" y="11574"/>
                        <a:pt x="6798" y="11589"/>
                      </a:cubicBezTo>
                      <a:cubicBezTo>
                        <a:pt x="6861" y="11589"/>
                        <a:pt x="6914" y="11616"/>
                        <a:pt x="7057" y="11651"/>
                      </a:cubicBezTo>
                      <a:cubicBezTo>
                        <a:pt x="5891" y="11957"/>
                        <a:pt x="4756" y="12084"/>
                        <a:pt x="3624" y="12084"/>
                      </a:cubicBezTo>
                      <a:cubicBezTo>
                        <a:pt x="3136" y="12084"/>
                        <a:pt x="2649" y="12060"/>
                        <a:pt x="2159" y="12017"/>
                      </a:cubicBezTo>
                      <a:lnTo>
                        <a:pt x="2159" y="12017"/>
                      </a:lnTo>
                      <a:cubicBezTo>
                        <a:pt x="2445" y="12187"/>
                        <a:pt x="2766" y="12195"/>
                        <a:pt x="3078" y="12222"/>
                      </a:cubicBezTo>
                      <a:cubicBezTo>
                        <a:pt x="3340" y="12243"/>
                        <a:pt x="3600" y="12252"/>
                        <a:pt x="3861" y="12252"/>
                      </a:cubicBezTo>
                      <a:cubicBezTo>
                        <a:pt x="4738" y="12252"/>
                        <a:pt x="5608" y="12142"/>
                        <a:pt x="6468" y="11964"/>
                      </a:cubicBezTo>
                      <a:cubicBezTo>
                        <a:pt x="6760" y="11900"/>
                        <a:pt x="7047" y="11841"/>
                        <a:pt x="7355" y="11841"/>
                      </a:cubicBezTo>
                      <a:cubicBezTo>
                        <a:pt x="7481" y="11841"/>
                        <a:pt x="7610" y="11851"/>
                        <a:pt x="7744" y="11874"/>
                      </a:cubicBezTo>
                      <a:cubicBezTo>
                        <a:pt x="6433" y="12249"/>
                        <a:pt x="5157" y="12588"/>
                        <a:pt x="3828" y="12624"/>
                      </a:cubicBezTo>
                      <a:cubicBezTo>
                        <a:pt x="4041" y="12653"/>
                        <a:pt x="4252" y="12665"/>
                        <a:pt x="4460" y="12665"/>
                      </a:cubicBezTo>
                      <a:cubicBezTo>
                        <a:pt x="5607" y="12665"/>
                        <a:pt x="6700" y="12280"/>
                        <a:pt x="7824" y="12062"/>
                      </a:cubicBezTo>
                      <a:lnTo>
                        <a:pt x="7824" y="12062"/>
                      </a:lnTo>
                      <a:cubicBezTo>
                        <a:pt x="7762" y="12106"/>
                        <a:pt x="7708" y="12169"/>
                        <a:pt x="7637" y="12195"/>
                      </a:cubicBezTo>
                      <a:cubicBezTo>
                        <a:pt x="6682" y="12642"/>
                        <a:pt x="5665" y="12829"/>
                        <a:pt x="4640" y="12927"/>
                      </a:cubicBezTo>
                      <a:cubicBezTo>
                        <a:pt x="4528" y="12936"/>
                        <a:pt x="4417" y="12940"/>
                        <a:pt x="4306" y="12940"/>
                      </a:cubicBezTo>
                      <a:cubicBezTo>
                        <a:pt x="3990" y="12940"/>
                        <a:pt x="3674" y="12909"/>
                        <a:pt x="3364" y="12882"/>
                      </a:cubicBezTo>
                      <a:cubicBezTo>
                        <a:pt x="3176" y="12873"/>
                        <a:pt x="2998" y="12802"/>
                        <a:pt x="2820" y="12686"/>
                      </a:cubicBezTo>
                      <a:cubicBezTo>
                        <a:pt x="2927" y="12650"/>
                        <a:pt x="3025" y="12624"/>
                        <a:pt x="3123" y="12588"/>
                      </a:cubicBezTo>
                      <a:cubicBezTo>
                        <a:pt x="2427" y="12383"/>
                        <a:pt x="1633" y="12445"/>
                        <a:pt x="1187" y="11642"/>
                      </a:cubicBezTo>
                      <a:cubicBezTo>
                        <a:pt x="1339" y="11625"/>
                        <a:pt x="1473" y="11616"/>
                        <a:pt x="1696" y="11598"/>
                      </a:cubicBezTo>
                      <a:cubicBezTo>
                        <a:pt x="1267" y="11437"/>
                        <a:pt x="875" y="11393"/>
                        <a:pt x="652" y="11062"/>
                      </a:cubicBezTo>
                      <a:cubicBezTo>
                        <a:pt x="509" y="10848"/>
                        <a:pt x="393" y="10616"/>
                        <a:pt x="224" y="10322"/>
                      </a:cubicBezTo>
                      <a:lnTo>
                        <a:pt x="224" y="10322"/>
                      </a:lnTo>
                      <a:cubicBezTo>
                        <a:pt x="563" y="10384"/>
                        <a:pt x="803" y="10456"/>
                        <a:pt x="1053" y="10483"/>
                      </a:cubicBezTo>
                      <a:cubicBezTo>
                        <a:pt x="1265" y="10512"/>
                        <a:pt x="1475" y="10525"/>
                        <a:pt x="1685" y="10525"/>
                      </a:cubicBezTo>
                      <a:cubicBezTo>
                        <a:pt x="2172" y="10525"/>
                        <a:pt x="2654" y="10457"/>
                        <a:pt x="3141" y="10376"/>
                      </a:cubicBezTo>
                      <a:cubicBezTo>
                        <a:pt x="3435" y="10322"/>
                        <a:pt x="3730" y="10277"/>
                        <a:pt x="4015" y="10233"/>
                      </a:cubicBezTo>
                      <a:cubicBezTo>
                        <a:pt x="4242" y="10196"/>
                        <a:pt x="4466" y="10179"/>
                        <a:pt x="4686" y="10179"/>
                      </a:cubicBezTo>
                      <a:close/>
                      <a:moveTo>
                        <a:pt x="13969" y="10179"/>
                      </a:moveTo>
                      <a:cubicBezTo>
                        <a:pt x="14189" y="10179"/>
                        <a:pt x="14413" y="10196"/>
                        <a:pt x="14640" y="10233"/>
                      </a:cubicBezTo>
                      <a:cubicBezTo>
                        <a:pt x="14934" y="10277"/>
                        <a:pt x="15229" y="10322"/>
                        <a:pt x="15523" y="10376"/>
                      </a:cubicBezTo>
                      <a:cubicBezTo>
                        <a:pt x="16004" y="10457"/>
                        <a:pt x="16488" y="10525"/>
                        <a:pt x="16974" y="10525"/>
                      </a:cubicBezTo>
                      <a:cubicBezTo>
                        <a:pt x="17183" y="10525"/>
                        <a:pt x="17393" y="10512"/>
                        <a:pt x="17602" y="10483"/>
                      </a:cubicBezTo>
                      <a:cubicBezTo>
                        <a:pt x="17852" y="10456"/>
                        <a:pt x="18101" y="10384"/>
                        <a:pt x="18440" y="10322"/>
                      </a:cubicBezTo>
                      <a:lnTo>
                        <a:pt x="18440" y="10322"/>
                      </a:lnTo>
                      <a:cubicBezTo>
                        <a:pt x="18271" y="10616"/>
                        <a:pt x="18155" y="10848"/>
                        <a:pt x="18003" y="11062"/>
                      </a:cubicBezTo>
                      <a:cubicBezTo>
                        <a:pt x="17780" y="11393"/>
                        <a:pt x="17388" y="11437"/>
                        <a:pt x="16959" y="11598"/>
                      </a:cubicBezTo>
                      <a:cubicBezTo>
                        <a:pt x="17183" y="11616"/>
                        <a:pt x="17316" y="11625"/>
                        <a:pt x="17468" y="11642"/>
                      </a:cubicBezTo>
                      <a:cubicBezTo>
                        <a:pt x="17022" y="12445"/>
                        <a:pt x="16228" y="12383"/>
                        <a:pt x="15532" y="12588"/>
                      </a:cubicBezTo>
                      <a:cubicBezTo>
                        <a:pt x="15630" y="12624"/>
                        <a:pt x="15737" y="12650"/>
                        <a:pt x="15835" y="12686"/>
                      </a:cubicBezTo>
                      <a:cubicBezTo>
                        <a:pt x="15666" y="12802"/>
                        <a:pt x="15479" y="12873"/>
                        <a:pt x="15300" y="12882"/>
                      </a:cubicBezTo>
                      <a:cubicBezTo>
                        <a:pt x="14983" y="12909"/>
                        <a:pt x="14666" y="12940"/>
                        <a:pt x="14353" y="12940"/>
                      </a:cubicBezTo>
                      <a:cubicBezTo>
                        <a:pt x="14243" y="12940"/>
                        <a:pt x="14133" y="12936"/>
                        <a:pt x="14024" y="12927"/>
                      </a:cubicBezTo>
                      <a:cubicBezTo>
                        <a:pt x="12990" y="12829"/>
                        <a:pt x="11973" y="12642"/>
                        <a:pt x="11018" y="12195"/>
                      </a:cubicBezTo>
                      <a:cubicBezTo>
                        <a:pt x="10947" y="12169"/>
                        <a:pt x="10893" y="12106"/>
                        <a:pt x="10831" y="12062"/>
                      </a:cubicBezTo>
                      <a:lnTo>
                        <a:pt x="10831" y="12062"/>
                      </a:lnTo>
                      <a:cubicBezTo>
                        <a:pt x="11955" y="12280"/>
                        <a:pt x="13048" y="12665"/>
                        <a:pt x="14195" y="12665"/>
                      </a:cubicBezTo>
                      <a:cubicBezTo>
                        <a:pt x="14404" y="12665"/>
                        <a:pt x="14614" y="12653"/>
                        <a:pt x="14827" y="12624"/>
                      </a:cubicBezTo>
                      <a:cubicBezTo>
                        <a:pt x="13498" y="12588"/>
                        <a:pt x="12222" y="12249"/>
                        <a:pt x="10911" y="11874"/>
                      </a:cubicBezTo>
                      <a:cubicBezTo>
                        <a:pt x="11045" y="11851"/>
                        <a:pt x="11175" y="11841"/>
                        <a:pt x="11302" y="11841"/>
                      </a:cubicBezTo>
                      <a:cubicBezTo>
                        <a:pt x="11612" y="11841"/>
                        <a:pt x="11902" y="11900"/>
                        <a:pt x="12187" y="11964"/>
                      </a:cubicBezTo>
                      <a:cubicBezTo>
                        <a:pt x="13047" y="12142"/>
                        <a:pt x="13917" y="12252"/>
                        <a:pt x="14795" y="12252"/>
                      </a:cubicBezTo>
                      <a:cubicBezTo>
                        <a:pt x="15055" y="12252"/>
                        <a:pt x="15315" y="12243"/>
                        <a:pt x="15577" y="12222"/>
                      </a:cubicBezTo>
                      <a:cubicBezTo>
                        <a:pt x="15889" y="12195"/>
                        <a:pt x="16210" y="12187"/>
                        <a:pt x="16505" y="12017"/>
                      </a:cubicBezTo>
                      <a:lnTo>
                        <a:pt x="16505" y="12017"/>
                      </a:lnTo>
                      <a:cubicBezTo>
                        <a:pt x="16013" y="12060"/>
                        <a:pt x="15523" y="12084"/>
                        <a:pt x="15034" y="12084"/>
                      </a:cubicBezTo>
                      <a:cubicBezTo>
                        <a:pt x="13899" y="12084"/>
                        <a:pt x="12764" y="11957"/>
                        <a:pt x="11598" y="11651"/>
                      </a:cubicBezTo>
                      <a:cubicBezTo>
                        <a:pt x="11741" y="11616"/>
                        <a:pt x="11803" y="11589"/>
                        <a:pt x="11857" y="11589"/>
                      </a:cubicBezTo>
                      <a:cubicBezTo>
                        <a:pt x="12301" y="11574"/>
                        <a:pt x="12745" y="11560"/>
                        <a:pt x="13185" y="11560"/>
                      </a:cubicBezTo>
                      <a:cubicBezTo>
                        <a:pt x="13284" y="11560"/>
                        <a:pt x="13382" y="11560"/>
                        <a:pt x="13480" y="11562"/>
                      </a:cubicBezTo>
                      <a:cubicBezTo>
                        <a:pt x="14426" y="11580"/>
                        <a:pt x="15363" y="11633"/>
                        <a:pt x="16308" y="11660"/>
                      </a:cubicBezTo>
                      <a:cubicBezTo>
                        <a:pt x="16321" y="11662"/>
                        <a:pt x="16334" y="11663"/>
                        <a:pt x="16347" y="11663"/>
                      </a:cubicBezTo>
                      <a:cubicBezTo>
                        <a:pt x="16406" y="11663"/>
                        <a:pt x="16462" y="11648"/>
                        <a:pt x="16513" y="11633"/>
                      </a:cubicBezTo>
                      <a:cubicBezTo>
                        <a:pt x="15093" y="11534"/>
                        <a:pt x="13685" y="11301"/>
                        <a:pt x="12262" y="11301"/>
                      </a:cubicBezTo>
                      <a:cubicBezTo>
                        <a:pt x="12032" y="11301"/>
                        <a:pt x="11802" y="11308"/>
                        <a:pt x="11571" y="11321"/>
                      </a:cubicBezTo>
                      <a:cubicBezTo>
                        <a:pt x="11714" y="11232"/>
                        <a:pt x="11857" y="11152"/>
                        <a:pt x="12008" y="11098"/>
                      </a:cubicBezTo>
                      <a:cubicBezTo>
                        <a:pt x="12169" y="11045"/>
                        <a:pt x="12338" y="11000"/>
                        <a:pt x="12499" y="10982"/>
                      </a:cubicBezTo>
                      <a:cubicBezTo>
                        <a:pt x="12677" y="10955"/>
                        <a:pt x="12865" y="10947"/>
                        <a:pt x="13043" y="10938"/>
                      </a:cubicBezTo>
                      <a:cubicBezTo>
                        <a:pt x="13213" y="10929"/>
                        <a:pt x="13373" y="10920"/>
                        <a:pt x="13543" y="10920"/>
                      </a:cubicBezTo>
                      <a:cubicBezTo>
                        <a:pt x="13593" y="10917"/>
                        <a:pt x="13644" y="10916"/>
                        <a:pt x="13694" y="10916"/>
                      </a:cubicBezTo>
                      <a:cubicBezTo>
                        <a:pt x="13795" y="10916"/>
                        <a:pt x="13897" y="10920"/>
                        <a:pt x="13998" y="10920"/>
                      </a:cubicBezTo>
                      <a:cubicBezTo>
                        <a:pt x="13998" y="10897"/>
                        <a:pt x="13346" y="10842"/>
                        <a:pt x="12875" y="10842"/>
                      </a:cubicBezTo>
                      <a:cubicBezTo>
                        <a:pt x="12790" y="10842"/>
                        <a:pt x="12710" y="10844"/>
                        <a:pt x="12642" y="10848"/>
                      </a:cubicBezTo>
                      <a:cubicBezTo>
                        <a:pt x="12205" y="10875"/>
                        <a:pt x="11651" y="11000"/>
                        <a:pt x="11259" y="11214"/>
                      </a:cubicBezTo>
                      <a:cubicBezTo>
                        <a:pt x="10893" y="11419"/>
                        <a:pt x="10652" y="11589"/>
                        <a:pt x="10287" y="11964"/>
                      </a:cubicBezTo>
                      <a:cubicBezTo>
                        <a:pt x="10545" y="11419"/>
                        <a:pt x="11357" y="10964"/>
                        <a:pt x="11678" y="10795"/>
                      </a:cubicBezTo>
                      <a:cubicBezTo>
                        <a:pt x="12406" y="10410"/>
                        <a:pt x="13167" y="10179"/>
                        <a:pt x="13969" y="10179"/>
                      </a:cubicBezTo>
                      <a:close/>
                      <a:moveTo>
                        <a:pt x="8181" y="12187"/>
                      </a:moveTo>
                      <a:lnTo>
                        <a:pt x="8181" y="12187"/>
                      </a:lnTo>
                      <a:cubicBezTo>
                        <a:pt x="8074" y="12570"/>
                        <a:pt x="7860" y="12793"/>
                        <a:pt x="7664" y="13016"/>
                      </a:cubicBezTo>
                      <a:cubicBezTo>
                        <a:pt x="7530" y="13168"/>
                        <a:pt x="7396" y="13346"/>
                        <a:pt x="7155" y="13346"/>
                      </a:cubicBezTo>
                      <a:lnTo>
                        <a:pt x="7137" y="13355"/>
                      </a:lnTo>
                      <a:cubicBezTo>
                        <a:pt x="7137" y="13355"/>
                        <a:pt x="7146" y="13346"/>
                        <a:pt x="7146" y="13346"/>
                      </a:cubicBezTo>
                      <a:cubicBezTo>
                        <a:pt x="7325" y="13159"/>
                        <a:pt x="7503" y="12972"/>
                        <a:pt x="7691" y="12784"/>
                      </a:cubicBezTo>
                      <a:cubicBezTo>
                        <a:pt x="7851" y="12615"/>
                        <a:pt x="7896" y="12347"/>
                        <a:pt x="8181" y="12187"/>
                      </a:cubicBezTo>
                      <a:close/>
                      <a:moveTo>
                        <a:pt x="10474" y="12187"/>
                      </a:moveTo>
                      <a:lnTo>
                        <a:pt x="10474" y="12187"/>
                      </a:lnTo>
                      <a:cubicBezTo>
                        <a:pt x="10768" y="12347"/>
                        <a:pt x="10804" y="12615"/>
                        <a:pt x="10973" y="12784"/>
                      </a:cubicBezTo>
                      <a:cubicBezTo>
                        <a:pt x="11152" y="12972"/>
                        <a:pt x="11330" y="13159"/>
                        <a:pt x="11509" y="13346"/>
                      </a:cubicBezTo>
                      <a:lnTo>
                        <a:pt x="11518" y="13355"/>
                      </a:lnTo>
                      <a:cubicBezTo>
                        <a:pt x="11518" y="13355"/>
                        <a:pt x="11509" y="13346"/>
                        <a:pt x="11500" y="13346"/>
                      </a:cubicBezTo>
                      <a:cubicBezTo>
                        <a:pt x="11259" y="13346"/>
                        <a:pt x="11134" y="13168"/>
                        <a:pt x="11000" y="13016"/>
                      </a:cubicBezTo>
                      <a:cubicBezTo>
                        <a:pt x="10795" y="12793"/>
                        <a:pt x="10581" y="12570"/>
                        <a:pt x="10474" y="12187"/>
                      </a:cubicBezTo>
                      <a:close/>
                      <a:moveTo>
                        <a:pt x="6861" y="12775"/>
                      </a:moveTo>
                      <a:lnTo>
                        <a:pt x="6861" y="12775"/>
                      </a:lnTo>
                      <a:cubicBezTo>
                        <a:pt x="6647" y="12980"/>
                        <a:pt x="6379" y="13079"/>
                        <a:pt x="6156" y="13132"/>
                      </a:cubicBezTo>
                      <a:cubicBezTo>
                        <a:pt x="5737" y="13239"/>
                        <a:pt x="5300" y="13293"/>
                        <a:pt x="4871" y="13373"/>
                      </a:cubicBezTo>
                      <a:cubicBezTo>
                        <a:pt x="4711" y="13409"/>
                        <a:pt x="4550" y="13444"/>
                        <a:pt x="4390" y="13543"/>
                      </a:cubicBezTo>
                      <a:cubicBezTo>
                        <a:pt x="4832" y="13518"/>
                        <a:pt x="5681" y="13451"/>
                        <a:pt x="5830" y="13451"/>
                      </a:cubicBezTo>
                      <a:cubicBezTo>
                        <a:pt x="5847" y="13451"/>
                        <a:pt x="5855" y="13452"/>
                        <a:pt x="5853" y="13453"/>
                      </a:cubicBezTo>
                      <a:cubicBezTo>
                        <a:pt x="5576" y="13507"/>
                        <a:pt x="5291" y="13596"/>
                        <a:pt x="5005" y="13623"/>
                      </a:cubicBezTo>
                      <a:cubicBezTo>
                        <a:pt x="4711" y="13658"/>
                        <a:pt x="4425" y="13694"/>
                        <a:pt x="4158" y="13855"/>
                      </a:cubicBezTo>
                      <a:cubicBezTo>
                        <a:pt x="4773" y="13792"/>
                        <a:pt x="5407" y="13819"/>
                        <a:pt x="6004" y="13667"/>
                      </a:cubicBezTo>
                      <a:cubicBezTo>
                        <a:pt x="6254" y="13605"/>
                        <a:pt x="6736" y="13435"/>
                        <a:pt x="6905" y="13311"/>
                      </a:cubicBezTo>
                      <a:lnTo>
                        <a:pt x="6905" y="13311"/>
                      </a:lnTo>
                      <a:cubicBezTo>
                        <a:pt x="6736" y="13516"/>
                        <a:pt x="6388" y="13730"/>
                        <a:pt x="6138" y="13801"/>
                      </a:cubicBezTo>
                      <a:cubicBezTo>
                        <a:pt x="5704" y="13920"/>
                        <a:pt x="5205" y="14007"/>
                        <a:pt x="4758" y="14007"/>
                      </a:cubicBezTo>
                      <a:cubicBezTo>
                        <a:pt x="4736" y="14007"/>
                        <a:pt x="4714" y="14007"/>
                        <a:pt x="4693" y="14006"/>
                      </a:cubicBezTo>
                      <a:cubicBezTo>
                        <a:pt x="4211" y="14006"/>
                        <a:pt x="3756" y="14113"/>
                        <a:pt x="3301" y="14301"/>
                      </a:cubicBezTo>
                      <a:cubicBezTo>
                        <a:pt x="3364" y="13989"/>
                        <a:pt x="3765" y="13373"/>
                        <a:pt x="3970" y="13257"/>
                      </a:cubicBezTo>
                      <a:cubicBezTo>
                        <a:pt x="4015" y="13230"/>
                        <a:pt x="4069" y="13212"/>
                        <a:pt x="4113" y="13212"/>
                      </a:cubicBezTo>
                      <a:cubicBezTo>
                        <a:pt x="5014" y="13159"/>
                        <a:pt x="6834" y="12784"/>
                        <a:pt x="6861" y="12775"/>
                      </a:cubicBezTo>
                      <a:close/>
                      <a:moveTo>
                        <a:pt x="11794" y="12775"/>
                      </a:moveTo>
                      <a:cubicBezTo>
                        <a:pt x="11821" y="12784"/>
                        <a:pt x="13641" y="13159"/>
                        <a:pt x="14542" y="13212"/>
                      </a:cubicBezTo>
                      <a:cubicBezTo>
                        <a:pt x="14595" y="13212"/>
                        <a:pt x="14640" y="13230"/>
                        <a:pt x="14685" y="13257"/>
                      </a:cubicBezTo>
                      <a:cubicBezTo>
                        <a:pt x="14890" y="13373"/>
                        <a:pt x="15291" y="13989"/>
                        <a:pt x="15363" y="14301"/>
                      </a:cubicBezTo>
                      <a:cubicBezTo>
                        <a:pt x="14908" y="14113"/>
                        <a:pt x="14444" y="14006"/>
                        <a:pt x="13971" y="14006"/>
                      </a:cubicBezTo>
                      <a:cubicBezTo>
                        <a:pt x="13949" y="14007"/>
                        <a:pt x="13927" y="14007"/>
                        <a:pt x="13905" y="14007"/>
                      </a:cubicBezTo>
                      <a:cubicBezTo>
                        <a:pt x="13450" y="14007"/>
                        <a:pt x="12951" y="13920"/>
                        <a:pt x="12526" y="13801"/>
                      </a:cubicBezTo>
                      <a:cubicBezTo>
                        <a:pt x="12267" y="13730"/>
                        <a:pt x="11919" y="13516"/>
                        <a:pt x="11759" y="13311"/>
                      </a:cubicBezTo>
                      <a:lnTo>
                        <a:pt x="11759" y="13311"/>
                      </a:lnTo>
                      <a:cubicBezTo>
                        <a:pt x="11919" y="13435"/>
                        <a:pt x="12410" y="13605"/>
                        <a:pt x="12651" y="13667"/>
                      </a:cubicBezTo>
                      <a:cubicBezTo>
                        <a:pt x="13257" y="13819"/>
                        <a:pt x="13882" y="13792"/>
                        <a:pt x="14497" y="13855"/>
                      </a:cubicBezTo>
                      <a:cubicBezTo>
                        <a:pt x="14230" y="13694"/>
                        <a:pt x="13944" y="13658"/>
                        <a:pt x="13659" y="13623"/>
                      </a:cubicBezTo>
                      <a:cubicBezTo>
                        <a:pt x="13364" y="13596"/>
                        <a:pt x="13088" y="13507"/>
                        <a:pt x="12802" y="13453"/>
                      </a:cubicBezTo>
                      <a:cubicBezTo>
                        <a:pt x="12801" y="13452"/>
                        <a:pt x="12809" y="13451"/>
                        <a:pt x="12825" y="13451"/>
                      </a:cubicBezTo>
                      <a:cubicBezTo>
                        <a:pt x="12974" y="13451"/>
                        <a:pt x="13823" y="13518"/>
                        <a:pt x="14265" y="13543"/>
                      </a:cubicBezTo>
                      <a:cubicBezTo>
                        <a:pt x="14114" y="13444"/>
                        <a:pt x="13953" y="13409"/>
                        <a:pt x="13784" y="13373"/>
                      </a:cubicBezTo>
                      <a:cubicBezTo>
                        <a:pt x="13355" y="13293"/>
                        <a:pt x="12918" y="13239"/>
                        <a:pt x="12499" y="13132"/>
                      </a:cubicBezTo>
                      <a:cubicBezTo>
                        <a:pt x="12276" y="13079"/>
                        <a:pt x="12008" y="12980"/>
                        <a:pt x="11794" y="12775"/>
                      </a:cubicBezTo>
                      <a:close/>
                      <a:moveTo>
                        <a:pt x="6513" y="14149"/>
                      </a:moveTo>
                      <a:lnTo>
                        <a:pt x="6513" y="14149"/>
                      </a:lnTo>
                      <a:cubicBezTo>
                        <a:pt x="6477" y="14292"/>
                        <a:pt x="6450" y="14408"/>
                        <a:pt x="6424" y="14515"/>
                      </a:cubicBezTo>
                      <a:cubicBezTo>
                        <a:pt x="6361" y="14934"/>
                        <a:pt x="6450" y="15264"/>
                        <a:pt x="6781" y="15523"/>
                      </a:cubicBezTo>
                      <a:cubicBezTo>
                        <a:pt x="6933" y="15642"/>
                        <a:pt x="7099" y="15698"/>
                        <a:pt x="7254" y="15698"/>
                      </a:cubicBezTo>
                      <a:cubicBezTo>
                        <a:pt x="7470" y="15698"/>
                        <a:pt x="7665" y="15590"/>
                        <a:pt x="7780" y="15398"/>
                      </a:cubicBezTo>
                      <a:lnTo>
                        <a:pt x="7780" y="15398"/>
                      </a:lnTo>
                      <a:cubicBezTo>
                        <a:pt x="7635" y="15449"/>
                        <a:pt x="7489" y="15541"/>
                        <a:pt x="7352" y="15541"/>
                      </a:cubicBezTo>
                      <a:cubicBezTo>
                        <a:pt x="7346" y="15541"/>
                        <a:pt x="7340" y="15541"/>
                        <a:pt x="7334" y="15541"/>
                      </a:cubicBezTo>
                      <a:cubicBezTo>
                        <a:pt x="7182" y="15523"/>
                        <a:pt x="7013" y="15434"/>
                        <a:pt x="6897" y="15327"/>
                      </a:cubicBezTo>
                      <a:cubicBezTo>
                        <a:pt x="6647" y="15086"/>
                        <a:pt x="6674" y="14675"/>
                        <a:pt x="6879" y="14283"/>
                      </a:cubicBezTo>
                      <a:lnTo>
                        <a:pt x="6879" y="14283"/>
                      </a:lnTo>
                      <a:cubicBezTo>
                        <a:pt x="6825" y="14800"/>
                        <a:pt x="6932" y="15006"/>
                        <a:pt x="7102" y="15104"/>
                      </a:cubicBezTo>
                      <a:cubicBezTo>
                        <a:pt x="7179" y="15149"/>
                        <a:pt x="7260" y="15174"/>
                        <a:pt x="7341" y="15174"/>
                      </a:cubicBezTo>
                      <a:cubicBezTo>
                        <a:pt x="7484" y="15174"/>
                        <a:pt x="7628" y="15095"/>
                        <a:pt x="7753" y="14907"/>
                      </a:cubicBezTo>
                      <a:lnTo>
                        <a:pt x="7753" y="14907"/>
                      </a:lnTo>
                      <a:cubicBezTo>
                        <a:pt x="7708" y="14916"/>
                        <a:pt x="7673" y="14925"/>
                        <a:pt x="7646" y="14934"/>
                      </a:cubicBezTo>
                      <a:cubicBezTo>
                        <a:pt x="7589" y="14949"/>
                        <a:pt x="7537" y="14956"/>
                        <a:pt x="7489" y="14956"/>
                      </a:cubicBezTo>
                      <a:cubicBezTo>
                        <a:pt x="7366" y="14956"/>
                        <a:pt x="7279" y="14906"/>
                        <a:pt x="7253" y="14809"/>
                      </a:cubicBezTo>
                      <a:cubicBezTo>
                        <a:pt x="7227" y="14684"/>
                        <a:pt x="7352" y="14488"/>
                        <a:pt x="7494" y="14435"/>
                      </a:cubicBezTo>
                      <a:cubicBezTo>
                        <a:pt x="7571" y="14402"/>
                        <a:pt x="7646" y="14386"/>
                        <a:pt x="7717" y="14386"/>
                      </a:cubicBezTo>
                      <a:cubicBezTo>
                        <a:pt x="7938" y="14386"/>
                        <a:pt x="8123" y="14535"/>
                        <a:pt x="8190" y="14791"/>
                      </a:cubicBezTo>
                      <a:cubicBezTo>
                        <a:pt x="8306" y="15184"/>
                        <a:pt x="8145" y="15603"/>
                        <a:pt x="7798" y="15826"/>
                      </a:cubicBezTo>
                      <a:cubicBezTo>
                        <a:pt x="7616" y="15938"/>
                        <a:pt x="7409" y="15993"/>
                        <a:pt x="7199" y="15993"/>
                      </a:cubicBezTo>
                      <a:cubicBezTo>
                        <a:pt x="6923" y="15993"/>
                        <a:pt x="6643" y="15898"/>
                        <a:pt x="6415" y="15710"/>
                      </a:cubicBezTo>
                      <a:cubicBezTo>
                        <a:pt x="6049" y="15407"/>
                        <a:pt x="5888" y="14872"/>
                        <a:pt x="6022" y="14408"/>
                      </a:cubicBezTo>
                      <a:cubicBezTo>
                        <a:pt x="6103" y="14158"/>
                        <a:pt x="6290" y="14167"/>
                        <a:pt x="6513" y="14149"/>
                      </a:cubicBezTo>
                      <a:close/>
                      <a:moveTo>
                        <a:pt x="12142" y="14149"/>
                      </a:moveTo>
                      <a:lnTo>
                        <a:pt x="12142" y="14149"/>
                      </a:lnTo>
                      <a:cubicBezTo>
                        <a:pt x="12374" y="14167"/>
                        <a:pt x="12561" y="14158"/>
                        <a:pt x="12633" y="14408"/>
                      </a:cubicBezTo>
                      <a:cubicBezTo>
                        <a:pt x="12767" y="14872"/>
                        <a:pt x="12606" y="15407"/>
                        <a:pt x="12240" y="15710"/>
                      </a:cubicBezTo>
                      <a:cubicBezTo>
                        <a:pt x="12012" y="15898"/>
                        <a:pt x="11732" y="15993"/>
                        <a:pt x="11458" y="15993"/>
                      </a:cubicBezTo>
                      <a:cubicBezTo>
                        <a:pt x="11249" y="15993"/>
                        <a:pt x="11044" y="15938"/>
                        <a:pt x="10866" y="15826"/>
                      </a:cubicBezTo>
                      <a:cubicBezTo>
                        <a:pt x="10510" y="15603"/>
                        <a:pt x="10349" y="15184"/>
                        <a:pt x="10465" y="14791"/>
                      </a:cubicBezTo>
                      <a:cubicBezTo>
                        <a:pt x="10539" y="14535"/>
                        <a:pt x="10720" y="14386"/>
                        <a:pt x="10939" y="14386"/>
                      </a:cubicBezTo>
                      <a:cubicBezTo>
                        <a:pt x="11010" y="14386"/>
                        <a:pt x="11084" y="14402"/>
                        <a:pt x="11161" y="14435"/>
                      </a:cubicBezTo>
                      <a:cubicBezTo>
                        <a:pt x="11304" y="14488"/>
                        <a:pt x="11428" y="14684"/>
                        <a:pt x="11402" y="14809"/>
                      </a:cubicBezTo>
                      <a:cubicBezTo>
                        <a:pt x="11376" y="14906"/>
                        <a:pt x="11294" y="14956"/>
                        <a:pt x="11173" y="14956"/>
                      </a:cubicBezTo>
                      <a:cubicBezTo>
                        <a:pt x="11127" y="14956"/>
                        <a:pt x="11075" y="14949"/>
                        <a:pt x="11018" y="14934"/>
                      </a:cubicBezTo>
                      <a:cubicBezTo>
                        <a:pt x="10982" y="14925"/>
                        <a:pt x="10947" y="14916"/>
                        <a:pt x="10902" y="14907"/>
                      </a:cubicBezTo>
                      <a:lnTo>
                        <a:pt x="10902" y="14907"/>
                      </a:lnTo>
                      <a:cubicBezTo>
                        <a:pt x="11033" y="15095"/>
                        <a:pt x="11175" y="15174"/>
                        <a:pt x="11316" y="15174"/>
                      </a:cubicBezTo>
                      <a:cubicBezTo>
                        <a:pt x="11396" y="15174"/>
                        <a:pt x="11476" y="15149"/>
                        <a:pt x="11553" y="15104"/>
                      </a:cubicBezTo>
                      <a:cubicBezTo>
                        <a:pt x="11723" y="15006"/>
                        <a:pt x="11830" y="14800"/>
                        <a:pt x="11785" y="14283"/>
                      </a:cubicBezTo>
                      <a:lnTo>
                        <a:pt x="11785" y="14283"/>
                      </a:lnTo>
                      <a:cubicBezTo>
                        <a:pt x="11982" y="14675"/>
                        <a:pt x="12008" y="15086"/>
                        <a:pt x="11759" y="15327"/>
                      </a:cubicBezTo>
                      <a:cubicBezTo>
                        <a:pt x="11643" y="15434"/>
                        <a:pt x="11473" y="15523"/>
                        <a:pt x="11321" y="15541"/>
                      </a:cubicBezTo>
                      <a:cubicBezTo>
                        <a:pt x="11316" y="15541"/>
                        <a:pt x="11310" y="15541"/>
                        <a:pt x="11304" y="15541"/>
                      </a:cubicBezTo>
                      <a:cubicBezTo>
                        <a:pt x="11175" y="15541"/>
                        <a:pt x="11029" y="15449"/>
                        <a:pt x="10884" y="15398"/>
                      </a:cubicBezTo>
                      <a:lnTo>
                        <a:pt x="10884" y="15398"/>
                      </a:lnTo>
                      <a:cubicBezTo>
                        <a:pt x="10993" y="15590"/>
                        <a:pt x="11187" y="15698"/>
                        <a:pt x="11402" y="15698"/>
                      </a:cubicBezTo>
                      <a:cubicBezTo>
                        <a:pt x="11556" y="15698"/>
                        <a:pt x="11722" y="15642"/>
                        <a:pt x="11874" y="15523"/>
                      </a:cubicBezTo>
                      <a:cubicBezTo>
                        <a:pt x="12205" y="15264"/>
                        <a:pt x="12303" y="14934"/>
                        <a:pt x="12231" y="14515"/>
                      </a:cubicBezTo>
                      <a:cubicBezTo>
                        <a:pt x="12213" y="14408"/>
                        <a:pt x="12178" y="14292"/>
                        <a:pt x="12142" y="14149"/>
                      </a:cubicBezTo>
                      <a:close/>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828230" y="1074268"/>
                  <a:ext cx="166907" cy="19581"/>
                </a:xfrm>
                <a:custGeom>
                  <a:avLst/>
                  <a:gdLst/>
                  <a:ahLst/>
                  <a:cxnLst/>
                  <a:rect l="l" t="t" r="r" b="b"/>
                  <a:pathLst>
                    <a:path w="2864" h="336" extrusionOk="0">
                      <a:moveTo>
                        <a:pt x="2864" y="0"/>
                      </a:moveTo>
                      <a:cubicBezTo>
                        <a:pt x="2482" y="160"/>
                        <a:pt x="2097" y="217"/>
                        <a:pt x="1706" y="217"/>
                      </a:cubicBezTo>
                      <a:cubicBezTo>
                        <a:pt x="1485" y="217"/>
                        <a:pt x="1261" y="199"/>
                        <a:pt x="1035" y="170"/>
                      </a:cubicBezTo>
                      <a:cubicBezTo>
                        <a:pt x="768" y="142"/>
                        <a:pt x="502" y="108"/>
                        <a:pt x="226" y="108"/>
                      </a:cubicBezTo>
                      <a:cubicBezTo>
                        <a:pt x="151" y="108"/>
                        <a:pt x="76" y="111"/>
                        <a:pt x="0" y="116"/>
                      </a:cubicBezTo>
                      <a:cubicBezTo>
                        <a:pt x="170" y="152"/>
                        <a:pt x="339" y="205"/>
                        <a:pt x="509" y="223"/>
                      </a:cubicBezTo>
                      <a:cubicBezTo>
                        <a:pt x="893" y="264"/>
                        <a:pt x="1277" y="335"/>
                        <a:pt x="1661" y="335"/>
                      </a:cubicBezTo>
                      <a:cubicBezTo>
                        <a:pt x="1865" y="335"/>
                        <a:pt x="2070" y="315"/>
                        <a:pt x="2275" y="259"/>
                      </a:cubicBezTo>
                      <a:cubicBezTo>
                        <a:pt x="2480" y="205"/>
                        <a:pt x="2668" y="90"/>
                        <a:pt x="2855" y="9"/>
                      </a:cubicBezTo>
                      <a:lnTo>
                        <a:pt x="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rot="10800000">
                <a:off x="4028409" y="64686"/>
                <a:ext cx="1087167" cy="949748"/>
                <a:chOff x="1976622" y="441549"/>
                <a:chExt cx="1087167" cy="949748"/>
              </a:xfrm>
            </p:grpSpPr>
            <p:sp>
              <p:nvSpPr>
                <p:cNvPr id="66" name="Google Shape;66;p2"/>
                <p:cNvSpPr/>
                <p:nvPr/>
              </p:nvSpPr>
              <p:spPr>
                <a:xfrm>
                  <a:off x="1976622" y="441549"/>
                  <a:ext cx="1087167" cy="949748"/>
                </a:xfrm>
                <a:custGeom>
                  <a:avLst/>
                  <a:gdLst/>
                  <a:ahLst/>
                  <a:cxnLst/>
                  <a:rect l="l" t="t" r="r" b="b"/>
                  <a:pathLst>
                    <a:path w="18655" h="16297" extrusionOk="0">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45797" y="1074268"/>
                  <a:ext cx="166382" cy="19581"/>
                </a:xfrm>
                <a:custGeom>
                  <a:avLst/>
                  <a:gdLst/>
                  <a:ahLst/>
                  <a:cxnLst/>
                  <a:rect l="l" t="t" r="r" b="b"/>
                  <a:pathLst>
                    <a:path w="2855" h="336" extrusionOk="0">
                      <a:moveTo>
                        <a:pt x="0" y="0"/>
                      </a:moveTo>
                      <a:lnTo>
                        <a:pt x="0" y="9"/>
                      </a:lnTo>
                      <a:cubicBezTo>
                        <a:pt x="196" y="90"/>
                        <a:pt x="384" y="205"/>
                        <a:pt x="580" y="259"/>
                      </a:cubicBezTo>
                      <a:cubicBezTo>
                        <a:pt x="785" y="315"/>
                        <a:pt x="990" y="335"/>
                        <a:pt x="1195" y="335"/>
                      </a:cubicBezTo>
                      <a:cubicBezTo>
                        <a:pt x="1578" y="335"/>
                        <a:pt x="1962" y="264"/>
                        <a:pt x="2346" y="223"/>
                      </a:cubicBezTo>
                      <a:cubicBezTo>
                        <a:pt x="2516" y="205"/>
                        <a:pt x="2685" y="152"/>
                        <a:pt x="2855" y="116"/>
                      </a:cubicBezTo>
                      <a:cubicBezTo>
                        <a:pt x="2781" y="111"/>
                        <a:pt x="2707" y="108"/>
                        <a:pt x="2633" y="108"/>
                      </a:cubicBezTo>
                      <a:cubicBezTo>
                        <a:pt x="2359" y="108"/>
                        <a:pt x="2087" y="142"/>
                        <a:pt x="1820" y="170"/>
                      </a:cubicBezTo>
                      <a:cubicBezTo>
                        <a:pt x="1597" y="199"/>
                        <a:pt x="1375" y="217"/>
                        <a:pt x="1153" y="217"/>
                      </a:cubicBezTo>
                      <a:cubicBezTo>
                        <a:pt x="762" y="217"/>
                        <a:pt x="376" y="1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976622" y="441549"/>
                  <a:ext cx="1087167" cy="949748"/>
                </a:xfrm>
                <a:custGeom>
                  <a:avLst/>
                  <a:gdLst/>
                  <a:ahLst/>
                  <a:cxnLst/>
                  <a:rect l="l" t="t" r="r" b="b"/>
                  <a:pathLst>
                    <a:path w="18655" h="16297" extrusionOk="0">
                      <a:moveTo>
                        <a:pt x="8857" y="7017"/>
                      </a:moveTo>
                      <a:cubicBezTo>
                        <a:pt x="8858" y="7018"/>
                        <a:pt x="8859" y="7020"/>
                        <a:pt x="8859" y="7021"/>
                      </a:cubicBezTo>
                      <a:cubicBezTo>
                        <a:pt x="8850" y="7039"/>
                        <a:pt x="8841" y="7057"/>
                        <a:pt x="8823" y="7066"/>
                      </a:cubicBezTo>
                      <a:cubicBezTo>
                        <a:pt x="8832" y="7049"/>
                        <a:pt x="8848" y="7040"/>
                        <a:pt x="8857" y="7017"/>
                      </a:cubicBezTo>
                      <a:close/>
                      <a:moveTo>
                        <a:pt x="9798" y="7017"/>
                      </a:moveTo>
                      <a:lnTo>
                        <a:pt x="9798" y="7017"/>
                      </a:lnTo>
                      <a:cubicBezTo>
                        <a:pt x="9807" y="7040"/>
                        <a:pt x="9823" y="7049"/>
                        <a:pt x="9832" y="7066"/>
                      </a:cubicBezTo>
                      <a:cubicBezTo>
                        <a:pt x="9823" y="7057"/>
                        <a:pt x="9805" y="7039"/>
                        <a:pt x="9796" y="7021"/>
                      </a:cubicBezTo>
                      <a:cubicBezTo>
                        <a:pt x="9796" y="7020"/>
                        <a:pt x="9797" y="7018"/>
                        <a:pt x="9798" y="7017"/>
                      </a:cubicBezTo>
                      <a:close/>
                      <a:moveTo>
                        <a:pt x="9332" y="482"/>
                      </a:moveTo>
                      <a:cubicBezTo>
                        <a:pt x="9359" y="661"/>
                        <a:pt x="9430" y="830"/>
                        <a:pt x="9510" y="991"/>
                      </a:cubicBezTo>
                      <a:cubicBezTo>
                        <a:pt x="9617" y="1187"/>
                        <a:pt x="9742" y="1383"/>
                        <a:pt x="9903" y="1535"/>
                      </a:cubicBezTo>
                      <a:cubicBezTo>
                        <a:pt x="10518" y="2133"/>
                        <a:pt x="10733" y="2882"/>
                        <a:pt x="10786" y="3721"/>
                      </a:cubicBezTo>
                      <a:cubicBezTo>
                        <a:pt x="10822" y="4265"/>
                        <a:pt x="10733" y="4782"/>
                        <a:pt x="10599" y="5300"/>
                      </a:cubicBezTo>
                      <a:cubicBezTo>
                        <a:pt x="10527" y="5576"/>
                        <a:pt x="10456" y="5862"/>
                        <a:pt x="10420" y="6147"/>
                      </a:cubicBezTo>
                      <a:cubicBezTo>
                        <a:pt x="10679" y="5567"/>
                        <a:pt x="10991" y="4996"/>
                        <a:pt x="11018" y="4345"/>
                      </a:cubicBezTo>
                      <a:cubicBezTo>
                        <a:pt x="11045" y="3721"/>
                        <a:pt x="10947" y="3087"/>
                        <a:pt x="10902" y="2418"/>
                      </a:cubicBezTo>
                      <a:lnTo>
                        <a:pt x="10902" y="2418"/>
                      </a:lnTo>
                      <a:cubicBezTo>
                        <a:pt x="11616" y="2900"/>
                        <a:pt x="12347" y="3337"/>
                        <a:pt x="12758" y="4167"/>
                      </a:cubicBezTo>
                      <a:cubicBezTo>
                        <a:pt x="13034" y="4755"/>
                        <a:pt x="12874" y="5308"/>
                        <a:pt x="12686" y="5870"/>
                      </a:cubicBezTo>
                      <a:cubicBezTo>
                        <a:pt x="12668" y="5924"/>
                        <a:pt x="12615" y="5986"/>
                        <a:pt x="12561" y="6013"/>
                      </a:cubicBezTo>
                      <a:cubicBezTo>
                        <a:pt x="12329" y="6129"/>
                        <a:pt x="12098" y="6236"/>
                        <a:pt x="11848" y="6325"/>
                      </a:cubicBezTo>
                      <a:cubicBezTo>
                        <a:pt x="12053" y="5915"/>
                        <a:pt x="12374" y="5576"/>
                        <a:pt x="12374" y="5076"/>
                      </a:cubicBezTo>
                      <a:lnTo>
                        <a:pt x="12374" y="5076"/>
                      </a:lnTo>
                      <a:cubicBezTo>
                        <a:pt x="12142" y="5380"/>
                        <a:pt x="11910" y="5674"/>
                        <a:pt x="11678" y="5978"/>
                      </a:cubicBezTo>
                      <a:cubicBezTo>
                        <a:pt x="11714" y="5844"/>
                        <a:pt x="11723" y="5710"/>
                        <a:pt x="11776" y="5585"/>
                      </a:cubicBezTo>
                      <a:cubicBezTo>
                        <a:pt x="11937" y="5201"/>
                        <a:pt x="12115" y="4818"/>
                        <a:pt x="12106" y="4372"/>
                      </a:cubicBezTo>
                      <a:lnTo>
                        <a:pt x="12106" y="4372"/>
                      </a:lnTo>
                      <a:cubicBezTo>
                        <a:pt x="11973" y="4630"/>
                        <a:pt x="11946" y="4853"/>
                        <a:pt x="11803" y="5103"/>
                      </a:cubicBezTo>
                      <a:cubicBezTo>
                        <a:pt x="11660" y="5353"/>
                        <a:pt x="11491" y="5639"/>
                        <a:pt x="11241" y="5862"/>
                      </a:cubicBezTo>
                      <a:cubicBezTo>
                        <a:pt x="11250" y="5817"/>
                        <a:pt x="11295" y="5612"/>
                        <a:pt x="11330" y="5496"/>
                      </a:cubicBezTo>
                      <a:cubicBezTo>
                        <a:pt x="11544" y="4916"/>
                        <a:pt x="11589" y="4479"/>
                        <a:pt x="11518" y="3872"/>
                      </a:cubicBezTo>
                      <a:cubicBezTo>
                        <a:pt x="11500" y="3729"/>
                        <a:pt x="11420" y="3426"/>
                        <a:pt x="11366" y="3283"/>
                      </a:cubicBezTo>
                      <a:lnTo>
                        <a:pt x="11357" y="3274"/>
                      </a:lnTo>
                      <a:lnTo>
                        <a:pt x="11357" y="3274"/>
                      </a:lnTo>
                      <a:cubicBezTo>
                        <a:pt x="11464" y="4113"/>
                        <a:pt x="11455" y="4952"/>
                        <a:pt x="11072" y="5719"/>
                      </a:cubicBezTo>
                      <a:cubicBezTo>
                        <a:pt x="10706" y="6432"/>
                        <a:pt x="10295" y="7119"/>
                        <a:pt x="9876" y="7806"/>
                      </a:cubicBezTo>
                      <a:cubicBezTo>
                        <a:pt x="9965" y="7485"/>
                        <a:pt x="10055" y="7164"/>
                        <a:pt x="10153" y="6825"/>
                      </a:cubicBezTo>
                      <a:cubicBezTo>
                        <a:pt x="10146" y="6824"/>
                        <a:pt x="10139" y="6823"/>
                        <a:pt x="10132" y="6823"/>
                      </a:cubicBezTo>
                      <a:cubicBezTo>
                        <a:pt x="9999" y="6823"/>
                        <a:pt x="9985" y="7034"/>
                        <a:pt x="9868" y="7034"/>
                      </a:cubicBezTo>
                      <a:cubicBezTo>
                        <a:pt x="9849" y="7034"/>
                        <a:pt x="9826" y="7028"/>
                        <a:pt x="9799" y="7014"/>
                      </a:cubicBezTo>
                      <a:lnTo>
                        <a:pt x="9799" y="7014"/>
                      </a:lnTo>
                      <a:cubicBezTo>
                        <a:pt x="10075" y="6347"/>
                        <a:pt x="10385" y="5689"/>
                        <a:pt x="10492" y="4961"/>
                      </a:cubicBezTo>
                      <a:cubicBezTo>
                        <a:pt x="10536" y="4648"/>
                        <a:pt x="10536" y="4336"/>
                        <a:pt x="10554" y="4015"/>
                      </a:cubicBezTo>
                      <a:lnTo>
                        <a:pt x="10554" y="4015"/>
                      </a:lnTo>
                      <a:cubicBezTo>
                        <a:pt x="10456" y="4497"/>
                        <a:pt x="10358" y="4961"/>
                        <a:pt x="10251" y="5424"/>
                      </a:cubicBezTo>
                      <a:cubicBezTo>
                        <a:pt x="10171" y="5630"/>
                        <a:pt x="10117" y="5853"/>
                        <a:pt x="9939" y="6085"/>
                      </a:cubicBezTo>
                      <a:cubicBezTo>
                        <a:pt x="9939" y="6085"/>
                        <a:pt x="10108" y="5523"/>
                        <a:pt x="10108" y="5523"/>
                      </a:cubicBezTo>
                      <a:cubicBezTo>
                        <a:pt x="10349" y="4532"/>
                        <a:pt x="10376" y="3765"/>
                        <a:pt x="10171" y="2748"/>
                      </a:cubicBezTo>
                      <a:lnTo>
                        <a:pt x="10171" y="2748"/>
                      </a:lnTo>
                      <a:cubicBezTo>
                        <a:pt x="10171" y="2802"/>
                        <a:pt x="10162" y="2846"/>
                        <a:pt x="10162" y="2900"/>
                      </a:cubicBezTo>
                      <a:cubicBezTo>
                        <a:pt x="10162" y="2953"/>
                        <a:pt x="10171" y="3007"/>
                        <a:pt x="10179" y="3060"/>
                      </a:cubicBezTo>
                      <a:cubicBezTo>
                        <a:pt x="10304" y="3899"/>
                        <a:pt x="10171" y="4755"/>
                        <a:pt x="9796" y="5737"/>
                      </a:cubicBezTo>
                      <a:cubicBezTo>
                        <a:pt x="9832" y="5380"/>
                        <a:pt x="9885" y="5103"/>
                        <a:pt x="9921" y="4773"/>
                      </a:cubicBezTo>
                      <a:cubicBezTo>
                        <a:pt x="9956" y="4318"/>
                        <a:pt x="9974" y="3952"/>
                        <a:pt x="9903" y="3497"/>
                      </a:cubicBezTo>
                      <a:cubicBezTo>
                        <a:pt x="9849" y="4033"/>
                        <a:pt x="9858" y="4577"/>
                        <a:pt x="9591" y="5085"/>
                      </a:cubicBezTo>
                      <a:cubicBezTo>
                        <a:pt x="9555" y="4158"/>
                        <a:pt x="9336" y="2016"/>
                        <a:pt x="9332" y="2016"/>
                      </a:cubicBezTo>
                      <a:cubicBezTo>
                        <a:pt x="9332" y="2016"/>
                        <a:pt x="9332" y="2016"/>
                        <a:pt x="9332" y="2017"/>
                      </a:cubicBezTo>
                      <a:cubicBezTo>
                        <a:pt x="9332" y="2016"/>
                        <a:pt x="9332" y="2016"/>
                        <a:pt x="9332" y="2016"/>
                      </a:cubicBezTo>
                      <a:cubicBezTo>
                        <a:pt x="9319" y="2016"/>
                        <a:pt x="9100" y="4158"/>
                        <a:pt x="9064" y="5085"/>
                      </a:cubicBezTo>
                      <a:cubicBezTo>
                        <a:pt x="8797" y="4577"/>
                        <a:pt x="8806" y="4033"/>
                        <a:pt x="8752" y="3497"/>
                      </a:cubicBezTo>
                      <a:cubicBezTo>
                        <a:pt x="8681" y="3952"/>
                        <a:pt x="8699" y="4318"/>
                        <a:pt x="8743" y="4773"/>
                      </a:cubicBezTo>
                      <a:cubicBezTo>
                        <a:pt x="8770" y="5103"/>
                        <a:pt x="8823" y="5380"/>
                        <a:pt x="8868" y="5737"/>
                      </a:cubicBezTo>
                      <a:cubicBezTo>
                        <a:pt x="8484" y="4755"/>
                        <a:pt x="8351" y="3899"/>
                        <a:pt x="8484" y="3060"/>
                      </a:cubicBezTo>
                      <a:cubicBezTo>
                        <a:pt x="8484" y="3007"/>
                        <a:pt x="8493" y="2953"/>
                        <a:pt x="8493" y="2900"/>
                      </a:cubicBezTo>
                      <a:cubicBezTo>
                        <a:pt x="8493" y="2846"/>
                        <a:pt x="8493" y="2802"/>
                        <a:pt x="8484" y="2748"/>
                      </a:cubicBezTo>
                      <a:lnTo>
                        <a:pt x="8484" y="2748"/>
                      </a:lnTo>
                      <a:cubicBezTo>
                        <a:pt x="8288" y="3765"/>
                        <a:pt x="8306" y="4532"/>
                        <a:pt x="8556" y="5523"/>
                      </a:cubicBezTo>
                      <a:cubicBezTo>
                        <a:pt x="8547" y="5523"/>
                        <a:pt x="8716" y="6085"/>
                        <a:pt x="8716" y="6085"/>
                      </a:cubicBezTo>
                      <a:cubicBezTo>
                        <a:pt x="8538" y="5853"/>
                        <a:pt x="8484" y="5630"/>
                        <a:pt x="8404" y="5424"/>
                      </a:cubicBezTo>
                      <a:cubicBezTo>
                        <a:pt x="8297" y="4961"/>
                        <a:pt x="8208" y="4497"/>
                        <a:pt x="8101" y="4015"/>
                      </a:cubicBezTo>
                      <a:lnTo>
                        <a:pt x="8101" y="4015"/>
                      </a:lnTo>
                      <a:cubicBezTo>
                        <a:pt x="8119" y="4336"/>
                        <a:pt x="8128" y="4648"/>
                        <a:pt x="8163" y="4961"/>
                      </a:cubicBezTo>
                      <a:cubicBezTo>
                        <a:pt x="8270" y="5689"/>
                        <a:pt x="8580" y="6347"/>
                        <a:pt x="8856" y="7014"/>
                      </a:cubicBezTo>
                      <a:lnTo>
                        <a:pt x="8856" y="7014"/>
                      </a:lnTo>
                      <a:cubicBezTo>
                        <a:pt x="8829" y="7028"/>
                        <a:pt x="8806" y="7034"/>
                        <a:pt x="8787" y="7034"/>
                      </a:cubicBezTo>
                      <a:cubicBezTo>
                        <a:pt x="8670" y="7034"/>
                        <a:pt x="8656" y="6823"/>
                        <a:pt x="8523" y="6823"/>
                      </a:cubicBezTo>
                      <a:cubicBezTo>
                        <a:pt x="8516" y="6823"/>
                        <a:pt x="8510" y="6824"/>
                        <a:pt x="8502" y="6825"/>
                      </a:cubicBezTo>
                      <a:cubicBezTo>
                        <a:pt x="8600" y="7164"/>
                        <a:pt x="8690" y="7485"/>
                        <a:pt x="8788" y="7806"/>
                      </a:cubicBezTo>
                      <a:cubicBezTo>
                        <a:pt x="8360" y="7119"/>
                        <a:pt x="7949" y="6432"/>
                        <a:pt x="7592" y="5719"/>
                      </a:cubicBezTo>
                      <a:cubicBezTo>
                        <a:pt x="7200" y="4952"/>
                        <a:pt x="7191" y="4113"/>
                        <a:pt x="7298" y="3274"/>
                      </a:cubicBezTo>
                      <a:lnTo>
                        <a:pt x="7298" y="3274"/>
                      </a:lnTo>
                      <a:lnTo>
                        <a:pt x="7289" y="3283"/>
                      </a:lnTo>
                      <a:cubicBezTo>
                        <a:pt x="7236" y="3426"/>
                        <a:pt x="7155" y="3729"/>
                        <a:pt x="7146" y="3872"/>
                      </a:cubicBezTo>
                      <a:cubicBezTo>
                        <a:pt x="7066" y="4479"/>
                        <a:pt x="7120" y="4916"/>
                        <a:pt x="7325" y="5496"/>
                      </a:cubicBezTo>
                      <a:cubicBezTo>
                        <a:pt x="7369" y="5612"/>
                        <a:pt x="7405" y="5817"/>
                        <a:pt x="7414" y="5862"/>
                      </a:cubicBezTo>
                      <a:cubicBezTo>
                        <a:pt x="7173" y="5639"/>
                        <a:pt x="7004" y="5353"/>
                        <a:pt x="6861" y="5103"/>
                      </a:cubicBezTo>
                      <a:cubicBezTo>
                        <a:pt x="6709" y="4853"/>
                        <a:pt x="6682" y="4630"/>
                        <a:pt x="6549" y="4372"/>
                      </a:cubicBezTo>
                      <a:lnTo>
                        <a:pt x="6549" y="4372"/>
                      </a:lnTo>
                      <a:cubicBezTo>
                        <a:pt x="6540" y="4818"/>
                        <a:pt x="6718" y="5201"/>
                        <a:pt x="6879" y="5585"/>
                      </a:cubicBezTo>
                      <a:cubicBezTo>
                        <a:pt x="6932" y="5710"/>
                        <a:pt x="6950" y="5844"/>
                        <a:pt x="6977" y="5978"/>
                      </a:cubicBezTo>
                      <a:cubicBezTo>
                        <a:pt x="6745" y="5674"/>
                        <a:pt x="6513" y="5380"/>
                        <a:pt x="6281" y="5076"/>
                      </a:cubicBezTo>
                      <a:lnTo>
                        <a:pt x="6281" y="5076"/>
                      </a:lnTo>
                      <a:cubicBezTo>
                        <a:pt x="6281" y="5576"/>
                        <a:pt x="6602" y="5915"/>
                        <a:pt x="6807" y="6325"/>
                      </a:cubicBezTo>
                      <a:cubicBezTo>
                        <a:pt x="6558" y="6236"/>
                        <a:pt x="6326" y="6129"/>
                        <a:pt x="6094" y="6013"/>
                      </a:cubicBezTo>
                      <a:cubicBezTo>
                        <a:pt x="6040" y="5986"/>
                        <a:pt x="5987" y="5924"/>
                        <a:pt x="5969" y="5870"/>
                      </a:cubicBezTo>
                      <a:cubicBezTo>
                        <a:pt x="5781" y="5308"/>
                        <a:pt x="5621" y="4755"/>
                        <a:pt x="5906" y="4167"/>
                      </a:cubicBezTo>
                      <a:cubicBezTo>
                        <a:pt x="6308" y="3337"/>
                        <a:pt x="7039" y="2900"/>
                        <a:pt x="7753" y="2418"/>
                      </a:cubicBezTo>
                      <a:lnTo>
                        <a:pt x="7753" y="2418"/>
                      </a:lnTo>
                      <a:cubicBezTo>
                        <a:pt x="7708" y="3087"/>
                        <a:pt x="7610" y="3721"/>
                        <a:pt x="7637" y="4345"/>
                      </a:cubicBezTo>
                      <a:cubicBezTo>
                        <a:pt x="7664" y="4996"/>
                        <a:pt x="7985" y="5567"/>
                        <a:pt x="8244" y="6147"/>
                      </a:cubicBezTo>
                      <a:cubicBezTo>
                        <a:pt x="8199" y="5862"/>
                        <a:pt x="8128" y="5576"/>
                        <a:pt x="8056" y="5300"/>
                      </a:cubicBezTo>
                      <a:cubicBezTo>
                        <a:pt x="7922" y="4782"/>
                        <a:pt x="7842" y="4265"/>
                        <a:pt x="7869" y="3721"/>
                      </a:cubicBezTo>
                      <a:cubicBezTo>
                        <a:pt x="7922" y="2882"/>
                        <a:pt x="8137" y="2133"/>
                        <a:pt x="8761" y="1535"/>
                      </a:cubicBezTo>
                      <a:cubicBezTo>
                        <a:pt x="8913" y="1383"/>
                        <a:pt x="9038" y="1187"/>
                        <a:pt x="9145" y="991"/>
                      </a:cubicBezTo>
                      <a:cubicBezTo>
                        <a:pt x="9225" y="830"/>
                        <a:pt x="9296" y="661"/>
                        <a:pt x="9332" y="482"/>
                      </a:cubicBezTo>
                      <a:close/>
                      <a:moveTo>
                        <a:pt x="2614" y="4862"/>
                      </a:moveTo>
                      <a:cubicBezTo>
                        <a:pt x="2641" y="4934"/>
                        <a:pt x="2677" y="5005"/>
                        <a:pt x="2686" y="5085"/>
                      </a:cubicBezTo>
                      <a:cubicBezTo>
                        <a:pt x="2900" y="6308"/>
                        <a:pt x="3382" y="7378"/>
                        <a:pt x="4292" y="8235"/>
                      </a:cubicBezTo>
                      <a:cubicBezTo>
                        <a:pt x="4363" y="8306"/>
                        <a:pt x="4648" y="8502"/>
                        <a:pt x="4782" y="8520"/>
                      </a:cubicBezTo>
                      <a:lnTo>
                        <a:pt x="4577" y="8377"/>
                      </a:lnTo>
                      <a:cubicBezTo>
                        <a:pt x="3962" y="7887"/>
                        <a:pt x="3605" y="7226"/>
                        <a:pt x="3364" y="6486"/>
                      </a:cubicBezTo>
                      <a:lnTo>
                        <a:pt x="3364" y="6486"/>
                      </a:lnTo>
                      <a:cubicBezTo>
                        <a:pt x="3730" y="7075"/>
                        <a:pt x="4229" y="7512"/>
                        <a:pt x="4782" y="7913"/>
                      </a:cubicBezTo>
                      <a:cubicBezTo>
                        <a:pt x="4301" y="7360"/>
                        <a:pt x="3721" y="6879"/>
                        <a:pt x="3444" y="6147"/>
                      </a:cubicBezTo>
                      <a:lnTo>
                        <a:pt x="3444" y="6147"/>
                      </a:lnTo>
                      <a:cubicBezTo>
                        <a:pt x="3801" y="6425"/>
                        <a:pt x="4132" y="6754"/>
                        <a:pt x="4627" y="6754"/>
                      </a:cubicBezTo>
                      <a:cubicBezTo>
                        <a:pt x="4640" y="6754"/>
                        <a:pt x="4653" y="6754"/>
                        <a:pt x="4666" y="6754"/>
                      </a:cubicBezTo>
                      <a:cubicBezTo>
                        <a:pt x="4889" y="7396"/>
                        <a:pt x="5219" y="7958"/>
                        <a:pt x="5880" y="8333"/>
                      </a:cubicBezTo>
                      <a:cubicBezTo>
                        <a:pt x="5737" y="8386"/>
                        <a:pt x="5683" y="8404"/>
                        <a:pt x="5630" y="8422"/>
                      </a:cubicBezTo>
                      <a:cubicBezTo>
                        <a:pt x="5398" y="8529"/>
                        <a:pt x="5255" y="8520"/>
                        <a:pt x="5380" y="8734"/>
                      </a:cubicBezTo>
                      <a:cubicBezTo>
                        <a:pt x="5478" y="8895"/>
                        <a:pt x="5701" y="9180"/>
                        <a:pt x="5853" y="9305"/>
                      </a:cubicBezTo>
                      <a:cubicBezTo>
                        <a:pt x="6120" y="9519"/>
                        <a:pt x="6424" y="9698"/>
                        <a:pt x="6709" y="9912"/>
                      </a:cubicBezTo>
                      <a:cubicBezTo>
                        <a:pt x="7009" y="10134"/>
                        <a:pt x="7620" y="10627"/>
                        <a:pt x="7677" y="10667"/>
                      </a:cubicBezTo>
                      <a:lnTo>
                        <a:pt x="7677" y="10667"/>
                      </a:lnTo>
                      <a:cubicBezTo>
                        <a:pt x="7266" y="10416"/>
                        <a:pt x="6493" y="9875"/>
                        <a:pt x="5996" y="9724"/>
                      </a:cubicBezTo>
                      <a:cubicBezTo>
                        <a:pt x="4550" y="9305"/>
                        <a:pt x="3605" y="8315"/>
                        <a:pt x="2927" y="6995"/>
                      </a:cubicBezTo>
                      <a:cubicBezTo>
                        <a:pt x="2909" y="6959"/>
                        <a:pt x="2757" y="6558"/>
                        <a:pt x="2757" y="6557"/>
                      </a:cubicBezTo>
                      <a:lnTo>
                        <a:pt x="2757" y="6557"/>
                      </a:lnTo>
                      <a:cubicBezTo>
                        <a:pt x="2784" y="6700"/>
                        <a:pt x="2909" y="7182"/>
                        <a:pt x="2971" y="7298"/>
                      </a:cubicBezTo>
                      <a:cubicBezTo>
                        <a:pt x="3355" y="8110"/>
                        <a:pt x="3846" y="8823"/>
                        <a:pt x="4577" y="9350"/>
                      </a:cubicBezTo>
                      <a:cubicBezTo>
                        <a:pt x="4613" y="9367"/>
                        <a:pt x="4675" y="9430"/>
                        <a:pt x="4693" y="9448"/>
                      </a:cubicBezTo>
                      <a:cubicBezTo>
                        <a:pt x="4577" y="9412"/>
                        <a:pt x="4443" y="9394"/>
                        <a:pt x="4336" y="9341"/>
                      </a:cubicBezTo>
                      <a:cubicBezTo>
                        <a:pt x="3837" y="9091"/>
                        <a:pt x="3462" y="8698"/>
                        <a:pt x="3159" y="8217"/>
                      </a:cubicBezTo>
                      <a:cubicBezTo>
                        <a:pt x="3025" y="8012"/>
                        <a:pt x="2820" y="7619"/>
                        <a:pt x="2659" y="7325"/>
                      </a:cubicBezTo>
                      <a:lnTo>
                        <a:pt x="2659" y="7325"/>
                      </a:lnTo>
                      <a:cubicBezTo>
                        <a:pt x="2882" y="8226"/>
                        <a:pt x="3551" y="9260"/>
                        <a:pt x="4390" y="9742"/>
                      </a:cubicBezTo>
                      <a:cubicBezTo>
                        <a:pt x="4318" y="9818"/>
                        <a:pt x="4251" y="9846"/>
                        <a:pt x="4186" y="9846"/>
                      </a:cubicBezTo>
                      <a:cubicBezTo>
                        <a:pt x="4107" y="9846"/>
                        <a:pt x="4031" y="9804"/>
                        <a:pt x="3953" y="9760"/>
                      </a:cubicBezTo>
                      <a:cubicBezTo>
                        <a:pt x="3498" y="9483"/>
                        <a:pt x="3132" y="9127"/>
                        <a:pt x="2864" y="8654"/>
                      </a:cubicBezTo>
                      <a:cubicBezTo>
                        <a:pt x="2374" y="7744"/>
                        <a:pt x="2222" y="6780"/>
                        <a:pt x="2382" y="5763"/>
                      </a:cubicBezTo>
                      <a:cubicBezTo>
                        <a:pt x="2436" y="5469"/>
                        <a:pt x="2498" y="5175"/>
                        <a:pt x="2614" y="4862"/>
                      </a:cubicBezTo>
                      <a:close/>
                      <a:moveTo>
                        <a:pt x="16041" y="4862"/>
                      </a:moveTo>
                      <a:cubicBezTo>
                        <a:pt x="16157" y="5175"/>
                        <a:pt x="16219" y="5469"/>
                        <a:pt x="16273" y="5763"/>
                      </a:cubicBezTo>
                      <a:cubicBezTo>
                        <a:pt x="16433" y="6780"/>
                        <a:pt x="16290" y="7744"/>
                        <a:pt x="15791" y="8654"/>
                      </a:cubicBezTo>
                      <a:cubicBezTo>
                        <a:pt x="15523" y="9127"/>
                        <a:pt x="15157" y="9483"/>
                        <a:pt x="14702" y="9760"/>
                      </a:cubicBezTo>
                      <a:cubicBezTo>
                        <a:pt x="14629" y="9804"/>
                        <a:pt x="14555" y="9846"/>
                        <a:pt x="14475" y="9846"/>
                      </a:cubicBezTo>
                      <a:cubicBezTo>
                        <a:pt x="14410" y="9846"/>
                        <a:pt x="14341" y="9818"/>
                        <a:pt x="14265" y="9742"/>
                      </a:cubicBezTo>
                      <a:cubicBezTo>
                        <a:pt x="15113" y="9260"/>
                        <a:pt x="15782" y="8226"/>
                        <a:pt x="15996" y="7325"/>
                      </a:cubicBezTo>
                      <a:lnTo>
                        <a:pt x="15996" y="7325"/>
                      </a:lnTo>
                      <a:cubicBezTo>
                        <a:pt x="15844" y="7619"/>
                        <a:pt x="15630" y="8012"/>
                        <a:pt x="15496" y="8217"/>
                      </a:cubicBezTo>
                      <a:cubicBezTo>
                        <a:pt x="15193" y="8698"/>
                        <a:pt x="14818" y="9091"/>
                        <a:pt x="14319" y="9341"/>
                      </a:cubicBezTo>
                      <a:cubicBezTo>
                        <a:pt x="14212" y="9394"/>
                        <a:pt x="14087" y="9412"/>
                        <a:pt x="13962" y="9448"/>
                      </a:cubicBezTo>
                      <a:cubicBezTo>
                        <a:pt x="13980" y="9430"/>
                        <a:pt x="14042" y="9367"/>
                        <a:pt x="14078" y="9350"/>
                      </a:cubicBezTo>
                      <a:cubicBezTo>
                        <a:pt x="14810" y="8823"/>
                        <a:pt x="15300" y="8110"/>
                        <a:pt x="15693" y="7298"/>
                      </a:cubicBezTo>
                      <a:cubicBezTo>
                        <a:pt x="15746" y="7182"/>
                        <a:pt x="15871" y="6700"/>
                        <a:pt x="15898" y="6557"/>
                      </a:cubicBezTo>
                      <a:lnTo>
                        <a:pt x="15898" y="6557"/>
                      </a:lnTo>
                      <a:cubicBezTo>
                        <a:pt x="15898" y="6558"/>
                        <a:pt x="15755" y="6959"/>
                        <a:pt x="15737" y="6995"/>
                      </a:cubicBezTo>
                      <a:cubicBezTo>
                        <a:pt x="15059" y="8315"/>
                        <a:pt x="14105" y="9305"/>
                        <a:pt x="12660" y="9724"/>
                      </a:cubicBezTo>
                      <a:cubicBezTo>
                        <a:pt x="12171" y="9875"/>
                        <a:pt x="11389" y="10416"/>
                        <a:pt x="10978" y="10667"/>
                      </a:cubicBezTo>
                      <a:lnTo>
                        <a:pt x="10978" y="10667"/>
                      </a:lnTo>
                      <a:cubicBezTo>
                        <a:pt x="11035" y="10627"/>
                        <a:pt x="11646" y="10134"/>
                        <a:pt x="11946" y="9912"/>
                      </a:cubicBezTo>
                      <a:cubicBezTo>
                        <a:pt x="12231" y="9698"/>
                        <a:pt x="12535" y="9519"/>
                        <a:pt x="12811" y="9305"/>
                      </a:cubicBezTo>
                      <a:cubicBezTo>
                        <a:pt x="12954" y="9180"/>
                        <a:pt x="13177" y="8895"/>
                        <a:pt x="13275" y="8734"/>
                      </a:cubicBezTo>
                      <a:cubicBezTo>
                        <a:pt x="13400" y="8520"/>
                        <a:pt x="13257" y="8529"/>
                        <a:pt x="13025" y="8422"/>
                      </a:cubicBezTo>
                      <a:cubicBezTo>
                        <a:pt x="12972" y="8404"/>
                        <a:pt x="12918" y="8386"/>
                        <a:pt x="12784" y="8333"/>
                      </a:cubicBezTo>
                      <a:cubicBezTo>
                        <a:pt x="13436" y="7958"/>
                        <a:pt x="13775" y="7396"/>
                        <a:pt x="13989" y="6754"/>
                      </a:cubicBezTo>
                      <a:cubicBezTo>
                        <a:pt x="14002" y="6754"/>
                        <a:pt x="14015" y="6754"/>
                        <a:pt x="14028" y="6754"/>
                      </a:cubicBezTo>
                      <a:cubicBezTo>
                        <a:pt x="14532" y="6754"/>
                        <a:pt x="14863" y="6425"/>
                        <a:pt x="15211" y="6147"/>
                      </a:cubicBezTo>
                      <a:lnTo>
                        <a:pt x="15211" y="6147"/>
                      </a:lnTo>
                      <a:cubicBezTo>
                        <a:pt x="14934" y="6879"/>
                        <a:pt x="14355" y="7360"/>
                        <a:pt x="13873" y="7913"/>
                      </a:cubicBezTo>
                      <a:cubicBezTo>
                        <a:pt x="14426" y="7512"/>
                        <a:pt x="14925" y="7075"/>
                        <a:pt x="15300" y="6486"/>
                      </a:cubicBezTo>
                      <a:lnTo>
                        <a:pt x="15300" y="6486"/>
                      </a:lnTo>
                      <a:cubicBezTo>
                        <a:pt x="15050" y="7226"/>
                        <a:pt x="14694" y="7887"/>
                        <a:pt x="14087" y="8377"/>
                      </a:cubicBezTo>
                      <a:lnTo>
                        <a:pt x="13873" y="8520"/>
                      </a:lnTo>
                      <a:cubicBezTo>
                        <a:pt x="14016" y="8502"/>
                        <a:pt x="14292" y="8306"/>
                        <a:pt x="14372" y="8235"/>
                      </a:cubicBezTo>
                      <a:cubicBezTo>
                        <a:pt x="15273" y="7378"/>
                        <a:pt x="15764" y="6308"/>
                        <a:pt x="15969" y="5085"/>
                      </a:cubicBezTo>
                      <a:cubicBezTo>
                        <a:pt x="15978" y="5005"/>
                        <a:pt x="16014" y="4934"/>
                        <a:pt x="16041" y="4862"/>
                      </a:cubicBezTo>
                      <a:close/>
                      <a:moveTo>
                        <a:pt x="5050" y="5719"/>
                      </a:moveTo>
                      <a:lnTo>
                        <a:pt x="5050" y="5719"/>
                      </a:lnTo>
                      <a:cubicBezTo>
                        <a:pt x="5059" y="5719"/>
                        <a:pt x="5344" y="5978"/>
                        <a:pt x="5407" y="6004"/>
                      </a:cubicBezTo>
                      <a:cubicBezTo>
                        <a:pt x="5951" y="6290"/>
                        <a:pt x="6477" y="6584"/>
                        <a:pt x="7021" y="6861"/>
                      </a:cubicBezTo>
                      <a:cubicBezTo>
                        <a:pt x="7566" y="7137"/>
                        <a:pt x="8047" y="7494"/>
                        <a:pt x="8422" y="7985"/>
                      </a:cubicBezTo>
                      <a:cubicBezTo>
                        <a:pt x="8743" y="8404"/>
                        <a:pt x="8957" y="8877"/>
                        <a:pt x="9002" y="9439"/>
                      </a:cubicBezTo>
                      <a:cubicBezTo>
                        <a:pt x="8511" y="8618"/>
                        <a:pt x="7914" y="7913"/>
                        <a:pt x="7155" y="7342"/>
                      </a:cubicBezTo>
                      <a:lnTo>
                        <a:pt x="7155" y="7342"/>
                      </a:lnTo>
                      <a:cubicBezTo>
                        <a:pt x="7236" y="7449"/>
                        <a:pt x="7316" y="7565"/>
                        <a:pt x="7405" y="7673"/>
                      </a:cubicBezTo>
                      <a:cubicBezTo>
                        <a:pt x="7699" y="8038"/>
                        <a:pt x="8012" y="8386"/>
                        <a:pt x="8306" y="8761"/>
                      </a:cubicBezTo>
                      <a:cubicBezTo>
                        <a:pt x="8797" y="9412"/>
                        <a:pt x="9091" y="10233"/>
                        <a:pt x="9073" y="11152"/>
                      </a:cubicBezTo>
                      <a:cubicBezTo>
                        <a:pt x="8886" y="10090"/>
                        <a:pt x="8154" y="9046"/>
                        <a:pt x="7485" y="8395"/>
                      </a:cubicBezTo>
                      <a:cubicBezTo>
                        <a:pt x="7102" y="8020"/>
                        <a:pt x="6700" y="7664"/>
                        <a:pt x="6326" y="7271"/>
                      </a:cubicBezTo>
                      <a:cubicBezTo>
                        <a:pt x="5933" y="6861"/>
                        <a:pt x="5291" y="6174"/>
                        <a:pt x="5050" y="5719"/>
                      </a:cubicBezTo>
                      <a:close/>
                      <a:moveTo>
                        <a:pt x="13605" y="5719"/>
                      </a:moveTo>
                      <a:lnTo>
                        <a:pt x="13605" y="5719"/>
                      </a:lnTo>
                      <a:cubicBezTo>
                        <a:pt x="13364" y="6174"/>
                        <a:pt x="12731" y="6861"/>
                        <a:pt x="12329" y="7271"/>
                      </a:cubicBezTo>
                      <a:cubicBezTo>
                        <a:pt x="11964" y="7664"/>
                        <a:pt x="11562" y="8020"/>
                        <a:pt x="11170" y="8395"/>
                      </a:cubicBezTo>
                      <a:cubicBezTo>
                        <a:pt x="10501" y="9046"/>
                        <a:pt x="9769" y="10090"/>
                        <a:pt x="9582" y="11152"/>
                      </a:cubicBezTo>
                      <a:cubicBezTo>
                        <a:pt x="9573" y="10233"/>
                        <a:pt x="9858" y="9412"/>
                        <a:pt x="10358" y="8761"/>
                      </a:cubicBezTo>
                      <a:cubicBezTo>
                        <a:pt x="10643" y="8386"/>
                        <a:pt x="10956" y="8038"/>
                        <a:pt x="11250" y="7673"/>
                      </a:cubicBezTo>
                      <a:cubicBezTo>
                        <a:pt x="11339" y="7565"/>
                        <a:pt x="11420" y="7449"/>
                        <a:pt x="11500" y="7342"/>
                      </a:cubicBezTo>
                      <a:lnTo>
                        <a:pt x="11500" y="7342"/>
                      </a:lnTo>
                      <a:cubicBezTo>
                        <a:pt x="10742" y="7913"/>
                        <a:pt x="10144" y="8618"/>
                        <a:pt x="9662" y="9439"/>
                      </a:cubicBezTo>
                      <a:cubicBezTo>
                        <a:pt x="9698" y="8877"/>
                        <a:pt x="9912" y="8404"/>
                        <a:pt x="10242" y="7985"/>
                      </a:cubicBezTo>
                      <a:cubicBezTo>
                        <a:pt x="10617" y="7494"/>
                        <a:pt x="11089" y="7137"/>
                        <a:pt x="11634" y="6861"/>
                      </a:cubicBezTo>
                      <a:cubicBezTo>
                        <a:pt x="12178" y="6584"/>
                        <a:pt x="12713" y="6290"/>
                        <a:pt x="13248" y="6004"/>
                      </a:cubicBezTo>
                      <a:cubicBezTo>
                        <a:pt x="13311" y="5978"/>
                        <a:pt x="13596" y="5719"/>
                        <a:pt x="13605" y="5719"/>
                      </a:cubicBezTo>
                      <a:close/>
                      <a:moveTo>
                        <a:pt x="4827" y="5692"/>
                      </a:moveTo>
                      <a:lnTo>
                        <a:pt x="4827" y="5692"/>
                      </a:lnTo>
                      <a:cubicBezTo>
                        <a:pt x="4880" y="5844"/>
                        <a:pt x="4996" y="6040"/>
                        <a:pt x="5023" y="6085"/>
                      </a:cubicBezTo>
                      <a:cubicBezTo>
                        <a:pt x="5478" y="6843"/>
                        <a:pt x="6076" y="7458"/>
                        <a:pt x="6718" y="8047"/>
                      </a:cubicBezTo>
                      <a:cubicBezTo>
                        <a:pt x="7111" y="8404"/>
                        <a:pt x="7494" y="8779"/>
                        <a:pt x="7869" y="9162"/>
                      </a:cubicBezTo>
                      <a:cubicBezTo>
                        <a:pt x="8315" y="9626"/>
                        <a:pt x="8600" y="10197"/>
                        <a:pt x="8797" y="10804"/>
                      </a:cubicBezTo>
                      <a:cubicBezTo>
                        <a:pt x="8815" y="10866"/>
                        <a:pt x="8877" y="11027"/>
                        <a:pt x="8895" y="11250"/>
                      </a:cubicBezTo>
                      <a:cubicBezTo>
                        <a:pt x="8547" y="10563"/>
                        <a:pt x="8030" y="9867"/>
                        <a:pt x="7476" y="9394"/>
                      </a:cubicBezTo>
                      <a:cubicBezTo>
                        <a:pt x="7271" y="9225"/>
                        <a:pt x="6816" y="8886"/>
                        <a:pt x="6611" y="8788"/>
                      </a:cubicBezTo>
                      <a:lnTo>
                        <a:pt x="6611" y="8788"/>
                      </a:lnTo>
                      <a:cubicBezTo>
                        <a:pt x="6727" y="8913"/>
                        <a:pt x="7066" y="9243"/>
                        <a:pt x="7182" y="9359"/>
                      </a:cubicBezTo>
                      <a:cubicBezTo>
                        <a:pt x="7476" y="9662"/>
                        <a:pt x="7691" y="9930"/>
                        <a:pt x="7976" y="10233"/>
                      </a:cubicBezTo>
                      <a:cubicBezTo>
                        <a:pt x="8001" y="10267"/>
                        <a:pt x="8132" y="10430"/>
                        <a:pt x="8121" y="10430"/>
                      </a:cubicBezTo>
                      <a:cubicBezTo>
                        <a:pt x="8121" y="10430"/>
                        <a:pt x="8120" y="10430"/>
                        <a:pt x="8119" y="10429"/>
                      </a:cubicBezTo>
                      <a:cubicBezTo>
                        <a:pt x="7762" y="10117"/>
                        <a:pt x="7244" y="9653"/>
                        <a:pt x="6888" y="9350"/>
                      </a:cubicBezTo>
                      <a:cubicBezTo>
                        <a:pt x="6789" y="9269"/>
                        <a:pt x="6674" y="9207"/>
                        <a:pt x="6566" y="9127"/>
                      </a:cubicBezTo>
                      <a:lnTo>
                        <a:pt x="6415" y="9028"/>
                      </a:lnTo>
                      <a:lnTo>
                        <a:pt x="6415" y="9028"/>
                      </a:lnTo>
                      <a:cubicBezTo>
                        <a:pt x="6674" y="9314"/>
                        <a:pt x="7066" y="9724"/>
                        <a:pt x="7316" y="10010"/>
                      </a:cubicBezTo>
                      <a:cubicBezTo>
                        <a:pt x="6691" y="9689"/>
                        <a:pt x="6076" y="9359"/>
                        <a:pt x="5621" y="8681"/>
                      </a:cubicBezTo>
                      <a:cubicBezTo>
                        <a:pt x="5790" y="8631"/>
                        <a:pt x="5880" y="8602"/>
                        <a:pt x="6017" y="8602"/>
                      </a:cubicBezTo>
                      <a:cubicBezTo>
                        <a:pt x="6075" y="8602"/>
                        <a:pt x="6142" y="8607"/>
                        <a:pt x="6227" y="8618"/>
                      </a:cubicBezTo>
                      <a:cubicBezTo>
                        <a:pt x="6292" y="8626"/>
                        <a:pt x="6501" y="8692"/>
                        <a:pt x="6555" y="8692"/>
                      </a:cubicBezTo>
                      <a:cubicBezTo>
                        <a:pt x="6561" y="8692"/>
                        <a:pt x="6565" y="8691"/>
                        <a:pt x="6566" y="8690"/>
                      </a:cubicBezTo>
                      <a:cubicBezTo>
                        <a:pt x="5772" y="8003"/>
                        <a:pt x="4871" y="6852"/>
                        <a:pt x="4827" y="5692"/>
                      </a:cubicBezTo>
                      <a:close/>
                      <a:moveTo>
                        <a:pt x="13828" y="5692"/>
                      </a:moveTo>
                      <a:lnTo>
                        <a:pt x="13828" y="5692"/>
                      </a:lnTo>
                      <a:cubicBezTo>
                        <a:pt x="13784" y="6852"/>
                        <a:pt x="12883" y="8003"/>
                        <a:pt x="12098" y="8690"/>
                      </a:cubicBezTo>
                      <a:cubicBezTo>
                        <a:pt x="12098" y="8691"/>
                        <a:pt x="12102" y="8692"/>
                        <a:pt x="12107" y="8692"/>
                      </a:cubicBezTo>
                      <a:cubicBezTo>
                        <a:pt x="12154" y="8692"/>
                        <a:pt x="12363" y="8626"/>
                        <a:pt x="12428" y="8618"/>
                      </a:cubicBezTo>
                      <a:cubicBezTo>
                        <a:pt x="12513" y="8607"/>
                        <a:pt x="12580" y="8602"/>
                        <a:pt x="12638" y="8602"/>
                      </a:cubicBezTo>
                      <a:cubicBezTo>
                        <a:pt x="12775" y="8602"/>
                        <a:pt x="12865" y="8631"/>
                        <a:pt x="13034" y="8681"/>
                      </a:cubicBezTo>
                      <a:cubicBezTo>
                        <a:pt x="12579" y="9359"/>
                        <a:pt x="11964" y="9689"/>
                        <a:pt x="11339" y="10010"/>
                      </a:cubicBezTo>
                      <a:cubicBezTo>
                        <a:pt x="11589" y="9724"/>
                        <a:pt x="11982" y="9314"/>
                        <a:pt x="12240" y="9028"/>
                      </a:cubicBezTo>
                      <a:lnTo>
                        <a:pt x="12240" y="9028"/>
                      </a:lnTo>
                      <a:lnTo>
                        <a:pt x="12089" y="9127"/>
                      </a:lnTo>
                      <a:cubicBezTo>
                        <a:pt x="11982" y="9207"/>
                        <a:pt x="11866" y="9269"/>
                        <a:pt x="11767" y="9350"/>
                      </a:cubicBezTo>
                      <a:cubicBezTo>
                        <a:pt x="11420" y="9653"/>
                        <a:pt x="10893" y="10117"/>
                        <a:pt x="10545" y="10429"/>
                      </a:cubicBezTo>
                      <a:cubicBezTo>
                        <a:pt x="10544" y="10430"/>
                        <a:pt x="10542" y="10430"/>
                        <a:pt x="10541" y="10430"/>
                      </a:cubicBezTo>
                      <a:cubicBezTo>
                        <a:pt x="10524" y="10430"/>
                        <a:pt x="10662" y="10267"/>
                        <a:pt x="10679" y="10233"/>
                      </a:cubicBezTo>
                      <a:cubicBezTo>
                        <a:pt x="10965" y="9930"/>
                        <a:pt x="11188" y="9662"/>
                        <a:pt x="11473" y="9359"/>
                      </a:cubicBezTo>
                      <a:cubicBezTo>
                        <a:pt x="11589" y="9243"/>
                        <a:pt x="11928" y="8913"/>
                        <a:pt x="12044" y="8788"/>
                      </a:cubicBezTo>
                      <a:lnTo>
                        <a:pt x="12044" y="8788"/>
                      </a:lnTo>
                      <a:cubicBezTo>
                        <a:pt x="11839" y="8886"/>
                        <a:pt x="11393" y="9225"/>
                        <a:pt x="11179" y="9394"/>
                      </a:cubicBezTo>
                      <a:cubicBezTo>
                        <a:pt x="10626" y="9867"/>
                        <a:pt x="10117" y="10563"/>
                        <a:pt x="9769" y="11250"/>
                      </a:cubicBezTo>
                      <a:cubicBezTo>
                        <a:pt x="9778" y="11027"/>
                        <a:pt x="9840" y="10866"/>
                        <a:pt x="9858" y="10804"/>
                      </a:cubicBezTo>
                      <a:cubicBezTo>
                        <a:pt x="10064" y="10197"/>
                        <a:pt x="10349" y="9626"/>
                        <a:pt x="10786" y="9162"/>
                      </a:cubicBezTo>
                      <a:cubicBezTo>
                        <a:pt x="11161" y="8779"/>
                        <a:pt x="11544" y="8404"/>
                        <a:pt x="11946" y="8047"/>
                      </a:cubicBezTo>
                      <a:cubicBezTo>
                        <a:pt x="12579" y="7458"/>
                        <a:pt x="13177" y="6843"/>
                        <a:pt x="13632" y="6085"/>
                      </a:cubicBezTo>
                      <a:cubicBezTo>
                        <a:pt x="13659" y="6040"/>
                        <a:pt x="13775" y="5844"/>
                        <a:pt x="13828" y="5692"/>
                      </a:cubicBezTo>
                      <a:close/>
                      <a:moveTo>
                        <a:pt x="7887" y="10822"/>
                      </a:moveTo>
                      <a:lnTo>
                        <a:pt x="7887" y="10822"/>
                      </a:lnTo>
                      <a:cubicBezTo>
                        <a:pt x="8217" y="10902"/>
                        <a:pt x="8467" y="11241"/>
                        <a:pt x="8467" y="11553"/>
                      </a:cubicBezTo>
                      <a:cubicBezTo>
                        <a:pt x="8306" y="11241"/>
                        <a:pt x="8092" y="10991"/>
                        <a:pt x="7887" y="10822"/>
                      </a:cubicBezTo>
                      <a:close/>
                      <a:moveTo>
                        <a:pt x="10768" y="10822"/>
                      </a:moveTo>
                      <a:cubicBezTo>
                        <a:pt x="10563" y="10991"/>
                        <a:pt x="10358" y="11241"/>
                        <a:pt x="10188" y="11553"/>
                      </a:cubicBezTo>
                      <a:cubicBezTo>
                        <a:pt x="10197" y="11241"/>
                        <a:pt x="10447" y="10902"/>
                        <a:pt x="10768" y="10822"/>
                      </a:cubicBezTo>
                      <a:close/>
                      <a:moveTo>
                        <a:pt x="4686" y="10179"/>
                      </a:moveTo>
                      <a:cubicBezTo>
                        <a:pt x="5488" y="10179"/>
                        <a:pt x="6249" y="10410"/>
                        <a:pt x="6977" y="10795"/>
                      </a:cubicBezTo>
                      <a:cubicBezTo>
                        <a:pt x="7298" y="10964"/>
                        <a:pt x="8119" y="11419"/>
                        <a:pt x="8369" y="11964"/>
                      </a:cubicBezTo>
                      <a:cubicBezTo>
                        <a:pt x="8003" y="11589"/>
                        <a:pt x="7762" y="11419"/>
                        <a:pt x="7396" y="11214"/>
                      </a:cubicBezTo>
                      <a:cubicBezTo>
                        <a:pt x="7004" y="11000"/>
                        <a:pt x="6459" y="10875"/>
                        <a:pt x="6013" y="10848"/>
                      </a:cubicBezTo>
                      <a:cubicBezTo>
                        <a:pt x="5945" y="10844"/>
                        <a:pt x="5866" y="10842"/>
                        <a:pt x="5781" y="10842"/>
                      </a:cubicBezTo>
                      <a:cubicBezTo>
                        <a:pt x="5312" y="10842"/>
                        <a:pt x="4665" y="10897"/>
                        <a:pt x="4657" y="10920"/>
                      </a:cubicBezTo>
                      <a:cubicBezTo>
                        <a:pt x="4758" y="10920"/>
                        <a:pt x="4860" y="10916"/>
                        <a:pt x="4961" y="10916"/>
                      </a:cubicBezTo>
                      <a:cubicBezTo>
                        <a:pt x="5011" y="10916"/>
                        <a:pt x="5062" y="10917"/>
                        <a:pt x="5112" y="10920"/>
                      </a:cubicBezTo>
                      <a:cubicBezTo>
                        <a:pt x="5282" y="10920"/>
                        <a:pt x="5451" y="10929"/>
                        <a:pt x="5621" y="10938"/>
                      </a:cubicBezTo>
                      <a:cubicBezTo>
                        <a:pt x="5799" y="10947"/>
                        <a:pt x="5978" y="10955"/>
                        <a:pt x="6156" y="10982"/>
                      </a:cubicBezTo>
                      <a:cubicBezTo>
                        <a:pt x="6326" y="11000"/>
                        <a:pt x="6486" y="11045"/>
                        <a:pt x="6647" y="11098"/>
                      </a:cubicBezTo>
                      <a:cubicBezTo>
                        <a:pt x="6798" y="11152"/>
                        <a:pt x="6950" y="11232"/>
                        <a:pt x="7093" y="11321"/>
                      </a:cubicBezTo>
                      <a:cubicBezTo>
                        <a:pt x="6861" y="11308"/>
                        <a:pt x="6630" y="11301"/>
                        <a:pt x="6399" y="11301"/>
                      </a:cubicBezTo>
                      <a:cubicBezTo>
                        <a:pt x="4970" y="11301"/>
                        <a:pt x="3563" y="11534"/>
                        <a:pt x="2142" y="11633"/>
                      </a:cubicBezTo>
                      <a:cubicBezTo>
                        <a:pt x="2200" y="11648"/>
                        <a:pt x="2258" y="11663"/>
                        <a:pt x="2312" y="11663"/>
                      </a:cubicBezTo>
                      <a:cubicBezTo>
                        <a:pt x="2324" y="11663"/>
                        <a:pt x="2335" y="11662"/>
                        <a:pt x="2347" y="11660"/>
                      </a:cubicBezTo>
                      <a:cubicBezTo>
                        <a:pt x="3292" y="11633"/>
                        <a:pt x="4229" y="11580"/>
                        <a:pt x="5175" y="11562"/>
                      </a:cubicBezTo>
                      <a:cubicBezTo>
                        <a:pt x="5275" y="11560"/>
                        <a:pt x="5374" y="11560"/>
                        <a:pt x="5474" y="11560"/>
                      </a:cubicBezTo>
                      <a:cubicBezTo>
                        <a:pt x="5916" y="11560"/>
                        <a:pt x="6354" y="11574"/>
                        <a:pt x="6798" y="11589"/>
                      </a:cubicBezTo>
                      <a:cubicBezTo>
                        <a:pt x="6861" y="11589"/>
                        <a:pt x="6914" y="11616"/>
                        <a:pt x="7057" y="11651"/>
                      </a:cubicBezTo>
                      <a:cubicBezTo>
                        <a:pt x="5891" y="11957"/>
                        <a:pt x="4756" y="12084"/>
                        <a:pt x="3624" y="12084"/>
                      </a:cubicBezTo>
                      <a:cubicBezTo>
                        <a:pt x="3136" y="12084"/>
                        <a:pt x="2649" y="12060"/>
                        <a:pt x="2159" y="12017"/>
                      </a:cubicBezTo>
                      <a:lnTo>
                        <a:pt x="2159" y="12017"/>
                      </a:lnTo>
                      <a:cubicBezTo>
                        <a:pt x="2445" y="12187"/>
                        <a:pt x="2766" y="12195"/>
                        <a:pt x="3078" y="12222"/>
                      </a:cubicBezTo>
                      <a:cubicBezTo>
                        <a:pt x="3340" y="12243"/>
                        <a:pt x="3600" y="12252"/>
                        <a:pt x="3861" y="12252"/>
                      </a:cubicBezTo>
                      <a:cubicBezTo>
                        <a:pt x="4738" y="12252"/>
                        <a:pt x="5608" y="12142"/>
                        <a:pt x="6468" y="11964"/>
                      </a:cubicBezTo>
                      <a:cubicBezTo>
                        <a:pt x="6760" y="11900"/>
                        <a:pt x="7047" y="11841"/>
                        <a:pt x="7355" y="11841"/>
                      </a:cubicBezTo>
                      <a:cubicBezTo>
                        <a:pt x="7481" y="11841"/>
                        <a:pt x="7610" y="11851"/>
                        <a:pt x="7744" y="11874"/>
                      </a:cubicBezTo>
                      <a:cubicBezTo>
                        <a:pt x="6433" y="12249"/>
                        <a:pt x="5157" y="12588"/>
                        <a:pt x="3828" y="12624"/>
                      </a:cubicBezTo>
                      <a:cubicBezTo>
                        <a:pt x="4041" y="12653"/>
                        <a:pt x="4252" y="12665"/>
                        <a:pt x="4460" y="12665"/>
                      </a:cubicBezTo>
                      <a:cubicBezTo>
                        <a:pt x="5607" y="12665"/>
                        <a:pt x="6700" y="12280"/>
                        <a:pt x="7824" y="12062"/>
                      </a:cubicBezTo>
                      <a:lnTo>
                        <a:pt x="7824" y="12062"/>
                      </a:lnTo>
                      <a:cubicBezTo>
                        <a:pt x="7762" y="12106"/>
                        <a:pt x="7708" y="12169"/>
                        <a:pt x="7637" y="12195"/>
                      </a:cubicBezTo>
                      <a:cubicBezTo>
                        <a:pt x="6682" y="12642"/>
                        <a:pt x="5665" y="12829"/>
                        <a:pt x="4640" y="12927"/>
                      </a:cubicBezTo>
                      <a:cubicBezTo>
                        <a:pt x="4528" y="12936"/>
                        <a:pt x="4417" y="12940"/>
                        <a:pt x="4306" y="12940"/>
                      </a:cubicBezTo>
                      <a:cubicBezTo>
                        <a:pt x="3990" y="12940"/>
                        <a:pt x="3674" y="12909"/>
                        <a:pt x="3364" y="12882"/>
                      </a:cubicBezTo>
                      <a:cubicBezTo>
                        <a:pt x="3176" y="12873"/>
                        <a:pt x="2998" y="12802"/>
                        <a:pt x="2820" y="12686"/>
                      </a:cubicBezTo>
                      <a:cubicBezTo>
                        <a:pt x="2927" y="12650"/>
                        <a:pt x="3025" y="12624"/>
                        <a:pt x="3123" y="12588"/>
                      </a:cubicBezTo>
                      <a:cubicBezTo>
                        <a:pt x="2427" y="12383"/>
                        <a:pt x="1633" y="12445"/>
                        <a:pt x="1187" y="11642"/>
                      </a:cubicBezTo>
                      <a:cubicBezTo>
                        <a:pt x="1339" y="11625"/>
                        <a:pt x="1473" y="11616"/>
                        <a:pt x="1696" y="11598"/>
                      </a:cubicBezTo>
                      <a:cubicBezTo>
                        <a:pt x="1267" y="11437"/>
                        <a:pt x="875" y="11393"/>
                        <a:pt x="652" y="11062"/>
                      </a:cubicBezTo>
                      <a:cubicBezTo>
                        <a:pt x="509" y="10848"/>
                        <a:pt x="393" y="10616"/>
                        <a:pt x="224" y="10322"/>
                      </a:cubicBezTo>
                      <a:lnTo>
                        <a:pt x="224" y="10322"/>
                      </a:lnTo>
                      <a:cubicBezTo>
                        <a:pt x="563" y="10384"/>
                        <a:pt x="803" y="10456"/>
                        <a:pt x="1053" y="10483"/>
                      </a:cubicBezTo>
                      <a:cubicBezTo>
                        <a:pt x="1265" y="10512"/>
                        <a:pt x="1475" y="10525"/>
                        <a:pt x="1685" y="10525"/>
                      </a:cubicBezTo>
                      <a:cubicBezTo>
                        <a:pt x="2172" y="10525"/>
                        <a:pt x="2654" y="10457"/>
                        <a:pt x="3141" y="10376"/>
                      </a:cubicBezTo>
                      <a:cubicBezTo>
                        <a:pt x="3435" y="10322"/>
                        <a:pt x="3730" y="10277"/>
                        <a:pt x="4015" y="10233"/>
                      </a:cubicBezTo>
                      <a:cubicBezTo>
                        <a:pt x="4242" y="10196"/>
                        <a:pt x="4466" y="10179"/>
                        <a:pt x="4686" y="10179"/>
                      </a:cubicBezTo>
                      <a:close/>
                      <a:moveTo>
                        <a:pt x="13969" y="10179"/>
                      </a:moveTo>
                      <a:cubicBezTo>
                        <a:pt x="14189" y="10179"/>
                        <a:pt x="14413" y="10196"/>
                        <a:pt x="14640" y="10233"/>
                      </a:cubicBezTo>
                      <a:cubicBezTo>
                        <a:pt x="14934" y="10277"/>
                        <a:pt x="15229" y="10322"/>
                        <a:pt x="15523" y="10376"/>
                      </a:cubicBezTo>
                      <a:cubicBezTo>
                        <a:pt x="16004" y="10457"/>
                        <a:pt x="16488" y="10525"/>
                        <a:pt x="16974" y="10525"/>
                      </a:cubicBezTo>
                      <a:cubicBezTo>
                        <a:pt x="17183" y="10525"/>
                        <a:pt x="17393" y="10512"/>
                        <a:pt x="17602" y="10483"/>
                      </a:cubicBezTo>
                      <a:cubicBezTo>
                        <a:pt x="17852" y="10456"/>
                        <a:pt x="18101" y="10384"/>
                        <a:pt x="18440" y="10322"/>
                      </a:cubicBezTo>
                      <a:lnTo>
                        <a:pt x="18440" y="10322"/>
                      </a:lnTo>
                      <a:cubicBezTo>
                        <a:pt x="18271" y="10616"/>
                        <a:pt x="18155" y="10848"/>
                        <a:pt x="18003" y="11062"/>
                      </a:cubicBezTo>
                      <a:cubicBezTo>
                        <a:pt x="17780" y="11393"/>
                        <a:pt x="17388" y="11437"/>
                        <a:pt x="16959" y="11598"/>
                      </a:cubicBezTo>
                      <a:cubicBezTo>
                        <a:pt x="17183" y="11616"/>
                        <a:pt x="17316" y="11625"/>
                        <a:pt x="17468" y="11642"/>
                      </a:cubicBezTo>
                      <a:cubicBezTo>
                        <a:pt x="17022" y="12445"/>
                        <a:pt x="16228" y="12383"/>
                        <a:pt x="15532" y="12588"/>
                      </a:cubicBezTo>
                      <a:cubicBezTo>
                        <a:pt x="15630" y="12624"/>
                        <a:pt x="15737" y="12650"/>
                        <a:pt x="15835" y="12686"/>
                      </a:cubicBezTo>
                      <a:cubicBezTo>
                        <a:pt x="15666" y="12802"/>
                        <a:pt x="15479" y="12873"/>
                        <a:pt x="15300" y="12882"/>
                      </a:cubicBezTo>
                      <a:cubicBezTo>
                        <a:pt x="14983" y="12909"/>
                        <a:pt x="14666" y="12940"/>
                        <a:pt x="14353" y="12940"/>
                      </a:cubicBezTo>
                      <a:cubicBezTo>
                        <a:pt x="14243" y="12940"/>
                        <a:pt x="14133" y="12936"/>
                        <a:pt x="14024" y="12927"/>
                      </a:cubicBezTo>
                      <a:cubicBezTo>
                        <a:pt x="12990" y="12829"/>
                        <a:pt x="11973" y="12642"/>
                        <a:pt x="11018" y="12195"/>
                      </a:cubicBezTo>
                      <a:cubicBezTo>
                        <a:pt x="10947" y="12169"/>
                        <a:pt x="10893" y="12106"/>
                        <a:pt x="10831" y="12062"/>
                      </a:cubicBezTo>
                      <a:lnTo>
                        <a:pt x="10831" y="12062"/>
                      </a:lnTo>
                      <a:cubicBezTo>
                        <a:pt x="11955" y="12280"/>
                        <a:pt x="13048" y="12665"/>
                        <a:pt x="14195" y="12665"/>
                      </a:cubicBezTo>
                      <a:cubicBezTo>
                        <a:pt x="14404" y="12665"/>
                        <a:pt x="14614" y="12653"/>
                        <a:pt x="14827" y="12624"/>
                      </a:cubicBezTo>
                      <a:cubicBezTo>
                        <a:pt x="13498" y="12588"/>
                        <a:pt x="12222" y="12249"/>
                        <a:pt x="10911" y="11874"/>
                      </a:cubicBezTo>
                      <a:cubicBezTo>
                        <a:pt x="11045" y="11851"/>
                        <a:pt x="11175" y="11841"/>
                        <a:pt x="11302" y="11841"/>
                      </a:cubicBezTo>
                      <a:cubicBezTo>
                        <a:pt x="11612" y="11841"/>
                        <a:pt x="11902" y="11900"/>
                        <a:pt x="12187" y="11964"/>
                      </a:cubicBezTo>
                      <a:cubicBezTo>
                        <a:pt x="13047" y="12142"/>
                        <a:pt x="13917" y="12252"/>
                        <a:pt x="14795" y="12252"/>
                      </a:cubicBezTo>
                      <a:cubicBezTo>
                        <a:pt x="15055" y="12252"/>
                        <a:pt x="15315" y="12243"/>
                        <a:pt x="15577" y="12222"/>
                      </a:cubicBezTo>
                      <a:cubicBezTo>
                        <a:pt x="15889" y="12195"/>
                        <a:pt x="16210" y="12187"/>
                        <a:pt x="16505" y="12017"/>
                      </a:cubicBezTo>
                      <a:lnTo>
                        <a:pt x="16505" y="12017"/>
                      </a:lnTo>
                      <a:cubicBezTo>
                        <a:pt x="16013" y="12060"/>
                        <a:pt x="15523" y="12084"/>
                        <a:pt x="15034" y="12084"/>
                      </a:cubicBezTo>
                      <a:cubicBezTo>
                        <a:pt x="13899" y="12084"/>
                        <a:pt x="12764" y="11957"/>
                        <a:pt x="11598" y="11651"/>
                      </a:cubicBezTo>
                      <a:cubicBezTo>
                        <a:pt x="11741" y="11616"/>
                        <a:pt x="11803" y="11589"/>
                        <a:pt x="11857" y="11589"/>
                      </a:cubicBezTo>
                      <a:cubicBezTo>
                        <a:pt x="12301" y="11574"/>
                        <a:pt x="12745" y="11560"/>
                        <a:pt x="13185" y="11560"/>
                      </a:cubicBezTo>
                      <a:cubicBezTo>
                        <a:pt x="13284" y="11560"/>
                        <a:pt x="13382" y="11560"/>
                        <a:pt x="13480" y="11562"/>
                      </a:cubicBezTo>
                      <a:cubicBezTo>
                        <a:pt x="14426" y="11580"/>
                        <a:pt x="15363" y="11633"/>
                        <a:pt x="16308" y="11660"/>
                      </a:cubicBezTo>
                      <a:cubicBezTo>
                        <a:pt x="16321" y="11662"/>
                        <a:pt x="16334" y="11663"/>
                        <a:pt x="16347" y="11663"/>
                      </a:cubicBezTo>
                      <a:cubicBezTo>
                        <a:pt x="16406" y="11663"/>
                        <a:pt x="16462" y="11648"/>
                        <a:pt x="16513" y="11633"/>
                      </a:cubicBezTo>
                      <a:cubicBezTo>
                        <a:pt x="15093" y="11534"/>
                        <a:pt x="13685" y="11301"/>
                        <a:pt x="12262" y="11301"/>
                      </a:cubicBezTo>
                      <a:cubicBezTo>
                        <a:pt x="12032" y="11301"/>
                        <a:pt x="11802" y="11308"/>
                        <a:pt x="11571" y="11321"/>
                      </a:cubicBezTo>
                      <a:cubicBezTo>
                        <a:pt x="11714" y="11232"/>
                        <a:pt x="11857" y="11152"/>
                        <a:pt x="12008" y="11098"/>
                      </a:cubicBezTo>
                      <a:cubicBezTo>
                        <a:pt x="12169" y="11045"/>
                        <a:pt x="12338" y="11000"/>
                        <a:pt x="12499" y="10982"/>
                      </a:cubicBezTo>
                      <a:cubicBezTo>
                        <a:pt x="12677" y="10955"/>
                        <a:pt x="12865" y="10947"/>
                        <a:pt x="13043" y="10938"/>
                      </a:cubicBezTo>
                      <a:cubicBezTo>
                        <a:pt x="13213" y="10929"/>
                        <a:pt x="13373" y="10920"/>
                        <a:pt x="13543" y="10920"/>
                      </a:cubicBezTo>
                      <a:cubicBezTo>
                        <a:pt x="13593" y="10917"/>
                        <a:pt x="13644" y="10916"/>
                        <a:pt x="13694" y="10916"/>
                      </a:cubicBezTo>
                      <a:cubicBezTo>
                        <a:pt x="13795" y="10916"/>
                        <a:pt x="13897" y="10920"/>
                        <a:pt x="13998" y="10920"/>
                      </a:cubicBezTo>
                      <a:cubicBezTo>
                        <a:pt x="13998" y="10897"/>
                        <a:pt x="13346" y="10842"/>
                        <a:pt x="12875" y="10842"/>
                      </a:cubicBezTo>
                      <a:cubicBezTo>
                        <a:pt x="12790" y="10842"/>
                        <a:pt x="12710" y="10844"/>
                        <a:pt x="12642" y="10848"/>
                      </a:cubicBezTo>
                      <a:cubicBezTo>
                        <a:pt x="12205" y="10875"/>
                        <a:pt x="11651" y="11000"/>
                        <a:pt x="11259" y="11214"/>
                      </a:cubicBezTo>
                      <a:cubicBezTo>
                        <a:pt x="10893" y="11419"/>
                        <a:pt x="10652" y="11589"/>
                        <a:pt x="10287" y="11964"/>
                      </a:cubicBezTo>
                      <a:cubicBezTo>
                        <a:pt x="10545" y="11419"/>
                        <a:pt x="11357" y="10964"/>
                        <a:pt x="11678" y="10795"/>
                      </a:cubicBezTo>
                      <a:cubicBezTo>
                        <a:pt x="12406" y="10410"/>
                        <a:pt x="13167" y="10179"/>
                        <a:pt x="13969" y="10179"/>
                      </a:cubicBezTo>
                      <a:close/>
                      <a:moveTo>
                        <a:pt x="8181" y="12187"/>
                      </a:moveTo>
                      <a:lnTo>
                        <a:pt x="8181" y="12187"/>
                      </a:lnTo>
                      <a:cubicBezTo>
                        <a:pt x="8074" y="12570"/>
                        <a:pt x="7860" y="12793"/>
                        <a:pt x="7664" y="13016"/>
                      </a:cubicBezTo>
                      <a:cubicBezTo>
                        <a:pt x="7530" y="13168"/>
                        <a:pt x="7396" y="13346"/>
                        <a:pt x="7155" y="13346"/>
                      </a:cubicBezTo>
                      <a:lnTo>
                        <a:pt x="7137" y="13355"/>
                      </a:lnTo>
                      <a:cubicBezTo>
                        <a:pt x="7137" y="13355"/>
                        <a:pt x="7146" y="13346"/>
                        <a:pt x="7146" y="13346"/>
                      </a:cubicBezTo>
                      <a:cubicBezTo>
                        <a:pt x="7325" y="13159"/>
                        <a:pt x="7503" y="12972"/>
                        <a:pt x="7691" y="12784"/>
                      </a:cubicBezTo>
                      <a:cubicBezTo>
                        <a:pt x="7851" y="12615"/>
                        <a:pt x="7896" y="12347"/>
                        <a:pt x="8181" y="12187"/>
                      </a:cubicBezTo>
                      <a:close/>
                      <a:moveTo>
                        <a:pt x="10474" y="12187"/>
                      </a:moveTo>
                      <a:lnTo>
                        <a:pt x="10474" y="12187"/>
                      </a:lnTo>
                      <a:cubicBezTo>
                        <a:pt x="10768" y="12347"/>
                        <a:pt x="10804" y="12615"/>
                        <a:pt x="10973" y="12784"/>
                      </a:cubicBezTo>
                      <a:cubicBezTo>
                        <a:pt x="11152" y="12972"/>
                        <a:pt x="11330" y="13159"/>
                        <a:pt x="11509" y="13346"/>
                      </a:cubicBezTo>
                      <a:lnTo>
                        <a:pt x="11518" y="13355"/>
                      </a:lnTo>
                      <a:cubicBezTo>
                        <a:pt x="11518" y="13355"/>
                        <a:pt x="11509" y="13346"/>
                        <a:pt x="11500" y="13346"/>
                      </a:cubicBezTo>
                      <a:cubicBezTo>
                        <a:pt x="11259" y="13346"/>
                        <a:pt x="11134" y="13168"/>
                        <a:pt x="11000" y="13016"/>
                      </a:cubicBezTo>
                      <a:cubicBezTo>
                        <a:pt x="10795" y="12793"/>
                        <a:pt x="10581" y="12570"/>
                        <a:pt x="10474" y="12187"/>
                      </a:cubicBezTo>
                      <a:close/>
                      <a:moveTo>
                        <a:pt x="6861" y="12775"/>
                      </a:moveTo>
                      <a:lnTo>
                        <a:pt x="6861" y="12775"/>
                      </a:lnTo>
                      <a:cubicBezTo>
                        <a:pt x="6647" y="12980"/>
                        <a:pt x="6379" y="13079"/>
                        <a:pt x="6156" y="13132"/>
                      </a:cubicBezTo>
                      <a:cubicBezTo>
                        <a:pt x="5737" y="13239"/>
                        <a:pt x="5300" y="13293"/>
                        <a:pt x="4871" y="13373"/>
                      </a:cubicBezTo>
                      <a:cubicBezTo>
                        <a:pt x="4711" y="13409"/>
                        <a:pt x="4550" y="13444"/>
                        <a:pt x="4390" y="13543"/>
                      </a:cubicBezTo>
                      <a:cubicBezTo>
                        <a:pt x="4832" y="13518"/>
                        <a:pt x="5681" y="13451"/>
                        <a:pt x="5830" y="13451"/>
                      </a:cubicBezTo>
                      <a:cubicBezTo>
                        <a:pt x="5847" y="13451"/>
                        <a:pt x="5855" y="13452"/>
                        <a:pt x="5853" y="13453"/>
                      </a:cubicBezTo>
                      <a:cubicBezTo>
                        <a:pt x="5576" y="13507"/>
                        <a:pt x="5291" y="13596"/>
                        <a:pt x="5005" y="13623"/>
                      </a:cubicBezTo>
                      <a:cubicBezTo>
                        <a:pt x="4711" y="13658"/>
                        <a:pt x="4425" y="13694"/>
                        <a:pt x="4158" y="13855"/>
                      </a:cubicBezTo>
                      <a:cubicBezTo>
                        <a:pt x="4773" y="13792"/>
                        <a:pt x="5407" y="13819"/>
                        <a:pt x="6004" y="13667"/>
                      </a:cubicBezTo>
                      <a:cubicBezTo>
                        <a:pt x="6254" y="13605"/>
                        <a:pt x="6736" y="13435"/>
                        <a:pt x="6905" y="13311"/>
                      </a:cubicBezTo>
                      <a:lnTo>
                        <a:pt x="6905" y="13311"/>
                      </a:lnTo>
                      <a:cubicBezTo>
                        <a:pt x="6736" y="13516"/>
                        <a:pt x="6388" y="13730"/>
                        <a:pt x="6138" y="13801"/>
                      </a:cubicBezTo>
                      <a:cubicBezTo>
                        <a:pt x="5704" y="13920"/>
                        <a:pt x="5205" y="14007"/>
                        <a:pt x="4758" y="14007"/>
                      </a:cubicBezTo>
                      <a:cubicBezTo>
                        <a:pt x="4736" y="14007"/>
                        <a:pt x="4714" y="14007"/>
                        <a:pt x="4693" y="14006"/>
                      </a:cubicBezTo>
                      <a:cubicBezTo>
                        <a:pt x="4211" y="14006"/>
                        <a:pt x="3756" y="14113"/>
                        <a:pt x="3301" y="14301"/>
                      </a:cubicBezTo>
                      <a:cubicBezTo>
                        <a:pt x="3364" y="13989"/>
                        <a:pt x="3765" y="13373"/>
                        <a:pt x="3970" y="13257"/>
                      </a:cubicBezTo>
                      <a:cubicBezTo>
                        <a:pt x="4015" y="13230"/>
                        <a:pt x="4069" y="13212"/>
                        <a:pt x="4113" y="13212"/>
                      </a:cubicBezTo>
                      <a:cubicBezTo>
                        <a:pt x="5014" y="13159"/>
                        <a:pt x="6834" y="12784"/>
                        <a:pt x="6861" y="12775"/>
                      </a:cubicBezTo>
                      <a:close/>
                      <a:moveTo>
                        <a:pt x="11794" y="12775"/>
                      </a:moveTo>
                      <a:cubicBezTo>
                        <a:pt x="11821" y="12784"/>
                        <a:pt x="13641" y="13159"/>
                        <a:pt x="14542" y="13212"/>
                      </a:cubicBezTo>
                      <a:cubicBezTo>
                        <a:pt x="14595" y="13212"/>
                        <a:pt x="14640" y="13230"/>
                        <a:pt x="14685" y="13257"/>
                      </a:cubicBezTo>
                      <a:cubicBezTo>
                        <a:pt x="14890" y="13373"/>
                        <a:pt x="15291" y="13989"/>
                        <a:pt x="15363" y="14301"/>
                      </a:cubicBezTo>
                      <a:cubicBezTo>
                        <a:pt x="14908" y="14113"/>
                        <a:pt x="14444" y="14006"/>
                        <a:pt x="13971" y="14006"/>
                      </a:cubicBezTo>
                      <a:cubicBezTo>
                        <a:pt x="13949" y="14007"/>
                        <a:pt x="13927" y="14007"/>
                        <a:pt x="13905" y="14007"/>
                      </a:cubicBezTo>
                      <a:cubicBezTo>
                        <a:pt x="13450" y="14007"/>
                        <a:pt x="12951" y="13920"/>
                        <a:pt x="12526" y="13801"/>
                      </a:cubicBezTo>
                      <a:cubicBezTo>
                        <a:pt x="12267" y="13730"/>
                        <a:pt x="11919" y="13516"/>
                        <a:pt x="11759" y="13311"/>
                      </a:cubicBezTo>
                      <a:lnTo>
                        <a:pt x="11759" y="13311"/>
                      </a:lnTo>
                      <a:cubicBezTo>
                        <a:pt x="11919" y="13435"/>
                        <a:pt x="12410" y="13605"/>
                        <a:pt x="12651" y="13667"/>
                      </a:cubicBezTo>
                      <a:cubicBezTo>
                        <a:pt x="13257" y="13819"/>
                        <a:pt x="13882" y="13792"/>
                        <a:pt x="14497" y="13855"/>
                      </a:cubicBezTo>
                      <a:cubicBezTo>
                        <a:pt x="14230" y="13694"/>
                        <a:pt x="13944" y="13658"/>
                        <a:pt x="13659" y="13623"/>
                      </a:cubicBezTo>
                      <a:cubicBezTo>
                        <a:pt x="13364" y="13596"/>
                        <a:pt x="13088" y="13507"/>
                        <a:pt x="12802" y="13453"/>
                      </a:cubicBezTo>
                      <a:cubicBezTo>
                        <a:pt x="12801" y="13452"/>
                        <a:pt x="12809" y="13451"/>
                        <a:pt x="12825" y="13451"/>
                      </a:cubicBezTo>
                      <a:cubicBezTo>
                        <a:pt x="12974" y="13451"/>
                        <a:pt x="13823" y="13518"/>
                        <a:pt x="14265" y="13543"/>
                      </a:cubicBezTo>
                      <a:cubicBezTo>
                        <a:pt x="14114" y="13444"/>
                        <a:pt x="13953" y="13409"/>
                        <a:pt x="13784" y="13373"/>
                      </a:cubicBezTo>
                      <a:cubicBezTo>
                        <a:pt x="13355" y="13293"/>
                        <a:pt x="12918" y="13239"/>
                        <a:pt x="12499" y="13132"/>
                      </a:cubicBezTo>
                      <a:cubicBezTo>
                        <a:pt x="12276" y="13079"/>
                        <a:pt x="12008" y="12980"/>
                        <a:pt x="11794" y="12775"/>
                      </a:cubicBezTo>
                      <a:close/>
                      <a:moveTo>
                        <a:pt x="6513" y="14149"/>
                      </a:moveTo>
                      <a:lnTo>
                        <a:pt x="6513" y="14149"/>
                      </a:lnTo>
                      <a:cubicBezTo>
                        <a:pt x="6477" y="14292"/>
                        <a:pt x="6450" y="14408"/>
                        <a:pt x="6424" y="14515"/>
                      </a:cubicBezTo>
                      <a:cubicBezTo>
                        <a:pt x="6361" y="14934"/>
                        <a:pt x="6450" y="15264"/>
                        <a:pt x="6781" y="15523"/>
                      </a:cubicBezTo>
                      <a:cubicBezTo>
                        <a:pt x="6933" y="15642"/>
                        <a:pt x="7099" y="15698"/>
                        <a:pt x="7254" y="15698"/>
                      </a:cubicBezTo>
                      <a:cubicBezTo>
                        <a:pt x="7470" y="15698"/>
                        <a:pt x="7665" y="15590"/>
                        <a:pt x="7780" y="15398"/>
                      </a:cubicBezTo>
                      <a:lnTo>
                        <a:pt x="7780" y="15398"/>
                      </a:lnTo>
                      <a:cubicBezTo>
                        <a:pt x="7635" y="15449"/>
                        <a:pt x="7489" y="15541"/>
                        <a:pt x="7352" y="15541"/>
                      </a:cubicBezTo>
                      <a:cubicBezTo>
                        <a:pt x="7346" y="15541"/>
                        <a:pt x="7340" y="15541"/>
                        <a:pt x="7334" y="15541"/>
                      </a:cubicBezTo>
                      <a:cubicBezTo>
                        <a:pt x="7182" y="15523"/>
                        <a:pt x="7013" y="15434"/>
                        <a:pt x="6897" y="15327"/>
                      </a:cubicBezTo>
                      <a:cubicBezTo>
                        <a:pt x="6647" y="15086"/>
                        <a:pt x="6674" y="14675"/>
                        <a:pt x="6879" y="14283"/>
                      </a:cubicBezTo>
                      <a:lnTo>
                        <a:pt x="6879" y="14283"/>
                      </a:lnTo>
                      <a:cubicBezTo>
                        <a:pt x="6825" y="14800"/>
                        <a:pt x="6932" y="15006"/>
                        <a:pt x="7102" y="15104"/>
                      </a:cubicBezTo>
                      <a:cubicBezTo>
                        <a:pt x="7179" y="15149"/>
                        <a:pt x="7260" y="15174"/>
                        <a:pt x="7341" y="15174"/>
                      </a:cubicBezTo>
                      <a:cubicBezTo>
                        <a:pt x="7484" y="15174"/>
                        <a:pt x="7628" y="15095"/>
                        <a:pt x="7753" y="14907"/>
                      </a:cubicBezTo>
                      <a:lnTo>
                        <a:pt x="7753" y="14907"/>
                      </a:lnTo>
                      <a:cubicBezTo>
                        <a:pt x="7708" y="14916"/>
                        <a:pt x="7673" y="14925"/>
                        <a:pt x="7646" y="14934"/>
                      </a:cubicBezTo>
                      <a:cubicBezTo>
                        <a:pt x="7589" y="14949"/>
                        <a:pt x="7537" y="14956"/>
                        <a:pt x="7489" y="14956"/>
                      </a:cubicBezTo>
                      <a:cubicBezTo>
                        <a:pt x="7366" y="14956"/>
                        <a:pt x="7279" y="14906"/>
                        <a:pt x="7253" y="14809"/>
                      </a:cubicBezTo>
                      <a:cubicBezTo>
                        <a:pt x="7227" y="14684"/>
                        <a:pt x="7352" y="14488"/>
                        <a:pt x="7494" y="14435"/>
                      </a:cubicBezTo>
                      <a:cubicBezTo>
                        <a:pt x="7571" y="14402"/>
                        <a:pt x="7646" y="14386"/>
                        <a:pt x="7717" y="14386"/>
                      </a:cubicBezTo>
                      <a:cubicBezTo>
                        <a:pt x="7938" y="14386"/>
                        <a:pt x="8123" y="14535"/>
                        <a:pt x="8190" y="14791"/>
                      </a:cubicBezTo>
                      <a:cubicBezTo>
                        <a:pt x="8306" y="15184"/>
                        <a:pt x="8145" y="15603"/>
                        <a:pt x="7798" y="15826"/>
                      </a:cubicBezTo>
                      <a:cubicBezTo>
                        <a:pt x="7616" y="15938"/>
                        <a:pt x="7409" y="15993"/>
                        <a:pt x="7199" y="15993"/>
                      </a:cubicBezTo>
                      <a:cubicBezTo>
                        <a:pt x="6923" y="15993"/>
                        <a:pt x="6643" y="15898"/>
                        <a:pt x="6415" y="15710"/>
                      </a:cubicBezTo>
                      <a:cubicBezTo>
                        <a:pt x="6049" y="15407"/>
                        <a:pt x="5888" y="14872"/>
                        <a:pt x="6022" y="14408"/>
                      </a:cubicBezTo>
                      <a:cubicBezTo>
                        <a:pt x="6103" y="14158"/>
                        <a:pt x="6290" y="14167"/>
                        <a:pt x="6513" y="14149"/>
                      </a:cubicBezTo>
                      <a:close/>
                      <a:moveTo>
                        <a:pt x="12142" y="14149"/>
                      </a:moveTo>
                      <a:lnTo>
                        <a:pt x="12142" y="14149"/>
                      </a:lnTo>
                      <a:cubicBezTo>
                        <a:pt x="12374" y="14167"/>
                        <a:pt x="12561" y="14158"/>
                        <a:pt x="12633" y="14408"/>
                      </a:cubicBezTo>
                      <a:cubicBezTo>
                        <a:pt x="12767" y="14872"/>
                        <a:pt x="12606" y="15407"/>
                        <a:pt x="12240" y="15710"/>
                      </a:cubicBezTo>
                      <a:cubicBezTo>
                        <a:pt x="12012" y="15898"/>
                        <a:pt x="11732" y="15993"/>
                        <a:pt x="11458" y="15993"/>
                      </a:cubicBezTo>
                      <a:cubicBezTo>
                        <a:pt x="11249" y="15993"/>
                        <a:pt x="11044" y="15938"/>
                        <a:pt x="10866" y="15826"/>
                      </a:cubicBezTo>
                      <a:cubicBezTo>
                        <a:pt x="10510" y="15603"/>
                        <a:pt x="10349" y="15184"/>
                        <a:pt x="10465" y="14791"/>
                      </a:cubicBezTo>
                      <a:cubicBezTo>
                        <a:pt x="10539" y="14535"/>
                        <a:pt x="10720" y="14386"/>
                        <a:pt x="10939" y="14386"/>
                      </a:cubicBezTo>
                      <a:cubicBezTo>
                        <a:pt x="11010" y="14386"/>
                        <a:pt x="11084" y="14402"/>
                        <a:pt x="11161" y="14435"/>
                      </a:cubicBezTo>
                      <a:cubicBezTo>
                        <a:pt x="11304" y="14488"/>
                        <a:pt x="11428" y="14684"/>
                        <a:pt x="11402" y="14809"/>
                      </a:cubicBezTo>
                      <a:cubicBezTo>
                        <a:pt x="11376" y="14906"/>
                        <a:pt x="11294" y="14956"/>
                        <a:pt x="11173" y="14956"/>
                      </a:cubicBezTo>
                      <a:cubicBezTo>
                        <a:pt x="11127" y="14956"/>
                        <a:pt x="11075" y="14949"/>
                        <a:pt x="11018" y="14934"/>
                      </a:cubicBezTo>
                      <a:cubicBezTo>
                        <a:pt x="10982" y="14925"/>
                        <a:pt x="10947" y="14916"/>
                        <a:pt x="10902" y="14907"/>
                      </a:cubicBezTo>
                      <a:lnTo>
                        <a:pt x="10902" y="14907"/>
                      </a:lnTo>
                      <a:cubicBezTo>
                        <a:pt x="11033" y="15095"/>
                        <a:pt x="11175" y="15174"/>
                        <a:pt x="11316" y="15174"/>
                      </a:cubicBezTo>
                      <a:cubicBezTo>
                        <a:pt x="11396" y="15174"/>
                        <a:pt x="11476" y="15149"/>
                        <a:pt x="11553" y="15104"/>
                      </a:cubicBezTo>
                      <a:cubicBezTo>
                        <a:pt x="11723" y="15006"/>
                        <a:pt x="11830" y="14800"/>
                        <a:pt x="11785" y="14283"/>
                      </a:cubicBezTo>
                      <a:lnTo>
                        <a:pt x="11785" y="14283"/>
                      </a:lnTo>
                      <a:cubicBezTo>
                        <a:pt x="11982" y="14675"/>
                        <a:pt x="12008" y="15086"/>
                        <a:pt x="11759" y="15327"/>
                      </a:cubicBezTo>
                      <a:cubicBezTo>
                        <a:pt x="11643" y="15434"/>
                        <a:pt x="11473" y="15523"/>
                        <a:pt x="11321" y="15541"/>
                      </a:cubicBezTo>
                      <a:cubicBezTo>
                        <a:pt x="11316" y="15541"/>
                        <a:pt x="11310" y="15541"/>
                        <a:pt x="11304" y="15541"/>
                      </a:cubicBezTo>
                      <a:cubicBezTo>
                        <a:pt x="11175" y="15541"/>
                        <a:pt x="11029" y="15449"/>
                        <a:pt x="10884" y="15398"/>
                      </a:cubicBezTo>
                      <a:lnTo>
                        <a:pt x="10884" y="15398"/>
                      </a:lnTo>
                      <a:cubicBezTo>
                        <a:pt x="10993" y="15590"/>
                        <a:pt x="11187" y="15698"/>
                        <a:pt x="11402" y="15698"/>
                      </a:cubicBezTo>
                      <a:cubicBezTo>
                        <a:pt x="11556" y="15698"/>
                        <a:pt x="11722" y="15642"/>
                        <a:pt x="11874" y="15523"/>
                      </a:cubicBezTo>
                      <a:cubicBezTo>
                        <a:pt x="12205" y="15264"/>
                        <a:pt x="12303" y="14934"/>
                        <a:pt x="12231" y="14515"/>
                      </a:cubicBezTo>
                      <a:cubicBezTo>
                        <a:pt x="12213" y="14408"/>
                        <a:pt x="12178" y="14292"/>
                        <a:pt x="12142" y="14149"/>
                      </a:cubicBezTo>
                      <a:close/>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828230" y="1074268"/>
                  <a:ext cx="166907" cy="19581"/>
                </a:xfrm>
                <a:custGeom>
                  <a:avLst/>
                  <a:gdLst/>
                  <a:ahLst/>
                  <a:cxnLst/>
                  <a:rect l="l" t="t" r="r" b="b"/>
                  <a:pathLst>
                    <a:path w="2864" h="336" extrusionOk="0">
                      <a:moveTo>
                        <a:pt x="2864" y="0"/>
                      </a:moveTo>
                      <a:cubicBezTo>
                        <a:pt x="2482" y="160"/>
                        <a:pt x="2097" y="217"/>
                        <a:pt x="1706" y="217"/>
                      </a:cubicBezTo>
                      <a:cubicBezTo>
                        <a:pt x="1485" y="217"/>
                        <a:pt x="1261" y="199"/>
                        <a:pt x="1035" y="170"/>
                      </a:cubicBezTo>
                      <a:cubicBezTo>
                        <a:pt x="768" y="142"/>
                        <a:pt x="502" y="108"/>
                        <a:pt x="226" y="108"/>
                      </a:cubicBezTo>
                      <a:cubicBezTo>
                        <a:pt x="151" y="108"/>
                        <a:pt x="76" y="111"/>
                        <a:pt x="0" y="116"/>
                      </a:cubicBezTo>
                      <a:cubicBezTo>
                        <a:pt x="170" y="152"/>
                        <a:pt x="339" y="205"/>
                        <a:pt x="509" y="223"/>
                      </a:cubicBezTo>
                      <a:cubicBezTo>
                        <a:pt x="893" y="264"/>
                        <a:pt x="1277" y="335"/>
                        <a:pt x="1661" y="335"/>
                      </a:cubicBezTo>
                      <a:cubicBezTo>
                        <a:pt x="1865" y="335"/>
                        <a:pt x="2070" y="315"/>
                        <a:pt x="2275" y="259"/>
                      </a:cubicBezTo>
                      <a:cubicBezTo>
                        <a:pt x="2480" y="205"/>
                        <a:pt x="2668" y="90"/>
                        <a:pt x="2855" y="9"/>
                      </a:cubicBezTo>
                      <a:lnTo>
                        <a:pt x="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51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42"/>
        <p:cNvGrpSpPr/>
        <p:nvPr/>
      </p:nvGrpSpPr>
      <p:grpSpPr>
        <a:xfrm>
          <a:off x="0" y="0"/>
          <a:ext cx="0" cy="0"/>
          <a:chOff x="0" y="0"/>
          <a:chExt cx="0" cy="0"/>
        </a:xfrm>
      </p:grpSpPr>
      <p:pic>
        <p:nvPicPr>
          <p:cNvPr id="643" name="Google Shape;643;p15"/>
          <p:cNvPicPr preferRelativeResize="0"/>
          <p:nvPr/>
        </p:nvPicPr>
        <p:blipFill rotWithShape="1">
          <a:blip r:embed="rId2">
            <a:alphaModFix amt="60000"/>
          </a:blip>
          <a:srcRect t="10989" b="5628"/>
          <a:stretch/>
        </p:blipFill>
        <p:spPr>
          <a:xfrm rot="2">
            <a:off x="357700" y="276453"/>
            <a:ext cx="8428549" cy="4590621"/>
          </a:xfrm>
          <a:prstGeom prst="rect">
            <a:avLst/>
          </a:prstGeom>
          <a:noFill/>
          <a:ln>
            <a:noFill/>
          </a:ln>
        </p:spPr>
      </p:pic>
      <p:grpSp>
        <p:nvGrpSpPr>
          <p:cNvPr id="644" name="Google Shape;644;p15"/>
          <p:cNvGrpSpPr/>
          <p:nvPr/>
        </p:nvGrpSpPr>
        <p:grpSpPr>
          <a:xfrm>
            <a:off x="84827" y="25450"/>
            <a:ext cx="8974866" cy="5092882"/>
            <a:chOff x="48379" y="4764"/>
            <a:chExt cx="9047244" cy="5133954"/>
          </a:xfrm>
        </p:grpSpPr>
        <p:sp>
          <p:nvSpPr>
            <p:cNvPr id="645" name="Google Shape;645;p15"/>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6" name="Google Shape;646;p15"/>
            <p:cNvGrpSpPr/>
            <p:nvPr/>
          </p:nvGrpSpPr>
          <p:grpSpPr>
            <a:xfrm>
              <a:off x="48505" y="3825795"/>
              <a:ext cx="1331245" cy="1312923"/>
              <a:chOff x="1121400" y="2826613"/>
              <a:chExt cx="1189036" cy="1172776"/>
            </a:xfrm>
          </p:grpSpPr>
          <p:sp>
            <p:nvSpPr>
              <p:cNvPr id="647" name="Google Shape;647;p1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5"/>
            <p:cNvGrpSpPr/>
            <p:nvPr/>
          </p:nvGrpSpPr>
          <p:grpSpPr>
            <a:xfrm rot="10800000" flipH="1">
              <a:off x="48379" y="4764"/>
              <a:ext cx="1331245" cy="1313040"/>
              <a:chOff x="1121400" y="2826613"/>
              <a:chExt cx="1189036" cy="1172776"/>
            </a:xfrm>
          </p:grpSpPr>
          <p:sp>
            <p:nvSpPr>
              <p:cNvPr id="658" name="Google Shape;658;p1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15"/>
            <p:cNvGrpSpPr/>
            <p:nvPr/>
          </p:nvGrpSpPr>
          <p:grpSpPr>
            <a:xfrm rot="10800000">
              <a:off x="7764378" y="4764"/>
              <a:ext cx="1331245" cy="1313040"/>
              <a:chOff x="1121400" y="2826613"/>
              <a:chExt cx="1189036" cy="1172776"/>
            </a:xfrm>
          </p:grpSpPr>
          <p:sp>
            <p:nvSpPr>
              <p:cNvPr id="669" name="Google Shape;669;p1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5"/>
            <p:cNvGrpSpPr/>
            <p:nvPr/>
          </p:nvGrpSpPr>
          <p:grpSpPr>
            <a:xfrm flipH="1">
              <a:off x="7764378" y="3825672"/>
              <a:ext cx="1331245" cy="1313040"/>
              <a:chOff x="1121400" y="2826613"/>
              <a:chExt cx="1189036" cy="1172776"/>
            </a:xfrm>
          </p:grpSpPr>
          <p:sp>
            <p:nvSpPr>
              <p:cNvPr id="680" name="Google Shape;680;p1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0" name="Google Shape;690;p15"/>
          <p:cNvSpPr txBox="1">
            <a:spLocks noGrp="1"/>
          </p:cNvSpPr>
          <p:nvPr>
            <p:ph type="title"/>
          </p:nvPr>
        </p:nvSpPr>
        <p:spPr>
          <a:xfrm>
            <a:off x="3598138" y="3207875"/>
            <a:ext cx="45099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691" name="Google Shape;691;p15"/>
          <p:cNvSpPr txBox="1">
            <a:spLocks noGrp="1"/>
          </p:cNvSpPr>
          <p:nvPr>
            <p:ph type="title" idx="2" hasCustomPrompt="1"/>
          </p:nvPr>
        </p:nvSpPr>
        <p:spPr>
          <a:xfrm>
            <a:off x="6730750" y="2210675"/>
            <a:ext cx="1377300" cy="99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
        <p:nvSpPr>
          <p:cNvPr id="692" name="Google Shape;692;p15"/>
          <p:cNvSpPr txBox="1">
            <a:spLocks noGrp="1"/>
          </p:cNvSpPr>
          <p:nvPr>
            <p:ph type="subTitle" idx="1"/>
          </p:nvPr>
        </p:nvSpPr>
        <p:spPr>
          <a:xfrm>
            <a:off x="3598138" y="3960600"/>
            <a:ext cx="4509900" cy="3750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sz="1600"/>
            </a:lvl1pPr>
            <a:lvl2pPr lvl="1" algn="r" rtl="0">
              <a:lnSpc>
                <a:spcPct val="115000"/>
              </a:lnSpc>
              <a:spcBef>
                <a:spcPts val="0"/>
              </a:spcBef>
              <a:spcAft>
                <a:spcPts val="0"/>
              </a:spcAft>
              <a:buSzPts val="1400"/>
              <a:buNone/>
              <a:defRPr/>
            </a:lvl2pPr>
            <a:lvl3pPr lvl="2" algn="r" rtl="0">
              <a:lnSpc>
                <a:spcPct val="115000"/>
              </a:lnSpc>
              <a:spcBef>
                <a:spcPts val="1600"/>
              </a:spcBef>
              <a:spcAft>
                <a:spcPts val="0"/>
              </a:spcAft>
              <a:buSzPts val="1400"/>
              <a:buNone/>
              <a:defRPr/>
            </a:lvl3pPr>
            <a:lvl4pPr lvl="3" algn="r" rtl="0">
              <a:lnSpc>
                <a:spcPct val="115000"/>
              </a:lnSpc>
              <a:spcBef>
                <a:spcPts val="1600"/>
              </a:spcBef>
              <a:spcAft>
                <a:spcPts val="0"/>
              </a:spcAft>
              <a:buSzPts val="1400"/>
              <a:buNone/>
              <a:defRPr/>
            </a:lvl4pPr>
            <a:lvl5pPr lvl="4" algn="r" rtl="0">
              <a:lnSpc>
                <a:spcPct val="115000"/>
              </a:lnSpc>
              <a:spcBef>
                <a:spcPts val="1600"/>
              </a:spcBef>
              <a:spcAft>
                <a:spcPts val="0"/>
              </a:spcAft>
              <a:buSzPts val="1400"/>
              <a:buNone/>
              <a:defRPr/>
            </a:lvl5pPr>
            <a:lvl6pPr lvl="5" algn="r" rtl="0">
              <a:lnSpc>
                <a:spcPct val="115000"/>
              </a:lnSpc>
              <a:spcBef>
                <a:spcPts val="1600"/>
              </a:spcBef>
              <a:spcAft>
                <a:spcPts val="0"/>
              </a:spcAft>
              <a:buSzPts val="1400"/>
              <a:buNone/>
              <a:defRPr/>
            </a:lvl6pPr>
            <a:lvl7pPr lvl="6" algn="r" rtl="0">
              <a:lnSpc>
                <a:spcPct val="115000"/>
              </a:lnSpc>
              <a:spcBef>
                <a:spcPts val="1600"/>
              </a:spcBef>
              <a:spcAft>
                <a:spcPts val="0"/>
              </a:spcAft>
              <a:buSzPts val="1400"/>
              <a:buNone/>
              <a:defRPr/>
            </a:lvl7pPr>
            <a:lvl8pPr lvl="7" algn="r" rtl="0">
              <a:lnSpc>
                <a:spcPct val="115000"/>
              </a:lnSpc>
              <a:spcBef>
                <a:spcPts val="1600"/>
              </a:spcBef>
              <a:spcAft>
                <a:spcPts val="0"/>
              </a:spcAft>
              <a:buSzPts val="1400"/>
              <a:buNone/>
              <a:defRPr/>
            </a:lvl8pPr>
            <a:lvl9pPr lvl="8" algn="r" rtl="0">
              <a:lnSpc>
                <a:spcPct val="115000"/>
              </a:lnSpc>
              <a:spcBef>
                <a:spcPts val="1600"/>
              </a:spcBef>
              <a:spcAft>
                <a:spcPts val="1600"/>
              </a:spcAft>
              <a:buSzPts val="1400"/>
              <a:buNone/>
              <a:defRPr/>
            </a:lvl9pPr>
          </a:lstStyle>
          <a:p>
            <a:endParaRPr/>
          </a:p>
        </p:txBody>
      </p:sp>
      <p:sp>
        <p:nvSpPr>
          <p:cNvPr id="693" name="Google Shape;693;p15"/>
          <p:cNvSpPr>
            <a:spLocks noGrp="1"/>
          </p:cNvSpPr>
          <p:nvPr>
            <p:ph type="pic" idx="3"/>
          </p:nvPr>
        </p:nvSpPr>
        <p:spPr>
          <a:xfrm>
            <a:off x="1122018" y="894018"/>
            <a:ext cx="2852100" cy="2852100"/>
          </a:xfrm>
          <a:prstGeom prst="ellipse">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694"/>
        <p:cNvGrpSpPr/>
        <p:nvPr/>
      </p:nvGrpSpPr>
      <p:grpSpPr>
        <a:xfrm>
          <a:off x="0" y="0"/>
          <a:ext cx="0" cy="0"/>
          <a:chOff x="0" y="0"/>
          <a:chExt cx="0" cy="0"/>
        </a:xfrm>
      </p:grpSpPr>
      <p:pic>
        <p:nvPicPr>
          <p:cNvPr id="695" name="Google Shape;695;p16"/>
          <p:cNvPicPr preferRelativeResize="0"/>
          <p:nvPr/>
        </p:nvPicPr>
        <p:blipFill rotWithShape="1">
          <a:blip r:embed="rId2">
            <a:alphaModFix amt="70000"/>
          </a:blip>
          <a:srcRect t="8313" b="8304"/>
          <a:stretch/>
        </p:blipFill>
        <p:spPr>
          <a:xfrm>
            <a:off x="382125" y="276450"/>
            <a:ext cx="8379699" cy="4590625"/>
          </a:xfrm>
          <a:prstGeom prst="rect">
            <a:avLst/>
          </a:prstGeom>
          <a:noFill/>
          <a:ln>
            <a:noFill/>
          </a:ln>
        </p:spPr>
      </p:pic>
      <p:grpSp>
        <p:nvGrpSpPr>
          <p:cNvPr id="696" name="Google Shape;696;p16"/>
          <p:cNvGrpSpPr/>
          <p:nvPr/>
        </p:nvGrpSpPr>
        <p:grpSpPr>
          <a:xfrm>
            <a:off x="84827" y="25450"/>
            <a:ext cx="8974866" cy="5092882"/>
            <a:chOff x="48379" y="4764"/>
            <a:chExt cx="9047244" cy="5133954"/>
          </a:xfrm>
        </p:grpSpPr>
        <p:sp>
          <p:nvSpPr>
            <p:cNvPr id="697" name="Google Shape;697;p16"/>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16"/>
            <p:cNvGrpSpPr/>
            <p:nvPr/>
          </p:nvGrpSpPr>
          <p:grpSpPr>
            <a:xfrm>
              <a:off x="48505" y="3825795"/>
              <a:ext cx="1331245" cy="1312923"/>
              <a:chOff x="1121400" y="2826613"/>
              <a:chExt cx="1189036" cy="1172776"/>
            </a:xfrm>
          </p:grpSpPr>
          <p:sp>
            <p:nvSpPr>
              <p:cNvPr id="699" name="Google Shape;699;p1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6"/>
            <p:cNvGrpSpPr/>
            <p:nvPr/>
          </p:nvGrpSpPr>
          <p:grpSpPr>
            <a:xfrm rot="10800000" flipH="1">
              <a:off x="48379" y="4764"/>
              <a:ext cx="1331245" cy="1313040"/>
              <a:chOff x="1121400" y="2826613"/>
              <a:chExt cx="1189036" cy="1172776"/>
            </a:xfrm>
          </p:grpSpPr>
          <p:sp>
            <p:nvSpPr>
              <p:cNvPr id="710" name="Google Shape;710;p1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rot="10800000">
              <a:off x="7764378" y="4764"/>
              <a:ext cx="1331245" cy="1313040"/>
              <a:chOff x="1121400" y="2826613"/>
              <a:chExt cx="1189036" cy="1172776"/>
            </a:xfrm>
          </p:grpSpPr>
          <p:sp>
            <p:nvSpPr>
              <p:cNvPr id="721" name="Google Shape;721;p1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16"/>
            <p:cNvGrpSpPr/>
            <p:nvPr/>
          </p:nvGrpSpPr>
          <p:grpSpPr>
            <a:xfrm flipH="1">
              <a:off x="7764378" y="3825672"/>
              <a:ext cx="1331245" cy="1313040"/>
              <a:chOff x="1121400" y="2826613"/>
              <a:chExt cx="1189036" cy="1172776"/>
            </a:xfrm>
          </p:grpSpPr>
          <p:sp>
            <p:nvSpPr>
              <p:cNvPr id="732" name="Google Shape;732;p1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2" name="Google Shape;742;p16"/>
          <p:cNvSpPr txBox="1">
            <a:spLocks noGrp="1"/>
          </p:cNvSpPr>
          <p:nvPr>
            <p:ph type="title"/>
          </p:nvPr>
        </p:nvSpPr>
        <p:spPr>
          <a:xfrm>
            <a:off x="3081275" y="2007888"/>
            <a:ext cx="42441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3" name="Google Shape;743;p16"/>
          <p:cNvSpPr txBox="1">
            <a:spLocks noGrp="1"/>
          </p:cNvSpPr>
          <p:nvPr>
            <p:ph type="title" idx="2" hasCustomPrompt="1"/>
          </p:nvPr>
        </p:nvSpPr>
        <p:spPr>
          <a:xfrm>
            <a:off x="1818586" y="2007913"/>
            <a:ext cx="1239600" cy="1127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
        <p:nvSpPr>
          <p:cNvPr id="744" name="Google Shape;744;p16"/>
          <p:cNvSpPr txBox="1">
            <a:spLocks noGrp="1"/>
          </p:cNvSpPr>
          <p:nvPr>
            <p:ph type="subTitle" idx="1"/>
          </p:nvPr>
        </p:nvSpPr>
        <p:spPr>
          <a:xfrm>
            <a:off x="3081275" y="2760613"/>
            <a:ext cx="4244100" cy="37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0_1">
    <p:spTree>
      <p:nvGrpSpPr>
        <p:cNvPr id="1" name="Shape 745"/>
        <p:cNvGrpSpPr/>
        <p:nvPr/>
      </p:nvGrpSpPr>
      <p:grpSpPr>
        <a:xfrm>
          <a:off x="0" y="0"/>
          <a:ext cx="0" cy="0"/>
          <a:chOff x="0" y="0"/>
          <a:chExt cx="0" cy="0"/>
        </a:xfrm>
      </p:grpSpPr>
      <p:pic>
        <p:nvPicPr>
          <p:cNvPr id="746" name="Google Shape;746;p17"/>
          <p:cNvPicPr preferRelativeResize="0"/>
          <p:nvPr/>
        </p:nvPicPr>
        <p:blipFill rotWithShape="1">
          <a:blip r:embed="rId2">
            <a:alphaModFix amt="70000"/>
          </a:blip>
          <a:srcRect t="8313" b="8304"/>
          <a:stretch/>
        </p:blipFill>
        <p:spPr>
          <a:xfrm rot="10800000">
            <a:off x="365323" y="276450"/>
            <a:ext cx="8413302" cy="4590625"/>
          </a:xfrm>
          <a:prstGeom prst="rect">
            <a:avLst/>
          </a:prstGeom>
          <a:noFill/>
          <a:ln>
            <a:noFill/>
          </a:ln>
        </p:spPr>
      </p:pic>
      <p:grpSp>
        <p:nvGrpSpPr>
          <p:cNvPr id="747" name="Google Shape;747;p17"/>
          <p:cNvGrpSpPr/>
          <p:nvPr/>
        </p:nvGrpSpPr>
        <p:grpSpPr>
          <a:xfrm>
            <a:off x="84827" y="25450"/>
            <a:ext cx="8974866" cy="5092882"/>
            <a:chOff x="48379" y="4764"/>
            <a:chExt cx="9047244" cy="5133954"/>
          </a:xfrm>
        </p:grpSpPr>
        <p:sp>
          <p:nvSpPr>
            <p:cNvPr id="748" name="Google Shape;748;p17"/>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17"/>
            <p:cNvGrpSpPr/>
            <p:nvPr/>
          </p:nvGrpSpPr>
          <p:grpSpPr>
            <a:xfrm>
              <a:off x="48505" y="3825795"/>
              <a:ext cx="1331245" cy="1312923"/>
              <a:chOff x="1121400" y="2826613"/>
              <a:chExt cx="1189036" cy="1172776"/>
            </a:xfrm>
          </p:grpSpPr>
          <p:sp>
            <p:nvSpPr>
              <p:cNvPr id="750" name="Google Shape;750;p1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17"/>
            <p:cNvGrpSpPr/>
            <p:nvPr/>
          </p:nvGrpSpPr>
          <p:grpSpPr>
            <a:xfrm rot="10800000" flipH="1">
              <a:off x="48379" y="4764"/>
              <a:ext cx="1331245" cy="1313040"/>
              <a:chOff x="1121400" y="2826613"/>
              <a:chExt cx="1189036" cy="1172776"/>
            </a:xfrm>
          </p:grpSpPr>
          <p:sp>
            <p:nvSpPr>
              <p:cNvPr id="761" name="Google Shape;761;p1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17"/>
            <p:cNvGrpSpPr/>
            <p:nvPr/>
          </p:nvGrpSpPr>
          <p:grpSpPr>
            <a:xfrm rot="10800000">
              <a:off x="7764378" y="4764"/>
              <a:ext cx="1331245" cy="1313040"/>
              <a:chOff x="1121400" y="2826613"/>
              <a:chExt cx="1189036" cy="1172776"/>
            </a:xfrm>
          </p:grpSpPr>
          <p:sp>
            <p:nvSpPr>
              <p:cNvPr id="772" name="Google Shape;772;p1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17"/>
            <p:cNvGrpSpPr/>
            <p:nvPr/>
          </p:nvGrpSpPr>
          <p:grpSpPr>
            <a:xfrm flipH="1">
              <a:off x="7764378" y="3825672"/>
              <a:ext cx="1331245" cy="1313040"/>
              <a:chOff x="1121400" y="2826613"/>
              <a:chExt cx="1189036" cy="1172776"/>
            </a:xfrm>
          </p:grpSpPr>
          <p:sp>
            <p:nvSpPr>
              <p:cNvPr id="783" name="Google Shape;783;p1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3" name="Google Shape;793;p17"/>
          <p:cNvSpPr txBox="1">
            <a:spLocks noGrp="1"/>
          </p:cNvSpPr>
          <p:nvPr>
            <p:ph type="title"/>
          </p:nvPr>
        </p:nvSpPr>
        <p:spPr>
          <a:xfrm>
            <a:off x="2505150" y="1345850"/>
            <a:ext cx="4133700" cy="87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45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94" name="Google Shape;794;p17"/>
          <p:cNvSpPr txBox="1">
            <a:spLocks noGrp="1"/>
          </p:cNvSpPr>
          <p:nvPr>
            <p:ph type="subTitle" idx="1"/>
          </p:nvPr>
        </p:nvSpPr>
        <p:spPr>
          <a:xfrm>
            <a:off x="2505150" y="2148550"/>
            <a:ext cx="4133700" cy="1649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795"/>
        <p:cNvGrpSpPr/>
        <p:nvPr/>
      </p:nvGrpSpPr>
      <p:grpSpPr>
        <a:xfrm>
          <a:off x="0" y="0"/>
          <a:ext cx="0" cy="0"/>
          <a:chOff x="0" y="0"/>
          <a:chExt cx="0" cy="0"/>
        </a:xfrm>
      </p:grpSpPr>
      <p:pic>
        <p:nvPicPr>
          <p:cNvPr id="796" name="Google Shape;796;p18"/>
          <p:cNvPicPr preferRelativeResize="0"/>
          <p:nvPr/>
        </p:nvPicPr>
        <p:blipFill rotWithShape="1">
          <a:blip r:embed="rId2">
            <a:alphaModFix amt="70000"/>
          </a:blip>
          <a:srcRect t="8313" b="8304"/>
          <a:stretch/>
        </p:blipFill>
        <p:spPr>
          <a:xfrm>
            <a:off x="357675" y="276425"/>
            <a:ext cx="8459351" cy="4590625"/>
          </a:xfrm>
          <a:prstGeom prst="rect">
            <a:avLst/>
          </a:prstGeom>
          <a:noFill/>
          <a:ln>
            <a:noFill/>
          </a:ln>
        </p:spPr>
      </p:pic>
      <p:grpSp>
        <p:nvGrpSpPr>
          <p:cNvPr id="797" name="Google Shape;797;p18"/>
          <p:cNvGrpSpPr/>
          <p:nvPr/>
        </p:nvGrpSpPr>
        <p:grpSpPr>
          <a:xfrm>
            <a:off x="84827" y="25450"/>
            <a:ext cx="8974866" cy="5092882"/>
            <a:chOff x="48379" y="4764"/>
            <a:chExt cx="9047244" cy="5133954"/>
          </a:xfrm>
        </p:grpSpPr>
        <p:sp>
          <p:nvSpPr>
            <p:cNvPr id="798" name="Google Shape;798;p18"/>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18"/>
            <p:cNvGrpSpPr/>
            <p:nvPr/>
          </p:nvGrpSpPr>
          <p:grpSpPr>
            <a:xfrm>
              <a:off x="48505" y="3825795"/>
              <a:ext cx="1331245" cy="1312923"/>
              <a:chOff x="1121400" y="2826613"/>
              <a:chExt cx="1189036" cy="1172776"/>
            </a:xfrm>
          </p:grpSpPr>
          <p:sp>
            <p:nvSpPr>
              <p:cNvPr id="800" name="Google Shape;800;p18"/>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18"/>
            <p:cNvGrpSpPr/>
            <p:nvPr/>
          </p:nvGrpSpPr>
          <p:grpSpPr>
            <a:xfrm rot="10800000" flipH="1">
              <a:off x="48379" y="4764"/>
              <a:ext cx="1331245" cy="1313040"/>
              <a:chOff x="1121400" y="2826613"/>
              <a:chExt cx="1189036" cy="1172776"/>
            </a:xfrm>
          </p:grpSpPr>
          <p:sp>
            <p:nvSpPr>
              <p:cNvPr id="811" name="Google Shape;811;p18"/>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8"/>
            <p:cNvGrpSpPr/>
            <p:nvPr/>
          </p:nvGrpSpPr>
          <p:grpSpPr>
            <a:xfrm rot="10800000">
              <a:off x="7764378" y="4764"/>
              <a:ext cx="1331245" cy="1313040"/>
              <a:chOff x="1121400" y="2826613"/>
              <a:chExt cx="1189036" cy="1172776"/>
            </a:xfrm>
          </p:grpSpPr>
          <p:sp>
            <p:nvSpPr>
              <p:cNvPr id="822" name="Google Shape;822;p18"/>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18"/>
            <p:cNvGrpSpPr/>
            <p:nvPr/>
          </p:nvGrpSpPr>
          <p:grpSpPr>
            <a:xfrm flipH="1">
              <a:off x="7764378" y="3825672"/>
              <a:ext cx="1331245" cy="1313040"/>
              <a:chOff x="1121400" y="2826613"/>
              <a:chExt cx="1189036" cy="1172776"/>
            </a:xfrm>
          </p:grpSpPr>
          <p:sp>
            <p:nvSpPr>
              <p:cNvPr id="833" name="Google Shape;833;p18"/>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3" name="Google Shape;843;p18"/>
          <p:cNvSpPr txBox="1">
            <a:spLocks noGrp="1"/>
          </p:cNvSpPr>
          <p:nvPr>
            <p:ph type="title"/>
          </p:nvPr>
        </p:nvSpPr>
        <p:spPr>
          <a:xfrm>
            <a:off x="713225" y="1504000"/>
            <a:ext cx="4320900" cy="11331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44" name="Google Shape;844;p18"/>
          <p:cNvSpPr txBox="1">
            <a:spLocks noGrp="1"/>
          </p:cNvSpPr>
          <p:nvPr>
            <p:ph type="subTitle" idx="1"/>
          </p:nvPr>
        </p:nvSpPr>
        <p:spPr>
          <a:xfrm>
            <a:off x="713225" y="2637100"/>
            <a:ext cx="4320900" cy="1002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845" name="Google Shape;845;p18"/>
          <p:cNvSpPr>
            <a:spLocks noGrp="1"/>
          </p:cNvSpPr>
          <p:nvPr>
            <p:ph type="pic" idx="2"/>
          </p:nvPr>
        </p:nvSpPr>
        <p:spPr>
          <a:xfrm>
            <a:off x="5250125" y="1003725"/>
            <a:ext cx="3136200" cy="3136200"/>
          </a:xfrm>
          <a:prstGeom prst="ellipse">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4_2">
    <p:spTree>
      <p:nvGrpSpPr>
        <p:cNvPr id="1" name="Shape 946"/>
        <p:cNvGrpSpPr/>
        <p:nvPr/>
      </p:nvGrpSpPr>
      <p:grpSpPr>
        <a:xfrm>
          <a:off x="0" y="0"/>
          <a:ext cx="0" cy="0"/>
          <a:chOff x="0" y="0"/>
          <a:chExt cx="0" cy="0"/>
        </a:xfrm>
      </p:grpSpPr>
      <p:pic>
        <p:nvPicPr>
          <p:cNvPr id="947" name="Google Shape;947;p21"/>
          <p:cNvPicPr preferRelativeResize="0"/>
          <p:nvPr/>
        </p:nvPicPr>
        <p:blipFill rotWithShape="1">
          <a:blip r:embed="rId2">
            <a:alphaModFix amt="60000"/>
          </a:blip>
          <a:srcRect t="8313" b="8304"/>
          <a:stretch/>
        </p:blipFill>
        <p:spPr>
          <a:xfrm rot="10800000">
            <a:off x="356599" y="276450"/>
            <a:ext cx="8430751" cy="4590625"/>
          </a:xfrm>
          <a:prstGeom prst="rect">
            <a:avLst/>
          </a:prstGeom>
          <a:noFill/>
          <a:ln>
            <a:noFill/>
          </a:ln>
        </p:spPr>
      </p:pic>
      <p:grpSp>
        <p:nvGrpSpPr>
          <p:cNvPr id="948" name="Google Shape;948;p21"/>
          <p:cNvGrpSpPr/>
          <p:nvPr/>
        </p:nvGrpSpPr>
        <p:grpSpPr>
          <a:xfrm>
            <a:off x="84827" y="25450"/>
            <a:ext cx="8974866" cy="5092882"/>
            <a:chOff x="48379" y="4764"/>
            <a:chExt cx="9047244" cy="5133954"/>
          </a:xfrm>
        </p:grpSpPr>
        <p:sp>
          <p:nvSpPr>
            <p:cNvPr id="949" name="Google Shape;949;p21"/>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21"/>
            <p:cNvGrpSpPr/>
            <p:nvPr/>
          </p:nvGrpSpPr>
          <p:grpSpPr>
            <a:xfrm>
              <a:off x="48505" y="3825795"/>
              <a:ext cx="1331245" cy="1312923"/>
              <a:chOff x="1121400" y="2826613"/>
              <a:chExt cx="1189036" cy="1172776"/>
            </a:xfrm>
          </p:grpSpPr>
          <p:sp>
            <p:nvSpPr>
              <p:cNvPr id="951" name="Google Shape;951;p21"/>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21"/>
            <p:cNvGrpSpPr/>
            <p:nvPr/>
          </p:nvGrpSpPr>
          <p:grpSpPr>
            <a:xfrm rot="10800000" flipH="1">
              <a:off x="48379" y="4764"/>
              <a:ext cx="1331245" cy="1313040"/>
              <a:chOff x="1121400" y="2826613"/>
              <a:chExt cx="1189036" cy="1172776"/>
            </a:xfrm>
          </p:grpSpPr>
          <p:sp>
            <p:nvSpPr>
              <p:cNvPr id="962" name="Google Shape;962;p21"/>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21"/>
            <p:cNvGrpSpPr/>
            <p:nvPr/>
          </p:nvGrpSpPr>
          <p:grpSpPr>
            <a:xfrm rot="10800000">
              <a:off x="7764378" y="4764"/>
              <a:ext cx="1331245" cy="1313040"/>
              <a:chOff x="1121400" y="2826613"/>
              <a:chExt cx="1189036" cy="1172776"/>
            </a:xfrm>
          </p:grpSpPr>
          <p:sp>
            <p:nvSpPr>
              <p:cNvPr id="973" name="Google Shape;973;p21"/>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1"/>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21"/>
            <p:cNvGrpSpPr/>
            <p:nvPr/>
          </p:nvGrpSpPr>
          <p:grpSpPr>
            <a:xfrm flipH="1">
              <a:off x="7764378" y="3825672"/>
              <a:ext cx="1331245" cy="1313040"/>
              <a:chOff x="1121400" y="2826613"/>
              <a:chExt cx="1189036" cy="1172776"/>
            </a:xfrm>
          </p:grpSpPr>
          <p:sp>
            <p:nvSpPr>
              <p:cNvPr id="984" name="Google Shape;984;p21"/>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4" name="Google Shape;994;p21"/>
          <p:cNvSpPr txBox="1">
            <a:spLocks noGrp="1"/>
          </p:cNvSpPr>
          <p:nvPr>
            <p:ph type="title"/>
          </p:nvPr>
        </p:nvSpPr>
        <p:spPr>
          <a:xfrm>
            <a:off x="1641838" y="3132400"/>
            <a:ext cx="36075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95" name="Google Shape;995;p21"/>
          <p:cNvSpPr txBox="1">
            <a:spLocks noGrp="1"/>
          </p:cNvSpPr>
          <p:nvPr>
            <p:ph type="subTitle" idx="1"/>
          </p:nvPr>
        </p:nvSpPr>
        <p:spPr>
          <a:xfrm>
            <a:off x="1641838" y="3628900"/>
            <a:ext cx="3607500" cy="8052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_1">
    <p:spTree>
      <p:nvGrpSpPr>
        <p:cNvPr id="1" name="Shape 1049"/>
        <p:cNvGrpSpPr/>
        <p:nvPr/>
      </p:nvGrpSpPr>
      <p:grpSpPr>
        <a:xfrm>
          <a:off x="0" y="0"/>
          <a:ext cx="0" cy="0"/>
          <a:chOff x="0" y="0"/>
          <a:chExt cx="0" cy="0"/>
        </a:xfrm>
      </p:grpSpPr>
      <p:pic>
        <p:nvPicPr>
          <p:cNvPr id="1050" name="Google Shape;1050;p23"/>
          <p:cNvPicPr preferRelativeResize="0"/>
          <p:nvPr/>
        </p:nvPicPr>
        <p:blipFill rotWithShape="1">
          <a:blip r:embed="rId2">
            <a:alphaModFix amt="60000"/>
          </a:blip>
          <a:srcRect t="10989" b="5628"/>
          <a:stretch/>
        </p:blipFill>
        <p:spPr>
          <a:xfrm rot="2">
            <a:off x="357700" y="276453"/>
            <a:ext cx="8428549" cy="4590621"/>
          </a:xfrm>
          <a:prstGeom prst="rect">
            <a:avLst/>
          </a:prstGeom>
          <a:noFill/>
          <a:ln>
            <a:noFill/>
          </a:ln>
        </p:spPr>
      </p:pic>
      <p:grpSp>
        <p:nvGrpSpPr>
          <p:cNvPr id="1051" name="Google Shape;1051;p23"/>
          <p:cNvGrpSpPr/>
          <p:nvPr/>
        </p:nvGrpSpPr>
        <p:grpSpPr>
          <a:xfrm>
            <a:off x="84827" y="25450"/>
            <a:ext cx="8974866" cy="5092882"/>
            <a:chOff x="48379" y="4764"/>
            <a:chExt cx="9047244" cy="5133954"/>
          </a:xfrm>
        </p:grpSpPr>
        <p:sp>
          <p:nvSpPr>
            <p:cNvPr id="1052" name="Google Shape;1052;p23"/>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23"/>
            <p:cNvGrpSpPr/>
            <p:nvPr/>
          </p:nvGrpSpPr>
          <p:grpSpPr>
            <a:xfrm>
              <a:off x="48505" y="3825795"/>
              <a:ext cx="1331245" cy="1312923"/>
              <a:chOff x="1121400" y="2826613"/>
              <a:chExt cx="1189036" cy="1172776"/>
            </a:xfrm>
          </p:grpSpPr>
          <p:sp>
            <p:nvSpPr>
              <p:cNvPr id="1054" name="Google Shape;1054;p23"/>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3"/>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3"/>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3"/>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3"/>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3"/>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3"/>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3"/>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3"/>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3"/>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23"/>
            <p:cNvGrpSpPr/>
            <p:nvPr/>
          </p:nvGrpSpPr>
          <p:grpSpPr>
            <a:xfrm rot="10800000" flipH="1">
              <a:off x="48379" y="4764"/>
              <a:ext cx="1331245" cy="1313040"/>
              <a:chOff x="1121400" y="2826613"/>
              <a:chExt cx="1189036" cy="1172776"/>
            </a:xfrm>
          </p:grpSpPr>
          <p:sp>
            <p:nvSpPr>
              <p:cNvPr id="1065" name="Google Shape;1065;p23"/>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3"/>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3"/>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3"/>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3"/>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23"/>
            <p:cNvGrpSpPr/>
            <p:nvPr/>
          </p:nvGrpSpPr>
          <p:grpSpPr>
            <a:xfrm rot="10800000">
              <a:off x="7764378" y="4764"/>
              <a:ext cx="1331245" cy="1313040"/>
              <a:chOff x="1121400" y="2826613"/>
              <a:chExt cx="1189036" cy="1172776"/>
            </a:xfrm>
          </p:grpSpPr>
          <p:sp>
            <p:nvSpPr>
              <p:cNvPr id="1076" name="Google Shape;1076;p23"/>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3"/>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3"/>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3"/>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3"/>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3"/>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3"/>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23"/>
            <p:cNvGrpSpPr/>
            <p:nvPr/>
          </p:nvGrpSpPr>
          <p:grpSpPr>
            <a:xfrm flipH="1">
              <a:off x="7764378" y="3825672"/>
              <a:ext cx="1331245" cy="1313040"/>
              <a:chOff x="1121400" y="2826613"/>
              <a:chExt cx="1189036" cy="1172776"/>
            </a:xfrm>
          </p:grpSpPr>
          <p:sp>
            <p:nvSpPr>
              <p:cNvPr id="1087" name="Google Shape;1087;p23"/>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3"/>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3"/>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3"/>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3"/>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3"/>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3"/>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7" name="Google Shape;1097;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098" name="Google Shape;1098;p23"/>
          <p:cNvSpPr txBox="1">
            <a:spLocks noGrp="1"/>
          </p:cNvSpPr>
          <p:nvPr>
            <p:ph type="subTitle" idx="1"/>
          </p:nvPr>
        </p:nvSpPr>
        <p:spPr>
          <a:xfrm>
            <a:off x="4724355" y="1968150"/>
            <a:ext cx="3335100" cy="1868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99" name="Google Shape;1099;p23"/>
          <p:cNvSpPr txBox="1">
            <a:spLocks noGrp="1"/>
          </p:cNvSpPr>
          <p:nvPr>
            <p:ph type="subTitle" idx="2"/>
          </p:nvPr>
        </p:nvSpPr>
        <p:spPr>
          <a:xfrm>
            <a:off x="1084525" y="1968150"/>
            <a:ext cx="3335100" cy="1868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02"/>
        <p:cNvGrpSpPr/>
        <p:nvPr/>
      </p:nvGrpSpPr>
      <p:grpSpPr>
        <a:xfrm>
          <a:off x="0" y="0"/>
          <a:ext cx="0" cy="0"/>
          <a:chOff x="0" y="0"/>
          <a:chExt cx="0" cy="0"/>
        </a:xfrm>
      </p:grpSpPr>
      <p:pic>
        <p:nvPicPr>
          <p:cNvPr id="1203" name="Google Shape;1203;p26"/>
          <p:cNvPicPr preferRelativeResize="0"/>
          <p:nvPr/>
        </p:nvPicPr>
        <p:blipFill rotWithShape="1">
          <a:blip r:embed="rId2">
            <a:alphaModFix amt="70000"/>
          </a:blip>
          <a:srcRect t="8313" b="8304"/>
          <a:stretch/>
        </p:blipFill>
        <p:spPr>
          <a:xfrm>
            <a:off x="356600" y="276450"/>
            <a:ext cx="8430751" cy="4590625"/>
          </a:xfrm>
          <a:prstGeom prst="rect">
            <a:avLst/>
          </a:prstGeom>
          <a:noFill/>
          <a:ln>
            <a:noFill/>
          </a:ln>
        </p:spPr>
      </p:pic>
      <p:grpSp>
        <p:nvGrpSpPr>
          <p:cNvPr id="1204" name="Google Shape;1204;p26"/>
          <p:cNvGrpSpPr/>
          <p:nvPr/>
        </p:nvGrpSpPr>
        <p:grpSpPr>
          <a:xfrm>
            <a:off x="84827" y="25450"/>
            <a:ext cx="8974866" cy="5092882"/>
            <a:chOff x="48379" y="4764"/>
            <a:chExt cx="9047244" cy="5133954"/>
          </a:xfrm>
        </p:grpSpPr>
        <p:sp>
          <p:nvSpPr>
            <p:cNvPr id="1205" name="Google Shape;1205;p26"/>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6" name="Google Shape;1206;p26"/>
            <p:cNvGrpSpPr/>
            <p:nvPr/>
          </p:nvGrpSpPr>
          <p:grpSpPr>
            <a:xfrm>
              <a:off x="48505" y="3825795"/>
              <a:ext cx="1331245" cy="1312923"/>
              <a:chOff x="1121400" y="2826613"/>
              <a:chExt cx="1189036" cy="1172776"/>
            </a:xfrm>
          </p:grpSpPr>
          <p:sp>
            <p:nvSpPr>
              <p:cNvPr id="1207" name="Google Shape;1207;p2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26"/>
            <p:cNvGrpSpPr/>
            <p:nvPr/>
          </p:nvGrpSpPr>
          <p:grpSpPr>
            <a:xfrm rot="10800000" flipH="1">
              <a:off x="48379" y="4764"/>
              <a:ext cx="1331245" cy="1313040"/>
              <a:chOff x="1121400" y="2826613"/>
              <a:chExt cx="1189036" cy="1172776"/>
            </a:xfrm>
          </p:grpSpPr>
          <p:sp>
            <p:nvSpPr>
              <p:cNvPr id="1218" name="Google Shape;1218;p2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26"/>
            <p:cNvGrpSpPr/>
            <p:nvPr/>
          </p:nvGrpSpPr>
          <p:grpSpPr>
            <a:xfrm rot="10800000">
              <a:off x="7764378" y="4764"/>
              <a:ext cx="1331245" cy="1313040"/>
              <a:chOff x="1121400" y="2826613"/>
              <a:chExt cx="1189036" cy="1172776"/>
            </a:xfrm>
          </p:grpSpPr>
          <p:sp>
            <p:nvSpPr>
              <p:cNvPr id="1229" name="Google Shape;1229;p2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26"/>
            <p:cNvGrpSpPr/>
            <p:nvPr/>
          </p:nvGrpSpPr>
          <p:grpSpPr>
            <a:xfrm flipH="1">
              <a:off x="7764378" y="3825672"/>
              <a:ext cx="1331245" cy="1313040"/>
              <a:chOff x="1121400" y="2826613"/>
              <a:chExt cx="1189036" cy="1172776"/>
            </a:xfrm>
          </p:grpSpPr>
          <p:sp>
            <p:nvSpPr>
              <p:cNvPr id="1240" name="Google Shape;1240;p2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0" name="Google Shape;1250;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1" name="Google Shape;1251;p26"/>
          <p:cNvSpPr txBox="1">
            <a:spLocks noGrp="1"/>
          </p:cNvSpPr>
          <p:nvPr>
            <p:ph type="subTitle" idx="1"/>
          </p:nvPr>
        </p:nvSpPr>
        <p:spPr>
          <a:xfrm>
            <a:off x="976801" y="2599727"/>
            <a:ext cx="2243100" cy="869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252" name="Google Shape;1252;p26"/>
          <p:cNvSpPr txBox="1">
            <a:spLocks noGrp="1"/>
          </p:cNvSpPr>
          <p:nvPr>
            <p:ph type="subTitle" idx="2"/>
          </p:nvPr>
        </p:nvSpPr>
        <p:spPr>
          <a:xfrm>
            <a:off x="3450466" y="2599727"/>
            <a:ext cx="2243100" cy="869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253" name="Google Shape;1253;p26"/>
          <p:cNvSpPr txBox="1">
            <a:spLocks noGrp="1"/>
          </p:cNvSpPr>
          <p:nvPr>
            <p:ph type="subTitle" idx="3"/>
          </p:nvPr>
        </p:nvSpPr>
        <p:spPr>
          <a:xfrm>
            <a:off x="5924130" y="2599727"/>
            <a:ext cx="2243100" cy="869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254" name="Google Shape;1254;p26"/>
          <p:cNvSpPr txBox="1">
            <a:spLocks noGrp="1"/>
          </p:cNvSpPr>
          <p:nvPr>
            <p:ph type="subTitle" idx="4"/>
          </p:nvPr>
        </p:nvSpPr>
        <p:spPr>
          <a:xfrm>
            <a:off x="976800" y="2221350"/>
            <a:ext cx="2243100" cy="527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Caudex"/>
              <a:buNone/>
              <a:defRPr sz="2200" b="1">
                <a:solidFill>
                  <a:schemeClr val="dk1"/>
                </a:solidFill>
                <a:latin typeface="Caudex"/>
                <a:ea typeface="Caudex"/>
                <a:cs typeface="Caudex"/>
                <a:sym typeface="Caudex"/>
              </a:defRPr>
            </a:lvl1pPr>
            <a:lvl2pPr lvl="1" algn="ctr" rtl="0">
              <a:lnSpc>
                <a:spcPct val="115000"/>
              </a:lnSpc>
              <a:spcBef>
                <a:spcPts val="0"/>
              </a:spcBef>
              <a:spcAft>
                <a:spcPts val="0"/>
              </a:spcAft>
              <a:buSzPts val="2200"/>
              <a:buFont typeface="Caudex"/>
              <a:buNone/>
              <a:defRPr sz="2200" b="1">
                <a:latin typeface="Caudex"/>
                <a:ea typeface="Caudex"/>
                <a:cs typeface="Caudex"/>
                <a:sym typeface="Caudex"/>
              </a:defRPr>
            </a:lvl2pPr>
            <a:lvl3pPr lvl="2" algn="ctr" rtl="0">
              <a:lnSpc>
                <a:spcPct val="115000"/>
              </a:lnSpc>
              <a:spcBef>
                <a:spcPts val="0"/>
              </a:spcBef>
              <a:spcAft>
                <a:spcPts val="0"/>
              </a:spcAft>
              <a:buSzPts val="2200"/>
              <a:buFont typeface="Caudex"/>
              <a:buNone/>
              <a:defRPr sz="2200" b="1">
                <a:latin typeface="Caudex"/>
                <a:ea typeface="Caudex"/>
                <a:cs typeface="Caudex"/>
                <a:sym typeface="Caudex"/>
              </a:defRPr>
            </a:lvl3pPr>
            <a:lvl4pPr lvl="3" algn="ctr" rtl="0">
              <a:lnSpc>
                <a:spcPct val="115000"/>
              </a:lnSpc>
              <a:spcBef>
                <a:spcPts val="0"/>
              </a:spcBef>
              <a:spcAft>
                <a:spcPts val="0"/>
              </a:spcAft>
              <a:buSzPts val="2200"/>
              <a:buFont typeface="Caudex"/>
              <a:buNone/>
              <a:defRPr sz="2200" b="1">
                <a:latin typeface="Caudex"/>
                <a:ea typeface="Caudex"/>
                <a:cs typeface="Caudex"/>
                <a:sym typeface="Caudex"/>
              </a:defRPr>
            </a:lvl4pPr>
            <a:lvl5pPr lvl="4" algn="ctr" rtl="0">
              <a:lnSpc>
                <a:spcPct val="115000"/>
              </a:lnSpc>
              <a:spcBef>
                <a:spcPts val="0"/>
              </a:spcBef>
              <a:spcAft>
                <a:spcPts val="0"/>
              </a:spcAft>
              <a:buSzPts val="2200"/>
              <a:buFont typeface="Caudex"/>
              <a:buNone/>
              <a:defRPr sz="2200" b="1">
                <a:latin typeface="Caudex"/>
                <a:ea typeface="Caudex"/>
                <a:cs typeface="Caudex"/>
                <a:sym typeface="Caudex"/>
              </a:defRPr>
            </a:lvl5pPr>
            <a:lvl6pPr lvl="5" algn="ctr" rtl="0">
              <a:lnSpc>
                <a:spcPct val="115000"/>
              </a:lnSpc>
              <a:spcBef>
                <a:spcPts val="0"/>
              </a:spcBef>
              <a:spcAft>
                <a:spcPts val="0"/>
              </a:spcAft>
              <a:buSzPts val="2200"/>
              <a:buFont typeface="Caudex"/>
              <a:buNone/>
              <a:defRPr sz="2200" b="1">
                <a:latin typeface="Caudex"/>
                <a:ea typeface="Caudex"/>
                <a:cs typeface="Caudex"/>
                <a:sym typeface="Caudex"/>
              </a:defRPr>
            </a:lvl6pPr>
            <a:lvl7pPr lvl="6" algn="ctr" rtl="0">
              <a:lnSpc>
                <a:spcPct val="115000"/>
              </a:lnSpc>
              <a:spcBef>
                <a:spcPts val="0"/>
              </a:spcBef>
              <a:spcAft>
                <a:spcPts val="0"/>
              </a:spcAft>
              <a:buSzPts val="2200"/>
              <a:buFont typeface="Caudex"/>
              <a:buNone/>
              <a:defRPr sz="2200" b="1">
                <a:latin typeface="Caudex"/>
                <a:ea typeface="Caudex"/>
                <a:cs typeface="Caudex"/>
                <a:sym typeface="Caudex"/>
              </a:defRPr>
            </a:lvl7pPr>
            <a:lvl8pPr lvl="7" algn="ctr" rtl="0">
              <a:lnSpc>
                <a:spcPct val="115000"/>
              </a:lnSpc>
              <a:spcBef>
                <a:spcPts val="0"/>
              </a:spcBef>
              <a:spcAft>
                <a:spcPts val="0"/>
              </a:spcAft>
              <a:buSzPts val="2200"/>
              <a:buFont typeface="Caudex"/>
              <a:buNone/>
              <a:defRPr sz="2200" b="1">
                <a:latin typeface="Caudex"/>
                <a:ea typeface="Caudex"/>
                <a:cs typeface="Caudex"/>
                <a:sym typeface="Caudex"/>
              </a:defRPr>
            </a:lvl8pPr>
            <a:lvl9pPr lvl="8" algn="ctr" rtl="0">
              <a:lnSpc>
                <a:spcPct val="115000"/>
              </a:lnSpc>
              <a:spcBef>
                <a:spcPts val="0"/>
              </a:spcBef>
              <a:spcAft>
                <a:spcPts val="0"/>
              </a:spcAft>
              <a:buSzPts val="2200"/>
              <a:buFont typeface="Caudex"/>
              <a:buNone/>
              <a:defRPr sz="2200" b="1">
                <a:latin typeface="Caudex"/>
                <a:ea typeface="Caudex"/>
                <a:cs typeface="Caudex"/>
                <a:sym typeface="Caudex"/>
              </a:defRPr>
            </a:lvl9pPr>
          </a:lstStyle>
          <a:p>
            <a:endParaRPr/>
          </a:p>
        </p:txBody>
      </p:sp>
      <p:sp>
        <p:nvSpPr>
          <p:cNvPr id="1255" name="Google Shape;1255;p26"/>
          <p:cNvSpPr txBox="1">
            <a:spLocks noGrp="1"/>
          </p:cNvSpPr>
          <p:nvPr>
            <p:ph type="subTitle" idx="5"/>
          </p:nvPr>
        </p:nvSpPr>
        <p:spPr>
          <a:xfrm>
            <a:off x="3450453" y="2221350"/>
            <a:ext cx="2243100" cy="527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Caudex"/>
              <a:buNone/>
              <a:defRPr sz="2200" b="1">
                <a:solidFill>
                  <a:schemeClr val="dk1"/>
                </a:solidFill>
                <a:latin typeface="Caudex"/>
                <a:ea typeface="Caudex"/>
                <a:cs typeface="Caudex"/>
                <a:sym typeface="Caudex"/>
              </a:defRPr>
            </a:lvl1pPr>
            <a:lvl2pPr lvl="1" algn="ctr" rtl="0">
              <a:lnSpc>
                <a:spcPct val="115000"/>
              </a:lnSpc>
              <a:spcBef>
                <a:spcPts val="0"/>
              </a:spcBef>
              <a:spcAft>
                <a:spcPts val="0"/>
              </a:spcAft>
              <a:buSzPts val="2200"/>
              <a:buFont typeface="Caudex"/>
              <a:buNone/>
              <a:defRPr sz="2200" b="1">
                <a:latin typeface="Caudex"/>
                <a:ea typeface="Caudex"/>
                <a:cs typeface="Caudex"/>
                <a:sym typeface="Caudex"/>
              </a:defRPr>
            </a:lvl2pPr>
            <a:lvl3pPr lvl="2" algn="ctr" rtl="0">
              <a:lnSpc>
                <a:spcPct val="115000"/>
              </a:lnSpc>
              <a:spcBef>
                <a:spcPts val="0"/>
              </a:spcBef>
              <a:spcAft>
                <a:spcPts val="0"/>
              </a:spcAft>
              <a:buSzPts val="2200"/>
              <a:buFont typeface="Caudex"/>
              <a:buNone/>
              <a:defRPr sz="2200" b="1">
                <a:latin typeface="Caudex"/>
                <a:ea typeface="Caudex"/>
                <a:cs typeface="Caudex"/>
                <a:sym typeface="Caudex"/>
              </a:defRPr>
            </a:lvl3pPr>
            <a:lvl4pPr lvl="3" algn="ctr" rtl="0">
              <a:lnSpc>
                <a:spcPct val="115000"/>
              </a:lnSpc>
              <a:spcBef>
                <a:spcPts val="0"/>
              </a:spcBef>
              <a:spcAft>
                <a:spcPts val="0"/>
              </a:spcAft>
              <a:buSzPts val="2200"/>
              <a:buFont typeface="Caudex"/>
              <a:buNone/>
              <a:defRPr sz="2200" b="1">
                <a:latin typeface="Caudex"/>
                <a:ea typeface="Caudex"/>
                <a:cs typeface="Caudex"/>
                <a:sym typeface="Caudex"/>
              </a:defRPr>
            </a:lvl4pPr>
            <a:lvl5pPr lvl="4" algn="ctr" rtl="0">
              <a:lnSpc>
                <a:spcPct val="115000"/>
              </a:lnSpc>
              <a:spcBef>
                <a:spcPts val="0"/>
              </a:spcBef>
              <a:spcAft>
                <a:spcPts val="0"/>
              </a:spcAft>
              <a:buSzPts val="2200"/>
              <a:buFont typeface="Caudex"/>
              <a:buNone/>
              <a:defRPr sz="2200" b="1">
                <a:latin typeface="Caudex"/>
                <a:ea typeface="Caudex"/>
                <a:cs typeface="Caudex"/>
                <a:sym typeface="Caudex"/>
              </a:defRPr>
            </a:lvl5pPr>
            <a:lvl6pPr lvl="5" algn="ctr" rtl="0">
              <a:lnSpc>
                <a:spcPct val="115000"/>
              </a:lnSpc>
              <a:spcBef>
                <a:spcPts val="0"/>
              </a:spcBef>
              <a:spcAft>
                <a:spcPts val="0"/>
              </a:spcAft>
              <a:buSzPts val="2200"/>
              <a:buFont typeface="Caudex"/>
              <a:buNone/>
              <a:defRPr sz="2200" b="1">
                <a:latin typeface="Caudex"/>
                <a:ea typeface="Caudex"/>
                <a:cs typeface="Caudex"/>
                <a:sym typeface="Caudex"/>
              </a:defRPr>
            </a:lvl6pPr>
            <a:lvl7pPr lvl="6" algn="ctr" rtl="0">
              <a:lnSpc>
                <a:spcPct val="115000"/>
              </a:lnSpc>
              <a:spcBef>
                <a:spcPts val="0"/>
              </a:spcBef>
              <a:spcAft>
                <a:spcPts val="0"/>
              </a:spcAft>
              <a:buSzPts val="2200"/>
              <a:buFont typeface="Caudex"/>
              <a:buNone/>
              <a:defRPr sz="2200" b="1">
                <a:latin typeface="Caudex"/>
                <a:ea typeface="Caudex"/>
                <a:cs typeface="Caudex"/>
                <a:sym typeface="Caudex"/>
              </a:defRPr>
            </a:lvl7pPr>
            <a:lvl8pPr lvl="7" algn="ctr" rtl="0">
              <a:lnSpc>
                <a:spcPct val="115000"/>
              </a:lnSpc>
              <a:spcBef>
                <a:spcPts val="0"/>
              </a:spcBef>
              <a:spcAft>
                <a:spcPts val="0"/>
              </a:spcAft>
              <a:buSzPts val="2200"/>
              <a:buFont typeface="Caudex"/>
              <a:buNone/>
              <a:defRPr sz="2200" b="1">
                <a:latin typeface="Caudex"/>
                <a:ea typeface="Caudex"/>
                <a:cs typeface="Caudex"/>
                <a:sym typeface="Caudex"/>
              </a:defRPr>
            </a:lvl8pPr>
            <a:lvl9pPr lvl="8" algn="ctr" rtl="0">
              <a:lnSpc>
                <a:spcPct val="115000"/>
              </a:lnSpc>
              <a:spcBef>
                <a:spcPts val="0"/>
              </a:spcBef>
              <a:spcAft>
                <a:spcPts val="0"/>
              </a:spcAft>
              <a:buSzPts val="2200"/>
              <a:buFont typeface="Caudex"/>
              <a:buNone/>
              <a:defRPr sz="2200" b="1">
                <a:latin typeface="Caudex"/>
                <a:ea typeface="Caudex"/>
                <a:cs typeface="Caudex"/>
                <a:sym typeface="Caudex"/>
              </a:defRPr>
            </a:lvl9pPr>
          </a:lstStyle>
          <a:p>
            <a:endParaRPr/>
          </a:p>
        </p:txBody>
      </p:sp>
      <p:sp>
        <p:nvSpPr>
          <p:cNvPr id="1256" name="Google Shape;1256;p26"/>
          <p:cNvSpPr txBox="1">
            <a:spLocks noGrp="1"/>
          </p:cNvSpPr>
          <p:nvPr>
            <p:ph type="subTitle" idx="6"/>
          </p:nvPr>
        </p:nvSpPr>
        <p:spPr>
          <a:xfrm>
            <a:off x="5924131" y="2221350"/>
            <a:ext cx="2243100" cy="527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Caudex"/>
              <a:buNone/>
              <a:defRPr sz="2200" b="1">
                <a:solidFill>
                  <a:schemeClr val="dk1"/>
                </a:solidFill>
                <a:latin typeface="Caudex"/>
                <a:ea typeface="Caudex"/>
                <a:cs typeface="Caudex"/>
                <a:sym typeface="Caudex"/>
              </a:defRPr>
            </a:lvl1pPr>
            <a:lvl2pPr lvl="1" algn="ctr" rtl="0">
              <a:lnSpc>
                <a:spcPct val="115000"/>
              </a:lnSpc>
              <a:spcBef>
                <a:spcPts val="0"/>
              </a:spcBef>
              <a:spcAft>
                <a:spcPts val="0"/>
              </a:spcAft>
              <a:buSzPts val="2200"/>
              <a:buFont typeface="Caudex"/>
              <a:buNone/>
              <a:defRPr sz="2200" b="1">
                <a:latin typeface="Caudex"/>
                <a:ea typeface="Caudex"/>
                <a:cs typeface="Caudex"/>
                <a:sym typeface="Caudex"/>
              </a:defRPr>
            </a:lvl2pPr>
            <a:lvl3pPr lvl="2" algn="ctr" rtl="0">
              <a:lnSpc>
                <a:spcPct val="115000"/>
              </a:lnSpc>
              <a:spcBef>
                <a:spcPts val="0"/>
              </a:spcBef>
              <a:spcAft>
                <a:spcPts val="0"/>
              </a:spcAft>
              <a:buSzPts val="2200"/>
              <a:buFont typeface="Caudex"/>
              <a:buNone/>
              <a:defRPr sz="2200" b="1">
                <a:latin typeface="Caudex"/>
                <a:ea typeface="Caudex"/>
                <a:cs typeface="Caudex"/>
                <a:sym typeface="Caudex"/>
              </a:defRPr>
            </a:lvl3pPr>
            <a:lvl4pPr lvl="3" algn="ctr" rtl="0">
              <a:lnSpc>
                <a:spcPct val="115000"/>
              </a:lnSpc>
              <a:spcBef>
                <a:spcPts val="0"/>
              </a:spcBef>
              <a:spcAft>
                <a:spcPts val="0"/>
              </a:spcAft>
              <a:buSzPts val="2200"/>
              <a:buFont typeface="Caudex"/>
              <a:buNone/>
              <a:defRPr sz="2200" b="1">
                <a:latin typeface="Caudex"/>
                <a:ea typeface="Caudex"/>
                <a:cs typeface="Caudex"/>
                <a:sym typeface="Caudex"/>
              </a:defRPr>
            </a:lvl4pPr>
            <a:lvl5pPr lvl="4" algn="ctr" rtl="0">
              <a:lnSpc>
                <a:spcPct val="115000"/>
              </a:lnSpc>
              <a:spcBef>
                <a:spcPts val="0"/>
              </a:spcBef>
              <a:spcAft>
                <a:spcPts val="0"/>
              </a:spcAft>
              <a:buSzPts val="2200"/>
              <a:buFont typeface="Caudex"/>
              <a:buNone/>
              <a:defRPr sz="2200" b="1">
                <a:latin typeface="Caudex"/>
                <a:ea typeface="Caudex"/>
                <a:cs typeface="Caudex"/>
                <a:sym typeface="Caudex"/>
              </a:defRPr>
            </a:lvl5pPr>
            <a:lvl6pPr lvl="5" algn="ctr" rtl="0">
              <a:lnSpc>
                <a:spcPct val="115000"/>
              </a:lnSpc>
              <a:spcBef>
                <a:spcPts val="0"/>
              </a:spcBef>
              <a:spcAft>
                <a:spcPts val="0"/>
              </a:spcAft>
              <a:buSzPts val="2200"/>
              <a:buFont typeface="Caudex"/>
              <a:buNone/>
              <a:defRPr sz="2200" b="1">
                <a:latin typeface="Caudex"/>
                <a:ea typeface="Caudex"/>
                <a:cs typeface="Caudex"/>
                <a:sym typeface="Caudex"/>
              </a:defRPr>
            </a:lvl6pPr>
            <a:lvl7pPr lvl="6" algn="ctr" rtl="0">
              <a:lnSpc>
                <a:spcPct val="115000"/>
              </a:lnSpc>
              <a:spcBef>
                <a:spcPts val="0"/>
              </a:spcBef>
              <a:spcAft>
                <a:spcPts val="0"/>
              </a:spcAft>
              <a:buSzPts val="2200"/>
              <a:buFont typeface="Caudex"/>
              <a:buNone/>
              <a:defRPr sz="2200" b="1">
                <a:latin typeface="Caudex"/>
                <a:ea typeface="Caudex"/>
                <a:cs typeface="Caudex"/>
                <a:sym typeface="Caudex"/>
              </a:defRPr>
            </a:lvl7pPr>
            <a:lvl8pPr lvl="7" algn="ctr" rtl="0">
              <a:lnSpc>
                <a:spcPct val="115000"/>
              </a:lnSpc>
              <a:spcBef>
                <a:spcPts val="0"/>
              </a:spcBef>
              <a:spcAft>
                <a:spcPts val="0"/>
              </a:spcAft>
              <a:buSzPts val="2200"/>
              <a:buFont typeface="Caudex"/>
              <a:buNone/>
              <a:defRPr sz="2200" b="1">
                <a:latin typeface="Caudex"/>
                <a:ea typeface="Caudex"/>
                <a:cs typeface="Caudex"/>
                <a:sym typeface="Caudex"/>
              </a:defRPr>
            </a:lvl8pPr>
            <a:lvl9pPr lvl="8" algn="ctr" rtl="0">
              <a:lnSpc>
                <a:spcPct val="115000"/>
              </a:lnSpc>
              <a:spcBef>
                <a:spcPts val="0"/>
              </a:spcBef>
              <a:spcAft>
                <a:spcPts val="0"/>
              </a:spcAft>
              <a:buSzPts val="2200"/>
              <a:buFont typeface="Caudex"/>
              <a:buNone/>
              <a:defRPr sz="2200" b="1">
                <a:latin typeface="Caudex"/>
                <a:ea typeface="Caudex"/>
                <a:cs typeface="Caudex"/>
                <a:sym typeface="Caudex"/>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257"/>
        <p:cNvGrpSpPr/>
        <p:nvPr/>
      </p:nvGrpSpPr>
      <p:grpSpPr>
        <a:xfrm>
          <a:off x="0" y="0"/>
          <a:ext cx="0" cy="0"/>
          <a:chOff x="0" y="0"/>
          <a:chExt cx="0" cy="0"/>
        </a:xfrm>
      </p:grpSpPr>
      <p:pic>
        <p:nvPicPr>
          <p:cNvPr id="1258" name="Google Shape;1258;p27"/>
          <p:cNvPicPr preferRelativeResize="0"/>
          <p:nvPr/>
        </p:nvPicPr>
        <p:blipFill rotWithShape="1">
          <a:blip r:embed="rId2">
            <a:alphaModFix amt="60000"/>
          </a:blip>
          <a:srcRect t="8313" b="8304"/>
          <a:stretch/>
        </p:blipFill>
        <p:spPr>
          <a:xfrm rot="10800000">
            <a:off x="388200" y="276450"/>
            <a:ext cx="8367549" cy="4590625"/>
          </a:xfrm>
          <a:prstGeom prst="rect">
            <a:avLst/>
          </a:prstGeom>
          <a:noFill/>
          <a:ln>
            <a:noFill/>
          </a:ln>
        </p:spPr>
      </p:pic>
      <p:grpSp>
        <p:nvGrpSpPr>
          <p:cNvPr id="1259" name="Google Shape;1259;p27"/>
          <p:cNvGrpSpPr/>
          <p:nvPr/>
        </p:nvGrpSpPr>
        <p:grpSpPr>
          <a:xfrm>
            <a:off x="84827" y="25450"/>
            <a:ext cx="8974866" cy="5092882"/>
            <a:chOff x="48379" y="4764"/>
            <a:chExt cx="9047244" cy="5133954"/>
          </a:xfrm>
        </p:grpSpPr>
        <p:sp>
          <p:nvSpPr>
            <p:cNvPr id="1260" name="Google Shape;1260;p27"/>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27"/>
            <p:cNvGrpSpPr/>
            <p:nvPr/>
          </p:nvGrpSpPr>
          <p:grpSpPr>
            <a:xfrm>
              <a:off x="48505" y="3825795"/>
              <a:ext cx="1331245" cy="1312923"/>
              <a:chOff x="1121400" y="2826613"/>
              <a:chExt cx="1189036" cy="1172776"/>
            </a:xfrm>
          </p:grpSpPr>
          <p:sp>
            <p:nvSpPr>
              <p:cNvPr id="1262" name="Google Shape;1262;p2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27"/>
            <p:cNvGrpSpPr/>
            <p:nvPr/>
          </p:nvGrpSpPr>
          <p:grpSpPr>
            <a:xfrm rot="10800000" flipH="1">
              <a:off x="48379" y="4764"/>
              <a:ext cx="1331245" cy="1313040"/>
              <a:chOff x="1121400" y="2826613"/>
              <a:chExt cx="1189036" cy="1172776"/>
            </a:xfrm>
          </p:grpSpPr>
          <p:sp>
            <p:nvSpPr>
              <p:cNvPr id="1273" name="Google Shape;1273;p2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27"/>
            <p:cNvGrpSpPr/>
            <p:nvPr/>
          </p:nvGrpSpPr>
          <p:grpSpPr>
            <a:xfrm rot="10800000">
              <a:off x="7764378" y="4764"/>
              <a:ext cx="1331245" cy="1313040"/>
              <a:chOff x="1121400" y="2826613"/>
              <a:chExt cx="1189036" cy="1172776"/>
            </a:xfrm>
          </p:grpSpPr>
          <p:sp>
            <p:nvSpPr>
              <p:cNvPr id="1284" name="Google Shape;1284;p2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27"/>
            <p:cNvGrpSpPr/>
            <p:nvPr/>
          </p:nvGrpSpPr>
          <p:grpSpPr>
            <a:xfrm flipH="1">
              <a:off x="7764378" y="3825672"/>
              <a:ext cx="1331245" cy="1313040"/>
              <a:chOff x="1121400" y="2826613"/>
              <a:chExt cx="1189036" cy="1172776"/>
            </a:xfrm>
          </p:grpSpPr>
          <p:sp>
            <p:nvSpPr>
              <p:cNvPr id="1295" name="Google Shape;1295;p2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05" name="Google Shape;1305;p2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06" name="Google Shape;1306;p27"/>
          <p:cNvSpPr txBox="1">
            <a:spLocks noGrp="1"/>
          </p:cNvSpPr>
          <p:nvPr>
            <p:ph type="subTitle" idx="1"/>
          </p:nvPr>
        </p:nvSpPr>
        <p:spPr>
          <a:xfrm>
            <a:off x="1274225" y="2109214"/>
            <a:ext cx="31083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307" name="Google Shape;1307;p27"/>
          <p:cNvSpPr txBox="1">
            <a:spLocks noGrp="1"/>
          </p:cNvSpPr>
          <p:nvPr>
            <p:ph type="subTitle" idx="2"/>
          </p:nvPr>
        </p:nvSpPr>
        <p:spPr>
          <a:xfrm>
            <a:off x="4761291" y="2109214"/>
            <a:ext cx="31083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308" name="Google Shape;1308;p27"/>
          <p:cNvSpPr txBox="1">
            <a:spLocks noGrp="1"/>
          </p:cNvSpPr>
          <p:nvPr>
            <p:ph type="subTitle" idx="3"/>
          </p:nvPr>
        </p:nvSpPr>
        <p:spPr>
          <a:xfrm>
            <a:off x="1274225" y="3450328"/>
            <a:ext cx="31083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309" name="Google Shape;1309;p27"/>
          <p:cNvSpPr txBox="1">
            <a:spLocks noGrp="1"/>
          </p:cNvSpPr>
          <p:nvPr>
            <p:ph type="subTitle" idx="4"/>
          </p:nvPr>
        </p:nvSpPr>
        <p:spPr>
          <a:xfrm>
            <a:off x="4761291" y="3450328"/>
            <a:ext cx="31083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310" name="Google Shape;1310;p27"/>
          <p:cNvSpPr txBox="1">
            <a:spLocks noGrp="1"/>
          </p:cNvSpPr>
          <p:nvPr>
            <p:ph type="subTitle" idx="5"/>
          </p:nvPr>
        </p:nvSpPr>
        <p:spPr>
          <a:xfrm>
            <a:off x="1274225" y="1694375"/>
            <a:ext cx="3108300" cy="527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Caudex"/>
              <a:buNone/>
              <a:defRPr sz="2200" b="1">
                <a:solidFill>
                  <a:schemeClr val="dk1"/>
                </a:solidFill>
                <a:latin typeface="Caudex"/>
                <a:ea typeface="Caudex"/>
                <a:cs typeface="Caudex"/>
                <a:sym typeface="Caudex"/>
              </a:defRPr>
            </a:lvl1pPr>
            <a:lvl2pPr lvl="1" algn="ctr" rtl="0">
              <a:lnSpc>
                <a:spcPct val="115000"/>
              </a:lnSpc>
              <a:spcBef>
                <a:spcPts val="0"/>
              </a:spcBef>
              <a:spcAft>
                <a:spcPts val="0"/>
              </a:spcAft>
              <a:buSzPts val="2200"/>
              <a:buFont typeface="Caudex"/>
              <a:buNone/>
              <a:defRPr sz="2200" b="1">
                <a:latin typeface="Caudex"/>
                <a:ea typeface="Caudex"/>
                <a:cs typeface="Caudex"/>
                <a:sym typeface="Caudex"/>
              </a:defRPr>
            </a:lvl2pPr>
            <a:lvl3pPr lvl="2" algn="ctr" rtl="0">
              <a:lnSpc>
                <a:spcPct val="115000"/>
              </a:lnSpc>
              <a:spcBef>
                <a:spcPts val="0"/>
              </a:spcBef>
              <a:spcAft>
                <a:spcPts val="0"/>
              </a:spcAft>
              <a:buSzPts val="2200"/>
              <a:buFont typeface="Caudex"/>
              <a:buNone/>
              <a:defRPr sz="2200" b="1">
                <a:latin typeface="Caudex"/>
                <a:ea typeface="Caudex"/>
                <a:cs typeface="Caudex"/>
                <a:sym typeface="Caudex"/>
              </a:defRPr>
            </a:lvl3pPr>
            <a:lvl4pPr lvl="3" algn="ctr" rtl="0">
              <a:lnSpc>
                <a:spcPct val="115000"/>
              </a:lnSpc>
              <a:spcBef>
                <a:spcPts val="0"/>
              </a:spcBef>
              <a:spcAft>
                <a:spcPts val="0"/>
              </a:spcAft>
              <a:buSzPts val="2200"/>
              <a:buFont typeface="Caudex"/>
              <a:buNone/>
              <a:defRPr sz="2200" b="1">
                <a:latin typeface="Caudex"/>
                <a:ea typeface="Caudex"/>
                <a:cs typeface="Caudex"/>
                <a:sym typeface="Caudex"/>
              </a:defRPr>
            </a:lvl4pPr>
            <a:lvl5pPr lvl="4" algn="ctr" rtl="0">
              <a:lnSpc>
                <a:spcPct val="115000"/>
              </a:lnSpc>
              <a:spcBef>
                <a:spcPts val="0"/>
              </a:spcBef>
              <a:spcAft>
                <a:spcPts val="0"/>
              </a:spcAft>
              <a:buSzPts val="2200"/>
              <a:buFont typeface="Caudex"/>
              <a:buNone/>
              <a:defRPr sz="2200" b="1">
                <a:latin typeface="Caudex"/>
                <a:ea typeface="Caudex"/>
                <a:cs typeface="Caudex"/>
                <a:sym typeface="Caudex"/>
              </a:defRPr>
            </a:lvl5pPr>
            <a:lvl6pPr lvl="5" algn="ctr" rtl="0">
              <a:lnSpc>
                <a:spcPct val="115000"/>
              </a:lnSpc>
              <a:spcBef>
                <a:spcPts val="0"/>
              </a:spcBef>
              <a:spcAft>
                <a:spcPts val="0"/>
              </a:spcAft>
              <a:buSzPts val="2200"/>
              <a:buFont typeface="Caudex"/>
              <a:buNone/>
              <a:defRPr sz="2200" b="1">
                <a:latin typeface="Caudex"/>
                <a:ea typeface="Caudex"/>
                <a:cs typeface="Caudex"/>
                <a:sym typeface="Caudex"/>
              </a:defRPr>
            </a:lvl6pPr>
            <a:lvl7pPr lvl="6" algn="ctr" rtl="0">
              <a:lnSpc>
                <a:spcPct val="115000"/>
              </a:lnSpc>
              <a:spcBef>
                <a:spcPts val="0"/>
              </a:spcBef>
              <a:spcAft>
                <a:spcPts val="0"/>
              </a:spcAft>
              <a:buSzPts val="2200"/>
              <a:buFont typeface="Caudex"/>
              <a:buNone/>
              <a:defRPr sz="2200" b="1">
                <a:latin typeface="Caudex"/>
                <a:ea typeface="Caudex"/>
                <a:cs typeface="Caudex"/>
                <a:sym typeface="Caudex"/>
              </a:defRPr>
            </a:lvl7pPr>
            <a:lvl8pPr lvl="7" algn="ctr" rtl="0">
              <a:lnSpc>
                <a:spcPct val="115000"/>
              </a:lnSpc>
              <a:spcBef>
                <a:spcPts val="0"/>
              </a:spcBef>
              <a:spcAft>
                <a:spcPts val="0"/>
              </a:spcAft>
              <a:buSzPts val="2200"/>
              <a:buFont typeface="Caudex"/>
              <a:buNone/>
              <a:defRPr sz="2200" b="1">
                <a:latin typeface="Caudex"/>
                <a:ea typeface="Caudex"/>
                <a:cs typeface="Caudex"/>
                <a:sym typeface="Caudex"/>
              </a:defRPr>
            </a:lvl8pPr>
            <a:lvl9pPr lvl="8" algn="ctr" rtl="0">
              <a:lnSpc>
                <a:spcPct val="115000"/>
              </a:lnSpc>
              <a:spcBef>
                <a:spcPts val="0"/>
              </a:spcBef>
              <a:spcAft>
                <a:spcPts val="0"/>
              </a:spcAft>
              <a:buSzPts val="2200"/>
              <a:buFont typeface="Caudex"/>
              <a:buNone/>
              <a:defRPr sz="2200" b="1">
                <a:latin typeface="Caudex"/>
                <a:ea typeface="Caudex"/>
                <a:cs typeface="Caudex"/>
                <a:sym typeface="Caudex"/>
              </a:defRPr>
            </a:lvl9pPr>
          </a:lstStyle>
          <a:p>
            <a:endParaRPr/>
          </a:p>
        </p:txBody>
      </p:sp>
      <p:sp>
        <p:nvSpPr>
          <p:cNvPr id="1311" name="Google Shape;1311;p27"/>
          <p:cNvSpPr txBox="1">
            <a:spLocks noGrp="1"/>
          </p:cNvSpPr>
          <p:nvPr>
            <p:ph type="subTitle" idx="6"/>
          </p:nvPr>
        </p:nvSpPr>
        <p:spPr>
          <a:xfrm>
            <a:off x="1274225" y="3038843"/>
            <a:ext cx="3108300" cy="527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Caudex"/>
              <a:buNone/>
              <a:defRPr sz="2200" b="1">
                <a:solidFill>
                  <a:schemeClr val="dk1"/>
                </a:solidFill>
                <a:latin typeface="Caudex"/>
                <a:ea typeface="Caudex"/>
                <a:cs typeface="Caudex"/>
                <a:sym typeface="Caudex"/>
              </a:defRPr>
            </a:lvl1pPr>
            <a:lvl2pPr lvl="1" algn="ctr" rtl="0">
              <a:lnSpc>
                <a:spcPct val="115000"/>
              </a:lnSpc>
              <a:spcBef>
                <a:spcPts val="0"/>
              </a:spcBef>
              <a:spcAft>
                <a:spcPts val="0"/>
              </a:spcAft>
              <a:buSzPts val="2200"/>
              <a:buFont typeface="Caudex"/>
              <a:buNone/>
              <a:defRPr sz="2200" b="1">
                <a:latin typeface="Caudex"/>
                <a:ea typeface="Caudex"/>
                <a:cs typeface="Caudex"/>
                <a:sym typeface="Caudex"/>
              </a:defRPr>
            </a:lvl2pPr>
            <a:lvl3pPr lvl="2" algn="ctr" rtl="0">
              <a:lnSpc>
                <a:spcPct val="115000"/>
              </a:lnSpc>
              <a:spcBef>
                <a:spcPts val="0"/>
              </a:spcBef>
              <a:spcAft>
                <a:spcPts val="0"/>
              </a:spcAft>
              <a:buSzPts val="2200"/>
              <a:buFont typeface="Caudex"/>
              <a:buNone/>
              <a:defRPr sz="2200" b="1">
                <a:latin typeface="Caudex"/>
                <a:ea typeface="Caudex"/>
                <a:cs typeface="Caudex"/>
                <a:sym typeface="Caudex"/>
              </a:defRPr>
            </a:lvl3pPr>
            <a:lvl4pPr lvl="3" algn="ctr" rtl="0">
              <a:lnSpc>
                <a:spcPct val="115000"/>
              </a:lnSpc>
              <a:spcBef>
                <a:spcPts val="0"/>
              </a:spcBef>
              <a:spcAft>
                <a:spcPts val="0"/>
              </a:spcAft>
              <a:buSzPts val="2200"/>
              <a:buFont typeface="Caudex"/>
              <a:buNone/>
              <a:defRPr sz="2200" b="1">
                <a:latin typeface="Caudex"/>
                <a:ea typeface="Caudex"/>
                <a:cs typeface="Caudex"/>
                <a:sym typeface="Caudex"/>
              </a:defRPr>
            </a:lvl4pPr>
            <a:lvl5pPr lvl="4" algn="ctr" rtl="0">
              <a:lnSpc>
                <a:spcPct val="115000"/>
              </a:lnSpc>
              <a:spcBef>
                <a:spcPts val="0"/>
              </a:spcBef>
              <a:spcAft>
                <a:spcPts val="0"/>
              </a:spcAft>
              <a:buSzPts val="2200"/>
              <a:buFont typeface="Caudex"/>
              <a:buNone/>
              <a:defRPr sz="2200" b="1">
                <a:latin typeface="Caudex"/>
                <a:ea typeface="Caudex"/>
                <a:cs typeface="Caudex"/>
                <a:sym typeface="Caudex"/>
              </a:defRPr>
            </a:lvl5pPr>
            <a:lvl6pPr lvl="5" algn="ctr" rtl="0">
              <a:lnSpc>
                <a:spcPct val="115000"/>
              </a:lnSpc>
              <a:spcBef>
                <a:spcPts val="0"/>
              </a:spcBef>
              <a:spcAft>
                <a:spcPts val="0"/>
              </a:spcAft>
              <a:buSzPts val="2200"/>
              <a:buFont typeface="Caudex"/>
              <a:buNone/>
              <a:defRPr sz="2200" b="1">
                <a:latin typeface="Caudex"/>
                <a:ea typeface="Caudex"/>
                <a:cs typeface="Caudex"/>
                <a:sym typeface="Caudex"/>
              </a:defRPr>
            </a:lvl6pPr>
            <a:lvl7pPr lvl="6" algn="ctr" rtl="0">
              <a:lnSpc>
                <a:spcPct val="115000"/>
              </a:lnSpc>
              <a:spcBef>
                <a:spcPts val="0"/>
              </a:spcBef>
              <a:spcAft>
                <a:spcPts val="0"/>
              </a:spcAft>
              <a:buSzPts val="2200"/>
              <a:buFont typeface="Caudex"/>
              <a:buNone/>
              <a:defRPr sz="2200" b="1">
                <a:latin typeface="Caudex"/>
                <a:ea typeface="Caudex"/>
                <a:cs typeface="Caudex"/>
                <a:sym typeface="Caudex"/>
              </a:defRPr>
            </a:lvl7pPr>
            <a:lvl8pPr lvl="7" algn="ctr" rtl="0">
              <a:lnSpc>
                <a:spcPct val="115000"/>
              </a:lnSpc>
              <a:spcBef>
                <a:spcPts val="0"/>
              </a:spcBef>
              <a:spcAft>
                <a:spcPts val="0"/>
              </a:spcAft>
              <a:buSzPts val="2200"/>
              <a:buFont typeface="Caudex"/>
              <a:buNone/>
              <a:defRPr sz="2200" b="1">
                <a:latin typeface="Caudex"/>
                <a:ea typeface="Caudex"/>
                <a:cs typeface="Caudex"/>
                <a:sym typeface="Caudex"/>
              </a:defRPr>
            </a:lvl8pPr>
            <a:lvl9pPr lvl="8" algn="ctr" rtl="0">
              <a:lnSpc>
                <a:spcPct val="115000"/>
              </a:lnSpc>
              <a:spcBef>
                <a:spcPts val="0"/>
              </a:spcBef>
              <a:spcAft>
                <a:spcPts val="0"/>
              </a:spcAft>
              <a:buSzPts val="2200"/>
              <a:buFont typeface="Caudex"/>
              <a:buNone/>
              <a:defRPr sz="2200" b="1">
                <a:latin typeface="Caudex"/>
                <a:ea typeface="Caudex"/>
                <a:cs typeface="Caudex"/>
                <a:sym typeface="Caudex"/>
              </a:defRPr>
            </a:lvl9pPr>
          </a:lstStyle>
          <a:p>
            <a:endParaRPr/>
          </a:p>
        </p:txBody>
      </p:sp>
      <p:sp>
        <p:nvSpPr>
          <p:cNvPr id="1312" name="Google Shape;1312;p27"/>
          <p:cNvSpPr txBox="1">
            <a:spLocks noGrp="1"/>
          </p:cNvSpPr>
          <p:nvPr>
            <p:ph type="subTitle" idx="7"/>
          </p:nvPr>
        </p:nvSpPr>
        <p:spPr>
          <a:xfrm>
            <a:off x="4761286" y="1694375"/>
            <a:ext cx="3108300" cy="527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Caudex"/>
              <a:buNone/>
              <a:defRPr sz="2200" b="1">
                <a:solidFill>
                  <a:schemeClr val="dk1"/>
                </a:solidFill>
                <a:latin typeface="Caudex"/>
                <a:ea typeface="Caudex"/>
                <a:cs typeface="Caudex"/>
                <a:sym typeface="Caudex"/>
              </a:defRPr>
            </a:lvl1pPr>
            <a:lvl2pPr lvl="1" algn="ctr" rtl="0">
              <a:lnSpc>
                <a:spcPct val="115000"/>
              </a:lnSpc>
              <a:spcBef>
                <a:spcPts val="0"/>
              </a:spcBef>
              <a:spcAft>
                <a:spcPts val="0"/>
              </a:spcAft>
              <a:buSzPts val="2200"/>
              <a:buFont typeface="Caudex"/>
              <a:buNone/>
              <a:defRPr sz="2200" b="1">
                <a:latin typeface="Caudex"/>
                <a:ea typeface="Caudex"/>
                <a:cs typeface="Caudex"/>
                <a:sym typeface="Caudex"/>
              </a:defRPr>
            </a:lvl2pPr>
            <a:lvl3pPr lvl="2" algn="ctr" rtl="0">
              <a:lnSpc>
                <a:spcPct val="115000"/>
              </a:lnSpc>
              <a:spcBef>
                <a:spcPts val="0"/>
              </a:spcBef>
              <a:spcAft>
                <a:spcPts val="0"/>
              </a:spcAft>
              <a:buSzPts val="2200"/>
              <a:buFont typeface="Caudex"/>
              <a:buNone/>
              <a:defRPr sz="2200" b="1">
                <a:latin typeface="Caudex"/>
                <a:ea typeface="Caudex"/>
                <a:cs typeface="Caudex"/>
                <a:sym typeface="Caudex"/>
              </a:defRPr>
            </a:lvl3pPr>
            <a:lvl4pPr lvl="3" algn="ctr" rtl="0">
              <a:lnSpc>
                <a:spcPct val="115000"/>
              </a:lnSpc>
              <a:spcBef>
                <a:spcPts val="0"/>
              </a:spcBef>
              <a:spcAft>
                <a:spcPts val="0"/>
              </a:spcAft>
              <a:buSzPts val="2200"/>
              <a:buFont typeface="Caudex"/>
              <a:buNone/>
              <a:defRPr sz="2200" b="1">
                <a:latin typeface="Caudex"/>
                <a:ea typeface="Caudex"/>
                <a:cs typeface="Caudex"/>
                <a:sym typeface="Caudex"/>
              </a:defRPr>
            </a:lvl4pPr>
            <a:lvl5pPr lvl="4" algn="ctr" rtl="0">
              <a:lnSpc>
                <a:spcPct val="115000"/>
              </a:lnSpc>
              <a:spcBef>
                <a:spcPts val="0"/>
              </a:spcBef>
              <a:spcAft>
                <a:spcPts val="0"/>
              </a:spcAft>
              <a:buSzPts val="2200"/>
              <a:buFont typeface="Caudex"/>
              <a:buNone/>
              <a:defRPr sz="2200" b="1">
                <a:latin typeface="Caudex"/>
                <a:ea typeface="Caudex"/>
                <a:cs typeface="Caudex"/>
                <a:sym typeface="Caudex"/>
              </a:defRPr>
            </a:lvl5pPr>
            <a:lvl6pPr lvl="5" algn="ctr" rtl="0">
              <a:lnSpc>
                <a:spcPct val="115000"/>
              </a:lnSpc>
              <a:spcBef>
                <a:spcPts val="0"/>
              </a:spcBef>
              <a:spcAft>
                <a:spcPts val="0"/>
              </a:spcAft>
              <a:buSzPts val="2200"/>
              <a:buFont typeface="Caudex"/>
              <a:buNone/>
              <a:defRPr sz="2200" b="1">
                <a:latin typeface="Caudex"/>
                <a:ea typeface="Caudex"/>
                <a:cs typeface="Caudex"/>
                <a:sym typeface="Caudex"/>
              </a:defRPr>
            </a:lvl6pPr>
            <a:lvl7pPr lvl="6" algn="ctr" rtl="0">
              <a:lnSpc>
                <a:spcPct val="115000"/>
              </a:lnSpc>
              <a:spcBef>
                <a:spcPts val="0"/>
              </a:spcBef>
              <a:spcAft>
                <a:spcPts val="0"/>
              </a:spcAft>
              <a:buSzPts val="2200"/>
              <a:buFont typeface="Caudex"/>
              <a:buNone/>
              <a:defRPr sz="2200" b="1">
                <a:latin typeface="Caudex"/>
                <a:ea typeface="Caudex"/>
                <a:cs typeface="Caudex"/>
                <a:sym typeface="Caudex"/>
              </a:defRPr>
            </a:lvl7pPr>
            <a:lvl8pPr lvl="7" algn="ctr" rtl="0">
              <a:lnSpc>
                <a:spcPct val="115000"/>
              </a:lnSpc>
              <a:spcBef>
                <a:spcPts val="0"/>
              </a:spcBef>
              <a:spcAft>
                <a:spcPts val="0"/>
              </a:spcAft>
              <a:buSzPts val="2200"/>
              <a:buFont typeface="Caudex"/>
              <a:buNone/>
              <a:defRPr sz="2200" b="1">
                <a:latin typeface="Caudex"/>
                <a:ea typeface="Caudex"/>
                <a:cs typeface="Caudex"/>
                <a:sym typeface="Caudex"/>
              </a:defRPr>
            </a:lvl8pPr>
            <a:lvl9pPr lvl="8" algn="ctr" rtl="0">
              <a:lnSpc>
                <a:spcPct val="115000"/>
              </a:lnSpc>
              <a:spcBef>
                <a:spcPts val="0"/>
              </a:spcBef>
              <a:spcAft>
                <a:spcPts val="0"/>
              </a:spcAft>
              <a:buSzPts val="2200"/>
              <a:buFont typeface="Caudex"/>
              <a:buNone/>
              <a:defRPr sz="2200" b="1">
                <a:latin typeface="Caudex"/>
                <a:ea typeface="Caudex"/>
                <a:cs typeface="Caudex"/>
                <a:sym typeface="Caudex"/>
              </a:defRPr>
            </a:lvl9pPr>
          </a:lstStyle>
          <a:p>
            <a:endParaRPr/>
          </a:p>
        </p:txBody>
      </p:sp>
      <p:sp>
        <p:nvSpPr>
          <p:cNvPr id="1313" name="Google Shape;1313;p27"/>
          <p:cNvSpPr txBox="1">
            <a:spLocks noGrp="1"/>
          </p:cNvSpPr>
          <p:nvPr>
            <p:ph type="subTitle" idx="8"/>
          </p:nvPr>
        </p:nvSpPr>
        <p:spPr>
          <a:xfrm>
            <a:off x="4761286" y="3038843"/>
            <a:ext cx="3108300" cy="527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Caudex"/>
              <a:buNone/>
              <a:defRPr sz="2200" b="1">
                <a:solidFill>
                  <a:schemeClr val="dk1"/>
                </a:solidFill>
                <a:latin typeface="Caudex"/>
                <a:ea typeface="Caudex"/>
                <a:cs typeface="Caudex"/>
                <a:sym typeface="Caudex"/>
              </a:defRPr>
            </a:lvl1pPr>
            <a:lvl2pPr lvl="1" algn="ctr" rtl="0">
              <a:lnSpc>
                <a:spcPct val="115000"/>
              </a:lnSpc>
              <a:spcBef>
                <a:spcPts val="0"/>
              </a:spcBef>
              <a:spcAft>
                <a:spcPts val="0"/>
              </a:spcAft>
              <a:buSzPts val="2200"/>
              <a:buFont typeface="Caudex"/>
              <a:buNone/>
              <a:defRPr sz="2200" b="1">
                <a:latin typeface="Caudex"/>
                <a:ea typeface="Caudex"/>
                <a:cs typeface="Caudex"/>
                <a:sym typeface="Caudex"/>
              </a:defRPr>
            </a:lvl2pPr>
            <a:lvl3pPr lvl="2" algn="ctr" rtl="0">
              <a:lnSpc>
                <a:spcPct val="115000"/>
              </a:lnSpc>
              <a:spcBef>
                <a:spcPts val="0"/>
              </a:spcBef>
              <a:spcAft>
                <a:spcPts val="0"/>
              </a:spcAft>
              <a:buSzPts val="2200"/>
              <a:buFont typeface="Caudex"/>
              <a:buNone/>
              <a:defRPr sz="2200" b="1">
                <a:latin typeface="Caudex"/>
                <a:ea typeface="Caudex"/>
                <a:cs typeface="Caudex"/>
                <a:sym typeface="Caudex"/>
              </a:defRPr>
            </a:lvl3pPr>
            <a:lvl4pPr lvl="3" algn="ctr" rtl="0">
              <a:lnSpc>
                <a:spcPct val="115000"/>
              </a:lnSpc>
              <a:spcBef>
                <a:spcPts val="0"/>
              </a:spcBef>
              <a:spcAft>
                <a:spcPts val="0"/>
              </a:spcAft>
              <a:buSzPts val="2200"/>
              <a:buFont typeface="Caudex"/>
              <a:buNone/>
              <a:defRPr sz="2200" b="1">
                <a:latin typeface="Caudex"/>
                <a:ea typeface="Caudex"/>
                <a:cs typeface="Caudex"/>
                <a:sym typeface="Caudex"/>
              </a:defRPr>
            </a:lvl4pPr>
            <a:lvl5pPr lvl="4" algn="ctr" rtl="0">
              <a:lnSpc>
                <a:spcPct val="115000"/>
              </a:lnSpc>
              <a:spcBef>
                <a:spcPts val="0"/>
              </a:spcBef>
              <a:spcAft>
                <a:spcPts val="0"/>
              </a:spcAft>
              <a:buSzPts val="2200"/>
              <a:buFont typeface="Caudex"/>
              <a:buNone/>
              <a:defRPr sz="2200" b="1">
                <a:latin typeface="Caudex"/>
                <a:ea typeface="Caudex"/>
                <a:cs typeface="Caudex"/>
                <a:sym typeface="Caudex"/>
              </a:defRPr>
            </a:lvl5pPr>
            <a:lvl6pPr lvl="5" algn="ctr" rtl="0">
              <a:lnSpc>
                <a:spcPct val="115000"/>
              </a:lnSpc>
              <a:spcBef>
                <a:spcPts val="0"/>
              </a:spcBef>
              <a:spcAft>
                <a:spcPts val="0"/>
              </a:spcAft>
              <a:buSzPts val="2200"/>
              <a:buFont typeface="Caudex"/>
              <a:buNone/>
              <a:defRPr sz="2200" b="1">
                <a:latin typeface="Caudex"/>
                <a:ea typeface="Caudex"/>
                <a:cs typeface="Caudex"/>
                <a:sym typeface="Caudex"/>
              </a:defRPr>
            </a:lvl6pPr>
            <a:lvl7pPr lvl="6" algn="ctr" rtl="0">
              <a:lnSpc>
                <a:spcPct val="115000"/>
              </a:lnSpc>
              <a:spcBef>
                <a:spcPts val="0"/>
              </a:spcBef>
              <a:spcAft>
                <a:spcPts val="0"/>
              </a:spcAft>
              <a:buSzPts val="2200"/>
              <a:buFont typeface="Caudex"/>
              <a:buNone/>
              <a:defRPr sz="2200" b="1">
                <a:latin typeface="Caudex"/>
                <a:ea typeface="Caudex"/>
                <a:cs typeface="Caudex"/>
                <a:sym typeface="Caudex"/>
              </a:defRPr>
            </a:lvl7pPr>
            <a:lvl8pPr lvl="7" algn="ctr" rtl="0">
              <a:lnSpc>
                <a:spcPct val="115000"/>
              </a:lnSpc>
              <a:spcBef>
                <a:spcPts val="0"/>
              </a:spcBef>
              <a:spcAft>
                <a:spcPts val="0"/>
              </a:spcAft>
              <a:buSzPts val="2200"/>
              <a:buFont typeface="Caudex"/>
              <a:buNone/>
              <a:defRPr sz="2200" b="1">
                <a:latin typeface="Caudex"/>
                <a:ea typeface="Caudex"/>
                <a:cs typeface="Caudex"/>
                <a:sym typeface="Caudex"/>
              </a:defRPr>
            </a:lvl8pPr>
            <a:lvl9pPr lvl="8" algn="ctr" rtl="0">
              <a:lnSpc>
                <a:spcPct val="115000"/>
              </a:lnSpc>
              <a:spcBef>
                <a:spcPts val="0"/>
              </a:spcBef>
              <a:spcAft>
                <a:spcPts val="0"/>
              </a:spcAft>
              <a:buSzPts val="2200"/>
              <a:buFont typeface="Caudex"/>
              <a:buNone/>
              <a:defRPr sz="2200" b="1">
                <a:latin typeface="Caudex"/>
                <a:ea typeface="Caudex"/>
                <a:cs typeface="Caudex"/>
                <a:sym typeface="Caudex"/>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435"/>
        <p:cNvGrpSpPr/>
        <p:nvPr/>
      </p:nvGrpSpPr>
      <p:grpSpPr>
        <a:xfrm>
          <a:off x="0" y="0"/>
          <a:ext cx="0" cy="0"/>
          <a:chOff x="0" y="0"/>
          <a:chExt cx="0" cy="0"/>
        </a:xfrm>
      </p:grpSpPr>
      <p:pic>
        <p:nvPicPr>
          <p:cNvPr id="1436" name="Google Shape;1436;p30"/>
          <p:cNvPicPr preferRelativeResize="0"/>
          <p:nvPr/>
        </p:nvPicPr>
        <p:blipFill rotWithShape="1">
          <a:blip r:embed="rId2">
            <a:alphaModFix amt="70000"/>
          </a:blip>
          <a:srcRect t="8313" b="8304"/>
          <a:stretch/>
        </p:blipFill>
        <p:spPr>
          <a:xfrm>
            <a:off x="388200" y="276450"/>
            <a:ext cx="8367549" cy="4590625"/>
          </a:xfrm>
          <a:prstGeom prst="rect">
            <a:avLst/>
          </a:prstGeom>
          <a:noFill/>
          <a:ln>
            <a:noFill/>
          </a:ln>
        </p:spPr>
      </p:pic>
      <p:grpSp>
        <p:nvGrpSpPr>
          <p:cNvPr id="1437" name="Google Shape;1437;p30"/>
          <p:cNvGrpSpPr/>
          <p:nvPr/>
        </p:nvGrpSpPr>
        <p:grpSpPr>
          <a:xfrm>
            <a:off x="84827" y="25450"/>
            <a:ext cx="8974866" cy="5092882"/>
            <a:chOff x="48379" y="4764"/>
            <a:chExt cx="9047244" cy="5133954"/>
          </a:xfrm>
        </p:grpSpPr>
        <p:sp>
          <p:nvSpPr>
            <p:cNvPr id="1438" name="Google Shape;1438;p30"/>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9" name="Google Shape;1439;p30"/>
            <p:cNvGrpSpPr/>
            <p:nvPr/>
          </p:nvGrpSpPr>
          <p:grpSpPr>
            <a:xfrm>
              <a:off x="48505" y="3825795"/>
              <a:ext cx="1331245" cy="1312923"/>
              <a:chOff x="1121400" y="2826613"/>
              <a:chExt cx="1189036" cy="1172776"/>
            </a:xfrm>
          </p:grpSpPr>
          <p:sp>
            <p:nvSpPr>
              <p:cNvPr id="1440" name="Google Shape;1440;p30"/>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30"/>
            <p:cNvGrpSpPr/>
            <p:nvPr/>
          </p:nvGrpSpPr>
          <p:grpSpPr>
            <a:xfrm rot="10800000" flipH="1">
              <a:off x="48379" y="4764"/>
              <a:ext cx="1331245" cy="1313040"/>
              <a:chOff x="1121400" y="2826613"/>
              <a:chExt cx="1189036" cy="1172776"/>
            </a:xfrm>
          </p:grpSpPr>
          <p:sp>
            <p:nvSpPr>
              <p:cNvPr id="1451" name="Google Shape;1451;p30"/>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0"/>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0"/>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0"/>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0"/>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0"/>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0"/>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0"/>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0"/>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0"/>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30"/>
            <p:cNvGrpSpPr/>
            <p:nvPr/>
          </p:nvGrpSpPr>
          <p:grpSpPr>
            <a:xfrm rot="10800000">
              <a:off x="7764378" y="4764"/>
              <a:ext cx="1331245" cy="1313040"/>
              <a:chOff x="1121400" y="2826613"/>
              <a:chExt cx="1189036" cy="1172776"/>
            </a:xfrm>
          </p:grpSpPr>
          <p:sp>
            <p:nvSpPr>
              <p:cNvPr id="1462" name="Google Shape;1462;p30"/>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0"/>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0"/>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0"/>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0"/>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0"/>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0"/>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0"/>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0"/>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0"/>
            <p:cNvGrpSpPr/>
            <p:nvPr/>
          </p:nvGrpSpPr>
          <p:grpSpPr>
            <a:xfrm flipH="1">
              <a:off x="7764378" y="3825672"/>
              <a:ext cx="1331245" cy="1313040"/>
              <a:chOff x="1121400" y="2826613"/>
              <a:chExt cx="1189036" cy="1172776"/>
            </a:xfrm>
          </p:grpSpPr>
          <p:sp>
            <p:nvSpPr>
              <p:cNvPr id="1473" name="Google Shape;1473;p30"/>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0"/>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3" name="Google Shape;1483;p3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pic>
        <p:nvPicPr>
          <p:cNvPr id="71" name="Google Shape;71;p3"/>
          <p:cNvPicPr preferRelativeResize="0"/>
          <p:nvPr/>
        </p:nvPicPr>
        <p:blipFill rotWithShape="1">
          <a:blip r:embed="rId2">
            <a:alphaModFix amt="70000"/>
          </a:blip>
          <a:srcRect t="8313" b="8304"/>
          <a:stretch/>
        </p:blipFill>
        <p:spPr>
          <a:xfrm rot="10800000">
            <a:off x="372951" y="276450"/>
            <a:ext cx="8398049" cy="4590625"/>
          </a:xfrm>
          <a:prstGeom prst="rect">
            <a:avLst/>
          </a:prstGeom>
          <a:noFill/>
          <a:ln>
            <a:noFill/>
          </a:ln>
        </p:spPr>
      </p:pic>
      <p:sp>
        <p:nvSpPr>
          <p:cNvPr id="72" name="Google Shape;72;p3"/>
          <p:cNvSpPr txBox="1">
            <a:spLocks noGrp="1"/>
          </p:cNvSpPr>
          <p:nvPr>
            <p:ph type="title"/>
          </p:nvPr>
        </p:nvSpPr>
        <p:spPr>
          <a:xfrm>
            <a:off x="713224" y="2475025"/>
            <a:ext cx="42420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2252825" y="1540750"/>
            <a:ext cx="1162800" cy="934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
        <p:nvSpPr>
          <p:cNvPr id="74" name="Google Shape;74;p3"/>
          <p:cNvSpPr txBox="1">
            <a:spLocks noGrp="1"/>
          </p:cNvSpPr>
          <p:nvPr>
            <p:ph type="subTitle" idx="1"/>
          </p:nvPr>
        </p:nvSpPr>
        <p:spPr>
          <a:xfrm>
            <a:off x="713224" y="3227750"/>
            <a:ext cx="4242000" cy="375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rtl="0">
              <a:lnSpc>
                <a:spcPct val="115000"/>
              </a:lnSpc>
              <a:spcBef>
                <a:spcPts val="0"/>
              </a:spcBef>
              <a:spcAft>
                <a:spcPts val="0"/>
              </a:spcAft>
              <a:buSzPts val="1400"/>
              <a:buNone/>
              <a:defRPr/>
            </a:lvl2pPr>
            <a:lvl3pPr lvl="2" rtl="0">
              <a:lnSpc>
                <a:spcPct val="115000"/>
              </a:lnSpc>
              <a:spcBef>
                <a:spcPts val="1600"/>
              </a:spcBef>
              <a:spcAft>
                <a:spcPts val="0"/>
              </a:spcAft>
              <a:buSzPts val="1400"/>
              <a:buNone/>
              <a:defRPr/>
            </a:lvl3pPr>
            <a:lvl4pPr lvl="3" rtl="0">
              <a:lnSpc>
                <a:spcPct val="115000"/>
              </a:lnSpc>
              <a:spcBef>
                <a:spcPts val="1600"/>
              </a:spcBef>
              <a:spcAft>
                <a:spcPts val="0"/>
              </a:spcAft>
              <a:buSzPts val="1400"/>
              <a:buNone/>
              <a:defRPr/>
            </a:lvl4pPr>
            <a:lvl5pPr lvl="4" rtl="0">
              <a:lnSpc>
                <a:spcPct val="115000"/>
              </a:lnSpc>
              <a:spcBef>
                <a:spcPts val="1600"/>
              </a:spcBef>
              <a:spcAft>
                <a:spcPts val="0"/>
              </a:spcAft>
              <a:buSzPts val="1400"/>
              <a:buNone/>
              <a:defRPr/>
            </a:lvl5pPr>
            <a:lvl6pPr lvl="5" rtl="0">
              <a:lnSpc>
                <a:spcPct val="115000"/>
              </a:lnSpc>
              <a:spcBef>
                <a:spcPts val="1600"/>
              </a:spcBef>
              <a:spcAft>
                <a:spcPts val="0"/>
              </a:spcAft>
              <a:buSzPts val="1400"/>
              <a:buNone/>
              <a:defRPr/>
            </a:lvl6pPr>
            <a:lvl7pPr lvl="6" rtl="0">
              <a:lnSpc>
                <a:spcPct val="115000"/>
              </a:lnSpc>
              <a:spcBef>
                <a:spcPts val="1600"/>
              </a:spcBef>
              <a:spcAft>
                <a:spcPts val="0"/>
              </a:spcAft>
              <a:buSzPts val="1400"/>
              <a:buNone/>
              <a:defRPr/>
            </a:lvl7pPr>
            <a:lvl8pPr lvl="7" rtl="0">
              <a:lnSpc>
                <a:spcPct val="115000"/>
              </a:lnSpc>
              <a:spcBef>
                <a:spcPts val="1600"/>
              </a:spcBef>
              <a:spcAft>
                <a:spcPts val="0"/>
              </a:spcAft>
              <a:buSzPts val="1400"/>
              <a:buNone/>
              <a:defRPr/>
            </a:lvl8pPr>
            <a:lvl9pPr lvl="8" rtl="0">
              <a:lnSpc>
                <a:spcPct val="115000"/>
              </a:lnSpc>
              <a:spcBef>
                <a:spcPts val="1600"/>
              </a:spcBef>
              <a:spcAft>
                <a:spcPts val="1600"/>
              </a:spcAft>
              <a:buSzPts val="1400"/>
              <a:buNone/>
              <a:defRPr/>
            </a:lvl9pPr>
          </a:lstStyle>
          <a:p>
            <a:endParaRPr/>
          </a:p>
        </p:txBody>
      </p:sp>
      <p:sp>
        <p:nvSpPr>
          <p:cNvPr id="75" name="Google Shape;75;p3"/>
          <p:cNvSpPr>
            <a:spLocks noGrp="1"/>
          </p:cNvSpPr>
          <p:nvPr>
            <p:ph type="pic" idx="3"/>
          </p:nvPr>
        </p:nvSpPr>
        <p:spPr>
          <a:xfrm>
            <a:off x="5306734" y="1070181"/>
            <a:ext cx="3002700" cy="3003000"/>
          </a:xfrm>
          <a:prstGeom prst="ellipse">
            <a:avLst/>
          </a:prstGeom>
          <a:noFill/>
          <a:ln>
            <a:noFill/>
          </a:ln>
        </p:spPr>
      </p:sp>
      <p:grpSp>
        <p:nvGrpSpPr>
          <p:cNvPr id="76" name="Google Shape;76;p3"/>
          <p:cNvGrpSpPr/>
          <p:nvPr/>
        </p:nvGrpSpPr>
        <p:grpSpPr>
          <a:xfrm>
            <a:off x="84827" y="25450"/>
            <a:ext cx="8974866" cy="5092882"/>
            <a:chOff x="84827" y="25450"/>
            <a:chExt cx="8974866" cy="5092882"/>
          </a:xfrm>
        </p:grpSpPr>
        <p:grpSp>
          <p:nvGrpSpPr>
            <p:cNvPr id="77" name="Google Shape;77;p3"/>
            <p:cNvGrpSpPr/>
            <p:nvPr/>
          </p:nvGrpSpPr>
          <p:grpSpPr>
            <a:xfrm>
              <a:off x="84827" y="25450"/>
              <a:ext cx="8974866" cy="5092882"/>
              <a:chOff x="48379" y="4764"/>
              <a:chExt cx="9047244" cy="5133954"/>
            </a:xfrm>
          </p:grpSpPr>
          <p:sp>
            <p:nvSpPr>
              <p:cNvPr id="78" name="Google Shape;78;p3"/>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
              <p:cNvGrpSpPr/>
              <p:nvPr/>
            </p:nvGrpSpPr>
            <p:grpSpPr>
              <a:xfrm>
                <a:off x="48505" y="3825795"/>
                <a:ext cx="1331245" cy="1312923"/>
                <a:chOff x="1121400" y="2826613"/>
                <a:chExt cx="1189036" cy="1172776"/>
              </a:xfrm>
            </p:grpSpPr>
            <p:sp>
              <p:nvSpPr>
                <p:cNvPr id="80" name="Google Shape;80;p3"/>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rot="10800000" flipH="1">
                <a:off x="48379" y="4764"/>
                <a:ext cx="1331245" cy="1313040"/>
                <a:chOff x="1121400" y="2826613"/>
                <a:chExt cx="1189036" cy="1172776"/>
              </a:xfrm>
            </p:grpSpPr>
            <p:sp>
              <p:nvSpPr>
                <p:cNvPr id="91" name="Google Shape;91;p3"/>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3"/>
              <p:cNvGrpSpPr/>
              <p:nvPr/>
            </p:nvGrpSpPr>
            <p:grpSpPr>
              <a:xfrm rot="10800000">
                <a:off x="7764378" y="4764"/>
                <a:ext cx="1331245" cy="1313040"/>
                <a:chOff x="1121400" y="2826613"/>
                <a:chExt cx="1189036" cy="1172776"/>
              </a:xfrm>
            </p:grpSpPr>
            <p:sp>
              <p:nvSpPr>
                <p:cNvPr id="102" name="Google Shape;102;p3"/>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3"/>
              <p:cNvGrpSpPr/>
              <p:nvPr/>
            </p:nvGrpSpPr>
            <p:grpSpPr>
              <a:xfrm flipH="1">
                <a:off x="7764378" y="3825672"/>
                <a:ext cx="1331245" cy="1313040"/>
                <a:chOff x="1121400" y="2826613"/>
                <a:chExt cx="1189036" cy="1172776"/>
              </a:xfrm>
            </p:grpSpPr>
            <p:sp>
              <p:nvSpPr>
                <p:cNvPr id="113" name="Google Shape;113;p3"/>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 name="Google Shape;123;p3"/>
            <p:cNvGrpSpPr/>
            <p:nvPr/>
          </p:nvGrpSpPr>
          <p:grpSpPr>
            <a:xfrm>
              <a:off x="2732958" y="103970"/>
              <a:ext cx="3678083" cy="507918"/>
              <a:chOff x="2732958" y="24032"/>
              <a:chExt cx="3678083" cy="507918"/>
            </a:xfrm>
          </p:grpSpPr>
          <p:grpSp>
            <p:nvGrpSpPr>
              <p:cNvPr id="124" name="Google Shape;124;p3"/>
              <p:cNvGrpSpPr/>
              <p:nvPr/>
            </p:nvGrpSpPr>
            <p:grpSpPr>
              <a:xfrm>
                <a:off x="2732958" y="24065"/>
                <a:ext cx="1652934" cy="507885"/>
                <a:chOff x="1130783" y="1609546"/>
                <a:chExt cx="1940291" cy="596179"/>
              </a:xfrm>
            </p:grpSpPr>
            <p:sp>
              <p:nvSpPr>
                <p:cNvPr id="125" name="Google Shape;125;p3"/>
                <p:cNvSpPr/>
                <p:nvPr/>
              </p:nvSpPr>
              <p:spPr>
                <a:xfrm>
                  <a:off x="1130783" y="1609546"/>
                  <a:ext cx="1940291" cy="596179"/>
                </a:xfrm>
                <a:custGeom>
                  <a:avLst/>
                  <a:gdLst/>
                  <a:ahLst/>
                  <a:cxnLst/>
                  <a:rect l="l" t="t" r="r" b="b"/>
                  <a:pathLst>
                    <a:path w="33294" h="10230" extrusionOk="0">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0"/>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4" y="8582"/>
                        <a:pt x="17673" y="8349"/>
                        <a:pt x="18834" y="8349"/>
                      </a:cubicBezTo>
                      <a:cubicBezTo>
                        <a:pt x="19360" y="8349"/>
                        <a:pt x="19889" y="8397"/>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597"/>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7" y="7053"/>
                        <a:pt x="29421" y="7053"/>
                      </a:cubicBezTo>
                      <a:cubicBezTo>
                        <a:pt x="29698" y="7053"/>
                        <a:pt x="30011" y="6994"/>
                        <a:pt x="30242" y="6900"/>
                      </a:cubicBezTo>
                      <a:lnTo>
                        <a:pt x="30242" y="6900"/>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130783" y="1609546"/>
                  <a:ext cx="1940291" cy="596179"/>
                </a:xfrm>
                <a:custGeom>
                  <a:avLst/>
                  <a:gdLst/>
                  <a:ahLst/>
                  <a:cxnLst/>
                  <a:rect l="l" t="t" r="r" b="b"/>
                  <a:pathLst>
                    <a:path w="33294" h="10230" extrusionOk="0">
                      <a:moveTo>
                        <a:pt x="9965" y="512"/>
                      </a:moveTo>
                      <a:cubicBezTo>
                        <a:pt x="10278" y="512"/>
                        <a:pt x="10603" y="573"/>
                        <a:pt x="10910" y="646"/>
                      </a:cubicBezTo>
                      <a:cubicBezTo>
                        <a:pt x="11132" y="699"/>
                        <a:pt x="11343" y="750"/>
                        <a:pt x="11554" y="750"/>
                      </a:cubicBezTo>
                      <a:cubicBezTo>
                        <a:pt x="11733" y="750"/>
                        <a:pt x="11912" y="713"/>
                        <a:pt x="12097" y="611"/>
                      </a:cubicBezTo>
                      <a:cubicBezTo>
                        <a:pt x="12166" y="570"/>
                        <a:pt x="12254" y="555"/>
                        <a:pt x="12348" y="555"/>
                      </a:cubicBezTo>
                      <a:cubicBezTo>
                        <a:pt x="12462" y="555"/>
                        <a:pt x="12583" y="577"/>
                        <a:pt x="12686" y="602"/>
                      </a:cubicBezTo>
                      <a:cubicBezTo>
                        <a:pt x="13605" y="798"/>
                        <a:pt x="14381" y="1289"/>
                        <a:pt x="15077" y="1904"/>
                      </a:cubicBezTo>
                      <a:cubicBezTo>
                        <a:pt x="15469" y="2252"/>
                        <a:pt x="16299" y="3207"/>
                        <a:pt x="16504" y="3403"/>
                      </a:cubicBezTo>
                      <a:cubicBezTo>
                        <a:pt x="16218" y="3207"/>
                        <a:pt x="16022" y="3019"/>
                        <a:pt x="15871" y="2921"/>
                      </a:cubicBezTo>
                      <a:cubicBezTo>
                        <a:pt x="15121" y="2422"/>
                        <a:pt x="14381" y="1913"/>
                        <a:pt x="13631" y="1413"/>
                      </a:cubicBezTo>
                      <a:cubicBezTo>
                        <a:pt x="13507" y="1333"/>
                        <a:pt x="13355" y="1297"/>
                        <a:pt x="13221" y="1235"/>
                      </a:cubicBezTo>
                      <a:lnTo>
                        <a:pt x="13194" y="1271"/>
                      </a:lnTo>
                      <a:cubicBezTo>
                        <a:pt x="13498" y="1520"/>
                        <a:pt x="13801" y="1770"/>
                        <a:pt x="14104" y="2011"/>
                      </a:cubicBezTo>
                      <a:cubicBezTo>
                        <a:pt x="13908" y="1958"/>
                        <a:pt x="13703" y="1922"/>
                        <a:pt x="13515" y="1842"/>
                      </a:cubicBezTo>
                      <a:cubicBezTo>
                        <a:pt x="12311" y="1280"/>
                        <a:pt x="11053" y="985"/>
                        <a:pt x="9733" y="932"/>
                      </a:cubicBezTo>
                      <a:cubicBezTo>
                        <a:pt x="9703" y="930"/>
                        <a:pt x="9673" y="930"/>
                        <a:pt x="9643" y="930"/>
                      </a:cubicBezTo>
                      <a:cubicBezTo>
                        <a:pt x="9459" y="930"/>
                        <a:pt x="9275" y="957"/>
                        <a:pt x="9091" y="1057"/>
                      </a:cubicBezTo>
                      <a:cubicBezTo>
                        <a:pt x="9546" y="1110"/>
                        <a:pt x="10001" y="1155"/>
                        <a:pt x="10447" y="1226"/>
                      </a:cubicBezTo>
                      <a:cubicBezTo>
                        <a:pt x="11829" y="1431"/>
                        <a:pt x="14729" y="2939"/>
                        <a:pt x="14845" y="3019"/>
                      </a:cubicBezTo>
                      <a:cubicBezTo>
                        <a:pt x="14755" y="2984"/>
                        <a:pt x="14033" y="2752"/>
                        <a:pt x="13872" y="2680"/>
                      </a:cubicBezTo>
                      <a:cubicBezTo>
                        <a:pt x="12748" y="2207"/>
                        <a:pt x="11597" y="1859"/>
                        <a:pt x="10384" y="1744"/>
                      </a:cubicBezTo>
                      <a:cubicBezTo>
                        <a:pt x="10198" y="1728"/>
                        <a:pt x="10014" y="1720"/>
                        <a:pt x="9830" y="1720"/>
                      </a:cubicBezTo>
                      <a:cubicBezTo>
                        <a:pt x="8956" y="1720"/>
                        <a:pt x="8105" y="1895"/>
                        <a:pt x="7280" y="2234"/>
                      </a:cubicBezTo>
                      <a:cubicBezTo>
                        <a:pt x="7289" y="2181"/>
                        <a:pt x="7280" y="2109"/>
                        <a:pt x="7306" y="2074"/>
                      </a:cubicBezTo>
                      <a:cubicBezTo>
                        <a:pt x="7975" y="1306"/>
                        <a:pt x="8716" y="628"/>
                        <a:pt x="9760" y="521"/>
                      </a:cubicBezTo>
                      <a:cubicBezTo>
                        <a:pt x="9827" y="515"/>
                        <a:pt x="9896" y="512"/>
                        <a:pt x="9965" y="512"/>
                      </a:cubicBezTo>
                      <a:close/>
                      <a:moveTo>
                        <a:pt x="13563" y="6222"/>
                      </a:moveTo>
                      <a:cubicBezTo>
                        <a:pt x="13825" y="6222"/>
                        <a:pt x="14089" y="6241"/>
                        <a:pt x="14354" y="6275"/>
                      </a:cubicBezTo>
                      <a:cubicBezTo>
                        <a:pt x="15460" y="6427"/>
                        <a:pt x="17824" y="6900"/>
                        <a:pt x="17833" y="6944"/>
                      </a:cubicBezTo>
                      <a:cubicBezTo>
                        <a:pt x="17196" y="6880"/>
                        <a:pt x="16602" y="6850"/>
                        <a:pt x="16042" y="6850"/>
                      </a:cubicBezTo>
                      <a:cubicBezTo>
                        <a:pt x="13498" y="6850"/>
                        <a:pt x="11643" y="7477"/>
                        <a:pt x="9501" y="8399"/>
                      </a:cubicBezTo>
                      <a:cubicBezTo>
                        <a:pt x="9983" y="8283"/>
                        <a:pt x="10464" y="8193"/>
                        <a:pt x="10946" y="8051"/>
                      </a:cubicBezTo>
                      <a:cubicBezTo>
                        <a:pt x="12168" y="7703"/>
                        <a:pt x="13391" y="7355"/>
                        <a:pt x="14666" y="7283"/>
                      </a:cubicBezTo>
                      <a:cubicBezTo>
                        <a:pt x="14885" y="7272"/>
                        <a:pt x="15103" y="7267"/>
                        <a:pt x="15322" y="7267"/>
                      </a:cubicBezTo>
                      <a:cubicBezTo>
                        <a:pt x="15800" y="7267"/>
                        <a:pt x="16279" y="7291"/>
                        <a:pt x="16763" y="7328"/>
                      </a:cubicBezTo>
                      <a:cubicBezTo>
                        <a:pt x="15059" y="7801"/>
                        <a:pt x="13364" y="8265"/>
                        <a:pt x="11624" y="8747"/>
                      </a:cubicBezTo>
                      <a:cubicBezTo>
                        <a:pt x="12463" y="8729"/>
                        <a:pt x="13248" y="8613"/>
                        <a:pt x="14033" y="8408"/>
                      </a:cubicBezTo>
                      <a:cubicBezTo>
                        <a:pt x="15139" y="8122"/>
                        <a:pt x="16236" y="7845"/>
                        <a:pt x="17360" y="7640"/>
                      </a:cubicBezTo>
                      <a:cubicBezTo>
                        <a:pt x="17691" y="7577"/>
                        <a:pt x="18023" y="7552"/>
                        <a:pt x="18357" y="7552"/>
                      </a:cubicBezTo>
                      <a:cubicBezTo>
                        <a:pt x="18969" y="7552"/>
                        <a:pt x="19585" y="7637"/>
                        <a:pt x="20197" y="7730"/>
                      </a:cubicBezTo>
                      <a:cubicBezTo>
                        <a:pt x="20394" y="7765"/>
                        <a:pt x="21152" y="8024"/>
                        <a:pt x="21473" y="8247"/>
                      </a:cubicBezTo>
                      <a:cubicBezTo>
                        <a:pt x="21125" y="8140"/>
                        <a:pt x="20688" y="8033"/>
                        <a:pt x="20652" y="8033"/>
                      </a:cubicBezTo>
                      <a:cubicBezTo>
                        <a:pt x="20090" y="7947"/>
                        <a:pt x="19533" y="7907"/>
                        <a:pt x="18980" y="7907"/>
                      </a:cubicBezTo>
                      <a:cubicBezTo>
                        <a:pt x="17584" y="7907"/>
                        <a:pt x="16214" y="8162"/>
                        <a:pt x="14854" y="8577"/>
                      </a:cubicBezTo>
                      <a:cubicBezTo>
                        <a:pt x="14033" y="8827"/>
                        <a:pt x="13203" y="9041"/>
                        <a:pt x="12365" y="9228"/>
                      </a:cubicBezTo>
                      <a:cubicBezTo>
                        <a:pt x="12128" y="9281"/>
                        <a:pt x="11894" y="9306"/>
                        <a:pt x="11664" y="9306"/>
                      </a:cubicBezTo>
                      <a:cubicBezTo>
                        <a:pt x="11043" y="9306"/>
                        <a:pt x="10443" y="9129"/>
                        <a:pt x="9858" y="8862"/>
                      </a:cubicBezTo>
                      <a:cubicBezTo>
                        <a:pt x="9492" y="8702"/>
                        <a:pt x="9135" y="8506"/>
                        <a:pt x="8689" y="8283"/>
                      </a:cubicBezTo>
                      <a:cubicBezTo>
                        <a:pt x="9662" y="7721"/>
                        <a:pt x="10518" y="7176"/>
                        <a:pt x="11410" y="6721"/>
                      </a:cubicBezTo>
                      <a:cubicBezTo>
                        <a:pt x="12090" y="6372"/>
                        <a:pt x="12818" y="6222"/>
                        <a:pt x="13563" y="6222"/>
                      </a:cubicBezTo>
                      <a:close/>
                      <a:moveTo>
                        <a:pt x="9896" y="2208"/>
                      </a:moveTo>
                      <a:cubicBezTo>
                        <a:pt x="10483" y="2208"/>
                        <a:pt x="11080" y="2287"/>
                        <a:pt x="11687" y="2439"/>
                      </a:cubicBezTo>
                      <a:cubicBezTo>
                        <a:pt x="13721" y="2957"/>
                        <a:pt x="15558" y="3893"/>
                        <a:pt x="17316" y="5053"/>
                      </a:cubicBezTo>
                      <a:cubicBezTo>
                        <a:pt x="18458" y="5803"/>
                        <a:pt x="19644" y="6507"/>
                        <a:pt x="20840" y="7167"/>
                      </a:cubicBezTo>
                      <a:cubicBezTo>
                        <a:pt x="22356" y="8015"/>
                        <a:pt x="23998" y="8541"/>
                        <a:pt x="25684" y="8871"/>
                      </a:cubicBezTo>
                      <a:cubicBezTo>
                        <a:pt x="26177" y="8969"/>
                        <a:pt x="26674" y="9015"/>
                        <a:pt x="27169" y="9015"/>
                      </a:cubicBezTo>
                      <a:cubicBezTo>
                        <a:pt x="27811" y="9015"/>
                        <a:pt x="28449" y="8937"/>
                        <a:pt x="29074" y="8791"/>
                      </a:cubicBezTo>
                      <a:cubicBezTo>
                        <a:pt x="30323" y="8506"/>
                        <a:pt x="31268" y="7765"/>
                        <a:pt x="31812" y="6543"/>
                      </a:cubicBezTo>
                      <a:cubicBezTo>
                        <a:pt x="31991" y="6150"/>
                        <a:pt x="32053" y="5731"/>
                        <a:pt x="32000" y="5303"/>
                      </a:cubicBezTo>
                      <a:cubicBezTo>
                        <a:pt x="31982" y="5178"/>
                        <a:pt x="31902" y="5053"/>
                        <a:pt x="31759" y="4955"/>
                      </a:cubicBezTo>
                      <a:cubicBezTo>
                        <a:pt x="31759" y="5098"/>
                        <a:pt x="31759" y="5249"/>
                        <a:pt x="31759" y="5392"/>
                      </a:cubicBezTo>
                      <a:cubicBezTo>
                        <a:pt x="31750" y="5972"/>
                        <a:pt x="31563" y="6481"/>
                        <a:pt x="31215" y="6936"/>
                      </a:cubicBezTo>
                      <a:cubicBezTo>
                        <a:pt x="31213" y="6938"/>
                        <a:pt x="31211" y="6939"/>
                        <a:pt x="31211" y="6939"/>
                      </a:cubicBezTo>
                      <a:cubicBezTo>
                        <a:pt x="31189" y="6939"/>
                        <a:pt x="31397" y="6376"/>
                        <a:pt x="31286" y="5838"/>
                      </a:cubicBezTo>
                      <a:lnTo>
                        <a:pt x="31286" y="5838"/>
                      </a:lnTo>
                      <a:cubicBezTo>
                        <a:pt x="31027" y="6356"/>
                        <a:pt x="30813" y="6775"/>
                        <a:pt x="30608" y="7194"/>
                      </a:cubicBezTo>
                      <a:cubicBezTo>
                        <a:pt x="30608" y="7194"/>
                        <a:pt x="30483" y="6864"/>
                        <a:pt x="30733" y="6418"/>
                      </a:cubicBezTo>
                      <a:cubicBezTo>
                        <a:pt x="30787" y="6320"/>
                        <a:pt x="30858" y="6231"/>
                        <a:pt x="30911" y="6124"/>
                      </a:cubicBezTo>
                      <a:cubicBezTo>
                        <a:pt x="31099" y="5722"/>
                        <a:pt x="31036" y="5241"/>
                        <a:pt x="30751" y="4955"/>
                      </a:cubicBezTo>
                      <a:cubicBezTo>
                        <a:pt x="30603" y="4798"/>
                        <a:pt x="30436" y="4715"/>
                        <a:pt x="30227" y="4715"/>
                      </a:cubicBezTo>
                      <a:cubicBezTo>
                        <a:pt x="30033" y="4715"/>
                        <a:pt x="29804" y="4787"/>
                        <a:pt x="29520" y="4937"/>
                      </a:cubicBezTo>
                      <a:cubicBezTo>
                        <a:pt x="29778" y="4973"/>
                        <a:pt x="29930" y="4991"/>
                        <a:pt x="30082" y="5018"/>
                      </a:cubicBezTo>
                      <a:cubicBezTo>
                        <a:pt x="30608" y="5107"/>
                        <a:pt x="30831" y="5571"/>
                        <a:pt x="30537" y="6035"/>
                      </a:cubicBezTo>
                      <a:cubicBezTo>
                        <a:pt x="30293" y="6421"/>
                        <a:pt x="29970" y="6689"/>
                        <a:pt x="29509" y="6689"/>
                      </a:cubicBezTo>
                      <a:cubicBezTo>
                        <a:pt x="29480" y="6689"/>
                        <a:pt x="29451" y="6688"/>
                        <a:pt x="29422" y="6686"/>
                      </a:cubicBezTo>
                      <a:cubicBezTo>
                        <a:pt x="28949" y="6641"/>
                        <a:pt x="28628" y="6365"/>
                        <a:pt x="28440" y="5936"/>
                      </a:cubicBezTo>
                      <a:cubicBezTo>
                        <a:pt x="28182" y="5348"/>
                        <a:pt x="28271" y="4768"/>
                        <a:pt x="28610" y="4241"/>
                      </a:cubicBezTo>
                      <a:cubicBezTo>
                        <a:pt x="28973" y="3681"/>
                        <a:pt x="29705" y="3329"/>
                        <a:pt x="30388" y="3329"/>
                      </a:cubicBezTo>
                      <a:cubicBezTo>
                        <a:pt x="30543" y="3329"/>
                        <a:pt x="30695" y="3347"/>
                        <a:pt x="30840" y="3385"/>
                      </a:cubicBezTo>
                      <a:cubicBezTo>
                        <a:pt x="32339" y="3786"/>
                        <a:pt x="33061" y="5071"/>
                        <a:pt x="32624" y="6614"/>
                      </a:cubicBezTo>
                      <a:cubicBezTo>
                        <a:pt x="32339" y="7622"/>
                        <a:pt x="31714" y="8363"/>
                        <a:pt x="30849" y="8889"/>
                      </a:cubicBezTo>
                      <a:cubicBezTo>
                        <a:pt x="29815" y="9522"/>
                        <a:pt x="28719" y="9827"/>
                        <a:pt x="27589" y="9827"/>
                      </a:cubicBezTo>
                      <a:cubicBezTo>
                        <a:pt x="27061" y="9827"/>
                        <a:pt x="26526" y="9760"/>
                        <a:pt x="25987" y="9630"/>
                      </a:cubicBezTo>
                      <a:cubicBezTo>
                        <a:pt x="22990" y="8747"/>
                        <a:pt x="22160" y="8131"/>
                        <a:pt x="22017" y="8077"/>
                      </a:cubicBezTo>
                      <a:cubicBezTo>
                        <a:pt x="20215" y="7319"/>
                        <a:pt x="18716" y="6391"/>
                        <a:pt x="17093" y="5285"/>
                      </a:cubicBezTo>
                      <a:cubicBezTo>
                        <a:pt x="15826" y="4429"/>
                        <a:pt x="14470" y="3742"/>
                        <a:pt x="12980" y="3403"/>
                      </a:cubicBezTo>
                      <a:cubicBezTo>
                        <a:pt x="12309" y="3252"/>
                        <a:pt x="11640" y="3168"/>
                        <a:pt x="10977" y="3168"/>
                      </a:cubicBezTo>
                      <a:cubicBezTo>
                        <a:pt x="10072" y="3168"/>
                        <a:pt x="9177" y="3324"/>
                        <a:pt x="8297" y="3679"/>
                      </a:cubicBezTo>
                      <a:cubicBezTo>
                        <a:pt x="7057" y="4179"/>
                        <a:pt x="5834" y="4732"/>
                        <a:pt x="4630" y="5348"/>
                      </a:cubicBezTo>
                      <a:cubicBezTo>
                        <a:pt x="4898" y="5258"/>
                        <a:pt x="5183" y="5196"/>
                        <a:pt x="5451" y="5089"/>
                      </a:cubicBezTo>
                      <a:cubicBezTo>
                        <a:pt x="6111" y="4830"/>
                        <a:pt x="6771" y="4571"/>
                        <a:pt x="7422" y="4286"/>
                      </a:cubicBezTo>
                      <a:cubicBezTo>
                        <a:pt x="8642" y="3750"/>
                        <a:pt x="9850" y="3486"/>
                        <a:pt x="11044" y="3486"/>
                      </a:cubicBezTo>
                      <a:cubicBezTo>
                        <a:pt x="12531" y="3486"/>
                        <a:pt x="13998" y="3895"/>
                        <a:pt x="15442" y="4696"/>
                      </a:cubicBezTo>
                      <a:cubicBezTo>
                        <a:pt x="15576" y="4768"/>
                        <a:pt x="15969" y="5000"/>
                        <a:pt x="16103" y="5062"/>
                      </a:cubicBezTo>
                      <a:cubicBezTo>
                        <a:pt x="16094" y="5062"/>
                        <a:pt x="15362" y="4839"/>
                        <a:pt x="15139" y="4768"/>
                      </a:cubicBezTo>
                      <a:cubicBezTo>
                        <a:pt x="13805" y="4305"/>
                        <a:pt x="12452" y="3998"/>
                        <a:pt x="11057" y="3998"/>
                      </a:cubicBezTo>
                      <a:cubicBezTo>
                        <a:pt x="10810" y="3998"/>
                        <a:pt x="10562" y="4007"/>
                        <a:pt x="10313" y="4027"/>
                      </a:cubicBezTo>
                      <a:cubicBezTo>
                        <a:pt x="9760" y="4072"/>
                        <a:pt x="8234" y="4366"/>
                        <a:pt x="7342" y="4866"/>
                      </a:cubicBezTo>
                      <a:cubicBezTo>
                        <a:pt x="8365" y="4484"/>
                        <a:pt x="9601" y="4133"/>
                        <a:pt x="10971" y="4133"/>
                      </a:cubicBezTo>
                      <a:cubicBezTo>
                        <a:pt x="11107" y="4133"/>
                        <a:pt x="11245" y="4136"/>
                        <a:pt x="11383" y="4143"/>
                      </a:cubicBezTo>
                      <a:cubicBezTo>
                        <a:pt x="12632" y="4232"/>
                        <a:pt x="13845" y="4527"/>
                        <a:pt x="15014" y="4991"/>
                      </a:cubicBezTo>
                      <a:cubicBezTo>
                        <a:pt x="15407" y="5142"/>
                        <a:pt x="16094" y="5472"/>
                        <a:pt x="16111" y="5472"/>
                      </a:cubicBezTo>
                      <a:cubicBezTo>
                        <a:pt x="16094" y="5472"/>
                        <a:pt x="15540" y="5330"/>
                        <a:pt x="15416" y="5294"/>
                      </a:cubicBezTo>
                      <a:cubicBezTo>
                        <a:pt x="14488" y="4946"/>
                        <a:pt x="13578" y="4821"/>
                        <a:pt x="12597" y="4741"/>
                      </a:cubicBezTo>
                      <a:cubicBezTo>
                        <a:pt x="12284" y="4713"/>
                        <a:pt x="11971" y="4698"/>
                        <a:pt x="11658" y="4698"/>
                      </a:cubicBezTo>
                      <a:cubicBezTo>
                        <a:pt x="10778" y="4698"/>
                        <a:pt x="9904" y="4814"/>
                        <a:pt x="9055" y="5071"/>
                      </a:cubicBezTo>
                      <a:cubicBezTo>
                        <a:pt x="8876" y="5125"/>
                        <a:pt x="8207" y="5303"/>
                        <a:pt x="8047" y="5383"/>
                      </a:cubicBezTo>
                      <a:cubicBezTo>
                        <a:pt x="8047" y="5383"/>
                        <a:pt x="9617" y="4869"/>
                        <a:pt x="11595" y="4869"/>
                      </a:cubicBezTo>
                      <a:cubicBezTo>
                        <a:pt x="11829" y="4869"/>
                        <a:pt x="12068" y="4877"/>
                        <a:pt x="12311" y="4893"/>
                      </a:cubicBezTo>
                      <a:cubicBezTo>
                        <a:pt x="13970" y="5009"/>
                        <a:pt x="15523" y="5535"/>
                        <a:pt x="17021" y="6249"/>
                      </a:cubicBezTo>
                      <a:cubicBezTo>
                        <a:pt x="17066" y="6266"/>
                        <a:pt x="17476" y="6436"/>
                        <a:pt x="17583" y="6543"/>
                      </a:cubicBezTo>
                      <a:cubicBezTo>
                        <a:pt x="17459" y="6525"/>
                        <a:pt x="16879" y="6391"/>
                        <a:pt x="16772" y="6374"/>
                      </a:cubicBezTo>
                      <a:cubicBezTo>
                        <a:pt x="15888" y="6195"/>
                        <a:pt x="15014" y="6026"/>
                        <a:pt x="14131" y="5856"/>
                      </a:cubicBezTo>
                      <a:cubicBezTo>
                        <a:pt x="13845" y="5798"/>
                        <a:pt x="13561" y="5770"/>
                        <a:pt x="13279" y="5770"/>
                      </a:cubicBezTo>
                      <a:cubicBezTo>
                        <a:pt x="12656" y="5770"/>
                        <a:pt x="12045" y="5907"/>
                        <a:pt x="11455" y="6159"/>
                      </a:cubicBezTo>
                      <a:cubicBezTo>
                        <a:pt x="11044" y="6329"/>
                        <a:pt x="10652" y="6418"/>
                        <a:pt x="10215" y="6445"/>
                      </a:cubicBezTo>
                      <a:cubicBezTo>
                        <a:pt x="9590" y="6489"/>
                        <a:pt x="8966" y="6641"/>
                        <a:pt x="8341" y="6739"/>
                      </a:cubicBezTo>
                      <a:cubicBezTo>
                        <a:pt x="7895" y="6802"/>
                        <a:pt x="7458" y="6882"/>
                        <a:pt x="7012" y="6891"/>
                      </a:cubicBezTo>
                      <a:cubicBezTo>
                        <a:pt x="6557" y="6891"/>
                        <a:pt x="6120" y="6784"/>
                        <a:pt x="5933" y="6249"/>
                      </a:cubicBezTo>
                      <a:cubicBezTo>
                        <a:pt x="5869" y="6075"/>
                        <a:pt x="5753" y="6007"/>
                        <a:pt x="5613" y="6007"/>
                      </a:cubicBezTo>
                      <a:cubicBezTo>
                        <a:pt x="5538" y="6007"/>
                        <a:pt x="5455" y="6027"/>
                        <a:pt x="5371" y="6061"/>
                      </a:cubicBezTo>
                      <a:cubicBezTo>
                        <a:pt x="5130" y="6168"/>
                        <a:pt x="4889" y="6275"/>
                        <a:pt x="4648" y="6374"/>
                      </a:cubicBezTo>
                      <a:cubicBezTo>
                        <a:pt x="4414" y="6469"/>
                        <a:pt x="4190" y="6521"/>
                        <a:pt x="3977" y="6521"/>
                      </a:cubicBezTo>
                      <a:cubicBezTo>
                        <a:pt x="3611" y="6521"/>
                        <a:pt x="3275" y="6369"/>
                        <a:pt x="2971" y="6026"/>
                      </a:cubicBezTo>
                      <a:cubicBezTo>
                        <a:pt x="2471" y="5472"/>
                        <a:pt x="1873" y="5116"/>
                        <a:pt x="1044" y="5080"/>
                      </a:cubicBezTo>
                      <a:cubicBezTo>
                        <a:pt x="1356" y="4696"/>
                        <a:pt x="1695" y="4563"/>
                        <a:pt x="2043" y="4482"/>
                      </a:cubicBezTo>
                      <a:cubicBezTo>
                        <a:pt x="2551" y="4375"/>
                        <a:pt x="3078" y="4295"/>
                        <a:pt x="3595" y="4259"/>
                      </a:cubicBezTo>
                      <a:cubicBezTo>
                        <a:pt x="4255" y="4215"/>
                        <a:pt x="4880" y="4036"/>
                        <a:pt x="5469" y="3733"/>
                      </a:cubicBezTo>
                      <a:cubicBezTo>
                        <a:pt x="5879" y="3510"/>
                        <a:pt x="6298" y="3287"/>
                        <a:pt x="6700" y="3064"/>
                      </a:cubicBezTo>
                      <a:cubicBezTo>
                        <a:pt x="7734" y="2483"/>
                        <a:pt x="8799" y="2208"/>
                        <a:pt x="9896" y="2208"/>
                      </a:cubicBezTo>
                      <a:close/>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9"/>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9" y="8586"/>
                        <a:pt x="17683" y="8351"/>
                        <a:pt x="18849" y="8351"/>
                      </a:cubicBezTo>
                      <a:cubicBezTo>
                        <a:pt x="19370" y="8351"/>
                        <a:pt x="19894" y="8398"/>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605"/>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8" y="7053"/>
                        <a:pt x="29423" y="7053"/>
                      </a:cubicBezTo>
                      <a:cubicBezTo>
                        <a:pt x="29699" y="7053"/>
                        <a:pt x="30012" y="6995"/>
                        <a:pt x="30242" y="6909"/>
                      </a:cubicBezTo>
                      <a:lnTo>
                        <a:pt x="30242" y="6909"/>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546925" y="2041266"/>
                  <a:ext cx="439937" cy="124073"/>
                </a:xfrm>
                <a:custGeom>
                  <a:avLst/>
                  <a:gdLst/>
                  <a:ahLst/>
                  <a:cxnLst/>
                  <a:rect l="l" t="t" r="r" b="b"/>
                  <a:pathLst>
                    <a:path w="7549" h="2129" extrusionOk="0">
                      <a:moveTo>
                        <a:pt x="7548" y="0"/>
                      </a:moveTo>
                      <a:cubicBezTo>
                        <a:pt x="7548" y="1"/>
                        <a:pt x="7147" y="429"/>
                        <a:pt x="7049" y="509"/>
                      </a:cubicBezTo>
                      <a:cubicBezTo>
                        <a:pt x="5944" y="1517"/>
                        <a:pt x="4650" y="1942"/>
                        <a:pt x="3239" y="1942"/>
                      </a:cubicBezTo>
                      <a:cubicBezTo>
                        <a:pt x="3089" y="1942"/>
                        <a:pt x="2937" y="1937"/>
                        <a:pt x="2784" y="1927"/>
                      </a:cubicBezTo>
                      <a:cubicBezTo>
                        <a:pt x="1955" y="1874"/>
                        <a:pt x="822" y="1597"/>
                        <a:pt x="1" y="1454"/>
                      </a:cubicBezTo>
                      <a:lnTo>
                        <a:pt x="1" y="1454"/>
                      </a:lnTo>
                      <a:cubicBezTo>
                        <a:pt x="1" y="1455"/>
                        <a:pt x="929" y="1829"/>
                        <a:pt x="2427" y="2079"/>
                      </a:cubicBezTo>
                      <a:cubicBezTo>
                        <a:pt x="2692" y="2112"/>
                        <a:pt x="2954" y="2129"/>
                        <a:pt x="3214" y="2129"/>
                      </a:cubicBezTo>
                      <a:cubicBezTo>
                        <a:pt x="4070" y="2129"/>
                        <a:pt x="4903" y="1952"/>
                        <a:pt x="5710" y="1624"/>
                      </a:cubicBezTo>
                      <a:cubicBezTo>
                        <a:pt x="6272" y="1401"/>
                        <a:pt x="6772" y="1053"/>
                        <a:pt x="7182" y="598"/>
                      </a:cubicBezTo>
                      <a:cubicBezTo>
                        <a:pt x="7263" y="518"/>
                        <a:pt x="7486" y="116"/>
                        <a:pt x="7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642867" y="1923370"/>
                  <a:ext cx="175240" cy="30071"/>
                </a:xfrm>
                <a:custGeom>
                  <a:avLst/>
                  <a:gdLst/>
                  <a:ahLst/>
                  <a:cxnLst/>
                  <a:rect l="l" t="t" r="r" b="b"/>
                  <a:pathLst>
                    <a:path w="3007" h="516" extrusionOk="0">
                      <a:moveTo>
                        <a:pt x="2438" y="1"/>
                      </a:moveTo>
                      <a:cubicBezTo>
                        <a:pt x="1683" y="1"/>
                        <a:pt x="859" y="168"/>
                        <a:pt x="0" y="516"/>
                      </a:cubicBezTo>
                      <a:cubicBezTo>
                        <a:pt x="1124" y="337"/>
                        <a:pt x="2141" y="177"/>
                        <a:pt x="3007" y="34"/>
                      </a:cubicBezTo>
                      <a:cubicBezTo>
                        <a:pt x="2822" y="12"/>
                        <a:pt x="2632"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2840177" y="1823949"/>
                  <a:ext cx="133689" cy="56180"/>
                </a:xfrm>
                <a:custGeom>
                  <a:avLst/>
                  <a:gdLst/>
                  <a:ahLst/>
                  <a:cxnLst/>
                  <a:rect l="l" t="t" r="r" b="b"/>
                  <a:pathLst>
                    <a:path w="2294" h="964" extrusionOk="0">
                      <a:moveTo>
                        <a:pt x="1000" y="0"/>
                      </a:moveTo>
                      <a:cubicBezTo>
                        <a:pt x="652" y="0"/>
                        <a:pt x="293" y="137"/>
                        <a:pt x="0" y="402"/>
                      </a:cubicBezTo>
                      <a:cubicBezTo>
                        <a:pt x="2" y="402"/>
                        <a:pt x="5" y="403"/>
                        <a:pt x="7" y="403"/>
                      </a:cubicBezTo>
                      <a:cubicBezTo>
                        <a:pt x="56" y="403"/>
                        <a:pt x="234" y="330"/>
                        <a:pt x="259" y="322"/>
                      </a:cubicBezTo>
                      <a:cubicBezTo>
                        <a:pt x="500" y="242"/>
                        <a:pt x="701" y="204"/>
                        <a:pt x="885" y="204"/>
                      </a:cubicBezTo>
                      <a:cubicBezTo>
                        <a:pt x="1259" y="204"/>
                        <a:pt x="1559" y="364"/>
                        <a:pt x="1972" y="669"/>
                      </a:cubicBezTo>
                      <a:cubicBezTo>
                        <a:pt x="2061" y="741"/>
                        <a:pt x="2293" y="964"/>
                        <a:pt x="2293" y="964"/>
                      </a:cubicBezTo>
                      <a:cubicBezTo>
                        <a:pt x="2177" y="696"/>
                        <a:pt x="1981" y="446"/>
                        <a:pt x="1856" y="330"/>
                      </a:cubicBezTo>
                      <a:cubicBezTo>
                        <a:pt x="1613" y="108"/>
                        <a:pt x="1310"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808474" y="1913871"/>
                  <a:ext cx="81647" cy="63348"/>
                </a:xfrm>
                <a:custGeom>
                  <a:avLst/>
                  <a:gdLst/>
                  <a:ahLst/>
                  <a:cxnLst/>
                  <a:rect l="l" t="t" r="r" b="b"/>
                  <a:pathLst>
                    <a:path w="1401" h="1087" extrusionOk="0">
                      <a:moveTo>
                        <a:pt x="0" y="1"/>
                      </a:moveTo>
                      <a:lnTo>
                        <a:pt x="0" y="1"/>
                      </a:lnTo>
                      <a:cubicBezTo>
                        <a:pt x="9" y="554"/>
                        <a:pt x="143" y="1027"/>
                        <a:pt x="625" y="1080"/>
                      </a:cubicBezTo>
                      <a:cubicBezTo>
                        <a:pt x="660" y="1085"/>
                        <a:pt x="695" y="1087"/>
                        <a:pt x="730" y="1087"/>
                      </a:cubicBezTo>
                      <a:cubicBezTo>
                        <a:pt x="1108" y="1087"/>
                        <a:pt x="1401" y="823"/>
                        <a:pt x="1401" y="447"/>
                      </a:cubicBezTo>
                      <a:lnTo>
                        <a:pt x="1401" y="447"/>
                      </a:lnTo>
                      <a:cubicBezTo>
                        <a:pt x="1256" y="661"/>
                        <a:pt x="1045" y="781"/>
                        <a:pt x="824" y="781"/>
                      </a:cubicBezTo>
                      <a:cubicBezTo>
                        <a:pt x="512" y="781"/>
                        <a:pt x="183" y="54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998750" y="1878555"/>
                  <a:ext cx="31237" cy="131066"/>
                </a:xfrm>
                <a:custGeom>
                  <a:avLst/>
                  <a:gdLst/>
                  <a:ahLst/>
                  <a:cxnLst/>
                  <a:rect l="l" t="t" r="r" b="b"/>
                  <a:pathLst>
                    <a:path w="536" h="2249" extrusionOk="0">
                      <a:moveTo>
                        <a:pt x="0" y="0"/>
                      </a:moveTo>
                      <a:cubicBezTo>
                        <a:pt x="437" y="1463"/>
                        <a:pt x="63" y="2248"/>
                        <a:pt x="63" y="2248"/>
                      </a:cubicBezTo>
                      <a:cubicBezTo>
                        <a:pt x="536" y="1561"/>
                        <a:pt x="491" y="55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3"/>
              <p:cNvGrpSpPr/>
              <p:nvPr/>
            </p:nvGrpSpPr>
            <p:grpSpPr>
              <a:xfrm flipH="1">
                <a:off x="4758107" y="24032"/>
                <a:ext cx="1652934" cy="507885"/>
                <a:chOff x="1130783" y="1609546"/>
                <a:chExt cx="1940291" cy="596179"/>
              </a:xfrm>
            </p:grpSpPr>
            <p:sp>
              <p:nvSpPr>
                <p:cNvPr id="133" name="Google Shape;133;p3"/>
                <p:cNvSpPr/>
                <p:nvPr/>
              </p:nvSpPr>
              <p:spPr>
                <a:xfrm>
                  <a:off x="1130783" y="1609546"/>
                  <a:ext cx="1940291" cy="596179"/>
                </a:xfrm>
                <a:custGeom>
                  <a:avLst/>
                  <a:gdLst/>
                  <a:ahLst/>
                  <a:cxnLst/>
                  <a:rect l="l" t="t" r="r" b="b"/>
                  <a:pathLst>
                    <a:path w="33294" h="10230" extrusionOk="0">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0"/>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4" y="8582"/>
                        <a:pt x="17673" y="8349"/>
                        <a:pt x="18834" y="8349"/>
                      </a:cubicBezTo>
                      <a:cubicBezTo>
                        <a:pt x="19360" y="8349"/>
                        <a:pt x="19889" y="8397"/>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597"/>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7" y="7053"/>
                        <a:pt x="29421" y="7053"/>
                      </a:cubicBezTo>
                      <a:cubicBezTo>
                        <a:pt x="29698" y="7053"/>
                        <a:pt x="30011" y="6994"/>
                        <a:pt x="30242" y="6900"/>
                      </a:cubicBezTo>
                      <a:lnTo>
                        <a:pt x="30242" y="6900"/>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130783" y="1609546"/>
                  <a:ext cx="1940291" cy="596179"/>
                </a:xfrm>
                <a:custGeom>
                  <a:avLst/>
                  <a:gdLst/>
                  <a:ahLst/>
                  <a:cxnLst/>
                  <a:rect l="l" t="t" r="r" b="b"/>
                  <a:pathLst>
                    <a:path w="33294" h="10230" extrusionOk="0">
                      <a:moveTo>
                        <a:pt x="9965" y="512"/>
                      </a:moveTo>
                      <a:cubicBezTo>
                        <a:pt x="10278" y="512"/>
                        <a:pt x="10603" y="573"/>
                        <a:pt x="10910" y="646"/>
                      </a:cubicBezTo>
                      <a:cubicBezTo>
                        <a:pt x="11132" y="699"/>
                        <a:pt x="11343" y="750"/>
                        <a:pt x="11554" y="750"/>
                      </a:cubicBezTo>
                      <a:cubicBezTo>
                        <a:pt x="11733" y="750"/>
                        <a:pt x="11912" y="713"/>
                        <a:pt x="12097" y="611"/>
                      </a:cubicBezTo>
                      <a:cubicBezTo>
                        <a:pt x="12166" y="570"/>
                        <a:pt x="12254" y="555"/>
                        <a:pt x="12348" y="555"/>
                      </a:cubicBezTo>
                      <a:cubicBezTo>
                        <a:pt x="12462" y="555"/>
                        <a:pt x="12583" y="577"/>
                        <a:pt x="12686" y="602"/>
                      </a:cubicBezTo>
                      <a:cubicBezTo>
                        <a:pt x="13605" y="798"/>
                        <a:pt x="14381" y="1289"/>
                        <a:pt x="15077" y="1904"/>
                      </a:cubicBezTo>
                      <a:cubicBezTo>
                        <a:pt x="15469" y="2252"/>
                        <a:pt x="16299" y="3207"/>
                        <a:pt x="16504" y="3403"/>
                      </a:cubicBezTo>
                      <a:cubicBezTo>
                        <a:pt x="16218" y="3207"/>
                        <a:pt x="16022" y="3019"/>
                        <a:pt x="15871" y="2921"/>
                      </a:cubicBezTo>
                      <a:cubicBezTo>
                        <a:pt x="15121" y="2422"/>
                        <a:pt x="14381" y="1913"/>
                        <a:pt x="13631" y="1413"/>
                      </a:cubicBezTo>
                      <a:cubicBezTo>
                        <a:pt x="13507" y="1333"/>
                        <a:pt x="13355" y="1297"/>
                        <a:pt x="13221" y="1235"/>
                      </a:cubicBezTo>
                      <a:lnTo>
                        <a:pt x="13194" y="1271"/>
                      </a:lnTo>
                      <a:cubicBezTo>
                        <a:pt x="13498" y="1520"/>
                        <a:pt x="13801" y="1770"/>
                        <a:pt x="14104" y="2011"/>
                      </a:cubicBezTo>
                      <a:cubicBezTo>
                        <a:pt x="13908" y="1958"/>
                        <a:pt x="13703" y="1922"/>
                        <a:pt x="13515" y="1842"/>
                      </a:cubicBezTo>
                      <a:cubicBezTo>
                        <a:pt x="12311" y="1280"/>
                        <a:pt x="11053" y="985"/>
                        <a:pt x="9733" y="932"/>
                      </a:cubicBezTo>
                      <a:cubicBezTo>
                        <a:pt x="9703" y="930"/>
                        <a:pt x="9673" y="930"/>
                        <a:pt x="9643" y="930"/>
                      </a:cubicBezTo>
                      <a:cubicBezTo>
                        <a:pt x="9459" y="930"/>
                        <a:pt x="9275" y="957"/>
                        <a:pt x="9091" y="1057"/>
                      </a:cubicBezTo>
                      <a:cubicBezTo>
                        <a:pt x="9546" y="1110"/>
                        <a:pt x="10001" y="1155"/>
                        <a:pt x="10447" y="1226"/>
                      </a:cubicBezTo>
                      <a:cubicBezTo>
                        <a:pt x="11829" y="1431"/>
                        <a:pt x="14729" y="2939"/>
                        <a:pt x="14845" y="3019"/>
                      </a:cubicBezTo>
                      <a:cubicBezTo>
                        <a:pt x="14755" y="2984"/>
                        <a:pt x="14033" y="2752"/>
                        <a:pt x="13872" y="2680"/>
                      </a:cubicBezTo>
                      <a:cubicBezTo>
                        <a:pt x="12748" y="2207"/>
                        <a:pt x="11597" y="1859"/>
                        <a:pt x="10384" y="1744"/>
                      </a:cubicBezTo>
                      <a:cubicBezTo>
                        <a:pt x="10198" y="1728"/>
                        <a:pt x="10014" y="1720"/>
                        <a:pt x="9830" y="1720"/>
                      </a:cubicBezTo>
                      <a:cubicBezTo>
                        <a:pt x="8956" y="1720"/>
                        <a:pt x="8105" y="1895"/>
                        <a:pt x="7280" y="2234"/>
                      </a:cubicBezTo>
                      <a:cubicBezTo>
                        <a:pt x="7289" y="2181"/>
                        <a:pt x="7280" y="2109"/>
                        <a:pt x="7306" y="2074"/>
                      </a:cubicBezTo>
                      <a:cubicBezTo>
                        <a:pt x="7975" y="1306"/>
                        <a:pt x="8716" y="628"/>
                        <a:pt x="9760" y="521"/>
                      </a:cubicBezTo>
                      <a:cubicBezTo>
                        <a:pt x="9827" y="515"/>
                        <a:pt x="9896" y="512"/>
                        <a:pt x="9965" y="512"/>
                      </a:cubicBezTo>
                      <a:close/>
                      <a:moveTo>
                        <a:pt x="13563" y="6222"/>
                      </a:moveTo>
                      <a:cubicBezTo>
                        <a:pt x="13825" y="6222"/>
                        <a:pt x="14089" y="6241"/>
                        <a:pt x="14354" y="6275"/>
                      </a:cubicBezTo>
                      <a:cubicBezTo>
                        <a:pt x="15460" y="6427"/>
                        <a:pt x="17824" y="6900"/>
                        <a:pt x="17833" y="6944"/>
                      </a:cubicBezTo>
                      <a:cubicBezTo>
                        <a:pt x="17196" y="6880"/>
                        <a:pt x="16602" y="6850"/>
                        <a:pt x="16042" y="6850"/>
                      </a:cubicBezTo>
                      <a:cubicBezTo>
                        <a:pt x="13498" y="6850"/>
                        <a:pt x="11643" y="7477"/>
                        <a:pt x="9501" y="8399"/>
                      </a:cubicBezTo>
                      <a:cubicBezTo>
                        <a:pt x="9983" y="8283"/>
                        <a:pt x="10464" y="8193"/>
                        <a:pt x="10946" y="8051"/>
                      </a:cubicBezTo>
                      <a:cubicBezTo>
                        <a:pt x="12168" y="7703"/>
                        <a:pt x="13391" y="7355"/>
                        <a:pt x="14666" y="7283"/>
                      </a:cubicBezTo>
                      <a:cubicBezTo>
                        <a:pt x="14885" y="7272"/>
                        <a:pt x="15103" y="7267"/>
                        <a:pt x="15322" y="7267"/>
                      </a:cubicBezTo>
                      <a:cubicBezTo>
                        <a:pt x="15800" y="7267"/>
                        <a:pt x="16279" y="7291"/>
                        <a:pt x="16763" y="7328"/>
                      </a:cubicBezTo>
                      <a:cubicBezTo>
                        <a:pt x="15059" y="7801"/>
                        <a:pt x="13364" y="8265"/>
                        <a:pt x="11624" y="8747"/>
                      </a:cubicBezTo>
                      <a:cubicBezTo>
                        <a:pt x="12463" y="8729"/>
                        <a:pt x="13248" y="8613"/>
                        <a:pt x="14033" y="8408"/>
                      </a:cubicBezTo>
                      <a:cubicBezTo>
                        <a:pt x="15139" y="8122"/>
                        <a:pt x="16236" y="7845"/>
                        <a:pt x="17360" y="7640"/>
                      </a:cubicBezTo>
                      <a:cubicBezTo>
                        <a:pt x="17691" y="7577"/>
                        <a:pt x="18023" y="7552"/>
                        <a:pt x="18357" y="7552"/>
                      </a:cubicBezTo>
                      <a:cubicBezTo>
                        <a:pt x="18969" y="7552"/>
                        <a:pt x="19585" y="7637"/>
                        <a:pt x="20197" y="7730"/>
                      </a:cubicBezTo>
                      <a:cubicBezTo>
                        <a:pt x="20394" y="7765"/>
                        <a:pt x="21152" y="8024"/>
                        <a:pt x="21473" y="8247"/>
                      </a:cubicBezTo>
                      <a:cubicBezTo>
                        <a:pt x="21125" y="8140"/>
                        <a:pt x="20688" y="8033"/>
                        <a:pt x="20652" y="8033"/>
                      </a:cubicBezTo>
                      <a:cubicBezTo>
                        <a:pt x="20090" y="7947"/>
                        <a:pt x="19533" y="7907"/>
                        <a:pt x="18980" y="7907"/>
                      </a:cubicBezTo>
                      <a:cubicBezTo>
                        <a:pt x="17584" y="7907"/>
                        <a:pt x="16214" y="8162"/>
                        <a:pt x="14854" y="8577"/>
                      </a:cubicBezTo>
                      <a:cubicBezTo>
                        <a:pt x="14033" y="8827"/>
                        <a:pt x="13203" y="9041"/>
                        <a:pt x="12365" y="9228"/>
                      </a:cubicBezTo>
                      <a:cubicBezTo>
                        <a:pt x="12128" y="9281"/>
                        <a:pt x="11894" y="9306"/>
                        <a:pt x="11664" y="9306"/>
                      </a:cubicBezTo>
                      <a:cubicBezTo>
                        <a:pt x="11043" y="9306"/>
                        <a:pt x="10443" y="9129"/>
                        <a:pt x="9858" y="8862"/>
                      </a:cubicBezTo>
                      <a:cubicBezTo>
                        <a:pt x="9492" y="8702"/>
                        <a:pt x="9135" y="8506"/>
                        <a:pt x="8689" y="8283"/>
                      </a:cubicBezTo>
                      <a:cubicBezTo>
                        <a:pt x="9662" y="7721"/>
                        <a:pt x="10518" y="7176"/>
                        <a:pt x="11410" y="6721"/>
                      </a:cubicBezTo>
                      <a:cubicBezTo>
                        <a:pt x="12090" y="6372"/>
                        <a:pt x="12818" y="6222"/>
                        <a:pt x="13563" y="6222"/>
                      </a:cubicBezTo>
                      <a:close/>
                      <a:moveTo>
                        <a:pt x="9896" y="2208"/>
                      </a:moveTo>
                      <a:cubicBezTo>
                        <a:pt x="10483" y="2208"/>
                        <a:pt x="11080" y="2287"/>
                        <a:pt x="11687" y="2439"/>
                      </a:cubicBezTo>
                      <a:cubicBezTo>
                        <a:pt x="13721" y="2957"/>
                        <a:pt x="15558" y="3893"/>
                        <a:pt x="17316" y="5053"/>
                      </a:cubicBezTo>
                      <a:cubicBezTo>
                        <a:pt x="18458" y="5803"/>
                        <a:pt x="19644" y="6507"/>
                        <a:pt x="20840" y="7167"/>
                      </a:cubicBezTo>
                      <a:cubicBezTo>
                        <a:pt x="22356" y="8015"/>
                        <a:pt x="23998" y="8541"/>
                        <a:pt x="25684" y="8871"/>
                      </a:cubicBezTo>
                      <a:cubicBezTo>
                        <a:pt x="26177" y="8969"/>
                        <a:pt x="26674" y="9015"/>
                        <a:pt x="27169" y="9015"/>
                      </a:cubicBezTo>
                      <a:cubicBezTo>
                        <a:pt x="27811" y="9015"/>
                        <a:pt x="28449" y="8937"/>
                        <a:pt x="29074" y="8791"/>
                      </a:cubicBezTo>
                      <a:cubicBezTo>
                        <a:pt x="30323" y="8506"/>
                        <a:pt x="31268" y="7765"/>
                        <a:pt x="31812" y="6543"/>
                      </a:cubicBezTo>
                      <a:cubicBezTo>
                        <a:pt x="31991" y="6150"/>
                        <a:pt x="32053" y="5731"/>
                        <a:pt x="32000" y="5303"/>
                      </a:cubicBezTo>
                      <a:cubicBezTo>
                        <a:pt x="31982" y="5178"/>
                        <a:pt x="31902" y="5053"/>
                        <a:pt x="31759" y="4955"/>
                      </a:cubicBezTo>
                      <a:cubicBezTo>
                        <a:pt x="31759" y="5098"/>
                        <a:pt x="31759" y="5249"/>
                        <a:pt x="31759" y="5392"/>
                      </a:cubicBezTo>
                      <a:cubicBezTo>
                        <a:pt x="31750" y="5972"/>
                        <a:pt x="31563" y="6481"/>
                        <a:pt x="31215" y="6936"/>
                      </a:cubicBezTo>
                      <a:cubicBezTo>
                        <a:pt x="31213" y="6938"/>
                        <a:pt x="31211" y="6939"/>
                        <a:pt x="31211" y="6939"/>
                      </a:cubicBezTo>
                      <a:cubicBezTo>
                        <a:pt x="31189" y="6939"/>
                        <a:pt x="31397" y="6376"/>
                        <a:pt x="31286" y="5838"/>
                      </a:cubicBezTo>
                      <a:lnTo>
                        <a:pt x="31286" y="5838"/>
                      </a:lnTo>
                      <a:cubicBezTo>
                        <a:pt x="31027" y="6356"/>
                        <a:pt x="30813" y="6775"/>
                        <a:pt x="30608" y="7194"/>
                      </a:cubicBezTo>
                      <a:cubicBezTo>
                        <a:pt x="30608" y="7194"/>
                        <a:pt x="30483" y="6864"/>
                        <a:pt x="30733" y="6418"/>
                      </a:cubicBezTo>
                      <a:cubicBezTo>
                        <a:pt x="30787" y="6320"/>
                        <a:pt x="30858" y="6231"/>
                        <a:pt x="30911" y="6124"/>
                      </a:cubicBezTo>
                      <a:cubicBezTo>
                        <a:pt x="31099" y="5722"/>
                        <a:pt x="31036" y="5241"/>
                        <a:pt x="30751" y="4955"/>
                      </a:cubicBezTo>
                      <a:cubicBezTo>
                        <a:pt x="30603" y="4798"/>
                        <a:pt x="30436" y="4715"/>
                        <a:pt x="30227" y="4715"/>
                      </a:cubicBezTo>
                      <a:cubicBezTo>
                        <a:pt x="30033" y="4715"/>
                        <a:pt x="29804" y="4787"/>
                        <a:pt x="29520" y="4937"/>
                      </a:cubicBezTo>
                      <a:cubicBezTo>
                        <a:pt x="29778" y="4973"/>
                        <a:pt x="29930" y="4991"/>
                        <a:pt x="30082" y="5018"/>
                      </a:cubicBezTo>
                      <a:cubicBezTo>
                        <a:pt x="30608" y="5107"/>
                        <a:pt x="30831" y="5571"/>
                        <a:pt x="30537" y="6035"/>
                      </a:cubicBezTo>
                      <a:cubicBezTo>
                        <a:pt x="30293" y="6421"/>
                        <a:pt x="29970" y="6689"/>
                        <a:pt x="29509" y="6689"/>
                      </a:cubicBezTo>
                      <a:cubicBezTo>
                        <a:pt x="29480" y="6689"/>
                        <a:pt x="29451" y="6688"/>
                        <a:pt x="29422" y="6686"/>
                      </a:cubicBezTo>
                      <a:cubicBezTo>
                        <a:pt x="28949" y="6641"/>
                        <a:pt x="28628" y="6365"/>
                        <a:pt x="28440" y="5936"/>
                      </a:cubicBezTo>
                      <a:cubicBezTo>
                        <a:pt x="28182" y="5348"/>
                        <a:pt x="28271" y="4768"/>
                        <a:pt x="28610" y="4241"/>
                      </a:cubicBezTo>
                      <a:cubicBezTo>
                        <a:pt x="28973" y="3681"/>
                        <a:pt x="29705" y="3329"/>
                        <a:pt x="30388" y="3329"/>
                      </a:cubicBezTo>
                      <a:cubicBezTo>
                        <a:pt x="30543" y="3329"/>
                        <a:pt x="30695" y="3347"/>
                        <a:pt x="30840" y="3385"/>
                      </a:cubicBezTo>
                      <a:cubicBezTo>
                        <a:pt x="32339" y="3786"/>
                        <a:pt x="33061" y="5071"/>
                        <a:pt x="32624" y="6614"/>
                      </a:cubicBezTo>
                      <a:cubicBezTo>
                        <a:pt x="32339" y="7622"/>
                        <a:pt x="31714" y="8363"/>
                        <a:pt x="30849" y="8889"/>
                      </a:cubicBezTo>
                      <a:cubicBezTo>
                        <a:pt x="29815" y="9522"/>
                        <a:pt x="28719" y="9827"/>
                        <a:pt x="27589" y="9827"/>
                      </a:cubicBezTo>
                      <a:cubicBezTo>
                        <a:pt x="27061" y="9827"/>
                        <a:pt x="26526" y="9760"/>
                        <a:pt x="25987" y="9630"/>
                      </a:cubicBezTo>
                      <a:cubicBezTo>
                        <a:pt x="22990" y="8747"/>
                        <a:pt x="22160" y="8131"/>
                        <a:pt x="22017" y="8077"/>
                      </a:cubicBezTo>
                      <a:cubicBezTo>
                        <a:pt x="20215" y="7319"/>
                        <a:pt x="18716" y="6391"/>
                        <a:pt x="17093" y="5285"/>
                      </a:cubicBezTo>
                      <a:cubicBezTo>
                        <a:pt x="15826" y="4429"/>
                        <a:pt x="14470" y="3742"/>
                        <a:pt x="12980" y="3403"/>
                      </a:cubicBezTo>
                      <a:cubicBezTo>
                        <a:pt x="12309" y="3252"/>
                        <a:pt x="11640" y="3168"/>
                        <a:pt x="10977" y="3168"/>
                      </a:cubicBezTo>
                      <a:cubicBezTo>
                        <a:pt x="10072" y="3168"/>
                        <a:pt x="9177" y="3324"/>
                        <a:pt x="8297" y="3679"/>
                      </a:cubicBezTo>
                      <a:cubicBezTo>
                        <a:pt x="7057" y="4179"/>
                        <a:pt x="5834" y="4732"/>
                        <a:pt x="4630" y="5348"/>
                      </a:cubicBezTo>
                      <a:cubicBezTo>
                        <a:pt x="4898" y="5258"/>
                        <a:pt x="5183" y="5196"/>
                        <a:pt x="5451" y="5089"/>
                      </a:cubicBezTo>
                      <a:cubicBezTo>
                        <a:pt x="6111" y="4830"/>
                        <a:pt x="6771" y="4571"/>
                        <a:pt x="7422" y="4286"/>
                      </a:cubicBezTo>
                      <a:cubicBezTo>
                        <a:pt x="8642" y="3750"/>
                        <a:pt x="9850" y="3486"/>
                        <a:pt x="11044" y="3486"/>
                      </a:cubicBezTo>
                      <a:cubicBezTo>
                        <a:pt x="12531" y="3486"/>
                        <a:pt x="13998" y="3895"/>
                        <a:pt x="15442" y="4696"/>
                      </a:cubicBezTo>
                      <a:cubicBezTo>
                        <a:pt x="15576" y="4768"/>
                        <a:pt x="15969" y="5000"/>
                        <a:pt x="16103" y="5062"/>
                      </a:cubicBezTo>
                      <a:cubicBezTo>
                        <a:pt x="16094" y="5062"/>
                        <a:pt x="15362" y="4839"/>
                        <a:pt x="15139" y="4768"/>
                      </a:cubicBezTo>
                      <a:cubicBezTo>
                        <a:pt x="13805" y="4305"/>
                        <a:pt x="12452" y="3998"/>
                        <a:pt x="11057" y="3998"/>
                      </a:cubicBezTo>
                      <a:cubicBezTo>
                        <a:pt x="10810" y="3998"/>
                        <a:pt x="10562" y="4007"/>
                        <a:pt x="10313" y="4027"/>
                      </a:cubicBezTo>
                      <a:cubicBezTo>
                        <a:pt x="9760" y="4072"/>
                        <a:pt x="8234" y="4366"/>
                        <a:pt x="7342" y="4866"/>
                      </a:cubicBezTo>
                      <a:cubicBezTo>
                        <a:pt x="8365" y="4484"/>
                        <a:pt x="9601" y="4133"/>
                        <a:pt x="10971" y="4133"/>
                      </a:cubicBezTo>
                      <a:cubicBezTo>
                        <a:pt x="11107" y="4133"/>
                        <a:pt x="11245" y="4136"/>
                        <a:pt x="11383" y="4143"/>
                      </a:cubicBezTo>
                      <a:cubicBezTo>
                        <a:pt x="12632" y="4232"/>
                        <a:pt x="13845" y="4527"/>
                        <a:pt x="15014" y="4991"/>
                      </a:cubicBezTo>
                      <a:cubicBezTo>
                        <a:pt x="15407" y="5142"/>
                        <a:pt x="16094" y="5472"/>
                        <a:pt x="16111" y="5472"/>
                      </a:cubicBezTo>
                      <a:cubicBezTo>
                        <a:pt x="16094" y="5472"/>
                        <a:pt x="15540" y="5330"/>
                        <a:pt x="15416" y="5294"/>
                      </a:cubicBezTo>
                      <a:cubicBezTo>
                        <a:pt x="14488" y="4946"/>
                        <a:pt x="13578" y="4821"/>
                        <a:pt x="12597" y="4741"/>
                      </a:cubicBezTo>
                      <a:cubicBezTo>
                        <a:pt x="12284" y="4713"/>
                        <a:pt x="11971" y="4698"/>
                        <a:pt x="11658" y="4698"/>
                      </a:cubicBezTo>
                      <a:cubicBezTo>
                        <a:pt x="10778" y="4698"/>
                        <a:pt x="9904" y="4814"/>
                        <a:pt x="9055" y="5071"/>
                      </a:cubicBezTo>
                      <a:cubicBezTo>
                        <a:pt x="8876" y="5125"/>
                        <a:pt x="8207" y="5303"/>
                        <a:pt x="8047" y="5383"/>
                      </a:cubicBezTo>
                      <a:cubicBezTo>
                        <a:pt x="8047" y="5383"/>
                        <a:pt x="9617" y="4869"/>
                        <a:pt x="11595" y="4869"/>
                      </a:cubicBezTo>
                      <a:cubicBezTo>
                        <a:pt x="11829" y="4869"/>
                        <a:pt x="12068" y="4877"/>
                        <a:pt x="12311" y="4893"/>
                      </a:cubicBezTo>
                      <a:cubicBezTo>
                        <a:pt x="13970" y="5009"/>
                        <a:pt x="15523" y="5535"/>
                        <a:pt x="17021" y="6249"/>
                      </a:cubicBezTo>
                      <a:cubicBezTo>
                        <a:pt x="17066" y="6266"/>
                        <a:pt x="17476" y="6436"/>
                        <a:pt x="17583" y="6543"/>
                      </a:cubicBezTo>
                      <a:cubicBezTo>
                        <a:pt x="17459" y="6525"/>
                        <a:pt x="16879" y="6391"/>
                        <a:pt x="16772" y="6374"/>
                      </a:cubicBezTo>
                      <a:cubicBezTo>
                        <a:pt x="15888" y="6195"/>
                        <a:pt x="15014" y="6026"/>
                        <a:pt x="14131" y="5856"/>
                      </a:cubicBezTo>
                      <a:cubicBezTo>
                        <a:pt x="13845" y="5798"/>
                        <a:pt x="13561" y="5770"/>
                        <a:pt x="13279" y="5770"/>
                      </a:cubicBezTo>
                      <a:cubicBezTo>
                        <a:pt x="12656" y="5770"/>
                        <a:pt x="12045" y="5907"/>
                        <a:pt x="11455" y="6159"/>
                      </a:cubicBezTo>
                      <a:cubicBezTo>
                        <a:pt x="11044" y="6329"/>
                        <a:pt x="10652" y="6418"/>
                        <a:pt x="10215" y="6445"/>
                      </a:cubicBezTo>
                      <a:cubicBezTo>
                        <a:pt x="9590" y="6489"/>
                        <a:pt x="8966" y="6641"/>
                        <a:pt x="8341" y="6739"/>
                      </a:cubicBezTo>
                      <a:cubicBezTo>
                        <a:pt x="7895" y="6802"/>
                        <a:pt x="7458" y="6882"/>
                        <a:pt x="7012" y="6891"/>
                      </a:cubicBezTo>
                      <a:cubicBezTo>
                        <a:pt x="6557" y="6891"/>
                        <a:pt x="6120" y="6784"/>
                        <a:pt x="5933" y="6249"/>
                      </a:cubicBezTo>
                      <a:cubicBezTo>
                        <a:pt x="5869" y="6075"/>
                        <a:pt x="5753" y="6007"/>
                        <a:pt x="5613" y="6007"/>
                      </a:cubicBezTo>
                      <a:cubicBezTo>
                        <a:pt x="5538" y="6007"/>
                        <a:pt x="5455" y="6027"/>
                        <a:pt x="5371" y="6061"/>
                      </a:cubicBezTo>
                      <a:cubicBezTo>
                        <a:pt x="5130" y="6168"/>
                        <a:pt x="4889" y="6275"/>
                        <a:pt x="4648" y="6374"/>
                      </a:cubicBezTo>
                      <a:cubicBezTo>
                        <a:pt x="4414" y="6469"/>
                        <a:pt x="4190" y="6521"/>
                        <a:pt x="3977" y="6521"/>
                      </a:cubicBezTo>
                      <a:cubicBezTo>
                        <a:pt x="3611" y="6521"/>
                        <a:pt x="3275" y="6369"/>
                        <a:pt x="2971" y="6026"/>
                      </a:cubicBezTo>
                      <a:cubicBezTo>
                        <a:pt x="2471" y="5472"/>
                        <a:pt x="1873" y="5116"/>
                        <a:pt x="1044" y="5080"/>
                      </a:cubicBezTo>
                      <a:cubicBezTo>
                        <a:pt x="1356" y="4696"/>
                        <a:pt x="1695" y="4563"/>
                        <a:pt x="2043" y="4482"/>
                      </a:cubicBezTo>
                      <a:cubicBezTo>
                        <a:pt x="2551" y="4375"/>
                        <a:pt x="3078" y="4295"/>
                        <a:pt x="3595" y="4259"/>
                      </a:cubicBezTo>
                      <a:cubicBezTo>
                        <a:pt x="4255" y="4215"/>
                        <a:pt x="4880" y="4036"/>
                        <a:pt x="5469" y="3733"/>
                      </a:cubicBezTo>
                      <a:cubicBezTo>
                        <a:pt x="5879" y="3510"/>
                        <a:pt x="6298" y="3287"/>
                        <a:pt x="6700" y="3064"/>
                      </a:cubicBezTo>
                      <a:cubicBezTo>
                        <a:pt x="7734" y="2483"/>
                        <a:pt x="8799" y="2208"/>
                        <a:pt x="9896" y="2208"/>
                      </a:cubicBezTo>
                      <a:close/>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9"/>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9" y="8586"/>
                        <a:pt x="17683" y="8351"/>
                        <a:pt x="18849" y="8351"/>
                      </a:cubicBezTo>
                      <a:cubicBezTo>
                        <a:pt x="19370" y="8351"/>
                        <a:pt x="19894" y="8398"/>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605"/>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8" y="7053"/>
                        <a:pt x="29423" y="7053"/>
                      </a:cubicBezTo>
                      <a:cubicBezTo>
                        <a:pt x="29699" y="7053"/>
                        <a:pt x="30012" y="6995"/>
                        <a:pt x="30242" y="6909"/>
                      </a:cubicBezTo>
                      <a:lnTo>
                        <a:pt x="30242" y="6909"/>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546925" y="2041266"/>
                  <a:ext cx="439937" cy="124073"/>
                </a:xfrm>
                <a:custGeom>
                  <a:avLst/>
                  <a:gdLst/>
                  <a:ahLst/>
                  <a:cxnLst/>
                  <a:rect l="l" t="t" r="r" b="b"/>
                  <a:pathLst>
                    <a:path w="7549" h="2129" extrusionOk="0">
                      <a:moveTo>
                        <a:pt x="7548" y="0"/>
                      </a:moveTo>
                      <a:cubicBezTo>
                        <a:pt x="7548" y="1"/>
                        <a:pt x="7147" y="429"/>
                        <a:pt x="7049" y="509"/>
                      </a:cubicBezTo>
                      <a:cubicBezTo>
                        <a:pt x="5944" y="1517"/>
                        <a:pt x="4650" y="1942"/>
                        <a:pt x="3239" y="1942"/>
                      </a:cubicBezTo>
                      <a:cubicBezTo>
                        <a:pt x="3089" y="1942"/>
                        <a:pt x="2937" y="1937"/>
                        <a:pt x="2784" y="1927"/>
                      </a:cubicBezTo>
                      <a:cubicBezTo>
                        <a:pt x="1955" y="1874"/>
                        <a:pt x="822" y="1597"/>
                        <a:pt x="1" y="1454"/>
                      </a:cubicBezTo>
                      <a:lnTo>
                        <a:pt x="1" y="1454"/>
                      </a:lnTo>
                      <a:cubicBezTo>
                        <a:pt x="1" y="1455"/>
                        <a:pt x="929" y="1829"/>
                        <a:pt x="2427" y="2079"/>
                      </a:cubicBezTo>
                      <a:cubicBezTo>
                        <a:pt x="2692" y="2112"/>
                        <a:pt x="2954" y="2129"/>
                        <a:pt x="3214" y="2129"/>
                      </a:cubicBezTo>
                      <a:cubicBezTo>
                        <a:pt x="4070" y="2129"/>
                        <a:pt x="4903" y="1952"/>
                        <a:pt x="5710" y="1624"/>
                      </a:cubicBezTo>
                      <a:cubicBezTo>
                        <a:pt x="6272" y="1401"/>
                        <a:pt x="6772" y="1053"/>
                        <a:pt x="7182" y="598"/>
                      </a:cubicBezTo>
                      <a:cubicBezTo>
                        <a:pt x="7263" y="518"/>
                        <a:pt x="7486" y="116"/>
                        <a:pt x="7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42867" y="1923370"/>
                  <a:ext cx="175240" cy="30071"/>
                </a:xfrm>
                <a:custGeom>
                  <a:avLst/>
                  <a:gdLst/>
                  <a:ahLst/>
                  <a:cxnLst/>
                  <a:rect l="l" t="t" r="r" b="b"/>
                  <a:pathLst>
                    <a:path w="3007" h="516" extrusionOk="0">
                      <a:moveTo>
                        <a:pt x="2438" y="1"/>
                      </a:moveTo>
                      <a:cubicBezTo>
                        <a:pt x="1683" y="1"/>
                        <a:pt x="859" y="168"/>
                        <a:pt x="0" y="516"/>
                      </a:cubicBezTo>
                      <a:cubicBezTo>
                        <a:pt x="1124" y="337"/>
                        <a:pt x="2141" y="177"/>
                        <a:pt x="3007" y="34"/>
                      </a:cubicBezTo>
                      <a:cubicBezTo>
                        <a:pt x="2822" y="12"/>
                        <a:pt x="2632"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840177" y="1823949"/>
                  <a:ext cx="133689" cy="56180"/>
                </a:xfrm>
                <a:custGeom>
                  <a:avLst/>
                  <a:gdLst/>
                  <a:ahLst/>
                  <a:cxnLst/>
                  <a:rect l="l" t="t" r="r" b="b"/>
                  <a:pathLst>
                    <a:path w="2294" h="964" extrusionOk="0">
                      <a:moveTo>
                        <a:pt x="1000" y="0"/>
                      </a:moveTo>
                      <a:cubicBezTo>
                        <a:pt x="652" y="0"/>
                        <a:pt x="293" y="137"/>
                        <a:pt x="0" y="402"/>
                      </a:cubicBezTo>
                      <a:cubicBezTo>
                        <a:pt x="2" y="402"/>
                        <a:pt x="5" y="403"/>
                        <a:pt x="7" y="403"/>
                      </a:cubicBezTo>
                      <a:cubicBezTo>
                        <a:pt x="56" y="403"/>
                        <a:pt x="234" y="330"/>
                        <a:pt x="259" y="322"/>
                      </a:cubicBezTo>
                      <a:cubicBezTo>
                        <a:pt x="500" y="242"/>
                        <a:pt x="701" y="204"/>
                        <a:pt x="885" y="204"/>
                      </a:cubicBezTo>
                      <a:cubicBezTo>
                        <a:pt x="1259" y="204"/>
                        <a:pt x="1559" y="364"/>
                        <a:pt x="1972" y="669"/>
                      </a:cubicBezTo>
                      <a:cubicBezTo>
                        <a:pt x="2061" y="741"/>
                        <a:pt x="2293" y="964"/>
                        <a:pt x="2293" y="964"/>
                      </a:cubicBezTo>
                      <a:cubicBezTo>
                        <a:pt x="2177" y="696"/>
                        <a:pt x="1981" y="446"/>
                        <a:pt x="1856" y="330"/>
                      </a:cubicBezTo>
                      <a:cubicBezTo>
                        <a:pt x="1613" y="108"/>
                        <a:pt x="1310"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808474" y="1913871"/>
                  <a:ext cx="81647" cy="63348"/>
                </a:xfrm>
                <a:custGeom>
                  <a:avLst/>
                  <a:gdLst/>
                  <a:ahLst/>
                  <a:cxnLst/>
                  <a:rect l="l" t="t" r="r" b="b"/>
                  <a:pathLst>
                    <a:path w="1401" h="1087" extrusionOk="0">
                      <a:moveTo>
                        <a:pt x="0" y="1"/>
                      </a:moveTo>
                      <a:lnTo>
                        <a:pt x="0" y="1"/>
                      </a:lnTo>
                      <a:cubicBezTo>
                        <a:pt x="9" y="554"/>
                        <a:pt x="143" y="1027"/>
                        <a:pt x="625" y="1080"/>
                      </a:cubicBezTo>
                      <a:cubicBezTo>
                        <a:pt x="660" y="1085"/>
                        <a:pt x="695" y="1087"/>
                        <a:pt x="730" y="1087"/>
                      </a:cubicBezTo>
                      <a:cubicBezTo>
                        <a:pt x="1108" y="1087"/>
                        <a:pt x="1401" y="823"/>
                        <a:pt x="1401" y="447"/>
                      </a:cubicBezTo>
                      <a:lnTo>
                        <a:pt x="1401" y="447"/>
                      </a:lnTo>
                      <a:cubicBezTo>
                        <a:pt x="1256" y="661"/>
                        <a:pt x="1045" y="781"/>
                        <a:pt x="824" y="781"/>
                      </a:cubicBezTo>
                      <a:cubicBezTo>
                        <a:pt x="512" y="781"/>
                        <a:pt x="183" y="54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998750" y="1878555"/>
                  <a:ext cx="31237" cy="131066"/>
                </a:xfrm>
                <a:custGeom>
                  <a:avLst/>
                  <a:gdLst/>
                  <a:ahLst/>
                  <a:cxnLst/>
                  <a:rect l="l" t="t" r="r" b="b"/>
                  <a:pathLst>
                    <a:path w="536" h="2249" extrusionOk="0">
                      <a:moveTo>
                        <a:pt x="0" y="0"/>
                      </a:moveTo>
                      <a:cubicBezTo>
                        <a:pt x="437" y="1463"/>
                        <a:pt x="63" y="2248"/>
                        <a:pt x="63" y="2248"/>
                      </a:cubicBezTo>
                      <a:cubicBezTo>
                        <a:pt x="536" y="1561"/>
                        <a:pt x="491" y="55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 name="Google Shape;140;p3"/>
            <p:cNvGrpSpPr/>
            <p:nvPr/>
          </p:nvGrpSpPr>
          <p:grpSpPr>
            <a:xfrm rot="10800000">
              <a:off x="2732958" y="4531645"/>
              <a:ext cx="3678083" cy="507918"/>
              <a:chOff x="2732958" y="24032"/>
              <a:chExt cx="3678083" cy="507918"/>
            </a:xfrm>
          </p:grpSpPr>
          <p:grpSp>
            <p:nvGrpSpPr>
              <p:cNvPr id="141" name="Google Shape;141;p3"/>
              <p:cNvGrpSpPr/>
              <p:nvPr/>
            </p:nvGrpSpPr>
            <p:grpSpPr>
              <a:xfrm>
                <a:off x="2732958" y="24065"/>
                <a:ext cx="1652934" cy="507885"/>
                <a:chOff x="1130783" y="1609546"/>
                <a:chExt cx="1940291" cy="596179"/>
              </a:xfrm>
            </p:grpSpPr>
            <p:sp>
              <p:nvSpPr>
                <p:cNvPr id="142" name="Google Shape;142;p3"/>
                <p:cNvSpPr/>
                <p:nvPr/>
              </p:nvSpPr>
              <p:spPr>
                <a:xfrm>
                  <a:off x="1130783" y="1609546"/>
                  <a:ext cx="1940291" cy="596179"/>
                </a:xfrm>
                <a:custGeom>
                  <a:avLst/>
                  <a:gdLst/>
                  <a:ahLst/>
                  <a:cxnLst/>
                  <a:rect l="l" t="t" r="r" b="b"/>
                  <a:pathLst>
                    <a:path w="33294" h="10230" extrusionOk="0">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0"/>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4" y="8582"/>
                        <a:pt x="17673" y="8349"/>
                        <a:pt x="18834" y="8349"/>
                      </a:cubicBezTo>
                      <a:cubicBezTo>
                        <a:pt x="19360" y="8349"/>
                        <a:pt x="19889" y="8397"/>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597"/>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7" y="7053"/>
                        <a:pt x="29421" y="7053"/>
                      </a:cubicBezTo>
                      <a:cubicBezTo>
                        <a:pt x="29698" y="7053"/>
                        <a:pt x="30011" y="6994"/>
                        <a:pt x="30242" y="6900"/>
                      </a:cubicBezTo>
                      <a:lnTo>
                        <a:pt x="30242" y="6900"/>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130783" y="1609546"/>
                  <a:ext cx="1940291" cy="596179"/>
                </a:xfrm>
                <a:custGeom>
                  <a:avLst/>
                  <a:gdLst/>
                  <a:ahLst/>
                  <a:cxnLst/>
                  <a:rect l="l" t="t" r="r" b="b"/>
                  <a:pathLst>
                    <a:path w="33294" h="10230" extrusionOk="0">
                      <a:moveTo>
                        <a:pt x="9965" y="512"/>
                      </a:moveTo>
                      <a:cubicBezTo>
                        <a:pt x="10278" y="512"/>
                        <a:pt x="10603" y="573"/>
                        <a:pt x="10910" y="646"/>
                      </a:cubicBezTo>
                      <a:cubicBezTo>
                        <a:pt x="11132" y="699"/>
                        <a:pt x="11343" y="750"/>
                        <a:pt x="11554" y="750"/>
                      </a:cubicBezTo>
                      <a:cubicBezTo>
                        <a:pt x="11733" y="750"/>
                        <a:pt x="11912" y="713"/>
                        <a:pt x="12097" y="611"/>
                      </a:cubicBezTo>
                      <a:cubicBezTo>
                        <a:pt x="12166" y="570"/>
                        <a:pt x="12254" y="555"/>
                        <a:pt x="12348" y="555"/>
                      </a:cubicBezTo>
                      <a:cubicBezTo>
                        <a:pt x="12462" y="555"/>
                        <a:pt x="12583" y="577"/>
                        <a:pt x="12686" y="602"/>
                      </a:cubicBezTo>
                      <a:cubicBezTo>
                        <a:pt x="13605" y="798"/>
                        <a:pt x="14381" y="1289"/>
                        <a:pt x="15077" y="1904"/>
                      </a:cubicBezTo>
                      <a:cubicBezTo>
                        <a:pt x="15469" y="2252"/>
                        <a:pt x="16299" y="3207"/>
                        <a:pt x="16504" y="3403"/>
                      </a:cubicBezTo>
                      <a:cubicBezTo>
                        <a:pt x="16218" y="3207"/>
                        <a:pt x="16022" y="3019"/>
                        <a:pt x="15871" y="2921"/>
                      </a:cubicBezTo>
                      <a:cubicBezTo>
                        <a:pt x="15121" y="2422"/>
                        <a:pt x="14381" y="1913"/>
                        <a:pt x="13631" y="1413"/>
                      </a:cubicBezTo>
                      <a:cubicBezTo>
                        <a:pt x="13507" y="1333"/>
                        <a:pt x="13355" y="1297"/>
                        <a:pt x="13221" y="1235"/>
                      </a:cubicBezTo>
                      <a:lnTo>
                        <a:pt x="13194" y="1271"/>
                      </a:lnTo>
                      <a:cubicBezTo>
                        <a:pt x="13498" y="1520"/>
                        <a:pt x="13801" y="1770"/>
                        <a:pt x="14104" y="2011"/>
                      </a:cubicBezTo>
                      <a:cubicBezTo>
                        <a:pt x="13908" y="1958"/>
                        <a:pt x="13703" y="1922"/>
                        <a:pt x="13515" y="1842"/>
                      </a:cubicBezTo>
                      <a:cubicBezTo>
                        <a:pt x="12311" y="1280"/>
                        <a:pt x="11053" y="985"/>
                        <a:pt x="9733" y="932"/>
                      </a:cubicBezTo>
                      <a:cubicBezTo>
                        <a:pt x="9703" y="930"/>
                        <a:pt x="9673" y="930"/>
                        <a:pt x="9643" y="930"/>
                      </a:cubicBezTo>
                      <a:cubicBezTo>
                        <a:pt x="9459" y="930"/>
                        <a:pt x="9275" y="957"/>
                        <a:pt x="9091" y="1057"/>
                      </a:cubicBezTo>
                      <a:cubicBezTo>
                        <a:pt x="9546" y="1110"/>
                        <a:pt x="10001" y="1155"/>
                        <a:pt x="10447" y="1226"/>
                      </a:cubicBezTo>
                      <a:cubicBezTo>
                        <a:pt x="11829" y="1431"/>
                        <a:pt x="14729" y="2939"/>
                        <a:pt x="14845" y="3019"/>
                      </a:cubicBezTo>
                      <a:cubicBezTo>
                        <a:pt x="14755" y="2984"/>
                        <a:pt x="14033" y="2752"/>
                        <a:pt x="13872" y="2680"/>
                      </a:cubicBezTo>
                      <a:cubicBezTo>
                        <a:pt x="12748" y="2207"/>
                        <a:pt x="11597" y="1859"/>
                        <a:pt x="10384" y="1744"/>
                      </a:cubicBezTo>
                      <a:cubicBezTo>
                        <a:pt x="10198" y="1728"/>
                        <a:pt x="10014" y="1720"/>
                        <a:pt x="9830" y="1720"/>
                      </a:cubicBezTo>
                      <a:cubicBezTo>
                        <a:pt x="8956" y="1720"/>
                        <a:pt x="8105" y="1895"/>
                        <a:pt x="7280" y="2234"/>
                      </a:cubicBezTo>
                      <a:cubicBezTo>
                        <a:pt x="7289" y="2181"/>
                        <a:pt x="7280" y="2109"/>
                        <a:pt x="7306" y="2074"/>
                      </a:cubicBezTo>
                      <a:cubicBezTo>
                        <a:pt x="7975" y="1306"/>
                        <a:pt x="8716" y="628"/>
                        <a:pt x="9760" y="521"/>
                      </a:cubicBezTo>
                      <a:cubicBezTo>
                        <a:pt x="9827" y="515"/>
                        <a:pt x="9896" y="512"/>
                        <a:pt x="9965" y="512"/>
                      </a:cubicBezTo>
                      <a:close/>
                      <a:moveTo>
                        <a:pt x="13563" y="6222"/>
                      </a:moveTo>
                      <a:cubicBezTo>
                        <a:pt x="13825" y="6222"/>
                        <a:pt x="14089" y="6241"/>
                        <a:pt x="14354" y="6275"/>
                      </a:cubicBezTo>
                      <a:cubicBezTo>
                        <a:pt x="15460" y="6427"/>
                        <a:pt x="17824" y="6900"/>
                        <a:pt x="17833" y="6944"/>
                      </a:cubicBezTo>
                      <a:cubicBezTo>
                        <a:pt x="17196" y="6880"/>
                        <a:pt x="16602" y="6850"/>
                        <a:pt x="16042" y="6850"/>
                      </a:cubicBezTo>
                      <a:cubicBezTo>
                        <a:pt x="13498" y="6850"/>
                        <a:pt x="11643" y="7477"/>
                        <a:pt x="9501" y="8399"/>
                      </a:cubicBezTo>
                      <a:cubicBezTo>
                        <a:pt x="9983" y="8283"/>
                        <a:pt x="10464" y="8193"/>
                        <a:pt x="10946" y="8051"/>
                      </a:cubicBezTo>
                      <a:cubicBezTo>
                        <a:pt x="12168" y="7703"/>
                        <a:pt x="13391" y="7355"/>
                        <a:pt x="14666" y="7283"/>
                      </a:cubicBezTo>
                      <a:cubicBezTo>
                        <a:pt x="14885" y="7272"/>
                        <a:pt x="15103" y="7267"/>
                        <a:pt x="15322" y="7267"/>
                      </a:cubicBezTo>
                      <a:cubicBezTo>
                        <a:pt x="15800" y="7267"/>
                        <a:pt x="16279" y="7291"/>
                        <a:pt x="16763" y="7328"/>
                      </a:cubicBezTo>
                      <a:cubicBezTo>
                        <a:pt x="15059" y="7801"/>
                        <a:pt x="13364" y="8265"/>
                        <a:pt x="11624" y="8747"/>
                      </a:cubicBezTo>
                      <a:cubicBezTo>
                        <a:pt x="12463" y="8729"/>
                        <a:pt x="13248" y="8613"/>
                        <a:pt x="14033" y="8408"/>
                      </a:cubicBezTo>
                      <a:cubicBezTo>
                        <a:pt x="15139" y="8122"/>
                        <a:pt x="16236" y="7845"/>
                        <a:pt x="17360" y="7640"/>
                      </a:cubicBezTo>
                      <a:cubicBezTo>
                        <a:pt x="17691" y="7577"/>
                        <a:pt x="18023" y="7552"/>
                        <a:pt x="18357" y="7552"/>
                      </a:cubicBezTo>
                      <a:cubicBezTo>
                        <a:pt x="18969" y="7552"/>
                        <a:pt x="19585" y="7637"/>
                        <a:pt x="20197" y="7730"/>
                      </a:cubicBezTo>
                      <a:cubicBezTo>
                        <a:pt x="20394" y="7765"/>
                        <a:pt x="21152" y="8024"/>
                        <a:pt x="21473" y="8247"/>
                      </a:cubicBezTo>
                      <a:cubicBezTo>
                        <a:pt x="21125" y="8140"/>
                        <a:pt x="20688" y="8033"/>
                        <a:pt x="20652" y="8033"/>
                      </a:cubicBezTo>
                      <a:cubicBezTo>
                        <a:pt x="20090" y="7947"/>
                        <a:pt x="19533" y="7907"/>
                        <a:pt x="18980" y="7907"/>
                      </a:cubicBezTo>
                      <a:cubicBezTo>
                        <a:pt x="17584" y="7907"/>
                        <a:pt x="16214" y="8162"/>
                        <a:pt x="14854" y="8577"/>
                      </a:cubicBezTo>
                      <a:cubicBezTo>
                        <a:pt x="14033" y="8827"/>
                        <a:pt x="13203" y="9041"/>
                        <a:pt x="12365" y="9228"/>
                      </a:cubicBezTo>
                      <a:cubicBezTo>
                        <a:pt x="12128" y="9281"/>
                        <a:pt x="11894" y="9306"/>
                        <a:pt x="11664" y="9306"/>
                      </a:cubicBezTo>
                      <a:cubicBezTo>
                        <a:pt x="11043" y="9306"/>
                        <a:pt x="10443" y="9129"/>
                        <a:pt x="9858" y="8862"/>
                      </a:cubicBezTo>
                      <a:cubicBezTo>
                        <a:pt x="9492" y="8702"/>
                        <a:pt x="9135" y="8506"/>
                        <a:pt x="8689" y="8283"/>
                      </a:cubicBezTo>
                      <a:cubicBezTo>
                        <a:pt x="9662" y="7721"/>
                        <a:pt x="10518" y="7176"/>
                        <a:pt x="11410" y="6721"/>
                      </a:cubicBezTo>
                      <a:cubicBezTo>
                        <a:pt x="12090" y="6372"/>
                        <a:pt x="12818" y="6222"/>
                        <a:pt x="13563" y="6222"/>
                      </a:cubicBezTo>
                      <a:close/>
                      <a:moveTo>
                        <a:pt x="9896" y="2208"/>
                      </a:moveTo>
                      <a:cubicBezTo>
                        <a:pt x="10483" y="2208"/>
                        <a:pt x="11080" y="2287"/>
                        <a:pt x="11687" y="2439"/>
                      </a:cubicBezTo>
                      <a:cubicBezTo>
                        <a:pt x="13721" y="2957"/>
                        <a:pt x="15558" y="3893"/>
                        <a:pt x="17316" y="5053"/>
                      </a:cubicBezTo>
                      <a:cubicBezTo>
                        <a:pt x="18458" y="5803"/>
                        <a:pt x="19644" y="6507"/>
                        <a:pt x="20840" y="7167"/>
                      </a:cubicBezTo>
                      <a:cubicBezTo>
                        <a:pt x="22356" y="8015"/>
                        <a:pt x="23998" y="8541"/>
                        <a:pt x="25684" y="8871"/>
                      </a:cubicBezTo>
                      <a:cubicBezTo>
                        <a:pt x="26177" y="8969"/>
                        <a:pt x="26674" y="9015"/>
                        <a:pt x="27169" y="9015"/>
                      </a:cubicBezTo>
                      <a:cubicBezTo>
                        <a:pt x="27811" y="9015"/>
                        <a:pt x="28449" y="8937"/>
                        <a:pt x="29074" y="8791"/>
                      </a:cubicBezTo>
                      <a:cubicBezTo>
                        <a:pt x="30323" y="8506"/>
                        <a:pt x="31268" y="7765"/>
                        <a:pt x="31812" y="6543"/>
                      </a:cubicBezTo>
                      <a:cubicBezTo>
                        <a:pt x="31991" y="6150"/>
                        <a:pt x="32053" y="5731"/>
                        <a:pt x="32000" y="5303"/>
                      </a:cubicBezTo>
                      <a:cubicBezTo>
                        <a:pt x="31982" y="5178"/>
                        <a:pt x="31902" y="5053"/>
                        <a:pt x="31759" y="4955"/>
                      </a:cubicBezTo>
                      <a:cubicBezTo>
                        <a:pt x="31759" y="5098"/>
                        <a:pt x="31759" y="5249"/>
                        <a:pt x="31759" y="5392"/>
                      </a:cubicBezTo>
                      <a:cubicBezTo>
                        <a:pt x="31750" y="5972"/>
                        <a:pt x="31563" y="6481"/>
                        <a:pt x="31215" y="6936"/>
                      </a:cubicBezTo>
                      <a:cubicBezTo>
                        <a:pt x="31213" y="6938"/>
                        <a:pt x="31211" y="6939"/>
                        <a:pt x="31211" y="6939"/>
                      </a:cubicBezTo>
                      <a:cubicBezTo>
                        <a:pt x="31189" y="6939"/>
                        <a:pt x="31397" y="6376"/>
                        <a:pt x="31286" y="5838"/>
                      </a:cubicBezTo>
                      <a:lnTo>
                        <a:pt x="31286" y="5838"/>
                      </a:lnTo>
                      <a:cubicBezTo>
                        <a:pt x="31027" y="6356"/>
                        <a:pt x="30813" y="6775"/>
                        <a:pt x="30608" y="7194"/>
                      </a:cubicBezTo>
                      <a:cubicBezTo>
                        <a:pt x="30608" y="7194"/>
                        <a:pt x="30483" y="6864"/>
                        <a:pt x="30733" y="6418"/>
                      </a:cubicBezTo>
                      <a:cubicBezTo>
                        <a:pt x="30787" y="6320"/>
                        <a:pt x="30858" y="6231"/>
                        <a:pt x="30911" y="6124"/>
                      </a:cubicBezTo>
                      <a:cubicBezTo>
                        <a:pt x="31099" y="5722"/>
                        <a:pt x="31036" y="5241"/>
                        <a:pt x="30751" y="4955"/>
                      </a:cubicBezTo>
                      <a:cubicBezTo>
                        <a:pt x="30603" y="4798"/>
                        <a:pt x="30436" y="4715"/>
                        <a:pt x="30227" y="4715"/>
                      </a:cubicBezTo>
                      <a:cubicBezTo>
                        <a:pt x="30033" y="4715"/>
                        <a:pt x="29804" y="4787"/>
                        <a:pt x="29520" y="4937"/>
                      </a:cubicBezTo>
                      <a:cubicBezTo>
                        <a:pt x="29778" y="4973"/>
                        <a:pt x="29930" y="4991"/>
                        <a:pt x="30082" y="5018"/>
                      </a:cubicBezTo>
                      <a:cubicBezTo>
                        <a:pt x="30608" y="5107"/>
                        <a:pt x="30831" y="5571"/>
                        <a:pt x="30537" y="6035"/>
                      </a:cubicBezTo>
                      <a:cubicBezTo>
                        <a:pt x="30293" y="6421"/>
                        <a:pt x="29970" y="6689"/>
                        <a:pt x="29509" y="6689"/>
                      </a:cubicBezTo>
                      <a:cubicBezTo>
                        <a:pt x="29480" y="6689"/>
                        <a:pt x="29451" y="6688"/>
                        <a:pt x="29422" y="6686"/>
                      </a:cubicBezTo>
                      <a:cubicBezTo>
                        <a:pt x="28949" y="6641"/>
                        <a:pt x="28628" y="6365"/>
                        <a:pt x="28440" y="5936"/>
                      </a:cubicBezTo>
                      <a:cubicBezTo>
                        <a:pt x="28182" y="5348"/>
                        <a:pt x="28271" y="4768"/>
                        <a:pt x="28610" y="4241"/>
                      </a:cubicBezTo>
                      <a:cubicBezTo>
                        <a:pt x="28973" y="3681"/>
                        <a:pt x="29705" y="3329"/>
                        <a:pt x="30388" y="3329"/>
                      </a:cubicBezTo>
                      <a:cubicBezTo>
                        <a:pt x="30543" y="3329"/>
                        <a:pt x="30695" y="3347"/>
                        <a:pt x="30840" y="3385"/>
                      </a:cubicBezTo>
                      <a:cubicBezTo>
                        <a:pt x="32339" y="3786"/>
                        <a:pt x="33061" y="5071"/>
                        <a:pt x="32624" y="6614"/>
                      </a:cubicBezTo>
                      <a:cubicBezTo>
                        <a:pt x="32339" y="7622"/>
                        <a:pt x="31714" y="8363"/>
                        <a:pt x="30849" y="8889"/>
                      </a:cubicBezTo>
                      <a:cubicBezTo>
                        <a:pt x="29815" y="9522"/>
                        <a:pt x="28719" y="9827"/>
                        <a:pt x="27589" y="9827"/>
                      </a:cubicBezTo>
                      <a:cubicBezTo>
                        <a:pt x="27061" y="9827"/>
                        <a:pt x="26526" y="9760"/>
                        <a:pt x="25987" y="9630"/>
                      </a:cubicBezTo>
                      <a:cubicBezTo>
                        <a:pt x="22990" y="8747"/>
                        <a:pt x="22160" y="8131"/>
                        <a:pt x="22017" y="8077"/>
                      </a:cubicBezTo>
                      <a:cubicBezTo>
                        <a:pt x="20215" y="7319"/>
                        <a:pt x="18716" y="6391"/>
                        <a:pt x="17093" y="5285"/>
                      </a:cubicBezTo>
                      <a:cubicBezTo>
                        <a:pt x="15826" y="4429"/>
                        <a:pt x="14470" y="3742"/>
                        <a:pt x="12980" y="3403"/>
                      </a:cubicBezTo>
                      <a:cubicBezTo>
                        <a:pt x="12309" y="3252"/>
                        <a:pt x="11640" y="3168"/>
                        <a:pt x="10977" y="3168"/>
                      </a:cubicBezTo>
                      <a:cubicBezTo>
                        <a:pt x="10072" y="3168"/>
                        <a:pt x="9177" y="3324"/>
                        <a:pt x="8297" y="3679"/>
                      </a:cubicBezTo>
                      <a:cubicBezTo>
                        <a:pt x="7057" y="4179"/>
                        <a:pt x="5834" y="4732"/>
                        <a:pt x="4630" y="5348"/>
                      </a:cubicBezTo>
                      <a:cubicBezTo>
                        <a:pt x="4898" y="5258"/>
                        <a:pt x="5183" y="5196"/>
                        <a:pt x="5451" y="5089"/>
                      </a:cubicBezTo>
                      <a:cubicBezTo>
                        <a:pt x="6111" y="4830"/>
                        <a:pt x="6771" y="4571"/>
                        <a:pt x="7422" y="4286"/>
                      </a:cubicBezTo>
                      <a:cubicBezTo>
                        <a:pt x="8642" y="3750"/>
                        <a:pt x="9850" y="3486"/>
                        <a:pt x="11044" y="3486"/>
                      </a:cubicBezTo>
                      <a:cubicBezTo>
                        <a:pt x="12531" y="3486"/>
                        <a:pt x="13998" y="3895"/>
                        <a:pt x="15442" y="4696"/>
                      </a:cubicBezTo>
                      <a:cubicBezTo>
                        <a:pt x="15576" y="4768"/>
                        <a:pt x="15969" y="5000"/>
                        <a:pt x="16103" y="5062"/>
                      </a:cubicBezTo>
                      <a:cubicBezTo>
                        <a:pt x="16094" y="5062"/>
                        <a:pt x="15362" y="4839"/>
                        <a:pt x="15139" y="4768"/>
                      </a:cubicBezTo>
                      <a:cubicBezTo>
                        <a:pt x="13805" y="4305"/>
                        <a:pt x="12452" y="3998"/>
                        <a:pt x="11057" y="3998"/>
                      </a:cubicBezTo>
                      <a:cubicBezTo>
                        <a:pt x="10810" y="3998"/>
                        <a:pt x="10562" y="4007"/>
                        <a:pt x="10313" y="4027"/>
                      </a:cubicBezTo>
                      <a:cubicBezTo>
                        <a:pt x="9760" y="4072"/>
                        <a:pt x="8234" y="4366"/>
                        <a:pt x="7342" y="4866"/>
                      </a:cubicBezTo>
                      <a:cubicBezTo>
                        <a:pt x="8365" y="4484"/>
                        <a:pt x="9601" y="4133"/>
                        <a:pt x="10971" y="4133"/>
                      </a:cubicBezTo>
                      <a:cubicBezTo>
                        <a:pt x="11107" y="4133"/>
                        <a:pt x="11245" y="4136"/>
                        <a:pt x="11383" y="4143"/>
                      </a:cubicBezTo>
                      <a:cubicBezTo>
                        <a:pt x="12632" y="4232"/>
                        <a:pt x="13845" y="4527"/>
                        <a:pt x="15014" y="4991"/>
                      </a:cubicBezTo>
                      <a:cubicBezTo>
                        <a:pt x="15407" y="5142"/>
                        <a:pt x="16094" y="5472"/>
                        <a:pt x="16111" y="5472"/>
                      </a:cubicBezTo>
                      <a:cubicBezTo>
                        <a:pt x="16094" y="5472"/>
                        <a:pt x="15540" y="5330"/>
                        <a:pt x="15416" y="5294"/>
                      </a:cubicBezTo>
                      <a:cubicBezTo>
                        <a:pt x="14488" y="4946"/>
                        <a:pt x="13578" y="4821"/>
                        <a:pt x="12597" y="4741"/>
                      </a:cubicBezTo>
                      <a:cubicBezTo>
                        <a:pt x="12284" y="4713"/>
                        <a:pt x="11971" y="4698"/>
                        <a:pt x="11658" y="4698"/>
                      </a:cubicBezTo>
                      <a:cubicBezTo>
                        <a:pt x="10778" y="4698"/>
                        <a:pt x="9904" y="4814"/>
                        <a:pt x="9055" y="5071"/>
                      </a:cubicBezTo>
                      <a:cubicBezTo>
                        <a:pt x="8876" y="5125"/>
                        <a:pt x="8207" y="5303"/>
                        <a:pt x="8047" y="5383"/>
                      </a:cubicBezTo>
                      <a:cubicBezTo>
                        <a:pt x="8047" y="5383"/>
                        <a:pt x="9617" y="4869"/>
                        <a:pt x="11595" y="4869"/>
                      </a:cubicBezTo>
                      <a:cubicBezTo>
                        <a:pt x="11829" y="4869"/>
                        <a:pt x="12068" y="4877"/>
                        <a:pt x="12311" y="4893"/>
                      </a:cubicBezTo>
                      <a:cubicBezTo>
                        <a:pt x="13970" y="5009"/>
                        <a:pt x="15523" y="5535"/>
                        <a:pt x="17021" y="6249"/>
                      </a:cubicBezTo>
                      <a:cubicBezTo>
                        <a:pt x="17066" y="6266"/>
                        <a:pt x="17476" y="6436"/>
                        <a:pt x="17583" y="6543"/>
                      </a:cubicBezTo>
                      <a:cubicBezTo>
                        <a:pt x="17459" y="6525"/>
                        <a:pt x="16879" y="6391"/>
                        <a:pt x="16772" y="6374"/>
                      </a:cubicBezTo>
                      <a:cubicBezTo>
                        <a:pt x="15888" y="6195"/>
                        <a:pt x="15014" y="6026"/>
                        <a:pt x="14131" y="5856"/>
                      </a:cubicBezTo>
                      <a:cubicBezTo>
                        <a:pt x="13845" y="5798"/>
                        <a:pt x="13561" y="5770"/>
                        <a:pt x="13279" y="5770"/>
                      </a:cubicBezTo>
                      <a:cubicBezTo>
                        <a:pt x="12656" y="5770"/>
                        <a:pt x="12045" y="5907"/>
                        <a:pt x="11455" y="6159"/>
                      </a:cubicBezTo>
                      <a:cubicBezTo>
                        <a:pt x="11044" y="6329"/>
                        <a:pt x="10652" y="6418"/>
                        <a:pt x="10215" y="6445"/>
                      </a:cubicBezTo>
                      <a:cubicBezTo>
                        <a:pt x="9590" y="6489"/>
                        <a:pt x="8966" y="6641"/>
                        <a:pt x="8341" y="6739"/>
                      </a:cubicBezTo>
                      <a:cubicBezTo>
                        <a:pt x="7895" y="6802"/>
                        <a:pt x="7458" y="6882"/>
                        <a:pt x="7012" y="6891"/>
                      </a:cubicBezTo>
                      <a:cubicBezTo>
                        <a:pt x="6557" y="6891"/>
                        <a:pt x="6120" y="6784"/>
                        <a:pt x="5933" y="6249"/>
                      </a:cubicBezTo>
                      <a:cubicBezTo>
                        <a:pt x="5869" y="6075"/>
                        <a:pt x="5753" y="6007"/>
                        <a:pt x="5613" y="6007"/>
                      </a:cubicBezTo>
                      <a:cubicBezTo>
                        <a:pt x="5538" y="6007"/>
                        <a:pt x="5455" y="6027"/>
                        <a:pt x="5371" y="6061"/>
                      </a:cubicBezTo>
                      <a:cubicBezTo>
                        <a:pt x="5130" y="6168"/>
                        <a:pt x="4889" y="6275"/>
                        <a:pt x="4648" y="6374"/>
                      </a:cubicBezTo>
                      <a:cubicBezTo>
                        <a:pt x="4414" y="6469"/>
                        <a:pt x="4190" y="6521"/>
                        <a:pt x="3977" y="6521"/>
                      </a:cubicBezTo>
                      <a:cubicBezTo>
                        <a:pt x="3611" y="6521"/>
                        <a:pt x="3275" y="6369"/>
                        <a:pt x="2971" y="6026"/>
                      </a:cubicBezTo>
                      <a:cubicBezTo>
                        <a:pt x="2471" y="5472"/>
                        <a:pt x="1873" y="5116"/>
                        <a:pt x="1044" y="5080"/>
                      </a:cubicBezTo>
                      <a:cubicBezTo>
                        <a:pt x="1356" y="4696"/>
                        <a:pt x="1695" y="4563"/>
                        <a:pt x="2043" y="4482"/>
                      </a:cubicBezTo>
                      <a:cubicBezTo>
                        <a:pt x="2551" y="4375"/>
                        <a:pt x="3078" y="4295"/>
                        <a:pt x="3595" y="4259"/>
                      </a:cubicBezTo>
                      <a:cubicBezTo>
                        <a:pt x="4255" y="4215"/>
                        <a:pt x="4880" y="4036"/>
                        <a:pt x="5469" y="3733"/>
                      </a:cubicBezTo>
                      <a:cubicBezTo>
                        <a:pt x="5879" y="3510"/>
                        <a:pt x="6298" y="3287"/>
                        <a:pt x="6700" y="3064"/>
                      </a:cubicBezTo>
                      <a:cubicBezTo>
                        <a:pt x="7734" y="2483"/>
                        <a:pt x="8799" y="2208"/>
                        <a:pt x="9896" y="2208"/>
                      </a:cubicBezTo>
                      <a:close/>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9"/>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9" y="8586"/>
                        <a:pt x="17683" y="8351"/>
                        <a:pt x="18849" y="8351"/>
                      </a:cubicBezTo>
                      <a:cubicBezTo>
                        <a:pt x="19370" y="8351"/>
                        <a:pt x="19894" y="8398"/>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605"/>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8" y="7053"/>
                        <a:pt x="29423" y="7053"/>
                      </a:cubicBezTo>
                      <a:cubicBezTo>
                        <a:pt x="29699" y="7053"/>
                        <a:pt x="30012" y="6995"/>
                        <a:pt x="30242" y="6909"/>
                      </a:cubicBezTo>
                      <a:lnTo>
                        <a:pt x="30242" y="6909"/>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546925" y="2041266"/>
                  <a:ext cx="439937" cy="124073"/>
                </a:xfrm>
                <a:custGeom>
                  <a:avLst/>
                  <a:gdLst/>
                  <a:ahLst/>
                  <a:cxnLst/>
                  <a:rect l="l" t="t" r="r" b="b"/>
                  <a:pathLst>
                    <a:path w="7549" h="2129" extrusionOk="0">
                      <a:moveTo>
                        <a:pt x="7548" y="0"/>
                      </a:moveTo>
                      <a:cubicBezTo>
                        <a:pt x="7548" y="1"/>
                        <a:pt x="7147" y="429"/>
                        <a:pt x="7049" y="509"/>
                      </a:cubicBezTo>
                      <a:cubicBezTo>
                        <a:pt x="5944" y="1517"/>
                        <a:pt x="4650" y="1942"/>
                        <a:pt x="3239" y="1942"/>
                      </a:cubicBezTo>
                      <a:cubicBezTo>
                        <a:pt x="3089" y="1942"/>
                        <a:pt x="2937" y="1937"/>
                        <a:pt x="2784" y="1927"/>
                      </a:cubicBezTo>
                      <a:cubicBezTo>
                        <a:pt x="1955" y="1874"/>
                        <a:pt x="822" y="1597"/>
                        <a:pt x="1" y="1454"/>
                      </a:cubicBezTo>
                      <a:lnTo>
                        <a:pt x="1" y="1454"/>
                      </a:lnTo>
                      <a:cubicBezTo>
                        <a:pt x="1" y="1455"/>
                        <a:pt x="929" y="1829"/>
                        <a:pt x="2427" y="2079"/>
                      </a:cubicBezTo>
                      <a:cubicBezTo>
                        <a:pt x="2692" y="2112"/>
                        <a:pt x="2954" y="2129"/>
                        <a:pt x="3214" y="2129"/>
                      </a:cubicBezTo>
                      <a:cubicBezTo>
                        <a:pt x="4070" y="2129"/>
                        <a:pt x="4903" y="1952"/>
                        <a:pt x="5710" y="1624"/>
                      </a:cubicBezTo>
                      <a:cubicBezTo>
                        <a:pt x="6272" y="1401"/>
                        <a:pt x="6772" y="1053"/>
                        <a:pt x="7182" y="598"/>
                      </a:cubicBezTo>
                      <a:cubicBezTo>
                        <a:pt x="7263" y="518"/>
                        <a:pt x="7486" y="116"/>
                        <a:pt x="7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642867" y="1923370"/>
                  <a:ext cx="175240" cy="30071"/>
                </a:xfrm>
                <a:custGeom>
                  <a:avLst/>
                  <a:gdLst/>
                  <a:ahLst/>
                  <a:cxnLst/>
                  <a:rect l="l" t="t" r="r" b="b"/>
                  <a:pathLst>
                    <a:path w="3007" h="516" extrusionOk="0">
                      <a:moveTo>
                        <a:pt x="2438" y="1"/>
                      </a:moveTo>
                      <a:cubicBezTo>
                        <a:pt x="1683" y="1"/>
                        <a:pt x="859" y="168"/>
                        <a:pt x="0" y="516"/>
                      </a:cubicBezTo>
                      <a:cubicBezTo>
                        <a:pt x="1124" y="337"/>
                        <a:pt x="2141" y="177"/>
                        <a:pt x="3007" y="34"/>
                      </a:cubicBezTo>
                      <a:cubicBezTo>
                        <a:pt x="2822" y="12"/>
                        <a:pt x="2632"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840177" y="1823949"/>
                  <a:ext cx="133689" cy="56180"/>
                </a:xfrm>
                <a:custGeom>
                  <a:avLst/>
                  <a:gdLst/>
                  <a:ahLst/>
                  <a:cxnLst/>
                  <a:rect l="l" t="t" r="r" b="b"/>
                  <a:pathLst>
                    <a:path w="2294" h="964" extrusionOk="0">
                      <a:moveTo>
                        <a:pt x="1000" y="0"/>
                      </a:moveTo>
                      <a:cubicBezTo>
                        <a:pt x="652" y="0"/>
                        <a:pt x="293" y="137"/>
                        <a:pt x="0" y="402"/>
                      </a:cubicBezTo>
                      <a:cubicBezTo>
                        <a:pt x="2" y="402"/>
                        <a:pt x="5" y="403"/>
                        <a:pt x="7" y="403"/>
                      </a:cubicBezTo>
                      <a:cubicBezTo>
                        <a:pt x="56" y="403"/>
                        <a:pt x="234" y="330"/>
                        <a:pt x="259" y="322"/>
                      </a:cubicBezTo>
                      <a:cubicBezTo>
                        <a:pt x="500" y="242"/>
                        <a:pt x="701" y="204"/>
                        <a:pt x="885" y="204"/>
                      </a:cubicBezTo>
                      <a:cubicBezTo>
                        <a:pt x="1259" y="204"/>
                        <a:pt x="1559" y="364"/>
                        <a:pt x="1972" y="669"/>
                      </a:cubicBezTo>
                      <a:cubicBezTo>
                        <a:pt x="2061" y="741"/>
                        <a:pt x="2293" y="964"/>
                        <a:pt x="2293" y="964"/>
                      </a:cubicBezTo>
                      <a:cubicBezTo>
                        <a:pt x="2177" y="696"/>
                        <a:pt x="1981" y="446"/>
                        <a:pt x="1856" y="330"/>
                      </a:cubicBezTo>
                      <a:cubicBezTo>
                        <a:pt x="1613" y="108"/>
                        <a:pt x="1310"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808474" y="1913871"/>
                  <a:ext cx="81647" cy="63348"/>
                </a:xfrm>
                <a:custGeom>
                  <a:avLst/>
                  <a:gdLst/>
                  <a:ahLst/>
                  <a:cxnLst/>
                  <a:rect l="l" t="t" r="r" b="b"/>
                  <a:pathLst>
                    <a:path w="1401" h="1087" extrusionOk="0">
                      <a:moveTo>
                        <a:pt x="0" y="1"/>
                      </a:moveTo>
                      <a:lnTo>
                        <a:pt x="0" y="1"/>
                      </a:lnTo>
                      <a:cubicBezTo>
                        <a:pt x="9" y="554"/>
                        <a:pt x="143" y="1027"/>
                        <a:pt x="625" y="1080"/>
                      </a:cubicBezTo>
                      <a:cubicBezTo>
                        <a:pt x="660" y="1085"/>
                        <a:pt x="695" y="1087"/>
                        <a:pt x="730" y="1087"/>
                      </a:cubicBezTo>
                      <a:cubicBezTo>
                        <a:pt x="1108" y="1087"/>
                        <a:pt x="1401" y="823"/>
                        <a:pt x="1401" y="447"/>
                      </a:cubicBezTo>
                      <a:lnTo>
                        <a:pt x="1401" y="447"/>
                      </a:lnTo>
                      <a:cubicBezTo>
                        <a:pt x="1256" y="661"/>
                        <a:pt x="1045" y="781"/>
                        <a:pt x="824" y="781"/>
                      </a:cubicBezTo>
                      <a:cubicBezTo>
                        <a:pt x="512" y="781"/>
                        <a:pt x="183" y="54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998750" y="1878555"/>
                  <a:ext cx="31237" cy="131066"/>
                </a:xfrm>
                <a:custGeom>
                  <a:avLst/>
                  <a:gdLst/>
                  <a:ahLst/>
                  <a:cxnLst/>
                  <a:rect l="l" t="t" r="r" b="b"/>
                  <a:pathLst>
                    <a:path w="536" h="2249" extrusionOk="0">
                      <a:moveTo>
                        <a:pt x="0" y="0"/>
                      </a:moveTo>
                      <a:cubicBezTo>
                        <a:pt x="437" y="1463"/>
                        <a:pt x="63" y="2248"/>
                        <a:pt x="63" y="2248"/>
                      </a:cubicBezTo>
                      <a:cubicBezTo>
                        <a:pt x="536" y="1561"/>
                        <a:pt x="491" y="55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3"/>
              <p:cNvGrpSpPr/>
              <p:nvPr/>
            </p:nvGrpSpPr>
            <p:grpSpPr>
              <a:xfrm flipH="1">
                <a:off x="4758107" y="24032"/>
                <a:ext cx="1652934" cy="507885"/>
                <a:chOff x="1130783" y="1609546"/>
                <a:chExt cx="1940291" cy="596179"/>
              </a:xfrm>
            </p:grpSpPr>
            <p:sp>
              <p:nvSpPr>
                <p:cNvPr id="150" name="Google Shape;150;p3"/>
                <p:cNvSpPr/>
                <p:nvPr/>
              </p:nvSpPr>
              <p:spPr>
                <a:xfrm>
                  <a:off x="1130783" y="1609546"/>
                  <a:ext cx="1940291" cy="596179"/>
                </a:xfrm>
                <a:custGeom>
                  <a:avLst/>
                  <a:gdLst/>
                  <a:ahLst/>
                  <a:cxnLst/>
                  <a:rect l="l" t="t" r="r" b="b"/>
                  <a:pathLst>
                    <a:path w="33294" h="10230" extrusionOk="0">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0"/>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4" y="8582"/>
                        <a:pt x="17673" y="8349"/>
                        <a:pt x="18834" y="8349"/>
                      </a:cubicBezTo>
                      <a:cubicBezTo>
                        <a:pt x="19360" y="8349"/>
                        <a:pt x="19889" y="8397"/>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597"/>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7" y="7053"/>
                        <a:pt x="29421" y="7053"/>
                      </a:cubicBezTo>
                      <a:cubicBezTo>
                        <a:pt x="29698" y="7053"/>
                        <a:pt x="30011" y="6994"/>
                        <a:pt x="30242" y="6900"/>
                      </a:cubicBezTo>
                      <a:lnTo>
                        <a:pt x="30242" y="6900"/>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130783" y="1609546"/>
                  <a:ext cx="1940291" cy="596179"/>
                </a:xfrm>
                <a:custGeom>
                  <a:avLst/>
                  <a:gdLst/>
                  <a:ahLst/>
                  <a:cxnLst/>
                  <a:rect l="l" t="t" r="r" b="b"/>
                  <a:pathLst>
                    <a:path w="33294" h="10230" extrusionOk="0">
                      <a:moveTo>
                        <a:pt x="9965" y="512"/>
                      </a:moveTo>
                      <a:cubicBezTo>
                        <a:pt x="10278" y="512"/>
                        <a:pt x="10603" y="573"/>
                        <a:pt x="10910" y="646"/>
                      </a:cubicBezTo>
                      <a:cubicBezTo>
                        <a:pt x="11132" y="699"/>
                        <a:pt x="11343" y="750"/>
                        <a:pt x="11554" y="750"/>
                      </a:cubicBezTo>
                      <a:cubicBezTo>
                        <a:pt x="11733" y="750"/>
                        <a:pt x="11912" y="713"/>
                        <a:pt x="12097" y="611"/>
                      </a:cubicBezTo>
                      <a:cubicBezTo>
                        <a:pt x="12166" y="570"/>
                        <a:pt x="12254" y="555"/>
                        <a:pt x="12348" y="555"/>
                      </a:cubicBezTo>
                      <a:cubicBezTo>
                        <a:pt x="12462" y="555"/>
                        <a:pt x="12583" y="577"/>
                        <a:pt x="12686" y="602"/>
                      </a:cubicBezTo>
                      <a:cubicBezTo>
                        <a:pt x="13605" y="798"/>
                        <a:pt x="14381" y="1289"/>
                        <a:pt x="15077" y="1904"/>
                      </a:cubicBezTo>
                      <a:cubicBezTo>
                        <a:pt x="15469" y="2252"/>
                        <a:pt x="16299" y="3207"/>
                        <a:pt x="16504" y="3403"/>
                      </a:cubicBezTo>
                      <a:cubicBezTo>
                        <a:pt x="16218" y="3207"/>
                        <a:pt x="16022" y="3019"/>
                        <a:pt x="15871" y="2921"/>
                      </a:cubicBezTo>
                      <a:cubicBezTo>
                        <a:pt x="15121" y="2422"/>
                        <a:pt x="14381" y="1913"/>
                        <a:pt x="13631" y="1413"/>
                      </a:cubicBezTo>
                      <a:cubicBezTo>
                        <a:pt x="13507" y="1333"/>
                        <a:pt x="13355" y="1297"/>
                        <a:pt x="13221" y="1235"/>
                      </a:cubicBezTo>
                      <a:lnTo>
                        <a:pt x="13194" y="1271"/>
                      </a:lnTo>
                      <a:cubicBezTo>
                        <a:pt x="13498" y="1520"/>
                        <a:pt x="13801" y="1770"/>
                        <a:pt x="14104" y="2011"/>
                      </a:cubicBezTo>
                      <a:cubicBezTo>
                        <a:pt x="13908" y="1958"/>
                        <a:pt x="13703" y="1922"/>
                        <a:pt x="13515" y="1842"/>
                      </a:cubicBezTo>
                      <a:cubicBezTo>
                        <a:pt x="12311" y="1280"/>
                        <a:pt x="11053" y="985"/>
                        <a:pt x="9733" y="932"/>
                      </a:cubicBezTo>
                      <a:cubicBezTo>
                        <a:pt x="9703" y="930"/>
                        <a:pt x="9673" y="930"/>
                        <a:pt x="9643" y="930"/>
                      </a:cubicBezTo>
                      <a:cubicBezTo>
                        <a:pt x="9459" y="930"/>
                        <a:pt x="9275" y="957"/>
                        <a:pt x="9091" y="1057"/>
                      </a:cubicBezTo>
                      <a:cubicBezTo>
                        <a:pt x="9546" y="1110"/>
                        <a:pt x="10001" y="1155"/>
                        <a:pt x="10447" y="1226"/>
                      </a:cubicBezTo>
                      <a:cubicBezTo>
                        <a:pt x="11829" y="1431"/>
                        <a:pt x="14729" y="2939"/>
                        <a:pt x="14845" y="3019"/>
                      </a:cubicBezTo>
                      <a:cubicBezTo>
                        <a:pt x="14755" y="2984"/>
                        <a:pt x="14033" y="2752"/>
                        <a:pt x="13872" y="2680"/>
                      </a:cubicBezTo>
                      <a:cubicBezTo>
                        <a:pt x="12748" y="2207"/>
                        <a:pt x="11597" y="1859"/>
                        <a:pt x="10384" y="1744"/>
                      </a:cubicBezTo>
                      <a:cubicBezTo>
                        <a:pt x="10198" y="1728"/>
                        <a:pt x="10014" y="1720"/>
                        <a:pt x="9830" y="1720"/>
                      </a:cubicBezTo>
                      <a:cubicBezTo>
                        <a:pt x="8956" y="1720"/>
                        <a:pt x="8105" y="1895"/>
                        <a:pt x="7280" y="2234"/>
                      </a:cubicBezTo>
                      <a:cubicBezTo>
                        <a:pt x="7289" y="2181"/>
                        <a:pt x="7280" y="2109"/>
                        <a:pt x="7306" y="2074"/>
                      </a:cubicBezTo>
                      <a:cubicBezTo>
                        <a:pt x="7975" y="1306"/>
                        <a:pt x="8716" y="628"/>
                        <a:pt x="9760" y="521"/>
                      </a:cubicBezTo>
                      <a:cubicBezTo>
                        <a:pt x="9827" y="515"/>
                        <a:pt x="9896" y="512"/>
                        <a:pt x="9965" y="512"/>
                      </a:cubicBezTo>
                      <a:close/>
                      <a:moveTo>
                        <a:pt x="13563" y="6222"/>
                      </a:moveTo>
                      <a:cubicBezTo>
                        <a:pt x="13825" y="6222"/>
                        <a:pt x="14089" y="6241"/>
                        <a:pt x="14354" y="6275"/>
                      </a:cubicBezTo>
                      <a:cubicBezTo>
                        <a:pt x="15460" y="6427"/>
                        <a:pt x="17824" y="6900"/>
                        <a:pt x="17833" y="6944"/>
                      </a:cubicBezTo>
                      <a:cubicBezTo>
                        <a:pt x="17196" y="6880"/>
                        <a:pt x="16602" y="6850"/>
                        <a:pt x="16042" y="6850"/>
                      </a:cubicBezTo>
                      <a:cubicBezTo>
                        <a:pt x="13498" y="6850"/>
                        <a:pt x="11643" y="7477"/>
                        <a:pt x="9501" y="8399"/>
                      </a:cubicBezTo>
                      <a:cubicBezTo>
                        <a:pt x="9983" y="8283"/>
                        <a:pt x="10464" y="8193"/>
                        <a:pt x="10946" y="8051"/>
                      </a:cubicBezTo>
                      <a:cubicBezTo>
                        <a:pt x="12168" y="7703"/>
                        <a:pt x="13391" y="7355"/>
                        <a:pt x="14666" y="7283"/>
                      </a:cubicBezTo>
                      <a:cubicBezTo>
                        <a:pt x="14885" y="7272"/>
                        <a:pt x="15103" y="7267"/>
                        <a:pt x="15322" y="7267"/>
                      </a:cubicBezTo>
                      <a:cubicBezTo>
                        <a:pt x="15800" y="7267"/>
                        <a:pt x="16279" y="7291"/>
                        <a:pt x="16763" y="7328"/>
                      </a:cubicBezTo>
                      <a:cubicBezTo>
                        <a:pt x="15059" y="7801"/>
                        <a:pt x="13364" y="8265"/>
                        <a:pt x="11624" y="8747"/>
                      </a:cubicBezTo>
                      <a:cubicBezTo>
                        <a:pt x="12463" y="8729"/>
                        <a:pt x="13248" y="8613"/>
                        <a:pt x="14033" y="8408"/>
                      </a:cubicBezTo>
                      <a:cubicBezTo>
                        <a:pt x="15139" y="8122"/>
                        <a:pt x="16236" y="7845"/>
                        <a:pt x="17360" y="7640"/>
                      </a:cubicBezTo>
                      <a:cubicBezTo>
                        <a:pt x="17691" y="7577"/>
                        <a:pt x="18023" y="7552"/>
                        <a:pt x="18357" y="7552"/>
                      </a:cubicBezTo>
                      <a:cubicBezTo>
                        <a:pt x="18969" y="7552"/>
                        <a:pt x="19585" y="7637"/>
                        <a:pt x="20197" y="7730"/>
                      </a:cubicBezTo>
                      <a:cubicBezTo>
                        <a:pt x="20394" y="7765"/>
                        <a:pt x="21152" y="8024"/>
                        <a:pt x="21473" y="8247"/>
                      </a:cubicBezTo>
                      <a:cubicBezTo>
                        <a:pt x="21125" y="8140"/>
                        <a:pt x="20688" y="8033"/>
                        <a:pt x="20652" y="8033"/>
                      </a:cubicBezTo>
                      <a:cubicBezTo>
                        <a:pt x="20090" y="7947"/>
                        <a:pt x="19533" y="7907"/>
                        <a:pt x="18980" y="7907"/>
                      </a:cubicBezTo>
                      <a:cubicBezTo>
                        <a:pt x="17584" y="7907"/>
                        <a:pt x="16214" y="8162"/>
                        <a:pt x="14854" y="8577"/>
                      </a:cubicBezTo>
                      <a:cubicBezTo>
                        <a:pt x="14033" y="8827"/>
                        <a:pt x="13203" y="9041"/>
                        <a:pt x="12365" y="9228"/>
                      </a:cubicBezTo>
                      <a:cubicBezTo>
                        <a:pt x="12128" y="9281"/>
                        <a:pt x="11894" y="9306"/>
                        <a:pt x="11664" y="9306"/>
                      </a:cubicBezTo>
                      <a:cubicBezTo>
                        <a:pt x="11043" y="9306"/>
                        <a:pt x="10443" y="9129"/>
                        <a:pt x="9858" y="8862"/>
                      </a:cubicBezTo>
                      <a:cubicBezTo>
                        <a:pt x="9492" y="8702"/>
                        <a:pt x="9135" y="8506"/>
                        <a:pt x="8689" y="8283"/>
                      </a:cubicBezTo>
                      <a:cubicBezTo>
                        <a:pt x="9662" y="7721"/>
                        <a:pt x="10518" y="7176"/>
                        <a:pt x="11410" y="6721"/>
                      </a:cubicBezTo>
                      <a:cubicBezTo>
                        <a:pt x="12090" y="6372"/>
                        <a:pt x="12818" y="6222"/>
                        <a:pt x="13563" y="6222"/>
                      </a:cubicBezTo>
                      <a:close/>
                      <a:moveTo>
                        <a:pt x="9896" y="2208"/>
                      </a:moveTo>
                      <a:cubicBezTo>
                        <a:pt x="10483" y="2208"/>
                        <a:pt x="11080" y="2287"/>
                        <a:pt x="11687" y="2439"/>
                      </a:cubicBezTo>
                      <a:cubicBezTo>
                        <a:pt x="13721" y="2957"/>
                        <a:pt x="15558" y="3893"/>
                        <a:pt x="17316" y="5053"/>
                      </a:cubicBezTo>
                      <a:cubicBezTo>
                        <a:pt x="18458" y="5803"/>
                        <a:pt x="19644" y="6507"/>
                        <a:pt x="20840" y="7167"/>
                      </a:cubicBezTo>
                      <a:cubicBezTo>
                        <a:pt x="22356" y="8015"/>
                        <a:pt x="23998" y="8541"/>
                        <a:pt x="25684" y="8871"/>
                      </a:cubicBezTo>
                      <a:cubicBezTo>
                        <a:pt x="26177" y="8969"/>
                        <a:pt x="26674" y="9015"/>
                        <a:pt x="27169" y="9015"/>
                      </a:cubicBezTo>
                      <a:cubicBezTo>
                        <a:pt x="27811" y="9015"/>
                        <a:pt x="28449" y="8937"/>
                        <a:pt x="29074" y="8791"/>
                      </a:cubicBezTo>
                      <a:cubicBezTo>
                        <a:pt x="30323" y="8506"/>
                        <a:pt x="31268" y="7765"/>
                        <a:pt x="31812" y="6543"/>
                      </a:cubicBezTo>
                      <a:cubicBezTo>
                        <a:pt x="31991" y="6150"/>
                        <a:pt x="32053" y="5731"/>
                        <a:pt x="32000" y="5303"/>
                      </a:cubicBezTo>
                      <a:cubicBezTo>
                        <a:pt x="31982" y="5178"/>
                        <a:pt x="31902" y="5053"/>
                        <a:pt x="31759" y="4955"/>
                      </a:cubicBezTo>
                      <a:cubicBezTo>
                        <a:pt x="31759" y="5098"/>
                        <a:pt x="31759" y="5249"/>
                        <a:pt x="31759" y="5392"/>
                      </a:cubicBezTo>
                      <a:cubicBezTo>
                        <a:pt x="31750" y="5972"/>
                        <a:pt x="31563" y="6481"/>
                        <a:pt x="31215" y="6936"/>
                      </a:cubicBezTo>
                      <a:cubicBezTo>
                        <a:pt x="31213" y="6938"/>
                        <a:pt x="31211" y="6939"/>
                        <a:pt x="31211" y="6939"/>
                      </a:cubicBezTo>
                      <a:cubicBezTo>
                        <a:pt x="31189" y="6939"/>
                        <a:pt x="31397" y="6376"/>
                        <a:pt x="31286" y="5838"/>
                      </a:cubicBezTo>
                      <a:lnTo>
                        <a:pt x="31286" y="5838"/>
                      </a:lnTo>
                      <a:cubicBezTo>
                        <a:pt x="31027" y="6356"/>
                        <a:pt x="30813" y="6775"/>
                        <a:pt x="30608" y="7194"/>
                      </a:cubicBezTo>
                      <a:cubicBezTo>
                        <a:pt x="30608" y="7194"/>
                        <a:pt x="30483" y="6864"/>
                        <a:pt x="30733" y="6418"/>
                      </a:cubicBezTo>
                      <a:cubicBezTo>
                        <a:pt x="30787" y="6320"/>
                        <a:pt x="30858" y="6231"/>
                        <a:pt x="30911" y="6124"/>
                      </a:cubicBezTo>
                      <a:cubicBezTo>
                        <a:pt x="31099" y="5722"/>
                        <a:pt x="31036" y="5241"/>
                        <a:pt x="30751" y="4955"/>
                      </a:cubicBezTo>
                      <a:cubicBezTo>
                        <a:pt x="30603" y="4798"/>
                        <a:pt x="30436" y="4715"/>
                        <a:pt x="30227" y="4715"/>
                      </a:cubicBezTo>
                      <a:cubicBezTo>
                        <a:pt x="30033" y="4715"/>
                        <a:pt x="29804" y="4787"/>
                        <a:pt x="29520" y="4937"/>
                      </a:cubicBezTo>
                      <a:cubicBezTo>
                        <a:pt x="29778" y="4973"/>
                        <a:pt x="29930" y="4991"/>
                        <a:pt x="30082" y="5018"/>
                      </a:cubicBezTo>
                      <a:cubicBezTo>
                        <a:pt x="30608" y="5107"/>
                        <a:pt x="30831" y="5571"/>
                        <a:pt x="30537" y="6035"/>
                      </a:cubicBezTo>
                      <a:cubicBezTo>
                        <a:pt x="30293" y="6421"/>
                        <a:pt x="29970" y="6689"/>
                        <a:pt x="29509" y="6689"/>
                      </a:cubicBezTo>
                      <a:cubicBezTo>
                        <a:pt x="29480" y="6689"/>
                        <a:pt x="29451" y="6688"/>
                        <a:pt x="29422" y="6686"/>
                      </a:cubicBezTo>
                      <a:cubicBezTo>
                        <a:pt x="28949" y="6641"/>
                        <a:pt x="28628" y="6365"/>
                        <a:pt x="28440" y="5936"/>
                      </a:cubicBezTo>
                      <a:cubicBezTo>
                        <a:pt x="28182" y="5348"/>
                        <a:pt x="28271" y="4768"/>
                        <a:pt x="28610" y="4241"/>
                      </a:cubicBezTo>
                      <a:cubicBezTo>
                        <a:pt x="28973" y="3681"/>
                        <a:pt x="29705" y="3329"/>
                        <a:pt x="30388" y="3329"/>
                      </a:cubicBezTo>
                      <a:cubicBezTo>
                        <a:pt x="30543" y="3329"/>
                        <a:pt x="30695" y="3347"/>
                        <a:pt x="30840" y="3385"/>
                      </a:cubicBezTo>
                      <a:cubicBezTo>
                        <a:pt x="32339" y="3786"/>
                        <a:pt x="33061" y="5071"/>
                        <a:pt x="32624" y="6614"/>
                      </a:cubicBezTo>
                      <a:cubicBezTo>
                        <a:pt x="32339" y="7622"/>
                        <a:pt x="31714" y="8363"/>
                        <a:pt x="30849" y="8889"/>
                      </a:cubicBezTo>
                      <a:cubicBezTo>
                        <a:pt x="29815" y="9522"/>
                        <a:pt x="28719" y="9827"/>
                        <a:pt x="27589" y="9827"/>
                      </a:cubicBezTo>
                      <a:cubicBezTo>
                        <a:pt x="27061" y="9827"/>
                        <a:pt x="26526" y="9760"/>
                        <a:pt x="25987" y="9630"/>
                      </a:cubicBezTo>
                      <a:cubicBezTo>
                        <a:pt x="22990" y="8747"/>
                        <a:pt x="22160" y="8131"/>
                        <a:pt x="22017" y="8077"/>
                      </a:cubicBezTo>
                      <a:cubicBezTo>
                        <a:pt x="20215" y="7319"/>
                        <a:pt x="18716" y="6391"/>
                        <a:pt x="17093" y="5285"/>
                      </a:cubicBezTo>
                      <a:cubicBezTo>
                        <a:pt x="15826" y="4429"/>
                        <a:pt x="14470" y="3742"/>
                        <a:pt x="12980" y="3403"/>
                      </a:cubicBezTo>
                      <a:cubicBezTo>
                        <a:pt x="12309" y="3252"/>
                        <a:pt x="11640" y="3168"/>
                        <a:pt x="10977" y="3168"/>
                      </a:cubicBezTo>
                      <a:cubicBezTo>
                        <a:pt x="10072" y="3168"/>
                        <a:pt x="9177" y="3324"/>
                        <a:pt x="8297" y="3679"/>
                      </a:cubicBezTo>
                      <a:cubicBezTo>
                        <a:pt x="7057" y="4179"/>
                        <a:pt x="5834" y="4732"/>
                        <a:pt x="4630" y="5348"/>
                      </a:cubicBezTo>
                      <a:cubicBezTo>
                        <a:pt x="4898" y="5258"/>
                        <a:pt x="5183" y="5196"/>
                        <a:pt x="5451" y="5089"/>
                      </a:cubicBezTo>
                      <a:cubicBezTo>
                        <a:pt x="6111" y="4830"/>
                        <a:pt x="6771" y="4571"/>
                        <a:pt x="7422" y="4286"/>
                      </a:cubicBezTo>
                      <a:cubicBezTo>
                        <a:pt x="8642" y="3750"/>
                        <a:pt x="9850" y="3486"/>
                        <a:pt x="11044" y="3486"/>
                      </a:cubicBezTo>
                      <a:cubicBezTo>
                        <a:pt x="12531" y="3486"/>
                        <a:pt x="13998" y="3895"/>
                        <a:pt x="15442" y="4696"/>
                      </a:cubicBezTo>
                      <a:cubicBezTo>
                        <a:pt x="15576" y="4768"/>
                        <a:pt x="15969" y="5000"/>
                        <a:pt x="16103" y="5062"/>
                      </a:cubicBezTo>
                      <a:cubicBezTo>
                        <a:pt x="16094" y="5062"/>
                        <a:pt x="15362" y="4839"/>
                        <a:pt x="15139" y="4768"/>
                      </a:cubicBezTo>
                      <a:cubicBezTo>
                        <a:pt x="13805" y="4305"/>
                        <a:pt x="12452" y="3998"/>
                        <a:pt x="11057" y="3998"/>
                      </a:cubicBezTo>
                      <a:cubicBezTo>
                        <a:pt x="10810" y="3998"/>
                        <a:pt x="10562" y="4007"/>
                        <a:pt x="10313" y="4027"/>
                      </a:cubicBezTo>
                      <a:cubicBezTo>
                        <a:pt x="9760" y="4072"/>
                        <a:pt x="8234" y="4366"/>
                        <a:pt x="7342" y="4866"/>
                      </a:cubicBezTo>
                      <a:cubicBezTo>
                        <a:pt x="8365" y="4484"/>
                        <a:pt x="9601" y="4133"/>
                        <a:pt x="10971" y="4133"/>
                      </a:cubicBezTo>
                      <a:cubicBezTo>
                        <a:pt x="11107" y="4133"/>
                        <a:pt x="11245" y="4136"/>
                        <a:pt x="11383" y="4143"/>
                      </a:cubicBezTo>
                      <a:cubicBezTo>
                        <a:pt x="12632" y="4232"/>
                        <a:pt x="13845" y="4527"/>
                        <a:pt x="15014" y="4991"/>
                      </a:cubicBezTo>
                      <a:cubicBezTo>
                        <a:pt x="15407" y="5142"/>
                        <a:pt x="16094" y="5472"/>
                        <a:pt x="16111" y="5472"/>
                      </a:cubicBezTo>
                      <a:cubicBezTo>
                        <a:pt x="16094" y="5472"/>
                        <a:pt x="15540" y="5330"/>
                        <a:pt x="15416" y="5294"/>
                      </a:cubicBezTo>
                      <a:cubicBezTo>
                        <a:pt x="14488" y="4946"/>
                        <a:pt x="13578" y="4821"/>
                        <a:pt x="12597" y="4741"/>
                      </a:cubicBezTo>
                      <a:cubicBezTo>
                        <a:pt x="12284" y="4713"/>
                        <a:pt x="11971" y="4698"/>
                        <a:pt x="11658" y="4698"/>
                      </a:cubicBezTo>
                      <a:cubicBezTo>
                        <a:pt x="10778" y="4698"/>
                        <a:pt x="9904" y="4814"/>
                        <a:pt x="9055" y="5071"/>
                      </a:cubicBezTo>
                      <a:cubicBezTo>
                        <a:pt x="8876" y="5125"/>
                        <a:pt x="8207" y="5303"/>
                        <a:pt x="8047" y="5383"/>
                      </a:cubicBezTo>
                      <a:cubicBezTo>
                        <a:pt x="8047" y="5383"/>
                        <a:pt x="9617" y="4869"/>
                        <a:pt x="11595" y="4869"/>
                      </a:cubicBezTo>
                      <a:cubicBezTo>
                        <a:pt x="11829" y="4869"/>
                        <a:pt x="12068" y="4877"/>
                        <a:pt x="12311" y="4893"/>
                      </a:cubicBezTo>
                      <a:cubicBezTo>
                        <a:pt x="13970" y="5009"/>
                        <a:pt x="15523" y="5535"/>
                        <a:pt x="17021" y="6249"/>
                      </a:cubicBezTo>
                      <a:cubicBezTo>
                        <a:pt x="17066" y="6266"/>
                        <a:pt x="17476" y="6436"/>
                        <a:pt x="17583" y="6543"/>
                      </a:cubicBezTo>
                      <a:cubicBezTo>
                        <a:pt x="17459" y="6525"/>
                        <a:pt x="16879" y="6391"/>
                        <a:pt x="16772" y="6374"/>
                      </a:cubicBezTo>
                      <a:cubicBezTo>
                        <a:pt x="15888" y="6195"/>
                        <a:pt x="15014" y="6026"/>
                        <a:pt x="14131" y="5856"/>
                      </a:cubicBezTo>
                      <a:cubicBezTo>
                        <a:pt x="13845" y="5798"/>
                        <a:pt x="13561" y="5770"/>
                        <a:pt x="13279" y="5770"/>
                      </a:cubicBezTo>
                      <a:cubicBezTo>
                        <a:pt x="12656" y="5770"/>
                        <a:pt x="12045" y="5907"/>
                        <a:pt x="11455" y="6159"/>
                      </a:cubicBezTo>
                      <a:cubicBezTo>
                        <a:pt x="11044" y="6329"/>
                        <a:pt x="10652" y="6418"/>
                        <a:pt x="10215" y="6445"/>
                      </a:cubicBezTo>
                      <a:cubicBezTo>
                        <a:pt x="9590" y="6489"/>
                        <a:pt x="8966" y="6641"/>
                        <a:pt x="8341" y="6739"/>
                      </a:cubicBezTo>
                      <a:cubicBezTo>
                        <a:pt x="7895" y="6802"/>
                        <a:pt x="7458" y="6882"/>
                        <a:pt x="7012" y="6891"/>
                      </a:cubicBezTo>
                      <a:cubicBezTo>
                        <a:pt x="6557" y="6891"/>
                        <a:pt x="6120" y="6784"/>
                        <a:pt x="5933" y="6249"/>
                      </a:cubicBezTo>
                      <a:cubicBezTo>
                        <a:pt x="5869" y="6075"/>
                        <a:pt x="5753" y="6007"/>
                        <a:pt x="5613" y="6007"/>
                      </a:cubicBezTo>
                      <a:cubicBezTo>
                        <a:pt x="5538" y="6007"/>
                        <a:pt x="5455" y="6027"/>
                        <a:pt x="5371" y="6061"/>
                      </a:cubicBezTo>
                      <a:cubicBezTo>
                        <a:pt x="5130" y="6168"/>
                        <a:pt x="4889" y="6275"/>
                        <a:pt x="4648" y="6374"/>
                      </a:cubicBezTo>
                      <a:cubicBezTo>
                        <a:pt x="4414" y="6469"/>
                        <a:pt x="4190" y="6521"/>
                        <a:pt x="3977" y="6521"/>
                      </a:cubicBezTo>
                      <a:cubicBezTo>
                        <a:pt x="3611" y="6521"/>
                        <a:pt x="3275" y="6369"/>
                        <a:pt x="2971" y="6026"/>
                      </a:cubicBezTo>
                      <a:cubicBezTo>
                        <a:pt x="2471" y="5472"/>
                        <a:pt x="1873" y="5116"/>
                        <a:pt x="1044" y="5080"/>
                      </a:cubicBezTo>
                      <a:cubicBezTo>
                        <a:pt x="1356" y="4696"/>
                        <a:pt x="1695" y="4563"/>
                        <a:pt x="2043" y="4482"/>
                      </a:cubicBezTo>
                      <a:cubicBezTo>
                        <a:pt x="2551" y="4375"/>
                        <a:pt x="3078" y="4295"/>
                        <a:pt x="3595" y="4259"/>
                      </a:cubicBezTo>
                      <a:cubicBezTo>
                        <a:pt x="4255" y="4215"/>
                        <a:pt x="4880" y="4036"/>
                        <a:pt x="5469" y="3733"/>
                      </a:cubicBezTo>
                      <a:cubicBezTo>
                        <a:pt x="5879" y="3510"/>
                        <a:pt x="6298" y="3287"/>
                        <a:pt x="6700" y="3064"/>
                      </a:cubicBezTo>
                      <a:cubicBezTo>
                        <a:pt x="7734" y="2483"/>
                        <a:pt x="8799" y="2208"/>
                        <a:pt x="9896" y="2208"/>
                      </a:cubicBezTo>
                      <a:close/>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9"/>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9" y="8586"/>
                        <a:pt x="17683" y="8351"/>
                        <a:pt x="18849" y="8351"/>
                      </a:cubicBezTo>
                      <a:cubicBezTo>
                        <a:pt x="19370" y="8351"/>
                        <a:pt x="19894" y="8398"/>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605"/>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8" y="7053"/>
                        <a:pt x="29423" y="7053"/>
                      </a:cubicBezTo>
                      <a:cubicBezTo>
                        <a:pt x="29699" y="7053"/>
                        <a:pt x="30012" y="6995"/>
                        <a:pt x="30242" y="6909"/>
                      </a:cubicBezTo>
                      <a:lnTo>
                        <a:pt x="30242" y="6909"/>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546925" y="2041266"/>
                  <a:ext cx="439937" cy="124073"/>
                </a:xfrm>
                <a:custGeom>
                  <a:avLst/>
                  <a:gdLst/>
                  <a:ahLst/>
                  <a:cxnLst/>
                  <a:rect l="l" t="t" r="r" b="b"/>
                  <a:pathLst>
                    <a:path w="7549" h="2129" extrusionOk="0">
                      <a:moveTo>
                        <a:pt x="7548" y="0"/>
                      </a:moveTo>
                      <a:cubicBezTo>
                        <a:pt x="7548" y="1"/>
                        <a:pt x="7147" y="429"/>
                        <a:pt x="7049" y="509"/>
                      </a:cubicBezTo>
                      <a:cubicBezTo>
                        <a:pt x="5944" y="1517"/>
                        <a:pt x="4650" y="1942"/>
                        <a:pt x="3239" y="1942"/>
                      </a:cubicBezTo>
                      <a:cubicBezTo>
                        <a:pt x="3089" y="1942"/>
                        <a:pt x="2937" y="1937"/>
                        <a:pt x="2784" y="1927"/>
                      </a:cubicBezTo>
                      <a:cubicBezTo>
                        <a:pt x="1955" y="1874"/>
                        <a:pt x="822" y="1597"/>
                        <a:pt x="1" y="1454"/>
                      </a:cubicBezTo>
                      <a:lnTo>
                        <a:pt x="1" y="1454"/>
                      </a:lnTo>
                      <a:cubicBezTo>
                        <a:pt x="1" y="1455"/>
                        <a:pt x="929" y="1829"/>
                        <a:pt x="2427" y="2079"/>
                      </a:cubicBezTo>
                      <a:cubicBezTo>
                        <a:pt x="2692" y="2112"/>
                        <a:pt x="2954" y="2129"/>
                        <a:pt x="3214" y="2129"/>
                      </a:cubicBezTo>
                      <a:cubicBezTo>
                        <a:pt x="4070" y="2129"/>
                        <a:pt x="4903" y="1952"/>
                        <a:pt x="5710" y="1624"/>
                      </a:cubicBezTo>
                      <a:cubicBezTo>
                        <a:pt x="6272" y="1401"/>
                        <a:pt x="6772" y="1053"/>
                        <a:pt x="7182" y="598"/>
                      </a:cubicBezTo>
                      <a:cubicBezTo>
                        <a:pt x="7263" y="518"/>
                        <a:pt x="7486" y="116"/>
                        <a:pt x="7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642867" y="1923370"/>
                  <a:ext cx="175240" cy="30071"/>
                </a:xfrm>
                <a:custGeom>
                  <a:avLst/>
                  <a:gdLst/>
                  <a:ahLst/>
                  <a:cxnLst/>
                  <a:rect l="l" t="t" r="r" b="b"/>
                  <a:pathLst>
                    <a:path w="3007" h="516" extrusionOk="0">
                      <a:moveTo>
                        <a:pt x="2438" y="1"/>
                      </a:moveTo>
                      <a:cubicBezTo>
                        <a:pt x="1683" y="1"/>
                        <a:pt x="859" y="168"/>
                        <a:pt x="0" y="516"/>
                      </a:cubicBezTo>
                      <a:cubicBezTo>
                        <a:pt x="1124" y="337"/>
                        <a:pt x="2141" y="177"/>
                        <a:pt x="3007" y="34"/>
                      </a:cubicBezTo>
                      <a:cubicBezTo>
                        <a:pt x="2822" y="12"/>
                        <a:pt x="2632"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840177" y="1823949"/>
                  <a:ext cx="133689" cy="56180"/>
                </a:xfrm>
                <a:custGeom>
                  <a:avLst/>
                  <a:gdLst/>
                  <a:ahLst/>
                  <a:cxnLst/>
                  <a:rect l="l" t="t" r="r" b="b"/>
                  <a:pathLst>
                    <a:path w="2294" h="964" extrusionOk="0">
                      <a:moveTo>
                        <a:pt x="1000" y="0"/>
                      </a:moveTo>
                      <a:cubicBezTo>
                        <a:pt x="652" y="0"/>
                        <a:pt x="293" y="137"/>
                        <a:pt x="0" y="402"/>
                      </a:cubicBezTo>
                      <a:cubicBezTo>
                        <a:pt x="2" y="402"/>
                        <a:pt x="5" y="403"/>
                        <a:pt x="7" y="403"/>
                      </a:cubicBezTo>
                      <a:cubicBezTo>
                        <a:pt x="56" y="403"/>
                        <a:pt x="234" y="330"/>
                        <a:pt x="259" y="322"/>
                      </a:cubicBezTo>
                      <a:cubicBezTo>
                        <a:pt x="500" y="242"/>
                        <a:pt x="701" y="204"/>
                        <a:pt x="885" y="204"/>
                      </a:cubicBezTo>
                      <a:cubicBezTo>
                        <a:pt x="1259" y="204"/>
                        <a:pt x="1559" y="364"/>
                        <a:pt x="1972" y="669"/>
                      </a:cubicBezTo>
                      <a:cubicBezTo>
                        <a:pt x="2061" y="741"/>
                        <a:pt x="2293" y="964"/>
                        <a:pt x="2293" y="964"/>
                      </a:cubicBezTo>
                      <a:cubicBezTo>
                        <a:pt x="2177" y="696"/>
                        <a:pt x="1981" y="446"/>
                        <a:pt x="1856" y="330"/>
                      </a:cubicBezTo>
                      <a:cubicBezTo>
                        <a:pt x="1613" y="108"/>
                        <a:pt x="1310"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808474" y="1913871"/>
                  <a:ext cx="81647" cy="63348"/>
                </a:xfrm>
                <a:custGeom>
                  <a:avLst/>
                  <a:gdLst/>
                  <a:ahLst/>
                  <a:cxnLst/>
                  <a:rect l="l" t="t" r="r" b="b"/>
                  <a:pathLst>
                    <a:path w="1401" h="1087" extrusionOk="0">
                      <a:moveTo>
                        <a:pt x="0" y="1"/>
                      </a:moveTo>
                      <a:lnTo>
                        <a:pt x="0" y="1"/>
                      </a:lnTo>
                      <a:cubicBezTo>
                        <a:pt x="9" y="554"/>
                        <a:pt x="143" y="1027"/>
                        <a:pt x="625" y="1080"/>
                      </a:cubicBezTo>
                      <a:cubicBezTo>
                        <a:pt x="660" y="1085"/>
                        <a:pt x="695" y="1087"/>
                        <a:pt x="730" y="1087"/>
                      </a:cubicBezTo>
                      <a:cubicBezTo>
                        <a:pt x="1108" y="1087"/>
                        <a:pt x="1401" y="823"/>
                        <a:pt x="1401" y="447"/>
                      </a:cubicBezTo>
                      <a:lnTo>
                        <a:pt x="1401" y="447"/>
                      </a:lnTo>
                      <a:cubicBezTo>
                        <a:pt x="1256" y="661"/>
                        <a:pt x="1045" y="781"/>
                        <a:pt x="824" y="781"/>
                      </a:cubicBezTo>
                      <a:cubicBezTo>
                        <a:pt x="512" y="781"/>
                        <a:pt x="183" y="54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998750" y="1878555"/>
                  <a:ext cx="31237" cy="131066"/>
                </a:xfrm>
                <a:custGeom>
                  <a:avLst/>
                  <a:gdLst/>
                  <a:ahLst/>
                  <a:cxnLst/>
                  <a:rect l="l" t="t" r="r" b="b"/>
                  <a:pathLst>
                    <a:path w="536" h="2249" extrusionOk="0">
                      <a:moveTo>
                        <a:pt x="0" y="0"/>
                      </a:moveTo>
                      <a:cubicBezTo>
                        <a:pt x="437" y="1463"/>
                        <a:pt x="63" y="2248"/>
                        <a:pt x="63" y="2248"/>
                      </a:cubicBezTo>
                      <a:cubicBezTo>
                        <a:pt x="536" y="1561"/>
                        <a:pt x="491" y="55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33"/>
        <p:cNvGrpSpPr/>
        <p:nvPr/>
      </p:nvGrpSpPr>
      <p:grpSpPr>
        <a:xfrm>
          <a:off x="0" y="0"/>
          <a:ext cx="0" cy="0"/>
          <a:chOff x="0" y="0"/>
          <a:chExt cx="0" cy="0"/>
        </a:xfrm>
      </p:grpSpPr>
      <p:pic>
        <p:nvPicPr>
          <p:cNvPr id="1634" name="Google Shape;1634;p34"/>
          <p:cNvPicPr preferRelativeResize="0"/>
          <p:nvPr/>
        </p:nvPicPr>
        <p:blipFill rotWithShape="1">
          <a:blip r:embed="rId2">
            <a:alphaModFix amt="70000"/>
          </a:blip>
          <a:srcRect t="8313" b="8304"/>
          <a:stretch/>
        </p:blipFill>
        <p:spPr>
          <a:xfrm>
            <a:off x="357675" y="276425"/>
            <a:ext cx="8459351" cy="4590625"/>
          </a:xfrm>
          <a:prstGeom prst="rect">
            <a:avLst/>
          </a:prstGeom>
          <a:noFill/>
          <a:ln>
            <a:noFill/>
          </a:ln>
        </p:spPr>
      </p:pic>
      <p:grpSp>
        <p:nvGrpSpPr>
          <p:cNvPr id="1635" name="Google Shape;1635;p34"/>
          <p:cNvGrpSpPr/>
          <p:nvPr/>
        </p:nvGrpSpPr>
        <p:grpSpPr>
          <a:xfrm>
            <a:off x="84827" y="25450"/>
            <a:ext cx="8974866" cy="5092882"/>
            <a:chOff x="48379" y="4764"/>
            <a:chExt cx="9047244" cy="5133954"/>
          </a:xfrm>
        </p:grpSpPr>
        <p:sp>
          <p:nvSpPr>
            <p:cNvPr id="1636" name="Google Shape;1636;p34"/>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7" name="Google Shape;1637;p34"/>
            <p:cNvGrpSpPr/>
            <p:nvPr/>
          </p:nvGrpSpPr>
          <p:grpSpPr>
            <a:xfrm>
              <a:off x="48505" y="3825795"/>
              <a:ext cx="1331245" cy="1312923"/>
              <a:chOff x="1121400" y="2826613"/>
              <a:chExt cx="1189036" cy="1172776"/>
            </a:xfrm>
          </p:grpSpPr>
          <p:sp>
            <p:nvSpPr>
              <p:cNvPr id="1638" name="Google Shape;1638;p34"/>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4"/>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4"/>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4"/>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4"/>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4"/>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4"/>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4"/>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4"/>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4"/>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34"/>
            <p:cNvGrpSpPr/>
            <p:nvPr/>
          </p:nvGrpSpPr>
          <p:grpSpPr>
            <a:xfrm rot="10800000" flipH="1">
              <a:off x="48379" y="4764"/>
              <a:ext cx="1331245" cy="1313040"/>
              <a:chOff x="1121400" y="2826613"/>
              <a:chExt cx="1189036" cy="1172776"/>
            </a:xfrm>
          </p:grpSpPr>
          <p:sp>
            <p:nvSpPr>
              <p:cNvPr id="1649" name="Google Shape;1649;p34"/>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4"/>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4"/>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4"/>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4"/>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4"/>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4"/>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4"/>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4"/>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4"/>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9" name="Google Shape;1659;p34"/>
            <p:cNvGrpSpPr/>
            <p:nvPr/>
          </p:nvGrpSpPr>
          <p:grpSpPr>
            <a:xfrm rot="10800000">
              <a:off x="7764378" y="4764"/>
              <a:ext cx="1331245" cy="1313040"/>
              <a:chOff x="1121400" y="2826613"/>
              <a:chExt cx="1189036" cy="1172776"/>
            </a:xfrm>
          </p:grpSpPr>
          <p:sp>
            <p:nvSpPr>
              <p:cNvPr id="1660" name="Google Shape;1660;p34"/>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4"/>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4"/>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4"/>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4"/>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4"/>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34"/>
            <p:cNvGrpSpPr/>
            <p:nvPr/>
          </p:nvGrpSpPr>
          <p:grpSpPr>
            <a:xfrm flipH="1">
              <a:off x="7764378" y="3825672"/>
              <a:ext cx="1331245" cy="1313040"/>
              <a:chOff x="1121400" y="2826613"/>
              <a:chExt cx="1189036" cy="1172776"/>
            </a:xfrm>
          </p:grpSpPr>
          <p:sp>
            <p:nvSpPr>
              <p:cNvPr id="1671" name="Google Shape;1671;p34"/>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4"/>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4"/>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4"/>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4"/>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4"/>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4"/>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4"/>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4"/>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4"/>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81"/>
        <p:cNvGrpSpPr/>
        <p:nvPr/>
      </p:nvGrpSpPr>
      <p:grpSpPr>
        <a:xfrm>
          <a:off x="0" y="0"/>
          <a:ext cx="0" cy="0"/>
          <a:chOff x="0" y="0"/>
          <a:chExt cx="0" cy="0"/>
        </a:xfrm>
      </p:grpSpPr>
      <p:pic>
        <p:nvPicPr>
          <p:cNvPr id="1682" name="Google Shape;1682;p35"/>
          <p:cNvPicPr preferRelativeResize="0"/>
          <p:nvPr/>
        </p:nvPicPr>
        <p:blipFill rotWithShape="1">
          <a:blip r:embed="rId2">
            <a:alphaModFix amt="60000"/>
          </a:blip>
          <a:srcRect t="10989" b="5628"/>
          <a:stretch/>
        </p:blipFill>
        <p:spPr>
          <a:xfrm rot="10800000">
            <a:off x="357701" y="276450"/>
            <a:ext cx="8428549" cy="4590625"/>
          </a:xfrm>
          <a:prstGeom prst="rect">
            <a:avLst/>
          </a:prstGeom>
          <a:noFill/>
          <a:ln>
            <a:noFill/>
          </a:ln>
        </p:spPr>
      </p:pic>
      <p:grpSp>
        <p:nvGrpSpPr>
          <p:cNvPr id="1683" name="Google Shape;1683;p35"/>
          <p:cNvGrpSpPr/>
          <p:nvPr/>
        </p:nvGrpSpPr>
        <p:grpSpPr>
          <a:xfrm>
            <a:off x="84827" y="25450"/>
            <a:ext cx="8974866" cy="5092882"/>
            <a:chOff x="84827" y="25450"/>
            <a:chExt cx="8974866" cy="5092882"/>
          </a:xfrm>
        </p:grpSpPr>
        <p:grpSp>
          <p:nvGrpSpPr>
            <p:cNvPr id="1684" name="Google Shape;1684;p35"/>
            <p:cNvGrpSpPr/>
            <p:nvPr/>
          </p:nvGrpSpPr>
          <p:grpSpPr>
            <a:xfrm>
              <a:off x="84827" y="25450"/>
              <a:ext cx="8974866" cy="5092882"/>
              <a:chOff x="48379" y="4764"/>
              <a:chExt cx="9047244" cy="5133954"/>
            </a:xfrm>
          </p:grpSpPr>
          <p:sp>
            <p:nvSpPr>
              <p:cNvPr id="1685" name="Google Shape;1685;p35"/>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6" name="Google Shape;1686;p35"/>
              <p:cNvGrpSpPr/>
              <p:nvPr/>
            </p:nvGrpSpPr>
            <p:grpSpPr>
              <a:xfrm>
                <a:off x="48505" y="3825795"/>
                <a:ext cx="1331245" cy="1312923"/>
                <a:chOff x="1121400" y="2826613"/>
                <a:chExt cx="1189036" cy="1172776"/>
              </a:xfrm>
            </p:grpSpPr>
            <p:sp>
              <p:nvSpPr>
                <p:cNvPr id="1687" name="Google Shape;1687;p3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35"/>
              <p:cNvGrpSpPr/>
              <p:nvPr/>
            </p:nvGrpSpPr>
            <p:grpSpPr>
              <a:xfrm rot="10800000" flipH="1">
                <a:off x="48379" y="4764"/>
                <a:ext cx="1331245" cy="1313040"/>
                <a:chOff x="1121400" y="2826613"/>
                <a:chExt cx="1189036" cy="1172776"/>
              </a:xfrm>
            </p:grpSpPr>
            <p:sp>
              <p:nvSpPr>
                <p:cNvPr id="1698" name="Google Shape;1698;p3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35"/>
              <p:cNvGrpSpPr/>
              <p:nvPr/>
            </p:nvGrpSpPr>
            <p:grpSpPr>
              <a:xfrm rot="10800000">
                <a:off x="7764378" y="4764"/>
                <a:ext cx="1331245" cy="1313040"/>
                <a:chOff x="1121400" y="2826613"/>
                <a:chExt cx="1189036" cy="1172776"/>
              </a:xfrm>
            </p:grpSpPr>
            <p:sp>
              <p:nvSpPr>
                <p:cNvPr id="1709" name="Google Shape;1709;p3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35"/>
              <p:cNvGrpSpPr/>
              <p:nvPr/>
            </p:nvGrpSpPr>
            <p:grpSpPr>
              <a:xfrm flipH="1">
                <a:off x="7764378" y="3825672"/>
                <a:ext cx="1331245" cy="1313040"/>
                <a:chOff x="1121400" y="2826613"/>
                <a:chExt cx="1189036" cy="1172776"/>
              </a:xfrm>
            </p:grpSpPr>
            <p:sp>
              <p:nvSpPr>
                <p:cNvPr id="1720" name="Google Shape;1720;p3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0" name="Google Shape;1730;p35"/>
            <p:cNvGrpSpPr/>
            <p:nvPr/>
          </p:nvGrpSpPr>
          <p:grpSpPr>
            <a:xfrm>
              <a:off x="99654" y="1611127"/>
              <a:ext cx="1202167" cy="1921248"/>
              <a:chOff x="112129" y="1611264"/>
              <a:chExt cx="1202167" cy="1921248"/>
            </a:xfrm>
          </p:grpSpPr>
          <p:grpSp>
            <p:nvGrpSpPr>
              <p:cNvPr id="1731" name="Google Shape;1731;p35"/>
              <p:cNvGrpSpPr/>
              <p:nvPr/>
            </p:nvGrpSpPr>
            <p:grpSpPr>
              <a:xfrm rot="2700000">
                <a:off x="307922" y="1767575"/>
                <a:ext cx="810574" cy="889539"/>
                <a:chOff x="3149514" y="479080"/>
                <a:chExt cx="810582" cy="889548"/>
              </a:xfrm>
            </p:grpSpPr>
            <p:sp>
              <p:nvSpPr>
                <p:cNvPr id="1732" name="Google Shape;1732;p35"/>
                <p:cNvSpPr/>
                <p:nvPr/>
              </p:nvSpPr>
              <p:spPr>
                <a:xfrm>
                  <a:off x="3149514" y="479080"/>
                  <a:ext cx="810582" cy="889548"/>
                </a:xfrm>
                <a:custGeom>
                  <a:avLst/>
                  <a:gdLst/>
                  <a:ahLst/>
                  <a:cxnLst/>
                  <a:rect l="l" t="t" r="r" b="b"/>
                  <a:pathLst>
                    <a:path w="13909" h="15264" extrusionOk="0">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p:cNvSpPr/>
                <p:nvPr/>
              </p:nvSpPr>
              <p:spPr>
                <a:xfrm>
                  <a:off x="3149514" y="479080"/>
                  <a:ext cx="810582" cy="889548"/>
                </a:xfrm>
                <a:custGeom>
                  <a:avLst/>
                  <a:gdLst/>
                  <a:ahLst/>
                  <a:cxnLst/>
                  <a:rect l="l" t="t" r="r" b="b"/>
                  <a:pathLst>
                    <a:path w="13909" h="15264" extrusionOk="0">
                      <a:moveTo>
                        <a:pt x="9751" y="1506"/>
                      </a:moveTo>
                      <a:lnTo>
                        <a:pt x="9751" y="1506"/>
                      </a:lnTo>
                      <a:cubicBezTo>
                        <a:pt x="9778" y="1524"/>
                        <a:pt x="9805" y="1533"/>
                        <a:pt x="9831" y="1551"/>
                      </a:cubicBezTo>
                      <a:cubicBezTo>
                        <a:pt x="10090" y="1765"/>
                        <a:pt x="10349" y="1961"/>
                        <a:pt x="10581" y="2193"/>
                      </a:cubicBezTo>
                      <a:cubicBezTo>
                        <a:pt x="10670" y="2274"/>
                        <a:pt x="10670" y="2443"/>
                        <a:pt x="10706" y="2577"/>
                      </a:cubicBezTo>
                      <a:lnTo>
                        <a:pt x="10625" y="2613"/>
                      </a:lnTo>
                      <a:cubicBezTo>
                        <a:pt x="10349" y="2274"/>
                        <a:pt x="10072" y="1935"/>
                        <a:pt x="9796" y="1596"/>
                      </a:cubicBezTo>
                      <a:cubicBezTo>
                        <a:pt x="9787" y="1560"/>
                        <a:pt x="9769" y="1533"/>
                        <a:pt x="9751" y="1506"/>
                      </a:cubicBezTo>
                      <a:close/>
                      <a:moveTo>
                        <a:pt x="10090" y="2372"/>
                      </a:moveTo>
                      <a:lnTo>
                        <a:pt x="10090" y="2372"/>
                      </a:lnTo>
                      <a:cubicBezTo>
                        <a:pt x="10492" y="2684"/>
                        <a:pt x="10599" y="2871"/>
                        <a:pt x="10563" y="3237"/>
                      </a:cubicBezTo>
                      <a:cubicBezTo>
                        <a:pt x="10340" y="2961"/>
                        <a:pt x="10188" y="2684"/>
                        <a:pt x="10090" y="2372"/>
                      </a:cubicBezTo>
                      <a:close/>
                      <a:moveTo>
                        <a:pt x="9189" y="3630"/>
                      </a:moveTo>
                      <a:cubicBezTo>
                        <a:pt x="9189" y="3639"/>
                        <a:pt x="9180" y="3639"/>
                        <a:pt x="9171" y="3639"/>
                      </a:cubicBezTo>
                      <a:cubicBezTo>
                        <a:pt x="9171" y="3639"/>
                        <a:pt x="9171" y="3630"/>
                        <a:pt x="9171" y="3630"/>
                      </a:cubicBezTo>
                      <a:close/>
                      <a:moveTo>
                        <a:pt x="11000" y="2024"/>
                      </a:moveTo>
                      <a:cubicBezTo>
                        <a:pt x="11045" y="2104"/>
                        <a:pt x="11107" y="2184"/>
                        <a:pt x="11134" y="2265"/>
                      </a:cubicBezTo>
                      <a:cubicBezTo>
                        <a:pt x="11446" y="3005"/>
                        <a:pt x="11696" y="3407"/>
                        <a:pt x="11696" y="4361"/>
                      </a:cubicBezTo>
                      <a:cubicBezTo>
                        <a:pt x="11696" y="4780"/>
                        <a:pt x="11633" y="5102"/>
                        <a:pt x="11419" y="5325"/>
                      </a:cubicBezTo>
                      <a:cubicBezTo>
                        <a:pt x="11437" y="5048"/>
                        <a:pt x="11446" y="4771"/>
                        <a:pt x="11464" y="4432"/>
                      </a:cubicBezTo>
                      <a:lnTo>
                        <a:pt x="11464" y="4432"/>
                      </a:lnTo>
                      <a:cubicBezTo>
                        <a:pt x="11357" y="4682"/>
                        <a:pt x="11277" y="4870"/>
                        <a:pt x="11196" y="5057"/>
                      </a:cubicBezTo>
                      <a:cubicBezTo>
                        <a:pt x="11205" y="4789"/>
                        <a:pt x="11214" y="4522"/>
                        <a:pt x="11214" y="4254"/>
                      </a:cubicBezTo>
                      <a:cubicBezTo>
                        <a:pt x="11214" y="3969"/>
                        <a:pt x="11205" y="3674"/>
                        <a:pt x="11134" y="3389"/>
                      </a:cubicBezTo>
                      <a:cubicBezTo>
                        <a:pt x="11045" y="4120"/>
                        <a:pt x="10840" y="4870"/>
                        <a:pt x="10857" y="5735"/>
                      </a:cubicBezTo>
                      <a:cubicBezTo>
                        <a:pt x="10822" y="5735"/>
                        <a:pt x="10688" y="5021"/>
                        <a:pt x="10643" y="4736"/>
                      </a:cubicBezTo>
                      <a:cubicBezTo>
                        <a:pt x="10474" y="5155"/>
                        <a:pt x="10474" y="5530"/>
                        <a:pt x="10545" y="6020"/>
                      </a:cubicBezTo>
                      <a:cubicBezTo>
                        <a:pt x="10545" y="6020"/>
                        <a:pt x="10376" y="5904"/>
                        <a:pt x="10322" y="5681"/>
                      </a:cubicBezTo>
                      <a:lnTo>
                        <a:pt x="10322" y="5681"/>
                      </a:lnTo>
                      <a:cubicBezTo>
                        <a:pt x="10278" y="5931"/>
                        <a:pt x="10340" y="6199"/>
                        <a:pt x="10340" y="6306"/>
                      </a:cubicBezTo>
                      <a:cubicBezTo>
                        <a:pt x="10170" y="6119"/>
                        <a:pt x="10081" y="5922"/>
                        <a:pt x="10081" y="5699"/>
                      </a:cubicBezTo>
                      <a:cubicBezTo>
                        <a:pt x="10081" y="5387"/>
                        <a:pt x="10215" y="5039"/>
                        <a:pt x="10358" y="4700"/>
                      </a:cubicBezTo>
                      <a:cubicBezTo>
                        <a:pt x="10715" y="3844"/>
                        <a:pt x="11063" y="3005"/>
                        <a:pt x="10911" y="2033"/>
                      </a:cubicBezTo>
                      <a:cubicBezTo>
                        <a:pt x="10947" y="2033"/>
                        <a:pt x="10973" y="2033"/>
                        <a:pt x="11000" y="2024"/>
                      </a:cubicBezTo>
                      <a:close/>
                      <a:moveTo>
                        <a:pt x="6268" y="4811"/>
                      </a:moveTo>
                      <a:cubicBezTo>
                        <a:pt x="6396" y="4811"/>
                        <a:pt x="6502" y="4876"/>
                        <a:pt x="6611" y="5012"/>
                      </a:cubicBezTo>
                      <a:cubicBezTo>
                        <a:pt x="6905" y="5351"/>
                        <a:pt x="7182" y="5708"/>
                        <a:pt x="7441" y="6074"/>
                      </a:cubicBezTo>
                      <a:cubicBezTo>
                        <a:pt x="7512" y="6163"/>
                        <a:pt x="7512" y="6306"/>
                        <a:pt x="7539" y="6431"/>
                      </a:cubicBezTo>
                      <a:cubicBezTo>
                        <a:pt x="7119" y="5788"/>
                        <a:pt x="6584" y="5262"/>
                        <a:pt x="5853" y="4959"/>
                      </a:cubicBezTo>
                      <a:cubicBezTo>
                        <a:pt x="6021" y="4862"/>
                        <a:pt x="6153" y="4811"/>
                        <a:pt x="6268" y="4811"/>
                      </a:cubicBezTo>
                      <a:close/>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7021" y="4950"/>
                      </a:moveTo>
                      <a:cubicBezTo>
                        <a:pt x="7173" y="5039"/>
                        <a:pt x="7342" y="5110"/>
                        <a:pt x="7485" y="5218"/>
                      </a:cubicBezTo>
                      <a:cubicBezTo>
                        <a:pt x="7905" y="5539"/>
                        <a:pt x="8199" y="5967"/>
                        <a:pt x="8395" y="6466"/>
                      </a:cubicBezTo>
                      <a:cubicBezTo>
                        <a:pt x="8770" y="7448"/>
                        <a:pt x="8877" y="8456"/>
                        <a:pt x="8698" y="9491"/>
                      </a:cubicBezTo>
                      <a:cubicBezTo>
                        <a:pt x="8690" y="9535"/>
                        <a:pt x="8681" y="9580"/>
                        <a:pt x="8663" y="9616"/>
                      </a:cubicBezTo>
                      <a:cubicBezTo>
                        <a:pt x="8645" y="9660"/>
                        <a:pt x="8627" y="9696"/>
                        <a:pt x="8556" y="9839"/>
                      </a:cubicBezTo>
                      <a:cubicBezTo>
                        <a:pt x="8645" y="7947"/>
                        <a:pt x="8279" y="6315"/>
                        <a:pt x="6941" y="5021"/>
                      </a:cubicBezTo>
                      <a:cubicBezTo>
                        <a:pt x="6968" y="4995"/>
                        <a:pt x="6995" y="4977"/>
                        <a:pt x="7021" y="4950"/>
                      </a:cubicBezTo>
                      <a:close/>
                      <a:moveTo>
                        <a:pt x="6195" y="332"/>
                      </a:moveTo>
                      <a:cubicBezTo>
                        <a:pt x="7543" y="332"/>
                        <a:pt x="8687" y="1008"/>
                        <a:pt x="9608" y="2211"/>
                      </a:cubicBezTo>
                      <a:cubicBezTo>
                        <a:pt x="9858" y="2550"/>
                        <a:pt x="10046" y="2934"/>
                        <a:pt x="10278" y="3282"/>
                      </a:cubicBezTo>
                      <a:cubicBezTo>
                        <a:pt x="10447" y="3531"/>
                        <a:pt x="10474" y="3763"/>
                        <a:pt x="10304" y="4013"/>
                      </a:cubicBezTo>
                      <a:cubicBezTo>
                        <a:pt x="10251" y="4102"/>
                        <a:pt x="10215" y="4192"/>
                        <a:pt x="10135" y="4334"/>
                      </a:cubicBezTo>
                      <a:cubicBezTo>
                        <a:pt x="10081" y="4192"/>
                        <a:pt x="10028" y="4093"/>
                        <a:pt x="10001" y="3995"/>
                      </a:cubicBezTo>
                      <a:cubicBezTo>
                        <a:pt x="9608" y="2015"/>
                        <a:pt x="8315" y="1257"/>
                        <a:pt x="6557" y="971"/>
                      </a:cubicBezTo>
                      <a:cubicBezTo>
                        <a:pt x="6469" y="956"/>
                        <a:pt x="6379" y="947"/>
                        <a:pt x="6287" y="947"/>
                      </a:cubicBezTo>
                      <a:cubicBezTo>
                        <a:pt x="6165" y="947"/>
                        <a:pt x="6038" y="962"/>
                        <a:pt x="5906" y="998"/>
                      </a:cubicBezTo>
                      <a:cubicBezTo>
                        <a:pt x="6218" y="1069"/>
                        <a:pt x="6522" y="1132"/>
                        <a:pt x="6825" y="1203"/>
                      </a:cubicBezTo>
                      <a:cubicBezTo>
                        <a:pt x="7485" y="1355"/>
                        <a:pt x="8110" y="1622"/>
                        <a:pt x="8618" y="2095"/>
                      </a:cubicBezTo>
                      <a:cubicBezTo>
                        <a:pt x="8752" y="2220"/>
                        <a:pt x="8868" y="2372"/>
                        <a:pt x="8984" y="2514"/>
                      </a:cubicBezTo>
                      <a:cubicBezTo>
                        <a:pt x="9002" y="2541"/>
                        <a:pt x="9020" y="2568"/>
                        <a:pt x="9046" y="2595"/>
                      </a:cubicBezTo>
                      <a:cubicBezTo>
                        <a:pt x="9011" y="2586"/>
                        <a:pt x="8975" y="2577"/>
                        <a:pt x="8939" y="2559"/>
                      </a:cubicBezTo>
                      <a:cubicBezTo>
                        <a:pt x="8306" y="2131"/>
                        <a:pt x="7664" y="1738"/>
                        <a:pt x="6914" y="1542"/>
                      </a:cubicBezTo>
                      <a:cubicBezTo>
                        <a:pt x="6576" y="1459"/>
                        <a:pt x="6241" y="1421"/>
                        <a:pt x="5907" y="1421"/>
                      </a:cubicBezTo>
                      <a:cubicBezTo>
                        <a:pt x="5450" y="1421"/>
                        <a:pt x="4996" y="1493"/>
                        <a:pt x="4541" y="1622"/>
                      </a:cubicBezTo>
                      <a:cubicBezTo>
                        <a:pt x="4523" y="1631"/>
                        <a:pt x="4506" y="1667"/>
                        <a:pt x="4443" y="1738"/>
                      </a:cubicBezTo>
                      <a:cubicBezTo>
                        <a:pt x="4702" y="1712"/>
                        <a:pt x="4916" y="1703"/>
                        <a:pt x="5130" y="1676"/>
                      </a:cubicBezTo>
                      <a:cubicBezTo>
                        <a:pt x="5350" y="1649"/>
                        <a:pt x="5566" y="1635"/>
                        <a:pt x="5779" y="1635"/>
                      </a:cubicBezTo>
                      <a:cubicBezTo>
                        <a:pt x="6822" y="1635"/>
                        <a:pt x="7768" y="1971"/>
                        <a:pt x="8591" y="2720"/>
                      </a:cubicBezTo>
                      <a:cubicBezTo>
                        <a:pt x="8797" y="2907"/>
                        <a:pt x="8966" y="3130"/>
                        <a:pt x="9127" y="3353"/>
                      </a:cubicBezTo>
                      <a:cubicBezTo>
                        <a:pt x="9171" y="3416"/>
                        <a:pt x="9153" y="3531"/>
                        <a:pt x="9162" y="3630"/>
                      </a:cubicBezTo>
                      <a:cubicBezTo>
                        <a:pt x="8368" y="2755"/>
                        <a:pt x="7378" y="2265"/>
                        <a:pt x="6236" y="2077"/>
                      </a:cubicBezTo>
                      <a:cubicBezTo>
                        <a:pt x="6025" y="2042"/>
                        <a:pt x="5818" y="2025"/>
                        <a:pt x="5614" y="2025"/>
                      </a:cubicBezTo>
                      <a:cubicBezTo>
                        <a:pt x="4846" y="2025"/>
                        <a:pt x="4130" y="2268"/>
                        <a:pt x="3453" y="2684"/>
                      </a:cubicBezTo>
                      <a:cubicBezTo>
                        <a:pt x="3373" y="2729"/>
                        <a:pt x="3310" y="2791"/>
                        <a:pt x="3248" y="2845"/>
                      </a:cubicBezTo>
                      <a:cubicBezTo>
                        <a:pt x="3221" y="2862"/>
                        <a:pt x="3212" y="2889"/>
                        <a:pt x="3159" y="2987"/>
                      </a:cubicBezTo>
                      <a:cubicBezTo>
                        <a:pt x="3337" y="2916"/>
                        <a:pt x="3462" y="2871"/>
                        <a:pt x="3587" y="2818"/>
                      </a:cubicBezTo>
                      <a:cubicBezTo>
                        <a:pt x="4219" y="2539"/>
                        <a:pt x="4864" y="2312"/>
                        <a:pt x="5554" y="2312"/>
                      </a:cubicBezTo>
                      <a:cubicBezTo>
                        <a:pt x="5682" y="2312"/>
                        <a:pt x="5811" y="2319"/>
                        <a:pt x="5942" y="2336"/>
                      </a:cubicBezTo>
                      <a:cubicBezTo>
                        <a:pt x="7093" y="2479"/>
                        <a:pt x="8083" y="2961"/>
                        <a:pt x="8850" y="3853"/>
                      </a:cubicBezTo>
                      <a:cubicBezTo>
                        <a:pt x="9091" y="4129"/>
                        <a:pt x="9278" y="4486"/>
                        <a:pt x="9403" y="4834"/>
                      </a:cubicBezTo>
                      <a:cubicBezTo>
                        <a:pt x="9546" y="5235"/>
                        <a:pt x="9600" y="5673"/>
                        <a:pt x="9689" y="6101"/>
                      </a:cubicBezTo>
                      <a:cubicBezTo>
                        <a:pt x="9582" y="5869"/>
                        <a:pt x="9475" y="5655"/>
                        <a:pt x="9385" y="5423"/>
                      </a:cubicBezTo>
                      <a:cubicBezTo>
                        <a:pt x="8995" y="4444"/>
                        <a:pt x="8326" y="4030"/>
                        <a:pt x="7448" y="4030"/>
                      </a:cubicBezTo>
                      <a:cubicBezTo>
                        <a:pt x="7262" y="4030"/>
                        <a:pt x="7066" y="4049"/>
                        <a:pt x="6861" y="4085"/>
                      </a:cubicBezTo>
                      <a:cubicBezTo>
                        <a:pt x="6772" y="4102"/>
                        <a:pt x="6691" y="4120"/>
                        <a:pt x="6611" y="4147"/>
                      </a:cubicBezTo>
                      <a:cubicBezTo>
                        <a:pt x="6085" y="4379"/>
                        <a:pt x="5558" y="4593"/>
                        <a:pt x="5041" y="4843"/>
                      </a:cubicBezTo>
                      <a:cubicBezTo>
                        <a:pt x="4862" y="4923"/>
                        <a:pt x="4666" y="5048"/>
                        <a:pt x="4568" y="5218"/>
                      </a:cubicBezTo>
                      <a:cubicBezTo>
                        <a:pt x="4336" y="5610"/>
                        <a:pt x="3926" y="5717"/>
                        <a:pt x="3524" y="5976"/>
                      </a:cubicBezTo>
                      <a:cubicBezTo>
                        <a:pt x="3622" y="5521"/>
                        <a:pt x="3890" y="5253"/>
                        <a:pt x="4140" y="4995"/>
                      </a:cubicBezTo>
                      <a:cubicBezTo>
                        <a:pt x="4407" y="4727"/>
                        <a:pt x="4693" y="4486"/>
                        <a:pt x="4996" y="4263"/>
                      </a:cubicBezTo>
                      <a:cubicBezTo>
                        <a:pt x="5291" y="4049"/>
                        <a:pt x="5621" y="3870"/>
                        <a:pt x="6004" y="3630"/>
                      </a:cubicBezTo>
                      <a:cubicBezTo>
                        <a:pt x="5888" y="3615"/>
                        <a:pt x="5819" y="3600"/>
                        <a:pt x="5759" y="3600"/>
                      </a:cubicBezTo>
                      <a:cubicBezTo>
                        <a:pt x="5745" y="3600"/>
                        <a:pt x="5732" y="3601"/>
                        <a:pt x="5719" y="3603"/>
                      </a:cubicBezTo>
                      <a:cubicBezTo>
                        <a:pt x="4523" y="3844"/>
                        <a:pt x="3194" y="5253"/>
                        <a:pt x="3016" y="6502"/>
                      </a:cubicBezTo>
                      <a:cubicBezTo>
                        <a:pt x="2989" y="6672"/>
                        <a:pt x="2998" y="6850"/>
                        <a:pt x="3016" y="7029"/>
                      </a:cubicBezTo>
                      <a:cubicBezTo>
                        <a:pt x="3025" y="7180"/>
                        <a:pt x="3060" y="7341"/>
                        <a:pt x="3060" y="7501"/>
                      </a:cubicBezTo>
                      <a:cubicBezTo>
                        <a:pt x="2757" y="7073"/>
                        <a:pt x="2686" y="6582"/>
                        <a:pt x="2721" y="6074"/>
                      </a:cubicBezTo>
                      <a:cubicBezTo>
                        <a:pt x="2775" y="5351"/>
                        <a:pt x="3087" y="4754"/>
                        <a:pt x="3596" y="4263"/>
                      </a:cubicBezTo>
                      <a:cubicBezTo>
                        <a:pt x="4176" y="3710"/>
                        <a:pt x="4871" y="3380"/>
                        <a:pt x="5612" y="3148"/>
                      </a:cubicBezTo>
                      <a:cubicBezTo>
                        <a:pt x="5710" y="3112"/>
                        <a:pt x="5799" y="3085"/>
                        <a:pt x="5897" y="2987"/>
                      </a:cubicBezTo>
                      <a:lnTo>
                        <a:pt x="5897" y="2987"/>
                      </a:lnTo>
                      <a:cubicBezTo>
                        <a:pt x="5728" y="2996"/>
                        <a:pt x="5558" y="2987"/>
                        <a:pt x="5398" y="3032"/>
                      </a:cubicBezTo>
                      <a:cubicBezTo>
                        <a:pt x="4202" y="3335"/>
                        <a:pt x="3283" y="4022"/>
                        <a:pt x="2721" y="5182"/>
                      </a:cubicBezTo>
                      <a:cubicBezTo>
                        <a:pt x="2670" y="5293"/>
                        <a:pt x="2684" y="5477"/>
                        <a:pt x="2506" y="5477"/>
                      </a:cubicBezTo>
                      <a:cubicBezTo>
                        <a:pt x="2498" y="5477"/>
                        <a:pt x="2489" y="5477"/>
                        <a:pt x="2481" y="5476"/>
                      </a:cubicBezTo>
                      <a:lnTo>
                        <a:pt x="2481" y="5476"/>
                      </a:lnTo>
                      <a:cubicBezTo>
                        <a:pt x="2481" y="5485"/>
                        <a:pt x="2489" y="5503"/>
                        <a:pt x="2498" y="5512"/>
                      </a:cubicBezTo>
                      <a:cubicBezTo>
                        <a:pt x="2489" y="5503"/>
                        <a:pt x="2481" y="5494"/>
                        <a:pt x="2472" y="5485"/>
                      </a:cubicBezTo>
                      <a:cubicBezTo>
                        <a:pt x="2472" y="5485"/>
                        <a:pt x="2481" y="5476"/>
                        <a:pt x="2481" y="5476"/>
                      </a:cubicBezTo>
                      <a:cubicBezTo>
                        <a:pt x="2605" y="4629"/>
                        <a:pt x="3034" y="3924"/>
                        <a:pt x="3587" y="3228"/>
                      </a:cubicBezTo>
                      <a:lnTo>
                        <a:pt x="3587" y="3228"/>
                      </a:lnTo>
                      <a:cubicBezTo>
                        <a:pt x="2650" y="3719"/>
                        <a:pt x="1990" y="5226"/>
                        <a:pt x="2142" y="6440"/>
                      </a:cubicBezTo>
                      <a:cubicBezTo>
                        <a:pt x="2142" y="6502"/>
                        <a:pt x="2150" y="6574"/>
                        <a:pt x="2150" y="6636"/>
                      </a:cubicBezTo>
                      <a:lnTo>
                        <a:pt x="2124" y="6636"/>
                      </a:lnTo>
                      <a:cubicBezTo>
                        <a:pt x="2133" y="6574"/>
                        <a:pt x="2133" y="6502"/>
                        <a:pt x="2133" y="6440"/>
                      </a:cubicBezTo>
                      <a:cubicBezTo>
                        <a:pt x="2097" y="6306"/>
                        <a:pt x="2026" y="6172"/>
                        <a:pt x="2017" y="6038"/>
                      </a:cubicBezTo>
                      <a:cubicBezTo>
                        <a:pt x="1972" y="5449"/>
                        <a:pt x="2034" y="4870"/>
                        <a:pt x="2177" y="4290"/>
                      </a:cubicBezTo>
                      <a:cubicBezTo>
                        <a:pt x="2195" y="4209"/>
                        <a:pt x="2213" y="4129"/>
                        <a:pt x="2177" y="4022"/>
                      </a:cubicBezTo>
                      <a:cubicBezTo>
                        <a:pt x="2133" y="4085"/>
                        <a:pt x="2079" y="4138"/>
                        <a:pt x="2052" y="4209"/>
                      </a:cubicBezTo>
                      <a:cubicBezTo>
                        <a:pt x="1669" y="5093"/>
                        <a:pt x="1544" y="6012"/>
                        <a:pt x="1776" y="6957"/>
                      </a:cubicBezTo>
                      <a:cubicBezTo>
                        <a:pt x="2043" y="8046"/>
                        <a:pt x="2837" y="8715"/>
                        <a:pt x="3854" y="8723"/>
                      </a:cubicBezTo>
                      <a:cubicBezTo>
                        <a:pt x="3862" y="8724"/>
                        <a:pt x="3870" y="8724"/>
                        <a:pt x="3877" y="8724"/>
                      </a:cubicBezTo>
                      <a:cubicBezTo>
                        <a:pt x="4565" y="8724"/>
                        <a:pt x="5248" y="8324"/>
                        <a:pt x="5451" y="7671"/>
                      </a:cubicBezTo>
                      <a:cubicBezTo>
                        <a:pt x="5674" y="6921"/>
                        <a:pt x="5094" y="6502"/>
                        <a:pt x="4568" y="6475"/>
                      </a:cubicBezTo>
                      <a:cubicBezTo>
                        <a:pt x="4560" y="6475"/>
                        <a:pt x="4553" y="6475"/>
                        <a:pt x="4545" y="6475"/>
                      </a:cubicBezTo>
                      <a:cubicBezTo>
                        <a:pt x="4020" y="6475"/>
                        <a:pt x="3578" y="7074"/>
                        <a:pt x="3560" y="7118"/>
                      </a:cubicBezTo>
                      <a:cubicBezTo>
                        <a:pt x="3453" y="6716"/>
                        <a:pt x="3658" y="6359"/>
                        <a:pt x="4006" y="6172"/>
                      </a:cubicBezTo>
                      <a:cubicBezTo>
                        <a:pt x="4273" y="6018"/>
                        <a:pt x="4544" y="5938"/>
                        <a:pt x="4815" y="5938"/>
                      </a:cubicBezTo>
                      <a:cubicBezTo>
                        <a:pt x="5077" y="5938"/>
                        <a:pt x="5339" y="6014"/>
                        <a:pt x="5594" y="6172"/>
                      </a:cubicBezTo>
                      <a:cubicBezTo>
                        <a:pt x="6147" y="6511"/>
                        <a:pt x="6379" y="7046"/>
                        <a:pt x="6352" y="7698"/>
                      </a:cubicBezTo>
                      <a:cubicBezTo>
                        <a:pt x="6343" y="8126"/>
                        <a:pt x="6174" y="8500"/>
                        <a:pt x="5924" y="8831"/>
                      </a:cubicBezTo>
                      <a:cubicBezTo>
                        <a:pt x="5408" y="9504"/>
                        <a:pt x="4620" y="9870"/>
                        <a:pt x="3821" y="9870"/>
                      </a:cubicBezTo>
                      <a:cubicBezTo>
                        <a:pt x="3403" y="9870"/>
                        <a:pt x="2982" y="9770"/>
                        <a:pt x="2596" y="9562"/>
                      </a:cubicBezTo>
                      <a:cubicBezTo>
                        <a:pt x="1187" y="8804"/>
                        <a:pt x="411" y="7314"/>
                        <a:pt x="562" y="5646"/>
                      </a:cubicBezTo>
                      <a:cubicBezTo>
                        <a:pt x="768" y="3416"/>
                        <a:pt x="1981" y="1266"/>
                        <a:pt x="5068" y="480"/>
                      </a:cubicBezTo>
                      <a:cubicBezTo>
                        <a:pt x="5458" y="381"/>
                        <a:pt x="5834" y="332"/>
                        <a:pt x="6195" y="332"/>
                      </a:cubicBezTo>
                      <a:close/>
                      <a:moveTo>
                        <a:pt x="4366" y="11178"/>
                      </a:moveTo>
                      <a:cubicBezTo>
                        <a:pt x="4987" y="11178"/>
                        <a:pt x="5610" y="11573"/>
                        <a:pt x="5826" y="12140"/>
                      </a:cubicBezTo>
                      <a:cubicBezTo>
                        <a:pt x="6040" y="12720"/>
                        <a:pt x="5862" y="13371"/>
                        <a:pt x="5380" y="13684"/>
                      </a:cubicBezTo>
                      <a:cubicBezTo>
                        <a:pt x="5398" y="13505"/>
                        <a:pt x="5424" y="13336"/>
                        <a:pt x="5424" y="13157"/>
                      </a:cubicBezTo>
                      <a:cubicBezTo>
                        <a:pt x="5416" y="12577"/>
                        <a:pt x="5032" y="12149"/>
                        <a:pt x="4479" y="12105"/>
                      </a:cubicBezTo>
                      <a:cubicBezTo>
                        <a:pt x="4457" y="12103"/>
                        <a:pt x="4435" y="12102"/>
                        <a:pt x="4414" y="12102"/>
                      </a:cubicBezTo>
                      <a:cubicBezTo>
                        <a:pt x="3914" y="12102"/>
                        <a:pt x="3476" y="12493"/>
                        <a:pt x="3390" y="13023"/>
                      </a:cubicBezTo>
                      <a:cubicBezTo>
                        <a:pt x="3301" y="13603"/>
                        <a:pt x="3524" y="14058"/>
                        <a:pt x="3935" y="14424"/>
                      </a:cubicBezTo>
                      <a:cubicBezTo>
                        <a:pt x="4060" y="14540"/>
                        <a:pt x="4193" y="14638"/>
                        <a:pt x="4381" y="14790"/>
                      </a:cubicBezTo>
                      <a:cubicBezTo>
                        <a:pt x="4006" y="14772"/>
                        <a:pt x="3828" y="14540"/>
                        <a:pt x="3658" y="14353"/>
                      </a:cubicBezTo>
                      <a:cubicBezTo>
                        <a:pt x="3239" y="13880"/>
                        <a:pt x="3105" y="13327"/>
                        <a:pt x="3266" y="12711"/>
                      </a:cubicBezTo>
                      <a:cubicBezTo>
                        <a:pt x="3390" y="12221"/>
                        <a:pt x="3685" y="11971"/>
                        <a:pt x="4149" y="11810"/>
                      </a:cubicBezTo>
                      <a:cubicBezTo>
                        <a:pt x="4254" y="11777"/>
                        <a:pt x="4358" y="11763"/>
                        <a:pt x="4459" y="11763"/>
                      </a:cubicBezTo>
                      <a:cubicBezTo>
                        <a:pt x="4759" y="11763"/>
                        <a:pt x="5035" y="11886"/>
                        <a:pt x="5255" y="11980"/>
                      </a:cubicBezTo>
                      <a:cubicBezTo>
                        <a:pt x="5061" y="11759"/>
                        <a:pt x="4777" y="11573"/>
                        <a:pt x="4398" y="11573"/>
                      </a:cubicBezTo>
                      <a:cubicBezTo>
                        <a:pt x="4272" y="11573"/>
                        <a:pt x="4135" y="11594"/>
                        <a:pt x="3988" y="11641"/>
                      </a:cubicBezTo>
                      <a:cubicBezTo>
                        <a:pt x="3515" y="11783"/>
                        <a:pt x="3194" y="12105"/>
                        <a:pt x="2989" y="12693"/>
                      </a:cubicBezTo>
                      <a:cubicBezTo>
                        <a:pt x="3043" y="11864"/>
                        <a:pt x="3506" y="11293"/>
                        <a:pt x="4149" y="11195"/>
                      </a:cubicBezTo>
                      <a:cubicBezTo>
                        <a:pt x="4221" y="11183"/>
                        <a:pt x="4294" y="11178"/>
                        <a:pt x="4366" y="11178"/>
                      </a:cubicBezTo>
                      <a:close/>
                      <a:moveTo>
                        <a:pt x="7420" y="4319"/>
                      </a:moveTo>
                      <a:cubicBezTo>
                        <a:pt x="7943" y="4319"/>
                        <a:pt x="8551" y="4588"/>
                        <a:pt x="8841" y="5093"/>
                      </a:cubicBezTo>
                      <a:cubicBezTo>
                        <a:pt x="9002" y="5351"/>
                        <a:pt x="9145" y="5628"/>
                        <a:pt x="9234" y="5922"/>
                      </a:cubicBezTo>
                      <a:cubicBezTo>
                        <a:pt x="9501" y="6761"/>
                        <a:pt x="10179" y="7127"/>
                        <a:pt x="10866" y="7510"/>
                      </a:cubicBezTo>
                      <a:cubicBezTo>
                        <a:pt x="11098" y="6502"/>
                        <a:pt x="11526" y="5646"/>
                        <a:pt x="12311" y="5012"/>
                      </a:cubicBezTo>
                      <a:cubicBezTo>
                        <a:pt x="12603" y="4781"/>
                        <a:pt x="12911" y="4574"/>
                        <a:pt x="13314" y="4574"/>
                      </a:cubicBezTo>
                      <a:cubicBezTo>
                        <a:pt x="13331" y="4574"/>
                        <a:pt x="13347" y="4575"/>
                        <a:pt x="13364" y="4575"/>
                      </a:cubicBezTo>
                      <a:cubicBezTo>
                        <a:pt x="13346" y="4638"/>
                        <a:pt x="13346" y="4691"/>
                        <a:pt x="13320" y="4709"/>
                      </a:cubicBezTo>
                      <a:cubicBezTo>
                        <a:pt x="12811" y="5137"/>
                        <a:pt x="12535" y="5717"/>
                        <a:pt x="12338" y="6342"/>
                      </a:cubicBezTo>
                      <a:cubicBezTo>
                        <a:pt x="12169" y="6886"/>
                        <a:pt x="12026" y="7439"/>
                        <a:pt x="11892" y="7992"/>
                      </a:cubicBezTo>
                      <a:cubicBezTo>
                        <a:pt x="11375" y="10035"/>
                        <a:pt x="10367" y="11792"/>
                        <a:pt x="8957" y="13300"/>
                      </a:cubicBezTo>
                      <a:cubicBezTo>
                        <a:pt x="8520" y="13764"/>
                        <a:pt x="8038" y="14156"/>
                        <a:pt x="7467" y="14406"/>
                      </a:cubicBezTo>
                      <a:cubicBezTo>
                        <a:pt x="6902" y="14658"/>
                        <a:pt x="6319" y="14816"/>
                        <a:pt x="5721" y="14816"/>
                      </a:cubicBezTo>
                      <a:cubicBezTo>
                        <a:pt x="5470" y="14816"/>
                        <a:pt x="5216" y="14788"/>
                        <a:pt x="4961" y="14727"/>
                      </a:cubicBezTo>
                      <a:cubicBezTo>
                        <a:pt x="4515" y="14620"/>
                        <a:pt x="4140" y="14379"/>
                        <a:pt x="3845" y="14023"/>
                      </a:cubicBezTo>
                      <a:cubicBezTo>
                        <a:pt x="3596" y="13719"/>
                        <a:pt x="3515" y="13371"/>
                        <a:pt x="3631" y="12988"/>
                      </a:cubicBezTo>
                      <a:cubicBezTo>
                        <a:pt x="3746" y="12620"/>
                        <a:pt x="4039" y="12402"/>
                        <a:pt x="4383" y="12402"/>
                      </a:cubicBezTo>
                      <a:cubicBezTo>
                        <a:pt x="4414" y="12402"/>
                        <a:pt x="4446" y="12404"/>
                        <a:pt x="4479" y="12408"/>
                      </a:cubicBezTo>
                      <a:cubicBezTo>
                        <a:pt x="4854" y="12452"/>
                        <a:pt x="5103" y="12738"/>
                        <a:pt x="5112" y="13166"/>
                      </a:cubicBezTo>
                      <a:cubicBezTo>
                        <a:pt x="5121" y="13398"/>
                        <a:pt x="5077" y="13630"/>
                        <a:pt x="5050" y="13853"/>
                      </a:cubicBezTo>
                      <a:cubicBezTo>
                        <a:pt x="4523" y="13817"/>
                        <a:pt x="4470" y="13737"/>
                        <a:pt x="4479" y="13166"/>
                      </a:cubicBezTo>
                      <a:cubicBezTo>
                        <a:pt x="4461" y="13164"/>
                        <a:pt x="4445" y="13162"/>
                        <a:pt x="4429" y="13162"/>
                      </a:cubicBezTo>
                      <a:cubicBezTo>
                        <a:pt x="4285" y="13162"/>
                        <a:pt x="4216" y="13269"/>
                        <a:pt x="4176" y="13398"/>
                      </a:cubicBezTo>
                      <a:cubicBezTo>
                        <a:pt x="4122" y="13594"/>
                        <a:pt x="4140" y="13782"/>
                        <a:pt x="4274" y="13933"/>
                      </a:cubicBezTo>
                      <a:cubicBezTo>
                        <a:pt x="4452" y="14156"/>
                        <a:pt x="4702" y="14237"/>
                        <a:pt x="4961" y="14246"/>
                      </a:cubicBezTo>
                      <a:cubicBezTo>
                        <a:pt x="5003" y="14247"/>
                        <a:pt x="5045" y="14248"/>
                        <a:pt x="5086" y="14248"/>
                      </a:cubicBezTo>
                      <a:cubicBezTo>
                        <a:pt x="5303" y="14248"/>
                        <a:pt x="5519" y="14228"/>
                        <a:pt x="5728" y="14183"/>
                      </a:cubicBezTo>
                      <a:cubicBezTo>
                        <a:pt x="7592" y="13782"/>
                        <a:pt x="8957" y="12675"/>
                        <a:pt x="9876" y="10981"/>
                      </a:cubicBezTo>
                      <a:cubicBezTo>
                        <a:pt x="10233" y="10311"/>
                        <a:pt x="10715" y="8652"/>
                        <a:pt x="10697" y="8028"/>
                      </a:cubicBezTo>
                      <a:lnTo>
                        <a:pt x="10697" y="8028"/>
                      </a:lnTo>
                      <a:cubicBezTo>
                        <a:pt x="10643" y="8188"/>
                        <a:pt x="10581" y="8349"/>
                        <a:pt x="10527" y="8518"/>
                      </a:cubicBezTo>
                      <a:cubicBezTo>
                        <a:pt x="10376" y="9027"/>
                        <a:pt x="10251" y="9535"/>
                        <a:pt x="10081" y="10035"/>
                      </a:cubicBezTo>
                      <a:cubicBezTo>
                        <a:pt x="9778" y="10972"/>
                        <a:pt x="9278" y="11783"/>
                        <a:pt x="8565" y="12452"/>
                      </a:cubicBezTo>
                      <a:cubicBezTo>
                        <a:pt x="8538" y="12479"/>
                        <a:pt x="8110" y="12881"/>
                        <a:pt x="8074" y="12899"/>
                      </a:cubicBezTo>
                      <a:cubicBezTo>
                        <a:pt x="8092" y="12863"/>
                        <a:pt x="8484" y="12426"/>
                        <a:pt x="8511" y="12399"/>
                      </a:cubicBezTo>
                      <a:cubicBezTo>
                        <a:pt x="9296" y="11346"/>
                        <a:pt x="9831" y="10169"/>
                        <a:pt x="10108" y="8875"/>
                      </a:cubicBezTo>
                      <a:cubicBezTo>
                        <a:pt x="10188" y="8527"/>
                        <a:pt x="10224" y="8161"/>
                        <a:pt x="10224" y="7796"/>
                      </a:cubicBezTo>
                      <a:lnTo>
                        <a:pt x="10224" y="7796"/>
                      </a:lnTo>
                      <a:cubicBezTo>
                        <a:pt x="10072" y="8384"/>
                        <a:pt x="9930" y="8982"/>
                        <a:pt x="9751" y="9562"/>
                      </a:cubicBezTo>
                      <a:cubicBezTo>
                        <a:pt x="9635" y="9955"/>
                        <a:pt x="9466" y="10329"/>
                        <a:pt x="9305" y="10704"/>
                      </a:cubicBezTo>
                      <a:cubicBezTo>
                        <a:pt x="9243" y="10847"/>
                        <a:pt x="9145" y="10963"/>
                        <a:pt x="9055" y="11088"/>
                      </a:cubicBezTo>
                      <a:cubicBezTo>
                        <a:pt x="9091" y="10936"/>
                        <a:pt x="9127" y="10784"/>
                        <a:pt x="9180" y="10642"/>
                      </a:cubicBezTo>
                      <a:cubicBezTo>
                        <a:pt x="9501" y="9723"/>
                        <a:pt x="9698" y="8777"/>
                        <a:pt x="9644" y="7796"/>
                      </a:cubicBezTo>
                      <a:cubicBezTo>
                        <a:pt x="9635" y="7599"/>
                        <a:pt x="9591" y="7403"/>
                        <a:pt x="9519" y="7207"/>
                      </a:cubicBezTo>
                      <a:cubicBezTo>
                        <a:pt x="9519" y="8483"/>
                        <a:pt x="9350" y="9705"/>
                        <a:pt x="8698" y="10820"/>
                      </a:cubicBezTo>
                      <a:cubicBezTo>
                        <a:pt x="8743" y="10686"/>
                        <a:pt x="8788" y="10543"/>
                        <a:pt x="8823" y="10410"/>
                      </a:cubicBezTo>
                      <a:cubicBezTo>
                        <a:pt x="9207" y="9196"/>
                        <a:pt x="9252" y="7983"/>
                        <a:pt x="8859" y="6770"/>
                      </a:cubicBezTo>
                      <a:cubicBezTo>
                        <a:pt x="8520" y="5735"/>
                        <a:pt x="7958" y="4896"/>
                        <a:pt x="6905" y="4522"/>
                      </a:cubicBezTo>
                      <a:cubicBezTo>
                        <a:pt x="6879" y="4513"/>
                        <a:pt x="6861" y="4486"/>
                        <a:pt x="6843" y="4459"/>
                      </a:cubicBezTo>
                      <a:cubicBezTo>
                        <a:pt x="7002" y="4365"/>
                        <a:pt x="7204" y="4319"/>
                        <a:pt x="7420" y="4319"/>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a:off x="3174981" y="595926"/>
                  <a:ext cx="150822" cy="337485"/>
                </a:xfrm>
                <a:custGeom>
                  <a:avLst/>
                  <a:gdLst/>
                  <a:ahLst/>
                  <a:cxnLst/>
                  <a:rect l="l" t="t" r="r" b="b"/>
                  <a:pathLst>
                    <a:path w="2588" h="5791" extrusionOk="0">
                      <a:moveTo>
                        <a:pt x="2588" y="1"/>
                      </a:moveTo>
                      <a:lnTo>
                        <a:pt x="2588" y="1"/>
                      </a:lnTo>
                      <a:cubicBezTo>
                        <a:pt x="634" y="1054"/>
                        <a:pt x="1" y="4283"/>
                        <a:pt x="1035" y="5791"/>
                      </a:cubicBezTo>
                      <a:cubicBezTo>
                        <a:pt x="322" y="3516"/>
                        <a:pt x="821" y="1580"/>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a:off x="3268050" y="957305"/>
                  <a:ext cx="219473" cy="76460"/>
                </a:xfrm>
                <a:custGeom>
                  <a:avLst/>
                  <a:gdLst/>
                  <a:ahLst/>
                  <a:cxnLst/>
                  <a:rect l="l" t="t" r="r" b="b"/>
                  <a:pathLst>
                    <a:path w="3766" h="1312" extrusionOk="0">
                      <a:moveTo>
                        <a:pt x="3738" y="0"/>
                      </a:moveTo>
                      <a:lnTo>
                        <a:pt x="3738" y="0"/>
                      </a:lnTo>
                      <a:cubicBezTo>
                        <a:pt x="3694" y="27"/>
                        <a:pt x="3685" y="27"/>
                        <a:pt x="3676" y="36"/>
                      </a:cubicBezTo>
                      <a:cubicBezTo>
                        <a:pt x="3649" y="71"/>
                        <a:pt x="3622" y="107"/>
                        <a:pt x="3596" y="143"/>
                      </a:cubicBezTo>
                      <a:cubicBezTo>
                        <a:pt x="3257" y="776"/>
                        <a:pt x="2704" y="1017"/>
                        <a:pt x="2043" y="1071"/>
                      </a:cubicBezTo>
                      <a:cubicBezTo>
                        <a:pt x="1989" y="1075"/>
                        <a:pt x="1934" y="1077"/>
                        <a:pt x="1881" y="1077"/>
                      </a:cubicBezTo>
                      <a:cubicBezTo>
                        <a:pt x="1393" y="1077"/>
                        <a:pt x="954" y="900"/>
                        <a:pt x="536" y="642"/>
                      </a:cubicBezTo>
                      <a:cubicBezTo>
                        <a:pt x="357" y="535"/>
                        <a:pt x="179" y="428"/>
                        <a:pt x="0" y="321"/>
                      </a:cubicBezTo>
                      <a:lnTo>
                        <a:pt x="0" y="321"/>
                      </a:lnTo>
                      <a:cubicBezTo>
                        <a:pt x="304" y="848"/>
                        <a:pt x="768" y="1115"/>
                        <a:pt x="1303" y="1240"/>
                      </a:cubicBezTo>
                      <a:cubicBezTo>
                        <a:pt x="1505" y="1287"/>
                        <a:pt x="1702" y="1311"/>
                        <a:pt x="1894" y="1311"/>
                      </a:cubicBezTo>
                      <a:cubicBezTo>
                        <a:pt x="2465" y="1311"/>
                        <a:pt x="2988" y="1099"/>
                        <a:pt x="3435" y="651"/>
                      </a:cubicBezTo>
                      <a:cubicBezTo>
                        <a:pt x="3605" y="482"/>
                        <a:pt x="3765" y="294"/>
                        <a:pt x="3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a:off x="3775997" y="771691"/>
                  <a:ext cx="110786" cy="256363"/>
                </a:xfrm>
                <a:custGeom>
                  <a:avLst/>
                  <a:gdLst/>
                  <a:ahLst/>
                  <a:cxnLst/>
                  <a:rect l="l" t="t" r="r" b="b"/>
                  <a:pathLst>
                    <a:path w="1901" h="4399" extrusionOk="0">
                      <a:moveTo>
                        <a:pt x="1900" y="0"/>
                      </a:moveTo>
                      <a:lnTo>
                        <a:pt x="1900" y="0"/>
                      </a:lnTo>
                      <a:cubicBezTo>
                        <a:pt x="1802" y="63"/>
                        <a:pt x="1749" y="89"/>
                        <a:pt x="1713" y="116"/>
                      </a:cubicBezTo>
                      <a:cubicBezTo>
                        <a:pt x="1231" y="482"/>
                        <a:pt x="910" y="964"/>
                        <a:pt x="741" y="1535"/>
                      </a:cubicBezTo>
                      <a:cubicBezTo>
                        <a:pt x="464" y="2409"/>
                        <a:pt x="259" y="3310"/>
                        <a:pt x="18" y="4202"/>
                      </a:cubicBezTo>
                      <a:cubicBezTo>
                        <a:pt x="0" y="4265"/>
                        <a:pt x="9" y="4327"/>
                        <a:pt x="0" y="4398"/>
                      </a:cubicBezTo>
                      <a:cubicBezTo>
                        <a:pt x="134" y="4265"/>
                        <a:pt x="205" y="4104"/>
                        <a:pt x="250" y="3943"/>
                      </a:cubicBezTo>
                      <a:cubicBezTo>
                        <a:pt x="366" y="3479"/>
                        <a:pt x="482" y="3016"/>
                        <a:pt x="598" y="2543"/>
                      </a:cubicBezTo>
                      <a:cubicBezTo>
                        <a:pt x="812" y="1642"/>
                        <a:pt x="1133" y="812"/>
                        <a:pt x="1811" y="161"/>
                      </a:cubicBezTo>
                      <a:cubicBezTo>
                        <a:pt x="1838" y="134"/>
                        <a:pt x="1847" y="98"/>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a:off x="3472896" y="1184470"/>
                  <a:ext cx="226699" cy="139924"/>
                </a:xfrm>
                <a:custGeom>
                  <a:avLst/>
                  <a:gdLst/>
                  <a:ahLst/>
                  <a:cxnLst/>
                  <a:rect l="l" t="t" r="r" b="b"/>
                  <a:pathLst>
                    <a:path w="3890" h="2401" extrusionOk="0">
                      <a:moveTo>
                        <a:pt x="3890" y="1"/>
                      </a:moveTo>
                      <a:lnTo>
                        <a:pt x="3890" y="1"/>
                      </a:lnTo>
                      <a:cubicBezTo>
                        <a:pt x="3105" y="1089"/>
                        <a:pt x="1776" y="2008"/>
                        <a:pt x="491" y="2275"/>
                      </a:cubicBezTo>
                      <a:cubicBezTo>
                        <a:pt x="411" y="2293"/>
                        <a:pt x="322" y="2302"/>
                        <a:pt x="241" y="2320"/>
                      </a:cubicBezTo>
                      <a:cubicBezTo>
                        <a:pt x="161" y="2338"/>
                        <a:pt x="81" y="2374"/>
                        <a:pt x="0" y="2400"/>
                      </a:cubicBezTo>
                      <a:cubicBezTo>
                        <a:pt x="1481" y="2338"/>
                        <a:pt x="2659" y="1687"/>
                        <a:pt x="3569" y="518"/>
                      </a:cubicBezTo>
                      <a:cubicBezTo>
                        <a:pt x="3613" y="464"/>
                        <a:pt x="3872" y="81"/>
                        <a:pt x="3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35"/>
              <p:cNvGrpSpPr/>
              <p:nvPr/>
            </p:nvGrpSpPr>
            <p:grpSpPr>
              <a:xfrm rot="8100000" flipH="1">
                <a:off x="307928" y="2486662"/>
                <a:ext cx="810574" cy="889539"/>
                <a:chOff x="3149514" y="479080"/>
                <a:chExt cx="810582" cy="889548"/>
              </a:xfrm>
            </p:grpSpPr>
            <p:sp>
              <p:nvSpPr>
                <p:cNvPr id="1739" name="Google Shape;1739;p35"/>
                <p:cNvSpPr/>
                <p:nvPr/>
              </p:nvSpPr>
              <p:spPr>
                <a:xfrm>
                  <a:off x="3149514" y="479080"/>
                  <a:ext cx="810582" cy="889548"/>
                </a:xfrm>
                <a:custGeom>
                  <a:avLst/>
                  <a:gdLst/>
                  <a:ahLst/>
                  <a:cxnLst/>
                  <a:rect l="l" t="t" r="r" b="b"/>
                  <a:pathLst>
                    <a:path w="13909" h="15264" extrusionOk="0">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p:cNvSpPr/>
                <p:nvPr/>
              </p:nvSpPr>
              <p:spPr>
                <a:xfrm>
                  <a:off x="3149514" y="479080"/>
                  <a:ext cx="810582" cy="889548"/>
                </a:xfrm>
                <a:custGeom>
                  <a:avLst/>
                  <a:gdLst/>
                  <a:ahLst/>
                  <a:cxnLst/>
                  <a:rect l="l" t="t" r="r" b="b"/>
                  <a:pathLst>
                    <a:path w="13909" h="15264" extrusionOk="0">
                      <a:moveTo>
                        <a:pt x="9751" y="1506"/>
                      </a:moveTo>
                      <a:lnTo>
                        <a:pt x="9751" y="1506"/>
                      </a:lnTo>
                      <a:cubicBezTo>
                        <a:pt x="9778" y="1524"/>
                        <a:pt x="9805" y="1533"/>
                        <a:pt x="9831" y="1551"/>
                      </a:cubicBezTo>
                      <a:cubicBezTo>
                        <a:pt x="10090" y="1765"/>
                        <a:pt x="10349" y="1961"/>
                        <a:pt x="10581" y="2193"/>
                      </a:cubicBezTo>
                      <a:cubicBezTo>
                        <a:pt x="10670" y="2274"/>
                        <a:pt x="10670" y="2443"/>
                        <a:pt x="10706" y="2577"/>
                      </a:cubicBezTo>
                      <a:lnTo>
                        <a:pt x="10625" y="2613"/>
                      </a:lnTo>
                      <a:cubicBezTo>
                        <a:pt x="10349" y="2274"/>
                        <a:pt x="10072" y="1935"/>
                        <a:pt x="9796" y="1596"/>
                      </a:cubicBezTo>
                      <a:cubicBezTo>
                        <a:pt x="9787" y="1560"/>
                        <a:pt x="9769" y="1533"/>
                        <a:pt x="9751" y="1506"/>
                      </a:cubicBezTo>
                      <a:close/>
                      <a:moveTo>
                        <a:pt x="10090" y="2372"/>
                      </a:moveTo>
                      <a:lnTo>
                        <a:pt x="10090" y="2372"/>
                      </a:lnTo>
                      <a:cubicBezTo>
                        <a:pt x="10492" y="2684"/>
                        <a:pt x="10599" y="2871"/>
                        <a:pt x="10563" y="3237"/>
                      </a:cubicBezTo>
                      <a:cubicBezTo>
                        <a:pt x="10340" y="2961"/>
                        <a:pt x="10188" y="2684"/>
                        <a:pt x="10090" y="2372"/>
                      </a:cubicBezTo>
                      <a:close/>
                      <a:moveTo>
                        <a:pt x="9189" y="3630"/>
                      </a:moveTo>
                      <a:cubicBezTo>
                        <a:pt x="9189" y="3639"/>
                        <a:pt x="9180" y="3639"/>
                        <a:pt x="9171" y="3639"/>
                      </a:cubicBezTo>
                      <a:cubicBezTo>
                        <a:pt x="9171" y="3639"/>
                        <a:pt x="9171" y="3630"/>
                        <a:pt x="9171" y="3630"/>
                      </a:cubicBezTo>
                      <a:close/>
                      <a:moveTo>
                        <a:pt x="11000" y="2024"/>
                      </a:moveTo>
                      <a:cubicBezTo>
                        <a:pt x="11045" y="2104"/>
                        <a:pt x="11107" y="2184"/>
                        <a:pt x="11134" y="2265"/>
                      </a:cubicBezTo>
                      <a:cubicBezTo>
                        <a:pt x="11446" y="3005"/>
                        <a:pt x="11696" y="3407"/>
                        <a:pt x="11696" y="4361"/>
                      </a:cubicBezTo>
                      <a:cubicBezTo>
                        <a:pt x="11696" y="4780"/>
                        <a:pt x="11633" y="5102"/>
                        <a:pt x="11419" y="5325"/>
                      </a:cubicBezTo>
                      <a:cubicBezTo>
                        <a:pt x="11437" y="5048"/>
                        <a:pt x="11446" y="4771"/>
                        <a:pt x="11464" y="4432"/>
                      </a:cubicBezTo>
                      <a:lnTo>
                        <a:pt x="11464" y="4432"/>
                      </a:lnTo>
                      <a:cubicBezTo>
                        <a:pt x="11357" y="4682"/>
                        <a:pt x="11277" y="4870"/>
                        <a:pt x="11196" y="5057"/>
                      </a:cubicBezTo>
                      <a:cubicBezTo>
                        <a:pt x="11205" y="4789"/>
                        <a:pt x="11214" y="4522"/>
                        <a:pt x="11214" y="4254"/>
                      </a:cubicBezTo>
                      <a:cubicBezTo>
                        <a:pt x="11214" y="3969"/>
                        <a:pt x="11205" y="3674"/>
                        <a:pt x="11134" y="3389"/>
                      </a:cubicBezTo>
                      <a:cubicBezTo>
                        <a:pt x="11045" y="4120"/>
                        <a:pt x="10840" y="4870"/>
                        <a:pt x="10857" y="5735"/>
                      </a:cubicBezTo>
                      <a:cubicBezTo>
                        <a:pt x="10822" y="5735"/>
                        <a:pt x="10688" y="5021"/>
                        <a:pt x="10643" y="4736"/>
                      </a:cubicBezTo>
                      <a:cubicBezTo>
                        <a:pt x="10474" y="5155"/>
                        <a:pt x="10474" y="5530"/>
                        <a:pt x="10545" y="6020"/>
                      </a:cubicBezTo>
                      <a:cubicBezTo>
                        <a:pt x="10545" y="6020"/>
                        <a:pt x="10376" y="5904"/>
                        <a:pt x="10322" y="5681"/>
                      </a:cubicBezTo>
                      <a:lnTo>
                        <a:pt x="10322" y="5681"/>
                      </a:lnTo>
                      <a:cubicBezTo>
                        <a:pt x="10278" y="5931"/>
                        <a:pt x="10340" y="6199"/>
                        <a:pt x="10340" y="6306"/>
                      </a:cubicBezTo>
                      <a:cubicBezTo>
                        <a:pt x="10170" y="6119"/>
                        <a:pt x="10081" y="5922"/>
                        <a:pt x="10081" y="5699"/>
                      </a:cubicBezTo>
                      <a:cubicBezTo>
                        <a:pt x="10081" y="5387"/>
                        <a:pt x="10215" y="5039"/>
                        <a:pt x="10358" y="4700"/>
                      </a:cubicBezTo>
                      <a:cubicBezTo>
                        <a:pt x="10715" y="3844"/>
                        <a:pt x="11063" y="3005"/>
                        <a:pt x="10911" y="2033"/>
                      </a:cubicBezTo>
                      <a:cubicBezTo>
                        <a:pt x="10947" y="2033"/>
                        <a:pt x="10973" y="2033"/>
                        <a:pt x="11000" y="2024"/>
                      </a:cubicBezTo>
                      <a:close/>
                      <a:moveTo>
                        <a:pt x="6268" y="4811"/>
                      </a:moveTo>
                      <a:cubicBezTo>
                        <a:pt x="6396" y="4811"/>
                        <a:pt x="6502" y="4876"/>
                        <a:pt x="6611" y="5012"/>
                      </a:cubicBezTo>
                      <a:cubicBezTo>
                        <a:pt x="6905" y="5351"/>
                        <a:pt x="7182" y="5708"/>
                        <a:pt x="7441" y="6074"/>
                      </a:cubicBezTo>
                      <a:cubicBezTo>
                        <a:pt x="7512" y="6163"/>
                        <a:pt x="7512" y="6306"/>
                        <a:pt x="7539" y="6431"/>
                      </a:cubicBezTo>
                      <a:cubicBezTo>
                        <a:pt x="7119" y="5788"/>
                        <a:pt x="6584" y="5262"/>
                        <a:pt x="5853" y="4959"/>
                      </a:cubicBezTo>
                      <a:cubicBezTo>
                        <a:pt x="6021" y="4862"/>
                        <a:pt x="6153" y="4811"/>
                        <a:pt x="6268" y="4811"/>
                      </a:cubicBezTo>
                      <a:close/>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7021" y="4950"/>
                      </a:moveTo>
                      <a:cubicBezTo>
                        <a:pt x="7173" y="5039"/>
                        <a:pt x="7342" y="5110"/>
                        <a:pt x="7485" y="5218"/>
                      </a:cubicBezTo>
                      <a:cubicBezTo>
                        <a:pt x="7905" y="5539"/>
                        <a:pt x="8199" y="5967"/>
                        <a:pt x="8395" y="6466"/>
                      </a:cubicBezTo>
                      <a:cubicBezTo>
                        <a:pt x="8770" y="7448"/>
                        <a:pt x="8877" y="8456"/>
                        <a:pt x="8698" y="9491"/>
                      </a:cubicBezTo>
                      <a:cubicBezTo>
                        <a:pt x="8690" y="9535"/>
                        <a:pt x="8681" y="9580"/>
                        <a:pt x="8663" y="9616"/>
                      </a:cubicBezTo>
                      <a:cubicBezTo>
                        <a:pt x="8645" y="9660"/>
                        <a:pt x="8627" y="9696"/>
                        <a:pt x="8556" y="9839"/>
                      </a:cubicBezTo>
                      <a:cubicBezTo>
                        <a:pt x="8645" y="7947"/>
                        <a:pt x="8279" y="6315"/>
                        <a:pt x="6941" y="5021"/>
                      </a:cubicBezTo>
                      <a:cubicBezTo>
                        <a:pt x="6968" y="4995"/>
                        <a:pt x="6995" y="4977"/>
                        <a:pt x="7021" y="4950"/>
                      </a:cubicBezTo>
                      <a:close/>
                      <a:moveTo>
                        <a:pt x="6195" y="332"/>
                      </a:moveTo>
                      <a:cubicBezTo>
                        <a:pt x="7543" y="332"/>
                        <a:pt x="8687" y="1008"/>
                        <a:pt x="9608" y="2211"/>
                      </a:cubicBezTo>
                      <a:cubicBezTo>
                        <a:pt x="9858" y="2550"/>
                        <a:pt x="10046" y="2934"/>
                        <a:pt x="10278" y="3282"/>
                      </a:cubicBezTo>
                      <a:cubicBezTo>
                        <a:pt x="10447" y="3531"/>
                        <a:pt x="10474" y="3763"/>
                        <a:pt x="10304" y="4013"/>
                      </a:cubicBezTo>
                      <a:cubicBezTo>
                        <a:pt x="10251" y="4102"/>
                        <a:pt x="10215" y="4192"/>
                        <a:pt x="10135" y="4334"/>
                      </a:cubicBezTo>
                      <a:cubicBezTo>
                        <a:pt x="10081" y="4192"/>
                        <a:pt x="10028" y="4093"/>
                        <a:pt x="10001" y="3995"/>
                      </a:cubicBezTo>
                      <a:cubicBezTo>
                        <a:pt x="9608" y="2015"/>
                        <a:pt x="8315" y="1257"/>
                        <a:pt x="6557" y="971"/>
                      </a:cubicBezTo>
                      <a:cubicBezTo>
                        <a:pt x="6469" y="956"/>
                        <a:pt x="6379" y="947"/>
                        <a:pt x="6287" y="947"/>
                      </a:cubicBezTo>
                      <a:cubicBezTo>
                        <a:pt x="6165" y="947"/>
                        <a:pt x="6038" y="962"/>
                        <a:pt x="5906" y="998"/>
                      </a:cubicBezTo>
                      <a:cubicBezTo>
                        <a:pt x="6218" y="1069"/>
                        <a:pt x="6522" y="1132"/>
                        <a:pt x="6825" y="1203"/>
                      </a:cubicBezTo>
                      <a:cubicBezTo>
                        <a:pt x="7485" y="1355"/>
                        <a:pt x="8110" y="1622"/>
                        <a:pt x="8618" y="2095"/>
                      </a:cubicBezTo>
                      <a:cubicBezTo>
                        <a:pt x="8752" y="2220"/>
                        <a:pt x="8868" y="2372"/>
                        <a:pt x="8984" y="2514"/>
                      </a:cubicBezTo>
                      <a:cubicBezTo>
                        <a:pt x="9002" y="2541"/>
                        <a:pt x="9020" y="2568"/>
                        <a:pt x="9046" y="2595"/>
                      </a:cubicBezTo>
                      <a:cubicBezTo>
                        <a:pt x="9011" y="2586"/>
                        <a:pt x="8975" y="2577"/>
                        <a:pt x="8939" y="2559"/>
                      </a:cubicBezTo>
                      <a:cubicBezTo>
                        <a:pt x="8306" y="2131"/>
                        <a:pt x="7664" y="1738"/>
                        <a:pt x="6914" y="1542"/>
                      </a:cubicBezTo>
                      <a:cubicBezTo>
                        <a:pt x="6576" y="1459"/>
                        <a:pt x="6241" y="1421"/>
                        <a:pt x="5907" y="1421"/>
                      </a:cubicBezTo>
                      <a:cubicBezTo>
                        <a:pt x="5450" y="1421"/>
                        <a:pt x="4996" y="1493"/>
                        <a:pt x="4541" y="1622"/>
                      </a:cubicBezTo>
                      <a:cubicBezTo>
                        <a:pt x="4523" y="1631"/>
                        <a:pt x="4506" y="1667"/>
                        <a:pt x="4443" y="1738"/>
                      </a:cubicBezTo>
                      <a:cubicBezTo>
                        <a:pt x="4702" y="1712"/>
                        <a:pt x="4916" y="1703"/>
                        <a:pt x="5130" y="1676"/>
                      </a:cubicBezTo>
                      <a:cubicBezTo>
                        <a:pt x="5350" y="1649"/>
                        <a:pt x="5566" y="1635"/>
                        <a:pt x="5779" y="1635"/>
                      </a:cubicBezTo>
                      <a:cubicBezTo>
                        <a:pt x="6822" y="1635"/>
                        <a:pt x="7768" y="1971"/>
                        <a:pt x="8591" y="2720"/>
                      </a:cubicBezTo>
                      <a:cubicBezTo>
                        <a:pt x="8797" y="2907"/>
                        <a:pt x="8966" y="3130"/>
                        <a:pt x="9127" y="3353"/>
                      </a:cubicBezTo>
                      <a:cubicBezTo>
                        <a:pt x="9171" y="3416"/>
                        <a:pt x="9153" y="3531"/>
                        <a:pt x="9162" y="3630"/>
                      </a:cubicBezTo>
                      <a:cubicBezTo>
                        <a:pt x="8368" y="2755"/>
                        <a:pt x="7378" y="2265"/>
                        <a:pt x="6236" y="2077"/>
                      </a:cubicBezTo>
                      <a:cubicBezTo>
                        <a:pt x="6025" y="2042"/>
                        <a:pt x="5818" y="2025"/>
                        <a:pt x="5614" y="2025"/>
                      </a:cubicBezTo>
                      <a:cubicBezTo>
                        <a:pt x="4846" y="2025"/>
                        <a:pt x="4130" y="2268"/>
                        <a:pt x="3453" y="2684"/>
                      </a:cubicBezTo>
                      <a:cubicBezTo>
                        <a:pt x="3373" y="2729"/>
                        <a:pt x="3310" y="2791"/>
                        <a:pt x="3248" y="2845"/>
                      </a:cubicBezTo>
                      <a:cubicBezTo>
                        <a:pt x="3221" y="2862"/>
                        <a:pt x="3212" y="2889"/>
                        <a:pt x="3159" y="2987"/>
                      </a:cubicBezTo>
                      <a:cubicBezTo>
                        <a:pt x="3337" y="2916"/>
                        <a:pt x="3462" y="2871"/>
                        <a:pt x="3587" y="2818"/>
                      </a:cubicBezTo>
                      <a:cubicBezTo>
                        <a:pt x="4219" y="2539"/>
                        <a:pt x="4864" y="2312"/>
                        <a:pt x="5554" y="2312"/>
                      </a:cubicBezTo>
                      <a:cubicBezTo>
                        <a:pt x="5682" y="2312"/>
                        <a:pt x="5811" y="2319"/>
                        <a:pt x="5942" y="2336"/>
                      </a:cubicBezTo>
                      <a:cubicBezTo>
                        <a:pt x="7093" y="2479"/>
                        <a:pt x="8083" y="2961"/>
                        <a:pt x="8850" y="3853"/>
                      </a:cubicBezTo>
                      <a:cubicBezTo>
                        <a:pt x="9091" y="4129"/>
                        <a:pt x="9278" y="4486"/>
                        <a:pt x="9403" y="4834"/>
                      </a:cubicBezTo>
                      <a:cubicBezTo>
                        <a:pt x="9546" y="5235"/>
                        <a:pt x="9600" y="5673"/>
                        <a:pt x="9689" y="6101"/>
                      </a:cubicBezTo>
                      <a:cubicBezTo>
                        <a:pt x="9582" y="5869"/>
                        <a:pt x="9475" y="5655"/>
                        <a:pt x="9385" y="5423"/>
                      </a:cubicBezTo>
                      <a:cubicBezTo>
                        <a:pt x="8995" y="4444"/>
                        <a:pt x="8326" y="4030"/>
                        <a:pt x="7448" y="4030"/>
                      </a:cubicBezTo>
                      <a:cubicBezTo>
                        <a:pt x="7262" y="4030"/>
                        <a:pt x="7066" y="4049"/>
                        <a:pt x="6861" y="4085"/>
                      </a:cubicBezTo>
                      <a:cubicBezTo>
                        <a:pt x="6772" y="4102"/>
                        <a:pt x="6691" y="4120"/>
                        <a:pt x="6611" y="4147"/>
                      </a:cubicBezTo>
                      <a:cubicBezTo>
                        <a:pt x="6085" y="4379"/>
                        <a:pt x="5558" y="4593"/>
                        <a:pt x="5041" y="4843"/>
                      </a:cubicBezTo>
                      <a:cubicBezTo>
                        <a:pt x="4862" y="4923"/>
                        <a:pt x="4666" y="5048"/>
                        <a:pt x="4568" y="5218"/>
                      </a:cubicBezTo>
                      <a:cubicBezTo>
                        <a:pt x="4336" y="5610"/>
                        <a:pt x="3926" y="5717"/>
                        <a:pt x="3524" y="5976"/>
                      </a:cubicBezTo>
                      <a:cubicBezTo>
                        <a:pt x="3622" y="5521"/>
                        <a:pt x="3890" y="5253"/>
                        <a:pt x="4140" y="4995"/>
                      </a:cubicBezTo>
                      <a:cubicBezTo>
                        <a:pt x="4407" y="4727"/>
                        <a:pt x="4693" y="4486"/>
                        <a:pt x="4996" y="4263"/>
                      </a:cubicBezTo>
                      <a:cubicBezTo>
                        <a:pt x="5291" y="4049"/>
                        <a:pt x="5621" y="3870"/>
                        <a:pt x="6004" y="3630"/>
                      </a:cubicBezTo>
                      <a:cubicBezTo>
                        <a:pt x="5888" y="3615"/>
                        <a:pt x="5819" y="3600"/>
                        <a:pt x="5759" y="3600"/>
                      </a:cubicBezTo>
                      <a:cubicBezTo>
                        <a:pt x="5745" y="3600"/>
                        <a:pt x="5732" y="3601"/>
                        <a:pt x="5719" y="3603"/>
                      </a:cubicBezTo>
                      <a:cubicBezTo>
                        <a:pt x="4523" y="3844"/>
                        <a:pt x="3194" y="5253"/>
                        <a:pt x="3016" y="6502"/>
                      </a:cubicBezTo>
                      <a:cubicBezTo>
                        <a:pt x="2989" y="6672"/>
                        <a:pt x="2998" y="6850"/>
                        <a:pt x="3016" y="7029"/>
                      </a:cubicBezTo>
                      <a:cubicBezTo>
                        <a:pt x="3025" y="7180"/>
                        <a:pt x="3060" y="7341"/>
                        <a:pt x="3060" y="7501"/>
                      </a:cubicBezTo>
                      <a:cubicBezTo>
                        <a:pt x="2757" y="7073"/>
                        <a:pt x="2686" y="6582"/>
                        <a:pt x="2721" y="6074"/>
                      </a:cubicBezTo>
                      <a:cubicBezTo>
                        <a:pt x="2775" y="5351"/>
                        <a:pt x="3087" y="4754"/>
                        <a:pt x="3596" y="4263"/>
                      </a:cubicBezTo>
                      <a:cubicBezTo>
                        <a:pt x="4176" y="3710"/>
                        <a:pt x="4871" y="3380"/>
                        <a:pt x="5612" y="3148"/>
                      </a:cubicBezTo>
                      <a:cubicBezTo>
                        <a:pt x="5710" y="3112"/>
                        <a:pt x="5799" y="3085"/>
                        <a:pt x="5897" y="2987"/>
                      </a:cubicBezTo>
                      <a:lnTo>
                        <a:pt x="5897" y="2987"/>
                      </a:lnTo>
                      <a:cubicBezTo>
                        <a:pt x="5728" y="2996"/>
                        <a:pt x="5558" y="2987"/>
                        <a:pt x="5398" y="3032"/>
                      </a:cubicBezTo>
                      <a:cubicBezTo>
                        <a:pt x="4202" y="3335"/>
                        <a:pt x="3283" y="4022"/>
                        <a:pt x="2721" y="5182"/>
                      </a:cubicBezTo>
                      <a:cubicBezTo>
                        <a:pt x="2670" y="5293"/>
                        <a:pt x="2684" y="5477"/>
                        <a:pt x="2506" y="5477"/>
                      </a:cubicBezTo>
                      <a:cubicBezTo>
                        <a:pt x="2498" y="5477"/>
                        <a:pt x="2489" y="5477"/>
                        <a:pt x="2481" y="5476"/>
                      </a:cubicBezTo>
                      <a:lnTo>
                        <a:pt x="2481" y="5476"/>
                      </a:lnTo>
                      <a:cubicBezTo>
                        <a:pt x="2481" y="5485"/>
                        <a:pt x="2489" y="5503"/>
                        <a:pt x="2498" y="5512"/>
                      </a:cubicBezTo>
                      <a:cubicBezTo>
                        <a:pt x="2489" y="5503"/>
                        <a:pt x="2481" y="5494"/>
                        <a:pt x="2472" y="5485"/>
                      </a:cubicBezTo>
                      <a:cubicBezTo>
                        <a:pt x="2472" y="5485"/>
                        <a:pt x="2481" y="5476"/>
                        <a:pt x="2481" y="5476"/>
                      </a:cubicBezTo>
                      <a:cubicBezTo>
                        <a:pt x="2605" y="4629"/>
                        <a:pt x="3034" y="3924"/>
                        <a:pt x="3587" y="3228"/>
                      </a:cubicBezTo>
                      <a:lnTo>
                        <a:pt x="3587" y="3228"/>
                      </a:lnTo>
                      <a:cubicBezTo>
                        <a:pt x="2650" y="3719"/>
                        <a:pt x="1990" y="5226"/>
                        <a:pt x="2142" y="6440"/>
                      </a:cubicBezTo>
                      <a:cubicBezTo>
                        <a:pt x="2142" y="6502"/>
                        <a:pt x="2150" y="6574"/>
                        <a:pt x="2150" y="6636"/>
                      </a:cubicBezTo>
                      <a:lnTo>
                        <a:pt x="2124" y="6636"/>
                      </a:lnTo>
                      <a:cubicBezTo>
                        <a:pt x="2133" y="6574"/>
                        <a:pt x="2133" y="6502"/>
                        <a:pt x="2133" y="6440"/>
                      </a:cubicBezTo>
                      <a:cubicBezTo>
                        <a:pt x="2097" y="6306"/>
                        <a:pt x="2026" y="6172"/>
                        <a:pt x="2017" y="6038"/>
                      </a:cubicBezTo>
                      <a:cubicBezTo>
                        <a:pt x="1972" y="5449"/>
                        <a:pt x="2034" y="4870"/>
                        <a:pt x="2177" y="4290"/>
                      </a:cubicBezTo>
                      <a:cubicBezTo>
                        <a:pt x="2195" y="4209"/>
                        <a:pt x="2213" y="4129"/>
                        <a:pt x="2177" y="4022"/>
                      </a:cubicBezTo>
                      <a:cubicBezTo>
                        <a:pt x="2133" y="4085"/>
                        <a:pt x="2079" y="4138"/>
                        <a:pt x="2052" y="4209"/>
                      </a:cubicBezTo>
                      <a:cubicBezTo>
                        <a:pt x="1669" y="5093"/>
                        <a:pt x="1544" y="6012"/>
                        <a:pt x="1776" y="6957"/>
                      </a:cubicBezTo>
                      <a:cubicBezTo>
                        <a:pt x="2043" y="8046"/>
                        <a:pt x="2837" y="8715"/>
                        <a:pt x="3854" y="8723"/>
                      </a:cubicBezTo>
                      <a:cubicBezTo>
                        <a:pt x="3862" y="8724"/>
                        <a:pt x="3870" y="8724"/>
                        <a:pt x="3877" y="8724"/>
                      </a:cubicBezTo>
                      <a:cubicBezTo>
                        <a:pt x="4565" y="8724"/>
                        <a:pt x="5248" y="8324"/>
                        <a:pt x="5451" y="7671"/>
                      </a:cubicBezTo>
                      <a:cubicBezTo>
                        <a:pt x="5674" y="6921"/>
                        <a:pt x="5094" y="6502"/>
                        <a:pt x="4568" y="6475"/>
                      </a:cubicBezTo>
                      <a:cubicBezTo>
                        <a:pt x="4560" y="6475"/>
                        <a:pt x="4553" y="6475"/>
                        <a:pt x="4545" y="6475"/>
                      </a:cubicBezTo>
                      <a:cubicBezTo>
                        <a:pt x="4020" y="6475"/>
                        <a:pt x="3578" y="7074"/>
                        <a:pt x="3560" y="7118"/>
                      </a:cubicBezTo>
                      <a:cubicBezTo>
                        <a:pt x="3453" y="6716"/>
                        <a:pt x="3658" y="6359"/>
                        <a:pt x="4006" y="6172"/>
                      </a:cubicBezTo>
                      <a:cubicBezTo>
                        <a:pt x="4273" y="6018"/>
                        <a:pt x="4544" y="5938"/>
                        <a:pt x="4815" y="5938"/>
                      </a:cubicBezTo>
                      <a:cubicBezTo>
                        <a:pt x="5077" y="5938"/>
                        <a:pt x="5339" y="6014"/>
                        <a:pt x="5594" y="6172"/>
                      </a:cubicBezTo>
                      <a:cubicBezTo>
                        <a:pt x="6147" y="6511"/>
                        <a:pt x="6379" y="7046"/>
                        <a:pt x="6352" y="7698"/>
                      </a:cubicBezTo>
                      <a:cubicBezTo>
                        <a:pt x="6343" y="8126"/>
                        <a:pt x="6174" y="8500"/>
                        <a:pt x="5924" y="8831"/>
                      </a:cubicBezTo>
                      <a:cubicBezTo>
                        <a:pt x="5408" y="9504"/>
                        <a:pt x="4620" y="9870"/>
                        <a:pt x="3821" y="9870"/>
                      </a:cubicBezTo>
                      <a:cubicBezTo>
                        <a:pt x="3403" y="9870"/>
                        <a:pt x="2982" y="9770"/>
                        <a:pt x="2596" y="9562"/>
                      </a:cubicBezTo>
                      <a:cubicBezTo>
                        <a:pt x="1187" y="8804"/>
                        <a:pt x="411" y="7314"/>
                        <a:pt x="562" y="5646"/>
                      </a:cubicBezTo>
                      <a:cubicBezTo>
                        <a:pt x="768" y="3416"/>
                        <a:pt x="1981" y="1266"/>
                        <a:pt x="5068" y="480"/>
                      </a:cubicBezTo>
                      <a:cubicBezTo>
                        <a:pt x="5458" y="381"/>
                        <a:pt x="5834" y="332"/>
                        <a:pt x="6195" y="332"/>
                      </a:cubicBezTo>
                      <a:close/>
                      <a:moveTo>
                        <a:pt x="4366" y="11178"/>
                      </a:moveTo>
                      <a:cubicBezTo>
                        <a:pt x="4987" y="11178"/>
                        <a:pt x="5610" y="11573"/>
                        <a:pt x="5826" y="12140"/>
                      </a:cubicBezTo>
                      <a:cubicBezTo>
                        <a:pt x="6040" y="12720"/>
                        <a:pt x="5862" y="13371"/>
                        <a:pt x="5380" y="13684"/>
                      </a:cubicBezTo>
                      <a:cubicBezTo>
                        <a:pt x="5398" y="13505"/>
                        <a:pt x="5424" y="13336"/>
                        <a:pt x="5424" y="13157"/>
                      </a:cubicBezTo>
                      <a:cubicBezTo>
                        <a:pt x="5416" y="12577"/>
                        <a:pt x="5032" y="12149"/>
                        <a:pt x="4479" y="12105"/>
                      </a:cubicBezTo>
                      <a:cubicBezTo>
                        <a:pt x="4457" y="12103"/>
                        <a:pt x="4435" y="12102"/>
                        <a:pt x="4414" y="12102"/>
                      </a:cubicBezTo>
                      <a:cubicBezTo>
                        <a:pt x="3914" y="12102"/>
                        <a:pt x="3476" y="12493"/>
                        <a:pt x="3390" y="13023"/>
                      </a:cubicBezTo>
                      <a:cubicBezTo>
                        <a:pt x="3301" y="13603"/>
                        <a:pt x="3524" y="14058"/>
                        <a:pt x="3935" y="14424"/>
                      </a:cubicBezTo>
                      <a:cubicBezTo>
                        <a:pt x="4060" y="14540"/>
                        <a:pt x="4193" y="14638"/>
                        <a:pt x="4381" y="14790"/>
                      </a:cubicBezTo>
                      <a:cubicBezTo>
                        <a:pt x="4006" y="14772"/>
                        <a:pt x="3828" y="14540"/>
                        <a:pt x="3658" y="14353"/>
                      </a:cubicBezTo>
                      <a:cubicBezTo>
                        <a:pt x="3239" y="13880"/>
                        <a:pt x="3105" y="13327"/>
                        <a:pt x="3266" y="12711"/>
                      </a:cubicBezTo>
                      <a:cubicBezTo>
                        <a:pt x="3390" y="12221"/>
                        <a:pt x="3685" y="11971"/>
                        <a:pt x="4149" y="11810"/>
                      </a:cubicBezTo>
                      <a:cubicBezTo>
                        <a:pt x="4254" y="11777"/>
                        <a:pt x="4358" y="11763"/>
                        <a:pt x="4459" y="11763"/>
                      </a:cubicBezTo>
                      <a:cubicBezTo>
                        <a:pt x="4759" y="11763"/>
                        <a:pt x="5035" y="11886"/>
                        <a:pt x="5255" y="11980"/>
                      </a:cubicBezTo>
                      <a:cubicBezTo>
                        <a:pt x="5061" y="11759"/>
                        <a:pt x="4777" y="11573"/>
                        <a:pt x="4398" y="11573"/>
                      </a:cubicBezTo>
                      <a:cubicBezTo>
                        <a:pt x="4272" y="11573"/>
                        <a:pt x="4135" y="11594"/>
                        <a:pt x="3988" y="11641"/>
                      </a:cubicBezTo>
                      <a:cubicBezTo>
                        <a:pt x="3515" y="11783"/>
                        <a:pt x="3194" y="12105"/>
                        <a:pt x="2989" y="12693"/>
                      </a:cubicBezTo>
                      <a:cubicBezTo>
                        <a:pt x="3043" y="11864"/>
                        <a:pt x="3506" y="11293"/>
                        <a:pt x="4149" y="11195"/>
                      </a:cubicBezTo>
                      <a:cubicBezTo>
                        <a:pt x="4221" y="11183"/>
                        <a:pt x="4294" y="11178"/>
                        <a:pt x="4366" y="11178"/>
                      </a:cubicBezTo>
                      <a:close/>
                      <a:moveTo>
                        <a:pt x="7420" y="4319"/>
                      </a:moveTo>
                      <a:cubicBezTo>
                        <a:pt x="7943" y="4319"/>
                        <a:pt x="8551" y="4588"/>
                        <a:pt x="8841" y="5093"/>
                      </a:cubicBezTo>
                      <a:cubicBezTo>
                        <a:pt x="9002" y="5351"/>
                        <a:pt x="9145" y="5628"/>
                        <a:pt x="9234" y="5922"/>
                      </a:cubicBezTo>
                      <a:cubicBezTo>
                        <a:pt x="9501" y="6761"/>
                        <a:pt x="10179" y="7127"/>
                        <a:pt x="10866" y="7510"/>
                      </a:cubicBezTo>
                      <a:cubicBezTo>
                        <a:pt x="11098" y="6502"/>
                        <a:pt x="11526" y="5646"/>
                        <a:pt x="12311" y="5012"/>
                      </a:cubicBezTo>
                      <a:cubicBezTo>
                        <a:pt x="12603" y="4781"/>
                        <a:pt x="12911" y="4574"/>
                        <a:pt x="13314" y="4574"/>
                      </a:cubicBezTo>
                      <a:cubicBezTo>
                        <a:pt x="13331" y="4574"/>
                        <a:pt x="13347" y="4575"/>
                        <a:pt x="13364" y="4575"/>
                      </a:cubicBezTo>
                      <a:cubicBezTo>
                        <a:pt x="13346" y="4638"/>
                        <a:pt x="13346" y="4691"/>
                        <a:pt x="13320" y="4709"/>
                      </a:cubicBezTo>
                      <a:cubicBezTo>
                        <a:pt x="12811" y="5137"/>
                        <a:pt x="12535" y="5717"/>
                        <a:pt x="12338" y="6342"/>
                      </a:cubicBezTo>
                      <a:cubicBezTo>
                        <a:pt x="12169" y="6886"/>
                        <a:pt x="12026" y="7439"/>
                        <a:pt x="11892" y="7992"/>
                      </a:cubicBezTo>
                      <a:cubicBezTo>
                        <a:pt x="11375" y="10035"/>
                        <a:pt x="10367" y="11792"/>
                        <a:pt x="8957" y="13300"/>
                      </a:cubicBezTo>
                      <a:cubicBezTo>
                        <a:pt x="8520" y="13764"/>
                        <a:pt x="8038" y="14156"/>
                        <a:pt x="7467" y="14406"/>
                      </a:cubicBezTo>
                      <a:cubicBezTo>
                        <a:pt x="6902" y="14658"/>
                        <a:pt x="6319" y="14816"/>
                        <a:pt x="5721" y="14816"/>
                      </a:cubicBezTo>
                      <a:cubicBezTo>
                        <a:pt x="5470" y="14816"/>
                        <a:pt x="5216" y="14788"/>
                        <a:pt x="4961" y="14727"/>
                      </a:cubicBezTo>
                      <a:cubicBezTo>
                        <a:pt x="4515" y="14620"/>
                        <a:pt x="4140" y="14379"/>
                        <a:pt x="3845" y="14023"/>
                      </a:cubicBezTo>
                      <a:cubicBezTo>
                        <a:pt x="3596" y="13719"/>
                        <a:pt x="3515" y="13371"/>
                        <a:pt x="3631" y="12988"/>
                      </a:cubicBezTo>
                      <a:cubicBezTo>
                        <a:pt x="3746" y="12620"/>
                        <a:pt x="4039" y="12402"/>
                        <a:pt x="4383" y="12402"/>
                      </a:cubicBezTo>
                      <a:cubicBezTo>
                        <a:pt x="4414" y="12402"/>
                        <a:pt x="4446" y="12404"/>
                        <a:pt x="4479" y="12408"/>
                      </a:cubicBezTo>
                      <a:cubicBezTo>
                        <a:pt x="4854" y="12452"/>
                        <a:pt x="5103" y="12738"/>
                        <a:pt x="5112" y="13166"/>
                      </a:cubicBezTo>
                      <a:cubicBezTo>
                        <a:pt x="5121" y="13398"/>
                        <a:pt x="5077" y="13630"/>
                        <a:pt x="5050" y="13853"/>
                      </a:cubicBezTo>
                      <a:cubicBezTo>
                        <a:pt x="4523" y="13817"/>
                        <a:pt x="4470" y="13737"/>
                        <a:pt x="4479" y="13166"/>
                      </a:cubicBezTo>
                      <a:cubicBezTo>
                        <a:pt x="4461" y="13164"/>
                        <a:pt x="4445" y="13162"/>
                        <a:pt x="4429" y="13162"/>
                      </a:cubicBezTo>
                      <a:cubicBezTo>
                        <a:pt x="4285" y="13162"/>
                        <a:pt x="4216" y="13269"/>
                        <a:pt x="4176" y="13398"/>
                      </a:cubicBezTo>
                      <a:cubicBezTo>
                        <a:pt x="4122" y="13594"/>
                        <a:pt x="4140" y="13782"/>
                        <a:pt x="4274" y="13933"/>
                      </a:cubicBezTo>
                      <a:cubicBezTo>
                        <a:pt x="4452" y="14156"/>
                        <a:pt x="4702" y="14237"/>
                        <a:pt x="4961" y="14246"/>
                      </a:cubicBezTo>
                      <a:cubicBezTo>
                        <a:pt x="5003" y="14247"/>
                        <a:pt x="5045" y="14248"/>
                        <a:pt x="5086" y="14248"/>
                      </a:cubicBezTo>
                      <a:cubicBezTo>
                        <a:pt x="5303" y="14248"/>
                        <a:pt x="5519" y="14228"/>
                        <a:pt x="5728" y="14183"/>
                      </a:cubicBezTo>
                      <a:cubicBezTo>
                        <a:pt x="7592" y="13782"/>
                        <a:pt x="8957" y="12675"/>
                        <a:pt x="9876" y="10981"/>
                      </a:cubicBezTo>
                      <a:cubicBezTo>
                        <a:pt x="10233" y="10311"/>
                        <a:pt x="10715" y="8652"/>
                        <a:pt x="10697" y="8028"/>
                      </a:cubicBezTo>
                      <a:lnTo>
                        <a:pt x="10697" y="8028"/>
                      </a:lnTo>
                      <a:cubicBezTo>
                        <a:pt x="10643" y="8188"/>
                        <a:pt x="10581" y="8349"/>
                        <a:pt x="10527" y="8518"/>
                      </a:cubicBezTo>
                      <a:cubicBezTo>
                        <a:pt x="10376" y="9027"/>
                        <a:pt x="10251" y="9535"/>
                        <a:pt x="10081" y="10035"/>
                      </a:cubicBezTo>
                      <a:cubicBezTo>
                        <a:pt x="9778" y="10972"/>
                        <a:pt x="9278" y="11783"/>
                        <a:pt x="8565" y="12452"/>
                      </a:cubicBezTo>
                      <a:cubicBezTo>
                        <a:pt x="8538" y="12479"/>
                        <a:pt x="8110" y="12881"/>
                        <a:pt x="8074" y="12899"/>
                      </a:cubicBezTo>
                      <a:cubicBezTo>
                        <a:pt x="8092" y="12863"/>
                        <a:pt x="8484" y="12426"/>
                        <a:pt x="8511" y="12399"/>
                      </a:cubicBezTo>
                      <a:cubicBezTo>
                        <a:pt x="9296" y="11346"/>
                        <a:pt x="9831" y="10169"/>
                        <a:pt x="10108" y="8875"/>
                      </a:cubicBezTo>
                      <a:cubicBezTo>
                        <a:pt x="10188" y="8527"/>
                        <a:pt x="10224" y="8161"/>
                        <a:pt x="10224" y="7796"/>
                      </a:cubicBezTo>
                      <a:lnTo>
                        <a:pt x="10224" y="7796"/>
                      </a:lnTo>
                      <a:cubicBezTo>
                        <a:pt x="10072" y="8384"/>
                        <a:pt x="9930" y="8982"/>
                        <a:pt x="9751" y="9562"/>
                      </a:cubicBezTo>
                      <a:cubicBezTo>
                        <a:pt x="9635" y="9955"/>
                        <a:pt x="9466" y="10329"/>
                        <a:pt x="9305" y="10704"/>
                      </a:cubicBezTo>
                      <a:cubicBezTo>
                        <a:pt x="9243" y="10847"/>
                        <a:pt x="9145" y="10963"/>
                        <a:pt x="9055" y="11088"/>
                      </a:cubicBezTo>
                      <a:cubicBezTo>
                        <a:pt x="9091" y="10936"/>
                        <a:pt x="9127" y="10784"/>
                        <a:pt x="9180" y="10642"/>
                      </a:cubicBezTo>
                      <a:cubicBezTo>
                        <a:pt x="9501" y="9723"/>
                        <a:pt x="9698" y="8777"/>
                        <a:pt x="9644" y="7796"/>
                      </a:cubicBezTo>
                      <a:cubicBezTo>
                        <a:pt x="9635" y="7599"/>
                        <a:pt x="9591" y="7403"/>
                        <a:pt x="9519" y="7207"/>
                      </a:cubicBezTo>
                      <a:cubicBezTo>
                        <a:pt x="9519" y="8483"/>
                        <a:pt x="9350" y="9705"/>
                        <a:pt x="8698" y="10820"/>
                      </a:cubicBezTo>
                      <a:cubicBezTo>
                        <a:pt x="8743" y="10686"/>
                        <a:pt x="8788" y="10543"/>
                        <a:pt x="8823" y="10410"/>
                      </a:cubicBezTo>
                      <a:cubicBezTo>
                        <a:pt x="9207" y="9196"/>
                        <a:pt x="9252" y="7983"/>
                        <a:pt x="8859" y="6770"/>
                      </a:cubicBezTo>
                      <a:cubicBezTo>
                        <a:pt x="8520" y="5735"/>
                        <a:pt x="7958" y="4896"/>
                        <a:pt x="6905" y="4522"/>
                      </a:cubicBezTo>
                      <a:cubicBezTo>
                        <a:pt x="6879" y="4513"/>
                        <a:pt x="6861" y="4486"/>
                        <a:pt x="6843" y="4459"/>
                      </a:cubicBezTo>
                      <a:cubicBezTo>
                        <a:pt x="7002" y="4365"/>
                        <a:pt x="7204" y="4319"/>
                        <a:pt x="7420" y="4319"/>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p:cNvSpPr/>
                <p:nvPr/>
              </p:nvSpPr>
              <p:spPr>
                <a:xfrm>
                  <a:off x="3174981" y="595926"/>
                  <a:ext cx="150822" cy="337485"/>
                </a:xfrm>
                <a:custGeom>
                  <a:avLst/>
                  <a:gdLst/>
                  <a:ahLst/>
                  <a:cxnLst/>
                  <a:rect l="l" t="t" r="r" b="b"/>
                  <a:pathLst>
                    <a:path w="2588" h="5791" extrusionOk="0">
                      <a:moveTo>
                        <a:pt x="2588" y="1"/>
                      </a:moveTo>
                      <a:lnTo>
                        <a:pt x="2588" y="1"/>
                      </a:lnTo>
                      <a:cubicBezTo>
                        <a:pt x="634" y="1054"/>
                        <a:pt x="1" y="4283"/>
                        <a:pt x="1035" y="5791"/>
                      </a:cubicBezTo>
                      <a:cubicBezTo>
                        <a:pt x="322" y="3516"/>
                        <a:pt x="821" y="1580"/>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p:cNvSpPr/>
                <p:nvPr/>
              </p:nvSpPr>
              <p:spPr>
                <a:xfrm>
                  <a:off x="3268050" y="957305"/>
                  <a:ext cx="219473" cy="76460"/>
                </a:xfrm>
                <a:custGeom>
                  <a:avLst/>
                  <a:gdLst/>
                  <a:ahLst/>
                  <a:cxnLst/>
                  <a:rect l="l" t="t" r="r" b="b"/>
                  <a:pathLst>
                    <a:path w="3766" h="1312" extrusionOk="0">
                      <a:moveTo>
                        <a:pt x="3738" y="0"/>
                      </a:moveTo>
                      <a:lnTo>
                        <a:pt x="3738" y="0"/>
                      </a:lnTo>
                      <a:cubicBezTo>
                        <a:pt x="3694" y="27"/>
                        <a:pt x="3685" y="27"/>
                        <a:pt x="3676" y="36"/>
                      </a:cubicBezTo>
                      <a:cubicBezTo>
                        <a:pt x="3649" y="71"/>
                        <a:pt x="3622" y="107"/>
                        <a:pt x="3596" y="143"/>
                      </a:cubicBezTo>
                      <a:cubicBezTo>
                        <a:pt x="3257" y="776"/>
                        <a:pt x="2704" y="1017"/>
                        <a:pt x="2043" y="1071"/>
                      </a:cubicBezTo>
                      <a:cubicBezTo>
                        <a:pt x="1989" y="1075"/>
                        <a:pt x="1934" y="1077"/>
                        <a:pt x="1881" y="1077"/>
                      </a:cubicBezTo>
                      <a:cubicBezTo>
                        <a:pt x="1393" y="1077"/>
                        <a:pt x="954" y="900"/>
                        <a:pt x="536" y="642"/>
                      </a:cubicBezTo>
                      <a:cubicBezTo>
                        <a:pt x="357" y="535"/>
                        <a:pt x="179" y="428"/>
                        <a:pt x="0" y="321"/>
                      </a:cubicBezTo>
                      <a:lnTo>
                        <a:pt x="0" y="321"/>
                      </a:lnTo>
                      <a:cubicBezTo>
                        <a:pt x="304" y="848"/>
                        <a:pt x="768" y="1115"/>
                        <a:pt x="1303" y="1240"/>
                      </a:cubicBezTo>
                      <a:cubicBezTo>
                        <a:pt x="1505" y="1287"/>
                        <a:pt x="1702" y="1311"/>
                        <a:pt x="1894" y="1311"/>
                      </a:cubicBezTo>
                      <a:cubicBezTo>
                        <a:pt x="2465" y="1311"/>
                        <a:pt x="2988" y="1099"/>
                        <a:pt x="3435" y="651"/>
                      </a:cubicBezTo>
                      <a:cubicBezTo>
                        <a:pt x="3605" y="482"/>
                        <a:pt x="3765" y="294"/>
                        <a:pt x="3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a:off x="3775997" y="771691"/>
                  <a:ext cx="110786" cy="256363"/>
                </a:xfrm>
                <a:custGeom>
                  <a:avLst/>
                  <a:gdLst/>
                  <a:ahLst/>
                  <a:cxnLst/>
                  <a:rect l="l" t="t" r="r" b="b"/>
                  <a:pathLst>
                    <a:path w="1901" h="4399" extrusionOk="0">
                      <a:moveTo>
                        <a:pt x="1900" y="0"/>
                      </a:moveTo>
                      <a:lnTo>
                        <a:pt x="1900" y="0"/>
                      </a:lnTo>
                      <a:cubicBezTo>
                        <a:pt x="1802" y="63"/>
                        <a:pt x="1749" y="89"/>
                        <a:pt x="1713" y="116"/>
                      </a:cubicBezTo>
                      <a:cubicBezTo>
                        <a:pt x="1231" y="482"/>
                        <a:pt x="910" y="964"/>
                        <a:pt x="741" y="1535"/>
                      </a:cubicBezTo>
                      <a:cubicBezTo>
                        <a:pt x="464" y="2409"/>
                        <a:pt x="259" y="3310"/>
                        <a:pt x="18" y="4202"/>
                      </a:cubicBezTo>
                      <a:cubicBezTo>
                        <a:pt x="0" y="4265"/>
                        <a:pt x="9" y="4327"/>
                        <a:pt x="0" y="4398"/>
                      </a:cubicBezTo>
                      <a:cubicBezTo>
                        <a:pt x="134" y="4265"/>
                        <a:pt x="205" y="4104"/>
                        <a:pt x="250" y="3943"/>
                      </a:cubicBezTo>
                      <a:cubicBezTo>
                        <a:pt x="366" y="3479"/>
                        <a:pt x="482" y="3016"/>
                        <a:pt x="598" y="2543"/>
                      </a:cubicBezTo>
                      <a:cubicBezTo>
                        <a:pt x="812" y="1642"/>
                        <a:pt x="1133" y="812"/>
                        <a:pt x="1811" y="161"/>
                      </a:cubicBezTo>
                      <a:cubicBezTo>
                        <a:pt x="1838" y="134"/>
                        <a:pt x="1847" y="98"/>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a:off x="3472896" y="1184470"/>
                  <a:ext cx="226699" cy="139924"/>
                </a:xfrm>
                <a:custGeom>
                  <a:avLst/>
                  <a:gdLst/>
                  <a:ahLst/>
                  <a:cxnLst/>
                  <a:rect l="l" t="t" r="r" b="b"/>
                  <a:pathLst>
                    <a:path w="3890" h="2401" extrusionOk="0">
                      <a:moveTo>
                        <a:pt x="3890" y="1"/>
                      </a:moveTo>
                      <a:lnTo>
                        <a:pt x="3890" y="1"/>
                      </a:lnTo>
                      <a:cubicBezTo>
                        <a:pt x="3105" y="1089"/>
                        <a:pt x="1776" y="2008"/>
                        <a:pt x="491" y="2275"/>
                      </a:cubicBezTo>
                      <a:cubicBezTo>
                        <a:pt x="411" y="2293"/>
                        <a:pt x="322" y="2302"/>
                        <a:pt x="241" y="2320"/>
                      </a:cubicBezTo>
                      <a:cubicBezTo>
                        <a:pt x="161" y="2338"/>
                        <a:pt x="81" y="2374"/>
                        <a:pt x="0" y="2400"/>
                      </a:cubicBezTo>
                      <a:cubicBezTo>
                        <a:pt x="1481" y="2338"/>
                        <a:pt x="2659" y="1687"/>
                        <a:pt x="3569" y="518"/>
                      </a:cubicBezTo>
                      <a:cubicBezTo>
                        <a:pt x="3613" y="464"/>
                        <a:pt x="3872" y="81"/>
                        <a:pt x="3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5" name="Google Shape;1745;p35"/>
            <p:cNvGrpSpPr/>
            <p:nvPr/>
          </p:nvGrpSpPr>
          <p:grpSpPr>
            <a:xfrm rot="10800000">
              <a:off x="7842716" y="1611127"/>
              <a:ext cx="1202167" cy="1921248"/>
              <a:chOff x="112129" y="1611264"/>
              <a:chExt cx="1202167" cy="1921248"/>
            </a:xfrm>
          </p:grpSpPr>
          <p:grpSp>
            <p:nvGrpSpPr>
              <p:cNvPr id="1746" name="Google Shape;1746;p35"/>
              <p:cNvGrpSpPr/>
              <p:nvPr/>
            </p:nvGrpSpPr>
            <p:grpSpPr>
              <a:xfrm rot="2700000">
                <a:off x="307922" y="1767575"/>
                <a:ext cx="810574" cy="889539"/>
                <a:chOff x="3149514" y="479080"/>
                <a:chExt cx="810582" cy="889548"/>
              </a:xfrm>
            </p:grpSpPr>
            <p:sp>
              <p:nvSpPr>
                <p:cNvPr id="1747" name="Google Shape;1747;p35"/>
                <p:cNvSpPr/>
                <p:nvPr/>
              </p:nvSpPr>
              <p:spPr>
                <a:xfrm>
                  <a:off x="3149514" y="479080"/>
                  <a:ext cx="810582" cy="889548"/>
                </a:xfrm>
                <a:custGeom>
                  <a:avLst/>
                  <a:gdLst/>
                  <a:ahLst/>
                  <a:cxnLst/>
                  <a:rect l="l" t="t" r="r" b="b"/>
                  <a:pathLst>
                    <a:path w="13909" h="15264" extrusionOk="0">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a:off x="3149514" y="479080"/>
                  <a:ext cx="810582" cy="889548"/>
                </a:xfrm>
                <a:custGeom>
                  <a:avLst/>
                  <a:gdLst/>
                  <a:ahLst/>
                  <a:cxnLst/>
                  <a:rect l="l" t="t" r="r" b="b"/>
                  <a:pathLst>
                    <a:path w="13909" h="15264" extrusionOk="0">
                      <a:moveTo>
                        <a:pt x="9751" y="1506"/>
                      </a:moveTo>
                      <a:lnTo>
                        <a:pt x="9751" y="1506"/>
                      </a:lnTo>
                      <a:cubicBezTo>
                        <a:pt x="9778" y="1524"/>
                        <a:pt x="9805" y="1533"/>
                        <a:pt x="9831" y="1551"/>
                      </a:cubicBezTo>
                      <a:cubicBezTo>
                        <a:pt x="10090" y="1765"/>
                        <a:pt x="10349" y="1961"/>
                        <a:pt x="10581" y="2193"/>
                      </a:cubicBezTo>
                      <a:cubicBezTo>
                        <a:pt x="10670" y="2274"/>
                        <a:pt x="10670" y="2443"/>
                        <a:pt x="10706" y="2577"/>
                      </a:cubicBezTo>
                      <a:lnTo>
                        <a:pt x="10625" y="2613"/>
                      </a:lnTo>
                      <a:cubicBezTo>
                        <a:pt x="10349" y="2274"/>
                        <a:pt x="10072" y="1935"/>
                        <a:pt x="9796" y="1596"/>
                      </a:cubicBezTo>
                      <a:cubicBezTo>
                        <a:pt x="9787" y="1560"/>
                        <a:pt x="9769" y="1533"/>
                        <a:pt x="9751" y="1506"/>
                      </a:cubicBezTo>
                      <a:close/>
                      <a:moveTo>
                        <a:pt x="10090" y="2372"/>
                      </a:moveTo>
                      <a:lnTo>
                        <a:pt x="10090" y="2372"/>
                      </a:lnTo>
                      <a:cubicBezTo>
                        <a:pt x="10492" y="2684"/>
                        <a:pt x="10599" y="2871"/>
                        <a:pt x="10563" y="3237"/>
                      </a:cubicBezTo>
                      <a:cubicBezTo>
                        <a:pt x="10340" y="2961"/>
                        <a:pt x="10188" y="2684"/>
                        <a:pt x="10090" y="2372"/>
                      </a:cubicBezTo>
                      <a:close/>
                      <a:moveTo>
                        <a:pt x="9189" y="3630"/>
                      </a:moveTo>
                      <a:cubicBezTo>
                        <a:pt x="9189" y="3639"/>
                        <a:pt x="9180" y="3639"/>
                        <a:pt x="9171" y="3639"/>
                      </a:cubicBezTo>
                      <a:cubicBezTo>
                        <a:pt x="9171" y="3639"/>
                        <a:pt x="9171" y="3630"/>
                        <a:pt x="9171" y="3630"/>
                      </a:cubicBezTo>
                      <a:close/>
                      <a:moveTo>
                        <a:pt x="11000" y="2024"/>
                      </a:moveTo>
                      <a:cubicBezTo>
                        <a:pt x="11045" y="2104"/>
                        <a:pt x="11107" y="2184"/>
                        <a:pt x="11134" y="2265"/>
                      </a:cubicBezTo>
                      <a:cubicBezTo>
                        <a:pt x="11446" y="3005"/>
                        <a:pt x="11696" y="3407"/>
                        <a:pt x="11696" y="4361"/>
                      </a:cubicBezTo>
                      <a:cubicBezTo>
                        <a:pt x="11696" y="4780"/>
                        <a:pt x="11633" y="5102"/>
                        <a:pt x="11419" y="5325"/>
                      </a:cubicBezTo>
                      <a:cubicBezTo>
                        <a:pt x="11437" y="5048"/>
                        <a:pt x="11446" y="4771"/>
                        <a:pt x="11464" y="4432"/>
                      </a:cubicBezTo>
                      <a:lnTo>
                        <a:pt x="11464" y="4432"/>
                      </a:lnTo>
                      <a:cubicBezTo>
                        <a:pt x="11357" y="4682"/>
                        <a:pt x="11277" y="4870"/>
                        <a:pt x="11196" y="5057"/>
                      </a:cubicBezTo>
                      <a:cubicBezTo>
                        <a:pt x="11205" y="4789"/>
                        <a:pt x="11214" y="4522"/>
                        <a:pt x="11214" y="4254"/>
                      </a:cubicBezTo>
                      <a:cubicBezTo>
                        <a:pt x="11214" y="3969"/>
                        <a:pt x="11205" y="3674"/>
                        <a:pt x="11134" y="3389"/>
                      </a:cubicBezTo>
                      <a:cubicBezTo>
                        <a:pt x="11045" y="4120"/>
                        <a:pt x="10840" y="4870"/>
                        <a:pt x="10857" y="5735"/>
                      </a:cubicBezTo>
                      <a:cubicBezTo>
                        <a:pt x="10822" y="5735"/>
                        <a:pt x="10688" y="5021"/>
                        <a:pt x="10643" y="4736"/>
                      </a:cubicBezTo>
                      <a:cubicBezTo>
                        <a:pt x="10474" y="5155"/>
                        <a:pt x="10474" y="5530"/>
                        <a:pt x="10545" y="6020"/>
                      </a:cubicBezTo>
                      <a:cubicBezTo>
                        <a:pt x="10545" y="6020"/>
                        <a:pt x="10376" y="5904"/>
                        <a:pt x="10322" y="5681"/>
                      </a:cubicBezTo>
                      <a:lnTo>
                        <a:pt x="10322" y="5681"/>
                      </a:lnTo>
                      <a:cubicBezTo>
                        <a:pt x="10278" y="5931"/>
                        <a:pt x="10340" y="6199"/>
                        <a:pt x="10340" y="6306"/>
                      </a:cubicBezTo>
                      <a:cubicBezTo>
                        <a:pt x="10170" y="6119"/>
                        <a:pt x="10081" y="5922"/>
                        <a:pt x="10081" y="5699"/>
                      </a:cubicBezTo>
                      <a:cubicBezTo>
                        <a:pt x="10081" y="5387"/>
                        <a:pt x="10215" y="5039"/>
                        <a:pt x="10358" y="4700"/>
                      </a:cubicBezTo>
                      <a:cubicBezTo>
                        <a:pt x="10715" y="3844"/>
                        <a:pt x="11063" y="3005"/>
                        <a:pt x="10911" y="2033"/>
                      </a:cubicBezTo>
                      <a:cubicBezTo>
                        <a:pt x="10947" y="2033"/>
                        <a:pt x="10973" y="2033"/>
                        <a:pt x="11000" y="2024"/>
                      </a:cubicBezTo>
                      <a:close/>
                      <a:moveTo>
                        <a:pt x="6268" y="4811"/>
                      </a:moveTo>
                      <a:cubicBezTo>
                        <a:pt x="6396" y="4811"/>
                        <a:pt x="6502" y="4876"/>
                        <a:pt x="6611" y="5012"/>
                      </a:cubicBezTo>
                      <a:cubicBezTo>
                        <a:pt x="6905" y="5351"/>
                        <a:pt x="7182" y="5708"/>
                        <a:pt x="7441" y="6074"/>
                      </a:cubicBezTo>
                      <a:cubicBezTo>
                        <a:pt x="7512" y="6163"/>
                        <a:pt x="7512" y="6306"/>
                        <a:pt x="7539" y="6431"/>
                      </a:cubicBezTo>
                      <a:cubicBezTo>
                        <a:pt x="7119" y="5788"/>
                        <a:pt x="6584" y="5262"/>
                        <a:pt x="5853" y="4959"/>
                      </a:cubicBezTo>
                      <a:cubicBezTo>
                        <a:pt x="6021" y="4862"/>
                        <a:pt x="6153" y="4811"/>
                        <a:pt x="6268" y="4811"/>
                      </a:cubicBezTo>
                      <a:close/>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7021" y="4950"/>
                      </a:moveTo>
                      <a:cubicBezTo>
                        <a:pt x="7173" y="5039"/>
                        <a:pt x="7342" y="5110"/>
                        <a:pt x="7485" y="5218"/>
                      </a:cubicBezTo>
                      <a:cubicBezTo>
                        <a:pt x="7905" y="5539"/>
                        <a:pt x="8199" y="5967"/>
                        <a:pt x="8395" y="6466"/>
                      </a:cubicBezTo>
                      <a:cubicBezTo>
                        <a:pt x="8770" y="7448"/>
                        <a:pt x="8877" y="8456"/>
                        <a:pt x="8698" y="9491"/>
                      </a:cubicBezTo>
                      <a:cubicBezTo>
                        <a:pt x="8690" y="9535"/>
                        <a:pt x="8681" y="9580"/>
                        <a:pt x="8663" y="9616"/>
                      </a:cubicBezTo>
                      <a:cubicBezTo>
                        <a:pt x="8645" y="9660"/>
                        <a:pt x="8627" y="9696"/>
                        <a:pt x="8556" y="9839"/>
                      </a:cubicBezTo>
                      <a:cubicBezTo>
                        <a:pt x="8645" y="7947"/>
                        <a:pt x="8279" y="6315"/>
                        <a:pt x="6941" y="5021"/>
                      </a:cubicBezTo>
                      <a:cubicBezTo>
                        <a:pt x="6968" y="4995"/>
                        <a:pt x="6995" y="4977"/>
                        <a:pt x="7021" y="4950"/>
                      </a:cubicBezTo>
                      <a:close/>
                      <a:moveTo>
                        <a:pt x="6195" y="332"/>
                      </a:moveTo>
                      <a:cubicBezTo>
                        <a:pt x="7543" y="332"/>
                        <a:pt x="8687" y="1008"/>
                        <a:pt x="9608" y="2211"/>
                      </a:cubicBezTo>
                      <a:cubicBezTo>
                        <a:pt x="9858" y="2550"/>
                        <a:pt x="10046" y="2934"/>
                        <a:pt x="10278" y="3282"/>
                      </a:cubicBezTo>
                      <a:cubicBezTo>
                        <a:pt x="10447" y="3531"/>
                        <a:pt x="10474" y="3763"/>
                        <a:pt x="10304" y="4013"/>
                      </a:cubicBezTo>
                      <a:cubicBezTo>
                        <a:pt x="10251" y="4102"/>
                        <a:pt x="10215" y="4192"/>
                        <a:pt x="10135" y="4334"/>
                      </a:cubicBezTo>
                      <a:cubicBezTo>
                        <a:pt x="10081" y="4192"/>
                        <a:pt x="10028" y="4093"/>
                        <a:pt x="10001" y="3995"/>
                      </a:cubicBezTo>
                      <a:cubicBezTo>
                        <a:pt x="9608" y="2015"/>
                        <a:pt x="8315" y="1257"/>
                        <a:pt x="6557" y="971"/>
                      </a:cubicBezTo>
                      <a:cubicBezTo>
                        <a:pt x="6469" y="956"/>
                        <a:pt x="6379" y="947"/>
                        <a:pt x="6287" y="947"/>
                      </a:cubicBezTo>
                      <a:cubicBezTo>
                        <a:pt x="6165" y="947"/>
                        <a:pt x="6038" y="962"/>
                        <a:pt x="5906" y="998"/>
                      </a:cubicBezTo>
                      <a:cubicBezTo>
                        <a:pt x="6218" y="1069"/>
                        <a:pt x="6522" y="1132"/>
                        <a:pt x="6825" y="1203"/>
                      </a:cubicBezTo>
                      <a:cubicBezTo>
                        <a:pt x="7485" y="1355"/>
                        <a:pt x="8110" y="1622"/>
                        <a:pt x="8618" y="2095"/>
                      </a:cubicBezTo>
                      <a:cubicBezTo>
                        <a:pt x="8752" y="2220"/>
                        <a:pt x="8868" y="2372"/>
                        <a:pt x="8984" y="2514"/>
                      </a:cubicBezTo>
                      <a:cubicBezTo>
                        <a:pt x="9002" y="2541"/>
                        <a:pt x="9020" y="2568"/>
                        <a:pt x="9046" y="2595"/>
                      </a:cubicBezTo>
                      <a:cubicBezTo>
                        <a:pt x="9011" y="2586"/>
                        <a:pt x="8975" y="2577"/>
                        <a:pt x="8939" y="2559"/>
                      </a:cubicBezTo>
                      <a:cubicBezTo>
                        <a:pt x="8306" y="2131"/>
                        <a:pt x="7664" y="1738"/>
                        <a:pt x="6914" y="1542"/>
                      </a:cubicBezTo>
                      <a:cubicBezTo>
                        <a:pt x="6576" y="1459"/>
                        <a:pt x="6241" y="1421"/>
                        <a:pt x="5907" y="1421"/>
                      </a:cubicBezTo>
                      <a:cubicBezTo>
                        <a:pt x="5450" y="1421"/>
                        <a:pt x="4996" y="1493"/>
                        <a:pt x="4541" y="1622"/>
                      </a:cubicBezTo>
                      <a:cubicBezTo>
                        <a:pt x="4523" y="1631"/>
                        <a:pt x="4506" y="1667"/>
                        <a:pt x="4443" y="1738"/>
                      </a:cubicBezTo>
                      <a:cubicBezTo>
                        <a:pt x="4702" y="1712"/>
                        <a:pt x="4916" y="1703"/>
                        <a:pt x="5130" y="1676"/>
                      </a:cubicBezTo>
                      <a:cubicBezTo>
                        <a:pt x="5350" y="1649"/>
                        <a:pt x="5566" y="1635"/>
                        <a:pt x="5779" y="1635"/>
                      </a:cubicBezTo>
                      <a:cubicBezTo>
                        <a:pt x="6822" y="1635"/>
                        <a:pt x="7768" y="1971"/>
                        <a:pt x="8591" y="2720"/>
                      </a:cubicBezTo>
                      <a:cubicBezTo>
                        <a:pt x="8797" y="2907"/>
                        <a:pt x="8966" y="3130"/>
                        <a:pt x="9127" y="3353"/>
                      </a:cubicBezTo>
                      <a:cubicBezTo>
                        <a:pt x="9171" y="3416"/>
                        <a:pt x="9153" y="3531"/>
                        <a:pt x="9162" y="3630"/>
                      </a:cubicBezTo>
                      <a:cubicBezTo>
                        <a:pt x="8368" y="2755"/>
                        <a:pt x="7378" y="2265"/>
                        <a:pt x="6236" y="2077"/>
                      </a:cubicBezTo>
                      <a:cubicBezTo>
                        <a:pt x="6025" y="2042"/>
                        <a:pt x="5818" y="2025"/>
                        <a:pt x="5614" y="2025"/>
                      </a:cubicBezTo>
                      <a:cubicBezTo>
                        <a:pt x="4846" y="2025"/>
                        <a:pt x="4130" y="2268"/>
                        <a:pt x="3453" y="2684"/>
                      </a:cubicBezTo>
                      <a:cubicBezTo>
                        <a:pt x="3373" y="2729"/>
                        <a:pt x="3310" y="2791"/>
                        <a:pt x="3248" y="2845"/>
                      </a:cubicBezTo>
                      <a:cubicBezTo>
                        <a:pt x="3221" y="2862"/>
                        <a:pt x="3212" y="2889"/>
                        <a:pt x="3159" y="2987"/>
                      </a:cubicBezTo>
                      <a:cubicBezTo>
                        <a:pt x="3337" y="2916"/>
                        <a:pt x="3462" y="2871"/>
                        <a:pt x="3587" y="2818"/>
                      </a:cubicBezTo>
                      <a:cubicBezTo>
                        <a:pt x="4219" y="2539"/>
                        <a:pt x="4864" y="2312"/>
                        <a:pt x="5554" y="2312"/>
                      </a:cubicBezTo>
                      <a:cubicBezTo>
                        <a:pt x="5682" y="2312"/>
                        <a:pt x="5811" y="2319"/>
                        <a:pt x="5942" y="2336"/>
                      </a:cubicBezTo>
                      <a:cubicBezTo>
                        <a:pt x="7093" y="2479"/>
                        <a:pt x="8083" y="2961"/>
                        <a:pt x="8850" y="3853"/>
                      </a:cubicBezTo>
                      <a:cubicBezTo>
                        <a:pt x="9091" y="4129"/>
                        <a:pt x="9278" y="4486"/>
                        <a:pt x="9403" y="4834"/>
                      </a:cubicBezTo>
                      <a:cubicBezTo>
                        <a:pt x="9546" y="5235"/>
                        <a:pt x="9600" y="5673"/>
                        <a:pt x="9689" y="6101"/>
                      </a:cubicBezTo>
                      <a:cubicBezTo>
                        <a:pt x="9582" y="5869"/>
                        <a:pt x="9475" y="5655"/>
                        <a:pt x="9385" y="5423"/>
                      </a:cubicBezTo>
                      <a:cubicBezTo>
                        <a:pt x="8995" y="4444"/>
                        <a:pt x="8326" y="4030"/>
                        <a:pt x="7448" y="4030"/>
                      </a:cubicBezTo>
                      <a:cubicBezTo>
                        <a:pt x="7262" y="4030"/>
                        <a:pt x="7066" y="4049"/>
                        <a:pt x="6861" y="4085"/>
                      </a:cubicBezTo>
                      <a:cubicBezTo>
                        <a:pt x="6772" y="4102"/>
                        <a:pt x="6691" y="4120"/>
                        <a:pt x="6611" y="4147"/>
                      </a:cubicBezTo>
                      <a:cubicBezTo>
                        <a:pt x="6085" y="4379"/>
                        <a:pt x="5558" y="4593"/>
                        <a:pt x="5041" y="4843"/>
                      </a:cubicBezTo>
                      <a:cubicBezTo>
                        <a:pt x="4862" y="4923"/>
                        <a:pt x="4666" y="5048"/>
                        <a:pt x="4568" y="5218"/>
                      </a:cubicBezTo>
                      <a:cubicBezTo>
                        <a:pt x="4336" y="5610"/>
                        <a:pt x="3926" y="5717"/>
                        <a:pt x="3524" y="5976"/>
                      </a:cubicBezTo>
                      <a:cubicBezTo>
                        <a:pt x="3622" y="5521"/>
                        <a:pt x="3890" y="5253"/>
                        <a:pt x="4140" y="4995"/>
                      </a:cubicBezTo>
                      <a:cubicBezTo>
                        <a:pt x="4407" y="4727"/>
                        <a:pt x="4693" y="4486"/>
                        <a:pt x="4996" y="4263"/>
                      </a:cubicBezTo>
                      <a:cubicBezTo>
                        <a:pt x="5291" y="4049"/>
                        <a:pt x="5621" y="3870"/>
                        <a:pt x="6004" y="3630"/>
                      </a:cubicBezTo>
                      <a:cubicBezTo>
                        <a:pt x="5888" y="3615"/>
                        <a:pt x="5819" y="3600"/>
                        <a:pt x="5759" y="3600"/>
                      </a:cubicBezTo>
                      <a:cubicBezTo>
                        <a:pt x="5745" y="3600"/>
                        <a:pt x="5732" y="3601"/>
                        <a:pt x="5719" y="3603"/>
                      </a:cubicBezTo>
                      <a:cubicBezTo>
                        <a:pt x="4523" y="3844"/>
                        <a:pt x="3194" y="5253"/>
                        <a:pt x="3016" y="6502"/>
                      </a:cubicBezTo>
                      <a:cubicBezTo>
                        <a:pt x="2989" y="6672"/>
                        <a:pt x="2998" y="6850"/>
                        <a:pt x="3016" y="7029"/>
                      </a:cubicBezTo>
                      <a:cubicBezTo>
                        <a:pt x="3025" y="7180"/>
                        <a:pt x="3060" y="7341"/>
                        <a:pt x="3060" y="7501"/>
                      </a:cubicBezTo>
                      <a:cubicBezTo>
                        <a:pt x="2757" y="7073"/>
                        <a:pt x="2686" y="6582"/>
                        <a:pt x="2721" y="6074"/>
                      </a:cubicBezTo>
                      <a:cubicBezTo>
                        <a:pt x="2775" y="5351"/>
                        <a:pt x="3087" y="4754"/>
                        <a:pt x="3596" y="4263"/>
                      </a:cubicBezTo>
                      <a:cubicBezTo>
                        <a:pt x="4176" y="3710"/>
                        <a:pt x="4871" y="3380"/>
                        <a:pt x="5612" y="3148"/>
                      </a:cubicBezTo>
                      <a:cubicBezTo>
                        <a:pt x="5710" y="3112"/>
                        <a:pt x="5799" y="3085"/>
                        <a:pt x="5897" y="2987"/>
                      </a:cubicBezTo>
                      <a:lnTo>
                        <a:pt x="5897" y="2987"/>
                      </a:lnTo>
                      <a:cubicBezTo>
                        <a:pt x="5728" y="2996"/>
                        <a:pt x="5558" y="2987"/>
                        <a:pt x="5398" y="3032"/>
                      </a:cubicBezTo>
                      <a:cubicBezTo>
                        <a:pt x="4202" y="3335"/>
                        <a:pt x="3283" y="4022"/>
                        <a:pt x="2721" y="5182"/>
                      </a:cubicBezTo>
                      <a:cubicBezTo>
                        <a:pt x="2670" y="5293"/>
                        <a:pt x="2684" y="5477"/>
                        <a:pt x="2506" y="5477"/>
                      </a:cubicBezTo>
                      <a:cubicBezTo>
                        <a:pt x="2498" y="5477"/>
                        <a:pt x="2489" y="5477"/>
                        <a:pt x="2481" y="5476"/>
                      </a:cubicBezTo>
                      <a:lnTo>
                        <a:pt x="2481" y="5476"/>
                      </a:lnTo>
                      <a:cubicBezTo>
                        <a:pt x="2481" y="5485"/>
                        <a:pt x="2489" y="5503"/>
                        <a:pt x="2498" y="5512"/>
                      </a:cubicBezTo>
                      <a:cubicBezTo>
                        <a:pt x="2489" y="5503"/>
                        <a:pt x="2481" y="5494"/>
                        <a:pt x="2472" y="5485"/>
                      </a:cubicBezTo>
                      <a:cubicBezTo>
                        <a:pt x="2472" y="5485"/>
                        <a:pt x="2481" y="5476"/>
                        <a:pt x="2481" y="5476"/>
                      </a:cubicBezTo>
                      <a:cubicBezTo>
                        <a:pt x="2605" y="4629"/>
                        <a:pt x="3034" y="3924"/>
                        <a:pt x="3587" y="3228"/>
                      </a:cubicBezTo>
                      <a:lnTo>
                        <a:pt x="3587" y="3228"/>
                      </a:lnTo>
                      <a:cubicBezTo>
                        <a:pt x="2650" y="3719"/>
                        <a:pt x="1990" y="5226"/>
                        <a:pt x="2142" y="6440"/>
                      </a:cubicBezTo>
                      <a:cubicBezTo>
                        <a:pt x="2142" y="6502"/>
                        <a:pt x="2150" y="6574"/>
                        <a:pt x="2150" y="6636"/>
                      </a:cubicBezTo>
                      <a:lnTo>
                        <a:pt x="2124" y="6636"/>
                      </a:lnTo>
                      <a:cubicBezTo>
                        <a:pt x="2133" y="6574"/>
                        <a:pt x="2133" y="6502"/>
                        <a:pt x="2133" y="6440"/>
                      </a:cubicBezTo>
                      <a:cubicBezTo>
                        <a:pt x="2097" y="6306"/>
                        <a:pt x="2026" y="6172"/>
                        <a:pt x="2017" y="6038"/>
                      </a:cubicBezTo>
                      <a:cubicBezTo>
                        <a:pt x="1972" y="5449"/>
                        <a:pt x="2034" y="4870"/>
                        <a:pt x="2177" y="4290"/>
                      </a:cubicBezTo>
                      <a:cubicBezTo>
                        <a:pt x="2195" y="4209"/>
                        <a:pt x="2213" y="4129"/>
                        <a:pt x="2177" y="4022"/>
                      </a:cubicBezTo>
                      <a:cubicBezTo>
                        <a:pt x="2133" y="4085"/>
                        <a:pt x="2079" y="4138"/>
                        <a:pt x="2052" y="4209"/>
                      </a:cubicBezTo>
                      <a:cubicBezTo>
                        <a:pt x="1669" y="5093"/>
                        <a:pt x="1544" y="6012"/>
                        <a:pt x="1776" y="6957"/>
                      </a:cubicBezTo>
                      <a:cubicBezTo>
                        <a:pt x="2043" y="8046"/>
                        <a:pt x="2837" y="8715"/>
                        <a:pt x="3854" y="8723"/>
                      </a:cubicBezTo>
                      <a:cubicBezTo>
                        <a:pt x="3862" y="8724"/>
                        <a:pt x="3870" y="8724"/>
                        <a:pt x="3877" y="8724"/>
                      </a:cubicBezTo>
                      <a:cubicBezTo>
                        <a:pt x="4565" y="8724"/>
                        <a:pt x="5248" y="8324"/>
                        <a:pt x="5451" y="7671"/>
                      </a:cubicBezTo>
                      <a:cubicBezTo>
                        <a:pt x="5674" y="6921"/>
                        <a:pt x="5094" y="6502"/>
                        <a:pt x="4568" y="6475"/>
                      </a:cubicBezTo>
                      <a:cubicBezTo>
                        <a:pt x="4560" y="6475"/>
                        <a:pt x="4553" y="6475"/>
                        <a:pt x="4545" y="6475"/>
                      </a:cubicBezTo>
                      <a:cubicBezTo>
                        <a:pt x="4020" y="6475"/>
                        <a:pt x="3578" y="7074"/>
                        <a:pt x="3560" y="7118"/>
                      </a:cubicBezTo>
                      <a:cubicBezTo>
                        <a:pt x="3453" y="6716"/>
                        <a:pt x="3658" y="6359"/>
                        <a:pt x="4006" y="6172"/>
                      </a:cubicBezTo>
                      <a:cubicBezTo>
                        <a:pt x="4273" y="6018"/>
                        <a:pt x="4544" y="5938"/>
                        <a:pt x="4815" y="5938"/>
                      </a:cubicBezTo>
                      <a:cubicBezTo>
                        <a:pt x="5077" y="5938"/>
                        <a:pt x="5339" y="6014"/>
                        <a:pt x="5594" y="6172"/>
                      </a:cubicBezTo>
                      <a:cubicBezTo>
                        <a:pt x="6147" y="6511"/>
                        <a:pt x="6379" y="7046"/>
                        <a:pt x="6352" y="7698"/>
                      </a:cubicBezTo>
                      <a:cubicBezTo>
                        <a:pt x="6343" y="8126"/>
                        <a:pt x="6174" y="8500"/>
                        <a:pt x="5924" y="8831"/>
                      </a:cubicBezTo>
                      <a:cubicBezTo>
                        <a:pt x="5408" y="9504"/>
                        <a:pt x="4620" y="9870"/>
                        <a:pt x="3821" y="9870"/>
                      </a:cubicBezTo>
                      <a:cubicBezTo>
                        <a:pt x="3403" y="9870"/>
                        <a:pt x="2982" y="9770"/>
                        <a:pt x="2596" y="9562"/>
                      </a:cubicBezTo>
                      <a:cubicBezTo>
                        <a:pt x="1187" y="8804"/>
                        <a:pt x="411" y="7314"/>
                        <a:pt x="562" y="5646"/>
                      </a:cubicBezTo>
                      <a:cubicBezTo>
                        <a:pt x="768" y="3416"/>
                        <a:pt x="1981" y="1266"/>
                        <a:pt x="5068" y="480"/>
                      </a:cubicBezTo>
                      <a:cubicBezTo>
                        <a:pt x="5458" y="381"/>
                        <a:pt x="5834" y="332"/>
                        <a:pt x="6195" y="332"/>
                      </a:cubicBezTo>
                      <a:close/>
                      <a:moveTo>
                        <a:pt x="4366" y="11178"/>
                      </a:moveTo>
                      <a:cubicBezTo>
                        <a:pt x="4987" y="11178"/>
                        <a:pt x="5610" y="11573"/>
                        <a:pt x="5826" y="12140"/>
                      </a:cubicBezTo>
                      <a:cubicBezTo>
                        <a:pt x="6040" y="12720"/>
                        <a:pt x="5862" y="13371"/>
                        <a:pt x="5380" y="13684"/>
                      </a:cubicBezTo>
                      <a:cubicBezTo>
                        <a:pt x="5398" y="13505"/>
                        <a:pt x="5424" y="13336"/>
                        <a:pt x="5424" y="13157"/>
                      </a:cubicBezTo>
                      <a:cubicBezTo>
                        <a:pt x="5416" y="12577"/>
                        <a:pt x="5032" y="12149"/>
                        <a:pt x="4479" y="12105"/>
                      </a:cubicBezTo>
                      <a:cubicBezTo>
                        <a:pt x="4457" y="12103"/>
                        <a:pt x="4435" y="12102"/>
                        <a:pt x="4414" y="12102"/>
                      </a:cubicBezTo>
                      <a:cubicBezTo>
                        <a:pt x="3914" y="12102"/>
                        <a:pt x="3476" y="12493"/>
                        <a:pt x="3390" y="13023"/>
                      </a:cubicBezTo>
                      <a:cubicBezTo>
                        <a:pt x="3301" y="13603"/>
                        <a:pt x="3524" y="14058"/>
                        <a:pt x="3935" y="14424"/>
                      </a:cubicBezTo>
                      <a:cubicBezTo>
                        <a:pt x="4060" y="14540"/>
                        <a:pt x="4193" y="14638"/>
                        <a:pt x="4381" y="14790"/>
                      </a:cubicBezTo>
                      <a:cubicBezTo>
                        <a:pt x="4006" y="14772"/>
                        <a:pt x="3828" y="14540"/>
                        <a:pt x="3658" y="14353"/>
                      </a:cubicBezTo>
                      <a:cubicBezTo>
                        <a:pt x="3239" y="13880"/>
                        <a:pt x="3105" y="13327"/>
                        <a:pt x="3266" y="12711"/>
                      </a:cubicBezTo>
                      <a:cubicBezTo>
                        <a:pt x="3390" y="12221"/>
                        <a:pt x="3685" y="11971"/>
                        <a:pt x="4149" y="11810"/>
                      </a:cubicBezTo>
                      <a:cubicBezTo>
                        <a:pt x="4254" y="11777"/>
                        <a:pt x="4358" y="11763"/>
                        <a:pt x="4459" y="11763"/>
                      </a:cubicBezTo>
                      <a:cubicBezTo>
                        <a:pt x="4759" y="11763"/>
                        <a:pt x="5035" y="11886"/>
                        <a:pt x="5255" y="11980"/>
                      </a:cubicBezTo>
                      <a:cubicBezTo>
                        <a:pt x="5061" y="11759"/>
                        <a:pt x="4777" y="11573"/>
                        <a:pt x="4398" y="11573"/>
                      </a:cubicBezTo>
                      <a:cubicBezTo>
                        <a:pt x="4272" y="11573"/>
                        <a:pt x="4135" y="11594"/>
                        <a:pt x="3988" y="11641"/>
                      </a:cubicBezTo>
                      <a:cubicBezTo>
                        <a:pt x="3515" y="11783"/>
                        <a:pt x="3194" y="12105"/>
                        <a:pt x="2989" y="12693"/>
                      </a:cubicBezTo>
                      <a:cubicBezTo>
                        <a:pt x="3043" y="11864"/>
                        <a:pt x="3506" y="11293"/>
                        <a:pt x="4149" y="11195"/>
                      </a:cubicBezTo>
                      <a:cubicBezTo>
                        <a:pt x="4221" y="11183"/>
                        <a:pt x="4294" y="11178"/>
                        <a:pt x="4366" y="11178"/>
                      </a:cubicBezTo>
                      <a:close/>
                      <a:moveTo>
                        <a:pt x="7420" y="4319"/>
                      </a:moveTo>
                      <a:cubicBezTo>
                        <a:pt x="7943" y="4319"/>
                        <a:pt x="8551" y="4588"/>
                        <a:pt x="8841" y="5093"/>
                      </a:cubicBezTo>
                      <a:cubicBezTo>
                        <a:pt x="9002" y="5351"/>
                        <a:pt x="9145" y="5628"/>
                        <a:pt x="9234" y="5922"/>
                      </a:cubicBezTo>
                      <a:cubicBezTo>
                        <a:pt x="9501" y="6761"/>
                        <a:pt x="10179" y="7127"/>
                        <a:pt x="10866" y="7510"/>
                      </a:cubicBezTo>
                      <a:cubicBezTo>
                        <a:pt x="11098" y="6502"/>
                        <a:pt x="11526" y="5646"/>
                        <a:pt x="12311" y="5012"/>
                      </a:cubicBezTo>
                      <a:cubicBezTo>
                        <a:pt x="12603" y="4781"/>
                        <a:pt x="12911" y="4574"/>
                        <a:pt x="13314" y="4574"/>
                      </a:cubicBezTo>
                      <a:cubicBezTo>
                        <a:pt x="13331" y="4574"/>
                        <a:pt x="13347" y="4575"/>
                        <a:pt x="13364" y="4575"/>
                      </a:cubicBezTo>
                      <a:cubicBezTo>
                        <a:pt x="13346" y="4638"/>
                        <a:pt x="13346" y="4691"/>
                        <a:pt x="13320" y="4709"/>
                      </a:cubicBezTo>
                      <a:cubicBezTo>
                        <a:pt x="12811" y="5137"/>
                        <a:pt x="12535" y="5717"/>
                        <a:pt x="12338" y="6342"/>
                      </a:cubicBezTo>
                      <a:cubicBezTo>
                        <a:pt x="12169" y="6886"/>
                        <a:pt x="12026" y="7439"/>
                        <a:pt x="11892" y="7992"/>
                      </a:cubicBezTo>
                      <a:cubicBezTo>
                        <a:pt x="11375" y="10035"/>
                        <a:pt x="10367" y="11792"/>
                        <a:pt x="8957" y="13300"/>
                      </a:cubicBezTo>
                      <a:cubicBezTo>
                        <a:pt x="8520" y="13764"/>
                        <a:pt x="8038" y="14156"/>
                        <a:pt x="7467" y="14406"/>
                      </a:cubicBezTo>
                      <a:cubicBezTo>
                        <a:pt x="6902" y="14658"/>
                        <a:pt x="6319" y="14816"/>
                        <a:pt x="5721" y="14816"/>
                      </a:cubicBezTo>
                      <a:cubicBezTo>
                        <a:pt x="5470" y="14816"/>
                        <a:pt x="5216" y="14788"/>
                        <a:pt x="4961" y="14727"/>
                      </a:cubicBezTo>
                      <a:cubicBezTo>
                        <a:pt x="4515" y="14620"/>
                        <a:pt x="4140" y="14379"/>
                        <a:pt x="3845" y="14023"/>
                      </a:cubicBezTo>
                      <a:cubicBezTo>
                        <a:pt x="3596" y="13719"/>
                        <a:pt x="3515" y="13371"/>
                        <a:pt x="3631" y="12988"/>
                      </a:cubicBezTo>
                      <a:cubicBezTo>
                        <a:pt x="3746" y="12620"/>
                        <a:pt x="4039" y="12402"/>
                        <a:pt x="4383" y="12402"/>
                      </a:cubicBezTo>
                      <a:cubicBezTo>
                        <a:pt x="4414" y="12402"/>
                        <a:pt x="4446" y="12404"/>
                        <a:pt x="4479" y="12408"/>
                      </a:cubicBezTo>
                      <a:cubicBezTo>
                        <a:pt x="4854" y="12452"/>
                        <a:pt x="5103" y="12738"/>
                        <a:pt x="5112" y="13166"/>
                      </a:cubicBezTo>
                      <a:cubicBezTo>
                        <a:pt x="5121" y="13398"/>
                        <a:pt x="5077" y="13630"/>
                        <a:pt x="5050" y="13853"/>
                      </a:cubicBezTo>
                      <a:cubicBezTo>
                        <a:pt x="4523" y="13817"/>
                        <a:pt x="4470" y="13737"/>
                        <a:pt x="4479" y="13166"/>
                      </a:cubicBezTo>
                      <a:cubicBezTo>
                        <a:pt x="4461" y="13164"/>
                        <a:pt x="4445" y="13162"/>
                        <a:pt x="4429" y="13162"/>
                      </a:cubicBezTo>
                      <a:cubicBezTo>
                        <a:pt x="4285" y="13162"/>
                        <a:pt x="4216" y="13269"/>
                        <a:pt x="4176" y="13398"/>
                      </a:cubicBezTo>
                      <a:cubicBezTo>
                        <a:pt x="4122" y="13594"/>
                        <a:pt x="4140" y="13782"/>
                        <a:pt x="4274" y="13933"/>
                      </a:cubicBezTo>
                      <a:cubicBezTo>
                        <a:pt x="4452" y="14156"/>
                        <a:pt x="4702" y="14237"/>
                        <a:pt x="4961" y="14246"/>
                      </a:cubicBezTo>
                      <a:cubicBezTo>
                        <a:pt x="5003" y="14247"/>
                        <a:pt x="5045" y="14248"/>
                        <a:pt x="5086" y="14248"/>
                      </a:cubicBezTo>
                      <a:cubicBezTo>
                        <a:pt x="5303" y="14248"/>
                        <a:pt x="5519" y="14228"/>
                        <a:pt x="5728" y="14183"/>
                      </a:cubicBezTo>
                      <a:cubicBezTo>
                        <a:pt x="7592" y="13782"/>
                        <a:pt x="8957" y="12675"/>
                        <a:pt x="9876" y="10981"/>
                      </a:cubicBezTo>
                      <a:cubicBezTo>
                        <a:pt x="10233" y="10311"/>
                        <a:pt x="10715" y="8652"/>
                        <a:pt x="10697" y="8028"/>
                      </a:cubicBezTo>
                      <a:lnTo>
                        <a:pt x="10697" y="8028"/>
                      </a:lnTo>
                      <a:cubicBezTo>
                        <a:pt x="10643" y="8188"/>
                        <a:pt x="10581" y="8349"/>
                        <a:pt x="10527" y="8518"/>
                      </a:cubicBezTo>
                      <a:cubicBezTo>
                        <a:pt x="10376" y="9027"/>
                        <a:pt x="10251" y="9535"/>
                        <a:pt x="10081" y="10035"/>
                      </a:cubicBezTo>
                      <a:cubicBezTo>
                        <a:pt x="9778" y="10972"/>
                        <a:pt x="9278" y="11783"/>
                        <a:pt x="8565" y="12452"/>
                      </a:cubicBezTo>
                      <a:cubicBezTo>
                        <a:pt x="8538" y="12479"/>
                        <a:pt x="8110" y="12881"/>
                        <a:pt x="8074" y="12899"/>
                      </a:cubicBezTo>
                      <a:cubicBezTo>
                        <a:pt x="8092" y="12863"/>
                        <a:pt x="8484" y="12426"/>
                        <a:pt x="8511" y="12399"/>
                      </a:cubicBezTo>
                      <a:cubicBezTo>
                        <a:pt x="9296" y="11346"/>
                        <a:pt x="9831" y="10169"/>
                        <a:pt x="10108" y="8875"/>
                      </a:cubicBezTo>
                      <a:cubicBezTo>
                        <a:pt x="10188" y="8527"/>
                        <a:pt x="10224" y="8161"/>
                        <a:pt x="10224" y="7796"/>
                      </a:cubicBezTo>
                      <a:lnTo>
                        <a:pt x="10224" y="7796"/>
                      </a:lnTo>
                      <a:cubicBezTo>
                        <a:pt x="10072" y="8384"/>
                        <a:pt x="9930" y="8982"/>
                        <a:pt x="9751" y="9562"/>
                      </a:cubicBezTo>
                      <a:cubicBezTo>
                        <a:pt x="9635" y="9955"/>
                        <a:pt x="9466" y="10329"/>
                        <a:pt x="9305" y="10704"/>
                      </a:cubicBezTo>
                      <a:cubicBezTo>
                        <a:pt x="9243" y="10847"/>
                        <a:pt x="9145" y="10963"/>
                        <a:pt x="9055" y="11088"/>
                      </a:cubicBezTo>
                      <a:cubicBezTo>
                        <a:pt x="9091" y="10936"/>
                        <a:pt x="9127" y="10784"/>
                        <a:pt x="9180" y="10642"/>
                      </a:cubicBezTo>
                      <a:cubicBezTo>
                        <a:pt x="9501" y="9723"/>
                        <a:pt x="9698" y="8777"/>
                        <a:pt x="9644" y="7796"/>
                      </a:cubicBezTo>
                      <a:cubicBezTo>
                        <a:pt x="9635" y="7599"/>
                        <a:pt x="9591" y="7403"/>
                        <a:pt x="9519" y="7207"/>
                      </a:cubicBezTo>
                      <a:cubicBezTo>
                        <a:pt x="9519" y="8483"/>
                        <a:pt x="9350" y="9705"/>
                        <a:pt x="8698" y="10820"/>
                      </a:cubicBezTo>
                      <a:cubicBezTo>
                        <a:pt x="8743" y="10686"/>
                        <a:pt x="8788" y="10543"/>
                        <a:pt x="8823" y="10410"/>
                      </a:cubicBezTo>
                      <a:cubicBezTo>
                        <a:pt x="9207" y="9196"/>
                        <a:pt x="9252" y="7983"/>
                        <a:pt x="8859" y="6770"/>
                      </a:cubicBezTo>
                      <a:cubicBezTo>
                        <a:pt x="8520" y="5735"/>
                        <a:pt x="7958" y="4896"/>
                        <a:pt x="6905" y="4522"/>
                      </a:cubicBezTo>
                      <a:cubicBezTo>
                        <a:pt x="6879" y="4513"/>
                        <a:pt x="6861" y="4486"/>
                        <a:pt x="6843" y="4459"/>
                      </a:cubicBezTo>
                      <a:cubicBezTo>
                        <a:pt x="7002" y="4365"/>
                        <a:pt x="7204" y="4319"/>
                        <a:pt x="7420" y="4319"/>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a:off x="3174981" y="595926"/>
                  <a:ext cx="150822" cy="337485"/>
                </a:xfrm>
                <a:custGeom>
                  <a:avLst/>
                  <a:gdLst/>
                  <a:ahLst/>
                  <a:cxnLst/>
                  <a:rect l="l" t="t" r="r" b="b"/>
                  <a:pathLst>
                    <a:path w="2588" h="5791" extrusionOk="0">
                      <a:moveTo>
                        <a:pt x="2588" y="1"/>
                      </a:moveTo>
                      <a:lnTo>
                        <a:pt x="2588" y="1"/>
                      </a:lnTo>
                      <a:cubicBezTo>
                        <a:pt x="634" y="1054"/>
                        <a:pt x="1" y="4283"/>
                        <a:pt x="1035" y="5791"/>
                      </a:cubicBezTo>
                      <a:cubicBezTo>
                        <a:pt x="322" y="3516"/>
                        <a:pt x="821" y="1580"/>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a:off x="3268050" y="957305"/>
                  <a:ext cx="219473" cy="76460"/>
                </a:xfrm>
                <a:custGeom>
                  <a:avLst/>
                  <a:gdLst/>
                  <a:ahLst/>
                  <a:cxnLst/>
                  <a:rect l="l" t="t" r="r" b="b"/>
                  <a:pathLst>
                    <a:path w="3766" h="1312" extrusionOk="0">
                      <a:moveTo>
                        <a:pt x="3738" y="0"/>
                      </a:moveTo>
                      <a:lnTo>
                        <a:pt x="3738" y="0"/>
                      </a:lnTo>
                      <a:cubicBezTo>
                        <a:pt x="3694" y="27"/>
                        <a:pt x="3685" y="27"/>
                        <a:pt x="3676" y="36"/>
                      </a:cubicBezTo>
                      <a:cubicBezTo>
                        <a:pt x="3649" y="71"/>
                        <a:pt x="3622" y="107"/>
                        <a:pt x="3596" y="143"/>
                      </a:cubicBezTo>
                      <a:cubicBezTo>
                        <a:pt x="3257" y="776"/>
                        <a:pt x="2704" y="1017"/>
                        <a:pt x="2043" y="1071"/>
                      </a:cubicBezTo>
                      <a:cubicBezTo>
                        <a:pt x="1989" y="1075"/>
                        <a:pt x="1934" y="1077"/>
                        <a:pt x="1881" y="1077"/>
                      </a:cubicBezTo>
                      <a:cubicBezTo>
                        <a:pt x="1393" y="1077"/>
                        <a:pt x="954" y="900"/>
                        <a:pt x="536" y="642"/>
                      </a:cubicBezTo>
                      <a:cubicBezTo>
                        <a:pt x="357" y="535"/>
                        <a:pt x="179" y="428"/>
                        <a:pt x="0" y="321"/>
                      </a:cubicBezTo>
                      <a:lnTo>
                        <a:pt x="0" y="321"/>
                      </a:lnTo>
                      <a:cubicBezTo>
                        <a:pt x="304" y="848"/>
                        <a:pt x="768" y="1115"/>
                        <a:pt x="1303" y="1240"/>
                      </a:cubicBezTo>
                      <a:cubicBezTo>
                        <a:pt x="1505" y="1287"/>
                        <a:pt x="1702" y="1311"/>
                        <a:pt x="1894" y="1311"/>
                      </a:cubicBezTo>
                      <a:cubicBezTo>
                        <a:pt x="2465" y="1311"/>
                        <a:pt x="2988" y="1099"/>
                        <a:pt x="3435" y="651"/>
                      </a:cubicBezTo>
                      <a:cubicBezTo>
                        <a:pt x="3605" y="482"/>
                        <a:pt x="3765" y="294"/>
                        <a:pt x="3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a:off x="3775997" y="771691"/>
                  <a:ext cx="110786" cy="256363"/>
                </a:xfrm>
                <a:custGeom>
                  <a:avLst/>
                  <a:gdLst/>
                  <a:ahLst/>
                  <a:cxnLst/>
                  <a:rect l="l" t="t" r="r" b="b"/>
                  <a:pathLst>
                    <a:path w="1901" h="4399" extrusionOk="0">
                      <a:moveTo>
                        <a:pt x="1900" y="0"/>
                      </a:moveTo>
                      <a:lnTo>
                        <a:pt x="1900" y="0"/>
                      </a:lnTo>
                      <a:cubicBezTo>
                        <a:pt x="1802" y="63"/>
                        <a:pt x="1749" y="89"/>
                        <a:pt x="1713" y="116"/>
                      </a:cubicBezTo>
                      <a:cubicBezTo>
                        <a:pt x="1231" y="482"/>
                        <a:pt x="910" y="964"/>
                        <a:pt x="741" y="1535"/>
                      </a:cubicBezTo>
                      <a:cubicBezTo>
                        <a:pt x="464" y="2409"/>
                        <a:pt x="259" y="3310"/>
                        <a:pt x="18" y="4202"/>
                      </a:cubicBezTo>
                      <a:cubicBezTo>
                        <a:pt x="0" y="4265"/>
                        <a:pt x="9" y="4327"/>
                        <a:pt x="0" y="4398"/>
                      </a:cubicBezTo>
                      <a:cubicBezTo>
                        <a:pt x="134" y="4265"/>
                        <a:pt x="205" y="4104"/>
                        <a:pt x="250" y="3943"/>
                      </a:cubicBezTo>
                      <a:cubicBezTo>
                        <a:pt x="366" y="3479"/>
                        <a:pt x="482" y="3016"/>
                        <a:pt x="598" y="2543"/>
                      </a:cubicBezTo>
                      <a:cubicBezTo>
                        <a:pt x="812" y="1642"/>
                        <a:pt x="1133" y="812"/>
                        <a:pt x="1811" y="161"/>
                      </a:cubicBezTo>
                      <a:cubicBezTo>
                        <a:pt x="1838" y="134"/>
                        <a:pt x="1847" y="98"/>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a:off x="3472896" y="1184470"/>
                  <a:ext cx="226699" cy="139924"/>
                </a:xfrm>
                <a:custGeom>
                  <a:avLst/>
                  <a:gdLst/>
                  <a:ahLst/>
                  <a:cxnLst/>
                  <a:rect l="l" t="t" r="r" b="b"/>
                  <a:pathLst>
                    <a:path w="3890" h="2401" extrusionOk="0">
                      <a:moveTo>
                        <a:pt x="3890" y="1"/>
                      </a:moveTo>
                      <a:lnTo>
                        <a:pt x="3890" y="1"/>
                      </a:lnTo>
                      <a:cubicBezTo>
                        <a:pt x="3105" y="1089"/>
                        <a:pt x="1776" y="2008"/>
                        <a:pt x="491" y="2275"/>
                      </a:cubicBezTo>
                      <a:cubicBezTo>
                        <a:pt x="411" y="2293"/>
                        <a:pt x="322" y="2302"/>
                        <a:pt x="241" y="2320"/>
                      </a:cubicBezTo>
                      <a:cubicBezTo>
                        <a:pt x="161" y="2338"/>
                        <a:pt x="81" y="2374"/>
                        <a:pt x="0" y="2400"/>
                      </a:cubicBezTo>
                      <a:cubicBezTo>
                        <a:pt x="1481" y="2338"/>
                        <a:pt x="2659" y="1687"/>
                        <a:pt x="3569" y="518"/>
                      </a:cubicBezTo>
                      <a:cubicBezTo>
                        <a:pt x="3613" y="464"/>
                        <a:pt x="3872" y="81"/>
                        <a:pt x="3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35"/>
              <p:cNvGrpSpPr/>
              <p:nvPr/>
            </p:nvGrpSpPr>
            <p:grpSpPr>
              <a:xfrm rot="8100000" flipH="1">
                <a:off x="307928" y="2486662"/>
                <a:ext cx="810574" cy="889539"/>
                <a:chOff x="3149514" y="479080"/>
                <a:chExt cx="810582" cy="889548"/>
              </a:xfrm>
            </p:grpSpPr>
            <p:sp>
              <p:nvSpPr>
                <p:cNvPr id="1754" name="Google Shape;1754;p35"/>
                <p:cNvSpPr/>
                <p:nvPr/>
              </p:nvSpPr>
              <p:spPr>
                <a:xfrm>
                  <a:off x="3149514" y="479080"/>
                  <a:ext cx="810582" cy="889548"/>
                </a:xfrm>
                <a:custGeom>
                  <a:avLst/>
                  <a:gdLst/>
                  <a:ahLst/>
                  <a:cxnLst/>
                  <a:rect l="l" t="t" r="r" b="b"/>
                  <a:pathLst>
                    <a:path w="13909" h="15264" extrusionOk="0">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a:off x="3149514" y="479080"/>
                  <a:ext cx="810582" cy="889548"/>
                </a:xfrm>
                <a:custGeom>
                  <a:avLst/>
                  <a:gdLst/>
                  <a:ahLst/>
                  <a:cxnLst/>
                  <a:rect l="l" t="t" r="r" b="b"/>
                  <a:pathLst>
                    <a:path w="13909" h="15264" extrusionOk="0">
                      <a:moveTo>
                        <a:pt x="9751" y="1506"/>
                      </a:moveTo>
                      <a:lnTo>
                        <a:pt x="9751" y="1506"/>
                      </a:lnTo>
                      <a:cubicBezTo>
                        <a:pt x="9778" y="1524"/>
                        <a:pt x="9805" y="1533"/>
                        <a:pt x="9831" y="1551"/>
                      </a:cubicBezTo>
                      <a:cubicBezTo>
                        <a:pt x="10090" y="1765"/>
                        <a:pt x="10349" y="1961"/>
                        <a:pt x="10581" y="2193"/>
                      </a:cubicBezTo>
                      <a:cubicBezTo>
                        <a:pt x="10670" y="2274"/>
                        <a:pt x="10670" y="2443"/>
                        <a:pt x="10706" y="2577"/>
                      </a:cubicBezTo>
                      <a:lnTo>
                        <a:pt x="10625" y="2613"/>
                      </a:lnTo>
                      <a:cubicBezTo>
                        <a:pt x="10349" y="2274"/>
                        <a:pt x="10072" y="1935"/>
                        <a:pt x="9796" y="1596"/>
                      </a:cubicBezTo>
                      <a:cubicBezTo>
                        <a:pt x="9787" y="1560"/>
                        <a:pt x="9769" y="1533"/>
                        <a:pt x="9751" y="1506"/>
                      </a:cubicBezTo>
                      <a:close/>
                      <a:moveTo>
                        <a:pt x="10090" y="2372"/>
                      </a:moveTo>
                      <a:lnTo>
                        <a:pt x="10090" y="2372"/>
                      </a:lnTo>
                      <a:cubicBezTo>
                        <a:pt x="10492" y="2684"/>
                        <a:pt x="10599" y="2871"/>
                        <a:pt x="10563" y="3237"/>
                      </a:cubicBezTo>
                      <a:cubicBezTo>
                        <a:pt x="10340" y="2961"/>
                        <a:pt x="10188" y="2684"/>
                        <a:pt x="10090" y="2372"/>
                      </a:cubicBezTo>
                      <a:close/>
                      <a:moveTo>
                        <a:pt x="9189" y="3630"/>
                      </a:moveTo>
                      <a:cubicBezTo>
                        <a:pt x="9189" y="3639"/>
                        <a:pt x="9180" y="3639"/>
                        <a:pt x="9171" y="3639"/>
                      </a:cubicBezTo>
                      <a:cubicBezTo>
                        <a:pt x="9171" y="3639"/>
                        <a:pt x="9171" y="3630"/>
                        <a:pt x="9171" y="3630"/>
                      </a:cubicBezTo>
                      <a:close/>
                      <a:moveTo>
                        <a:pt x="11000" y="2024"/>
                      </a:moveTo>
                      <a:cubicBezTo>
                        <a:pt x="11045" y="2104"/>
                        <a:pt x="11107" y="2184"/>
                        <a:pt x="11134" y="2265"/>
                      </a:cubicBezTo>
                      <a:cubicBezTo>
                        <a:pt x="11446" y="3005"/>
                        <a:pt x="11696" y="3407"/>
                        <a:pt x="11696" y="4361"/>
                      </a:cubicBezTo>
                      <a:cubicBezTo>
                        <a:pt x="11696" y="4780"/>
                        <a:pt x="11633" y="5102"/>
                        <a:pt x="11419" y="5325"/>
                      </a:cubicBezTo>
                      <a:cubicBezTo>
                        <a:pt x="11437" y="5048"/>
                        <a:pt x="11446" y="4771"/>
                        <a:pt x="11464" y="4432"/>
                      </a:cubicBezTo>
                      <a:lnTo>
                        <a:pt x="11464" y="4432"/>
                      </a:lnTo>
                      <a:cubicBezTo>
                        <a:pt x="11357" y="4682"/>
                        <a:pt x="11277" y="4870"/>
                        <a:pt x="11196" y="5057"/>
                      </a:cubicBezTo>
                      <a:cubicBezTo>
                        <a:pt x="11205" y="4789"/>
                        <a:pt x="11214" y="4522"/>
                        <a:pt x="11214" y="4254"/>
                      </a:cubicBezTo>
                      <a:cubicBezTo>
                        <a:pt x="11214" y="3969"/>
                        <a:pt x="11205" y="3674"/>
                        <a:pt x="11134" y="3389"/>
                      </a:cubicBezTo>
                      <a:cubicBezTo>
                        <a:pt x="11045" y="4120"/>
                        <a:pt x="10840" y="4870"/>
                        <a:pt x="10857" y="5735"/>
                      </a:cubicBezTo>
                      <a:cubicBezTo>
                        <a:pt x="10822" y="5735"/>
                        <a:pt x="10688" y="5021"/>
                        <a:pt x="10643" y="4736"/>
                      </a:cubicBezTo>
                      <a:cubicBezTo>
                        <a:pt x="10474" y="5155"/>
                        <a:pt x="10474" y="5530"/>
                        <a:pt x="10545" y="6020"/>
                      </a:cubicBezTo>
                      <a:cubicBezTo>
                        <a:pt x="10545" y="6020"/>
                        <a:pt x="10376" y="5904"/>
                        <a:pt x="10322" y="5681"/>
                      </a:cubicBezTo>
                      <a:lnTo>
                        <a:pt x="10322" y="5681"/>
                      </a:lnTo>
                      <a:cubicBezTo>
                        <a:pt x="10278" y="5931"/>
                        <a:pt x="10340" y="6199"/>
                        <a:pt x="10340" y="6306"/>
                      </a:cubicBezTo>
                      <a:cubicBezTo>
                        <a:pt x="10170" y="6119"/>
                        <a:pt x="10081" y="5922"/>
                        <a:pt x="10081" y="5699"/>
                      </a:cubicBezTo>
                      <a:cubicBezTo>
                        <a:pt x="10081" y="5387"/>
                        <a:pt x="10215" y="5039"/>
                        <a:pt x="10358" y="4700"/>
                      </a:cubicBezTo>
                      <a:cubicBezTo>
                        <a:pt x="10715" y="3844"/>
                        <a:pt x="11063" y="3005"/>
                        <a:pt x="10911" y="2033"/>
                      </a:cubicBezTo>
                      <a:cubicBezTo>
                        <a:pt x="10947" y="2033"/>
                        <a:pt x="10973" y="2033"/>
                        <a:pt x="11000" y="2024"/>
                      </a:cubicBezTo>
                      <a:close/>
                      <a:moveTo>
                        <a:pt x="6268" y="4811"/>
                      </a:moveTo>
                      <a:cubicBezTo>
                        <a:pt x="6396" y="4811"/>
                        <a:pt x="6502" y="4876"/>
                        <a:pt x="6611" y="5012"/>
                      </a:cubicBezTo>
                      <a:cubicBezTo>
                        <a:pt x="6905" y="5351"/>
                        <a:pt x="7182" y="5708"/>
                        <a:pt x="7441" y="6074"/>
                      </a:cubicBezTo>
                      <a:cubicBezTo>
                        <a:pt x="7512" y="6163"/>
                        <a:pt x="7512" y="6306"/>
                        <a:pt x="7539" y="6431"/>
                      </a:cubicBezTo>
                      <a:cubicBezTo>
                        <a:pt x="7119" y="5788"/>
                        <a:pt x="6584" y="5262"/>
                        <a:pt x="5853" y="4959"/>
                      </a:cubicBezTo>
                      <a:cubicBezTo>
                        <a:pt x="6021" y="4862"/>
                        <a:pt x="6153" y="4811"/>
                        <a:pt x="6268" y="4811"/>
                      </a:cubicBezTo>
                      <a:close/>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7021" y="4950"/>
                      </a:moveTo>
                      <a:cubicBezTo>
                        <a:pt x="7173" y="5039"/>
                        <a:pt x="7342" y="5110"/>
                        <a:pt x="7485" y="5218"/>
                      </a:cubicBezTo>
                      <a:cubicBezTo>
                        <a:pt x="7905" y="5539"/>
                        <a:pt x="8199" y="5967"/>
                        <a:pt x="8395" y="6466"/>
                      </a:cubicBezTo>
                      <a:cubicBezTo>
                        <a:pt x="8770" y="7448"/>
                        <a:pt x="8877" y="8456"/>
                        <a:pt x="8698" y="9491"/>
                      </a:cubicBezTo>
                      <a:cubicBezTo>
                        <a:pt x="8690" y="9535"/>
                        <a:pt x="8681" y="9580"/>
                        <a:pt x="8663" y="9616"/>
                      </a:cubicBezTo>
                      <a:cubicBezTo>
                        <a:pt x="8645" y="9660"/>
                        <a:pt x="8627" y="9696"/>
                        <a:pt x="8556" y="9839"/>
                      </a:cubicBezTo>
                      <a:cubicBezTo>
                        <a:pt x="8645" y="7947"/>
                        <a:pt x="8279" y="6315"/>
                        <a:pt x="6941" y="5021"/>
                      </a:cubicBezTo>
                      <a:cubicBezTo>
                        <a:pt x="6968" y="4995"/>
                        <a:pt x="6995" y="4977"/>
                        <a:pt x="7021" y="4950"/>
                      </a:cubicBezTo>
                      <a:close/>
                      <a:moveTo>
                        <a:pt x="6195" y="332"/>
                      </a:moveTo>
                      <a:cubicBezTo>
                        <a:pt x="7543" y="332"/>
                        <a:pt x="8687" y="1008"/>
                        <a:pt x="9608" y="2211"/>
                      </a:cubicBezTo>
                      <a:cubicBezTo>
                        <a:pt x="9858" y="2550"/>
                        <a:pt x="10046" y="2934"/>
                        <a:pt x="10278" y="3282"/>
                      </a:cubicBezTo>
                      <a:cubicBezTo>
                        <a:pt x="10447" y="3531"/>
                        <a:pt x="10474" y="3763"/>
                        <a:pt x="10304" y="4013"/>
                      </a:cubicBezTo>
                      <a:cubicBezTo>
                        <a:pt x="10251" y="4102"/>
                        <a:pt x="10215" y="4192"/>
                        <a:pt x="10135" y="4334"/>
                      </a:cubicBezTo>
                      <a:cubicBezTo>
                        <a:pt x="10081" y="4192"/>
                        <a:pt x="10028" y="4093"/>
                        <a:pt x="10001" y="3995"/>
                      </a:cubicBezTo>
                      <a:cubicBezTo>
                        <a:pt x="9608" y="2015"/>
                        <a:pt x="8315" y="1257"/>
                        <a:pt x="6557" y="971"/>
                      </a:cubicBezTo>
                      <a:cubicBezTo>
                        <a:pt x="6469" y="956"/>
                        <a:pt x="6379" y="947"/>
                        <a:pt x="6287" y="947"/>
                      </a:cubicBezTo>
                      <a:cubicBezTo>
                        <a:pt x="6165" y="947"/>
                        <a:pt x="6038" y="962"/>
                        <a:pt x="5906" y="998"/>
                      </a:cubicBezTo>
                      <a:cubicBezTo>
                        <a:pt x="6218" y="1069"/>
                        <a:pt x="6522" y="1132"/>
                        <a:pt x="6825" y="1203"/>
                      </a:cubicBezTo>
                      <a:cubicBezTo>
                        <a:pt x="7485" y="1355"/>
                        <a:pt x="8110" y="1622"/>
                        <a:pt x="8618" y="2095"/>
                      </a:cubicBezTo>
                      <a:cubicBezTo>
                        <a:pt x="8752" y="2220"/>
                        <a:pt x="8868" y="2372"/>
                        <a:pt x="8984" y="2514"/>
                      </a:cubicBezTo>
                      <a:cubicBezTo>
                        <a:pt x="9002" y="2541"/>
                        <a:pt x="9020" y="2568"/>
                        <a:pt x="9046" y="2595"/>
                      </a:cubicBezTo>
                      <a:cubicBezTo>
                        <a:pt x="9011" y="2586"/>
                        <a:pt x="8975" y="2577"/>
                        <a:pt x="8939" y="2559"/>
                      </a:cubicBezTo>
                      <a:cubicBezTo>
                        <a:pt x="8306" y="2131"/>
                        <a:pt x="7664" y="1738"/>
                        <a:pt x="6914" y="1542"/>
                      </a:cubicBezTo>
                      <a:cubicBezTo>
                        <a:pt x="6576" y="1459"/>
                        <a:pt x="6241" y="1421"/>
                        <a:pt x="5907" y="1421"/>
                      </a:cubicBezTo>
                      <a:cubicBezTo>
                        <a:pt x="5450" y="1421"/>
                        <a:pt x="4996" y="1493"/>
                        <a:pt x="4541" y="1622"/>
                      </a:cubicBezTo>
                      <a:cubicBezTo>
                        <a:pt x="4523" y="1631"/>
                        <a:pt x="4506" y="1667"/>
                        <a:pt x="4443" y="1738"/>
                      </a:cubicBezTo>
                      <a:cubicBezTo>
                        <a:pt x="4702" y="1712"/>
                        <a:pt x="4916" y="1703"/>
                        <a:pt x="5130" y="1676"/>
                      </a:cubicBezTo>
                      <a:cubicBezTo>
                        <a:pt x="5350" y="1649"/>
                        <a:pt x="5566" y="1635"/>
                        <a:pt x="5779" y="1635"/>
                      </a:cubicBezTo>
                      <a:cubicBezTo>
                        <a:pt x="6822" y="1635"/>
                        <a:pt x="7768" y="1971"/>
                        <a:pt x="8591" y="2720"/>
                      </a:cubicBezTo>
                      <a:cubicBezTo>
                        <a:pt x="8797" y="2907"/>
                        <a:pt x="8966" y="3130"/>
                        <a:pt x="9127" y="3353"/>
                      </a:cubicBezTo>
                      <a:cubicBezTo>
                        <a:pt x="9171" y="3416"/>
                        <a:pt x="9153" y="3531"/>
                        <a:pt x="9162" y="3630"/>
                      </a:cubicBezTo>
                      <a:cubicBezTo>
                        <a:pt x="8368" y="2755"/>
                        <a:pt x="7378" y="2265"/>
                        <a:pt x="6236" y="2077"/>
                      </a:cubicBezTo>
                      <a:cubicBezTo>
                        <a:pt x="6025" y="2042"/>
                        <a:pt x="5818" y="2025"/>
                        <a:pt x="5614" y="2025"/>
                      </a:cubicBezTo>
                      <a:cubicBezTo>
                        <a:pt x="4846" y="2025"/>
                        <a:pt x="4130" y="2268"/>
                        <a:pt x="3453" y="2684"/>
                      </a:cubicBezTo>
                      <a:cubicBezTo>
                        <a:pt x="3373" y="2729"/>
                        <a:pt x="3310" y="2791"/>
                        <a:pt x="3248" y="2845"/>
                      </a:cubicBezTo>
                      <a:cubicBezTo>
                        <a:pt x="3221" y="2862"/>
                        <a:pt x="3212" y="2889"/>
                        <a:pt x="3159" y="2987"/>
                      </a:cubicBezTo>
                      <a:cubicBezTo>
                        <a:pt x="3337" y="2916"/>
                        <a:pt x="3462" y="2871"/>
                        <a:pt x="3587" y="2818"/>
                      </a:cubicBezTo>
                      <a:cubicBezTo>
                        <a:pt x="4219" y="2539"/>
                        <a:pt x="4864" y="2312"/>
                        <a:pt x="5554" y="2312"/>
                      </a:cubicBezTo>
                      <a:cubicBezTo>
                        <a:pt x="5682" y="2312"/>
                        <a:pt x="5811" y="2319"/>
                        <a:pt x="5942" y="2336"/>
                      </a:cubicBezTo>
                      <a:cubicBezTo>
                        <a:pt x="7093" y="2479"/>
                        <a:pt x="8083" y="2961"/>
                        <a:pt x="8850" y="3853"/>
                      </a:cubicBezTo>
                      <a:cubicBezTo>
                        <a:pt x="9091" y="4129"/>
                        <a:pt x="9278" y="4486"/>
                        <a:pt x="9403" y="4834"/>
                      </a:cubicBezTo>
                      <a:cubicBezTo>
                        <a:pt x="9546" y="5235"/>
                        <a:pt x="9600" y="5673"/>
                        <a:pt x="9689" y="6101"/>
                      </a:cubicBezTo>
                      <a:cubicBezTo>
                        <a:pt x="9582" y="5869"/>
                        <a:pt x="9475" y="5655"/>
                        <a:pt x="9385" y="5423"/>
                      </a:cubicBezTo>
                      <a:cubicBezTo>
                        <a:pt x="8995" y="4444"/>
                        <a:pt x="8326" y="4030"/>
                        <a:pt x="7448" y="4030"/>
                      </a:cubicBezTo>
                      <a:cubicBezTo>
                        <a:pt x="7262" y="4030"/>
                        <a:pt x="7066" y="4049"/>
                        <a:pt x="6861" y="4085"/>
                      </a:cubicBezTo>
                      <a:cubicBezTo>
                        <a:pt x="6772" y="4102"/>
                        <a:pt x="6691" y="4120"/>
                        <a:pt x="6611" y="4147"/>
                      </a:cubicBezTo>
                      <a:cubicBezTo>
                        <a:pt x="6085" y="4379"/>
                        <a:pt x="5558" y="4593"/>
                        <a:pt x="5041" y="4843"/>
                      </a:cubicBezTo>
                      <a:cubicBezTo>
                        <a:pt x="4862" y="4923"/>
                        <a:pt x="4666" y="5048"/>
                        <a:pt x="4568" y="5218"/>
                      </a:cubicBezTo>
                      <a:cubicBezTo>
                        <a:pt x="4336" y="5610"/>
                        <a:pt x="3926" y="5717"/>
                        <a:pt x="3524" y="5976"/>
                      </a:cubicBezTo>
                      <a:cubicBezTo>
                        <a:pt x="3622" y="5521"/>
                        <a:pt x="3890" y="5253"/>
                        <a:pt x="4140" y="4995"/>
                      </a:cubicBezTo>
                      <a:cubicBezTo>
                        <a:pt x="4407" y="4727"/>
                        <a:pt x="4693" y="4486"/>
                        <a:pt x="4996" y="4263"/>
                      </a:cubicBezTo>
                      <a:cubicBezTo>
                        <a:pt x="5291" y="4049"/>
                        <a:pt x="5621" y="3870"/>
                        <a:pt x="6004" y="3630"/>
                      </a:cubicBezTo>
                      <a:cubicBezTo>
                        <a:pt x="5888" y="3615"/>
                        <a:pt x="5819" y="3600"/>
                        <a:pt x="5759" y="3600"/>
                      </a:cubicBezTo>
                      <a:cubicBezTo>
                        <a:pt x="5745" y="3600"/>
                        <a:pt x="5732" y="3601"/>
                        <a:pt x="5719" y="3603"/>
                      </a:cubicBezTo>
                      <a:cubicBezTo>
                        <a:pt x="4523" y="3844"/>
                        <a:pt x="3194" y="5253"/>
                        <a:pt x="3016" y="6502"/>
                      </a:cubicBezTo>
                      <a:cubicBezTo>
                        <a:pt x="2989" y="6672"/>
                        <a:pt x="2998" y="6850"/>
                        <a:pt x="3016" y="7029"/>
                      </a:cubicBezTo>
                      <a:cubicBezTo>
                        <a:pt x="3025" y="7180"/>
                        <a:pt x="3060" y="7341"/>
                        <a:pt x="3060" y="7501"/>
                      </a:cubicBezTo>
                      <a:cubicBezTo>
                        <a:pt x="2757" y="7073"/>
                        <a:pt x="2686" y="6582"/>
                        <a:pt x="2721" y="6074"/>
                      </a:cubicBezTo>
                      <a:cubicBezTo>
                        <a:pt x="2775" y="5351"/>
                        <a:pt x="3087" y="4754"/>
                        <a:pt x="3596" y="4263"/>
                      </a:cubicBezTo>
                      <a:cubicBezTo>
                        <a:pt x="4176" y="3710"/>
                        <a:pt x="4871" y="3380"/>
                        <a:pt x="5612" y="3148"/>
                      </a:cubicBezTo>
                      <a:cubicBezTo>
                        <a:pt x="5710" y="3112"/>
                        <a:pt x="5799" y="3085"/>
                        <a:pt x="5897" y="2987"/>
                      </a:cubicBezTo>
                      <a:lnTo>
                        <a:pt x="5897" y="2987"/>
                      </a:lnTo>
                      <a:cubicBezTo>
                        <a:pt x="5728" y="2996"/>
                        <a:pt x="5558" y="2987"/>
                        <a:pt x="5398" y="3032"/>
                      </a:cubicBezTo>
                      <a:cubicBezTo>
                        <a:pt x="4202" y="3335"/>
                        <a:pt x="3283" y="4022"/>
                        <a:pt x="2721" y="5182"/>
                      </a:cubicBezTo>
                      <a:cubicBezTo>
                        <a:pt x="2670" y="5293"/>
                        <a:pt x="2684" y="5477"/>
                        <a:pt x="2506" y="5477"/>
                      </a:cubicBezTo>
                      <a:cubicBezTo>
                        <a:pt x="2498" y="5477"/>
                        <a:pt x="2489" y="5477"/>
                        <a:pt x="2481" y="5476"/>
                      </a:cubicBezTo>
                      <a:lnTo>
                        <a:pt x="2481" y="5476"/>
                      </a:lnTo>
                      <a:cubicBezTo>
                        <a:pt x="2481" y="5485"/>
                        <a:pt x="2489" y="5503"/>
                        <a:pt x="2498" y="5512"/>
                      </a:cubicBezTo>
                      <a:cubicBezTo>
                        <a:pt x="2489" y="5503"/>
                        <a:pt x="2481" y="5494"/>
                        <a:pt x="2472" y="5485"/>
                      </a:cubicBezTo>
                      <a:cubicBezTo>
                        <a:pt x="2472" y="5485"/>
                        <a:pt x="2481" y="5476"/>
                        <a:pt x="2481" y="5476"/>
                      </a:cubicBezTo>
                      <a:cubicBezTo>
                        <a:pt x="2605" y="4629"/>
                        <a:pt x="3034" y="3924"/>
                        <a:pt x="3587" y="3228"/>
                      </a:cubicBezTo>
                      <a:lnTo>
                        <a:pt x="3587" y="3228"/>
                      </a:lnTo>
                      <a:cubicBezTo>
                        <a:pt x="2650" y="3719"/>
                        <a:pt x="1990" y="5226"/>
                        <a:pt x="2142" y="6440"/>
                      </a:cubicBezTo>
                      <a:cubicBezTo>
                        <a:pt x="2142" y="6502"/>
                        <a:pt x="2150" y="6574"/>
                        <a:pt x="2150" y="6636"/>
                      </a:cubicBezTo>
                      <a:lnTo>
                        <a:pt x="2124" y="6636"/>
                      </a:lnTo>
                      <a:cubicBezTo>
                        <a:pt x="2133" y="6574"/>
                        <a:pt x="2133" y="6502"/>
                        <a:pt x="2133" y="6440"/>
                      </a:cubicBezTo>
                      <a:cubicBezTo>
                        <a:pt x="2097" y="6306"/>
                        <a:pt x="2026" y="6172"/>
                        <a:pt x="2017" y="6038"/>
                      </a:cubicBezTo>
                      <a:cubicBezTo>
                        <a:pt x="1972" y="5449"/>
                        <a:pt x="2034" y="4870"/>
                        <a:pt x="2177" y="4290"/>
                      </a:cubicBezTo>
                      <a:cubicBezTo>
                        <a:pt x="2195" y="4209"/>
                        <a:pt x="2213" y="4129"/>
                        <a:pt x="2177" y="4022"/>
                      </a:cubicBezTo>
                      <a:cubicBezTo>
                        <a:pt x="2133" y="4085"/>
                        <a:pt x="2079" y="4138"/>
                        <a:pt x="2052" y="4209"/>
                      </a:cubicBezTo>
                      <a:cubicBezTo>
                        <a:pt x="1669" y="5093"/>
                        <a:pt x="1544" y="6012"/>
                        <a:pt x="1776" y="6957"/>
                      </a:cubicBezTo>
                      <a:cubicBezTo>
                        <a:pt x="2043" y="8046"/>
                        <a:pt x="2837" y="8715"/>
                        <a:pt x="3854" y="8723"/>
                      </a:cubicBezTo>
                      <a:cubicBezTo>
                        <a:pt x="3862" y="8724"/>
                        <a:pt x="3870" y="8724"/>
                        <a:pt x="3877" y="8724"/>
                      </a:cubicBezTo>
                      <a:cubicBezTo>
                        <a:pt x="4565" y="8724"/>
                        <a:pt x="5248" y="8324"/>
                        <a:pt x="5451" y="7671"/>
                      </a:cubicBezTo>
                      <a:cubicBezTo>
                        <a:pt x="5674" y="6921"/>
                        <a:pt x="5094" y="6502"/>
                        <a:pt x="4568" y="6475"/>
                      </a:cubicBezTo>
                      <a:cubicBezTo>
                        <a:pt x="4560" y="6475"/>
                        <a:pt x="4553" y="6475"/>
                        <a:pt x="4545" y="6475"/>
                      </a:cubicBezTo>
                      <a:cubicBezTo>
                        <a:pt x="4020" y="6475"/>
                        <a:pt x="3578" y="7074"/>
                        <a:pt x="3560" y="7118"/>
                      </a:cubicBezTo>
                      <a:cubicBezTo>
                        <a:pt x="3453" y="6716"/>
                        <a:pt x="3658" y="6359"/>
                        <a:pt x="4006" y="6172"/>
                      </a:cubicBezTo>
                      <a:cubicBezTo>
                        <a:pt x="4273" y="6018"/>
                        <a:pt x="4544" y="5938"/>
                        <a:pt x="4815" y="5938"/>
                      </a:cubicBezTo>
                      <a:cubicBezTo>
                        <a:pt x="5077" y="5938"/>
                        <a:pt x="5339" y="6014"/>
                        <a:pt x="5594" y="6172"/>
                      </a:cubicBezTo>
                      <a:cubicBezTo>
                        <a:pt x="6147" y="6511"/>
                        <a:pt x="6379" y="7046"/>
                        <a:pt x="6352" y="7698"/>
                      </a:cubicBezTo>
                      <a:cubicBezTo>
                        <a:pt x="6343" y="8126"/>
                        <a:pt x="6174" y="8500"/>
                        <a:pt x="5924" y="8831"/>
                      </a:cubicBezTo>
                      <a:cubicBezTo>
                        <a:pt x="5408" y="9504"/>
                        <a:pt x="4620" y="9870"/>
                        <a:pt x="3821" y="9870"/>
                      </a:cubicBezTo>
                      <a:cubicBezTo>
                        <a:pt x="3403" y="9870"/>
                        <a:pt x="2982" y="9770"/>
                        <a:pt x="2596" y="9562"/>
                      </a:cubicBezTo>
                      <a:cubicBezTo>
                        <a:pt x="1187" y="8804"/>
                        <a:pt x="411" y="7314"/>
                        <a:pt x="562" y="5646"/>
                      </a:cubicBezTo>
                      <a:cubicBezTo>
                        <a:pt x="768" y="3416"/>
                        <a:pt x="1981" y="1266"/>
                        <a:pt x="5068" y="480"/>
                      </a:cubicBezTo>
                      <a:cubicBezTo>
                        <a:pt x="5458" y="381"/>
                        <a:pt x="5834" y="332"/>
                        <a:pt x="6195" y="332"/>
                      </a:cubicBezTo>
                      <a:close/>
                      <a:moveTo>
                        <a:pt x="4366" y="11178"/>
                      </a:moveTo>
                      <a:cubicBezTo>
                        <a:pt x="4987" y="11178"/>
                        <a:pt x="5610" y="11573"/>
                        <a:pt x="5826" y="12140"/>
                      </a:cubicBezTo>
                      <a:cubicBezTo>
                        <a:pt x="6040" y="12720"/>
                        <a:pt x="5862" y="13371"/>
                        <a:pt x="5380" y="13684"/>
                      </a:cubicBezTo>
                      <a:cubicBezTo>
                        <a:pt x="5398" y="13505"/>
                        <a:pt x="5424" y="13336"/>
                        <a:pt x="5424" y="13157"/>
                      </a:cubicBezTo>
                      <a:cubicBezTo>
                        <a:pt x="5416" y="12577"/>
                        <a:pt x="5032" y="12149"/>
                        <a:pt x="4479" y="12105"/>
                      </a:cubicBezTo>
                      <a:cubicBezTo>
                        <a:pt x="4457" y="12103"/>
                        <a:pt x="4435" y="12102"/>
                        <a:pt x="4414" y="12102"/>
                      </a:cubicBezTo>
                      <a:cubicBezTo>
                        <a:pt x="3914" y="12102"/>
                        <a:pt x="3476" y="12493"/>
                        <a:pt x="3390" y="13023"/>
                      </a:cubicBezTo>
                      <a:cubicBezTo>
                        <a:pt x="3301" y="13603"/>
                        <a:pt x="3524" y="14058"/>
                        <a:pt x="3935" y="14424"/>
                      </a:cubicBezTo>
                      <a:cubicBezTo>
                        <a:pt x="4060" y="14540"/>
                        <a:pt x="4193" y="14638"/>
                        <a:pt x="4381" y="14790"/>
                      </a:cubicBezTo>
                      <a:cubicBezTo>
                        <a:pt x="4006" y="14772"/>
                        <a:pt x="3828" y="14540"/>
                        <a:pt x="3658" y="14353"/>
                      </a:cubicBezTo>
                      <a:cubicBezTo>
                        <a:pt x="3239" y="13880"/>
                        <a:pt x="3105" y="13327"/>
                        <a:pt x="3266" y="12711"/>
                      </a:cubicBezTo>
                      <a:cubicBezTo>
                        <a:pt x="3390" y="12221"/>
                        <a:pt x="3685" y="11971"/>
                        <a:pt x="4149" y="11810"/>
                      </a:cubicBezTo>
                      <a:cubicBezTo>
                        <a:pt x="4254" y="11777"/>
                        <a:pt x="4358" y="11763"/>
                        <a:pt x="4459" y="11763"/>
                      </a:cubicBezTo>
                      <a:cubicBezTo>
                        <a:pt x="4759" y="11763"/>
                        <a:pt x="5035" y="11886"/>
                        <a:pt x="5255" y="11980"/>
                      </a:cubicBezTo>
                      <a:cubicBezTo>
                        <a:pt x="5061" y="11759"/>
                        <a:pt x="4777" y="11573"/>
                        <a:pt x="4398" y="11573"/>
                      </a:cubicBezTo>
                      <a:cubicBezTo>
                        <a:pt x="4272" y="11573"/>
                        <a:pt x="4135" y="11594"/>
                        <a:pt x="3988" y="11641"/>
                      </a:cubicBezTo>
                      <a:cubicBezTo>
                        <a:pt x="3515" y="11783"/>
                        <a:pt x="3194" y="12105"/>
                        <a:pt x="2989" y="12693"/>
                      </a:cubicBezTo>
                      <a:cubicBezTo>
                        <a:pt x="3043" y="11864"/>
                        <a:pt x="3506" y="11293"/>
                        <a:pt x="4149" y="11195"/>
                      </a:cubicBezTo>
                      <a:cubicBezTo>
                        <a:pt x="4221" y="11183"/>
                        <a:pt x="4294" y="11178"/>
                        <a:pt x="4366" y="11178"/>
                      </a:cubicBezTo>
                      <a:close/>
                      <a:moveTo>
                        <a:pt x="7420" y="4319"/>
                      </a:moveTo>
                      <a:cubicBezTo>
                        <a:pt x="7943" y="4319"/>
                        <a:pt x="8551" y="4588"/>
                        <a:pt x="8841" y="5093"/>
                      </a:cubicBezTo>
                      <a:cubicBezTo>
                        <a:pt x="9002" y="5351"/>
                        <a:pt x="9145" y="5628"/>
                        <a:pt x="9234" y="5922"/>
                      </a:cubicBezTo>
                      <a:cubicBezTo>
                        <a:pt x="9501" y="6761"/>
                        <a:pt x="10179" y="7127"/>
                        <a:pt x="10866" y="7510"/>
                      </a:cubicBezTo>
                      <a:cubicBezTo>
                        <a:pt x="11098" y="6502"/>
                        <a:pt x="11526" y="5646"/>
                        <a:pt x="12311" y="5012"/>
                      </a:cubicBezTo>
                      <a:cubicBezTo>
                        <a:pt x="12603" y="4781"/>
                        <a:pt x="12911" y="4574"/>
                        <a:pt x="13314" y="4574"/>
                      </a:cubicBezTo>
                      <a:cubicBezTo>
                        <a:pt x="13331" y="4574"/>
                        <a:pt x="13347" y="4575"/>
                        <a:pt x="13364" y="4575"/>
                      </a:cubicBezTo>
                      <a:cubicBezTo>
                        <a:pt x="13346" y="4638"/>
                        <a:pt x="13346" y="4691"/>
                        <a:pt x="13320" y="4709"/>
                      </a:cubicBezTo>
                      <a:cubicBezTo>
                        <a:pt x="12811" y="5137"/>
                        <a:pt x="12535" y="5717"/>
                        <a:pt x="12338" y="6342"/>
                      </a:cubicBezTo>
                      <a:cubicBezTo>
                        <a:pt x="12169" y="6886"/>
                        <a:pt x="12026" y="7439"/>
                        <a:pt x="11892" y="7992"/>
                      </a:cubicBezTo>
                      <a:cubicBezTo>
                        <a:pt x="11375" y="10035"/>
                        <a:pt x="10367" y="11792"/>
                        <a:pt x="8957" y="13300"/>
                      </a:cubicBezTo>
                      <a:cubicBezTo>
                        <a:pt x="8520" y="13764"/>
                        <a:pt x="8038" y="14156"/>
                        <a:pt x="7467" y="14406"/>
                      </a:cubicBezTo>
                      <a:cubicBezTo>
                        <a:pt x="6902" y="14658"/>
                        <a:pt x="6319" y="14816"/>
                        <a:pt x="5721" y="14816"/>
                      </a:cubicBezTo>
                      <a:cubicBezTo>
                        <a:pt x="5470" y="14816"/>
                        <a:pt x="5216" y="14788"/>
                        <a:pt x="4961" y="14727"/>
                      </a:cubicBezTo>
                      <a:cubicBezTo>
                        <a:pt x="4515" y="14620"/>
                        <a:pt x="4140" y="14379"/>
                        <a:pt x="3845" y="14023"/>
                      </a:cubicBezTo>
                      <a:cubicBezTo>
                        <a:pt x="3596" y="13719"/>
                        <a:pt x="3515" y="13371"/>
                        <a:pt x="3631" y="12988"/>
                      </a:cubicBezTo>
                      <a:cubicBezTo>
                        <a:pt x="3746" y="12620"/>
                        <a:pt x="4039" y="12402"/>
                        <a:pt x="4383" y="12402"/>
                      </a:cubicBezTo>
                      <a:cubicBezTo>
                        <a:pt x="4414" y="12402"/>
                        <a:pt x="4446" y="12404"/>
                        <a:pt x="4479" y="12408"/>
                      </a:cubicBezTo>
                      <a:cubicBezTo>
                        <a:pt x="4854" y="12452"/>
                        <a:pt x="5103" y="12738"/>
                        <a:pt x="5112" y="13166"/>
                      </a:cubicBezTo>
                      <a:cubicBezTo>
                        <a:pt x="5121" y="13398"/>
                        <a:pt x="5077" y="13630"/>
                        <a:pt x="5050" y="13853"/>
                      </a:cubicBezTo>
                      <a:cubicBezTo>
                        <a:pt x="4523" y="13817"/>
                        <a:pt x="4470" y="13737"/>
                        <a:pt x="4479" y="13166"/>
                      </a:cubicBezTo>
                      <a:cubicBezTo>
                        <a:pt x="4461" y="13164"/>
                        <a:pt x="4445" y="13162"/>
                        <a:pt x="4429" y="13162"/>
                      </a:cubicBezTo>
                      <a:cubicBezTo>
                        <a:pt x="4285" y="13162"/>
                        <a:pt x="4216" y="13269"/>
                        <a:pt x="4176" y="13398"/>
                      </a:cubicBezTo>
                      <a:cubicBezTo>
                        <a:pt x="4122" y="13594"/>
                        <a:pt x="4140" y="13782"/>
                        <a:pt x="4274" y="13933"/>
                      </a:cubicBezTo>
                      <a:cubicBezTo>
                        <a:pt x="4452" y="14156"/>
                        <a:pt x="4702" y="14237"/>
                        <a:pt x="4961" y="14246"/>
                      </a:cubicBezTo>
                      <a:cubicBezTo>
                        <a:pt x="5003" y="14247"/>
                        <a:pt x="5045" y="14248"/>
                        <a:pt x="5086" y="14248"/>
                      </a:cubicBezTo>
                      <a:cubicBezTo>
                        <a:pt x="5303" y="14248"/>
                        <a:pt x="5519" y="14228"/>
                        <a:pt x="5728" y="14183"/>
                      </a:cubicBezTo>
                      <a:cubicBezTo>
                        <a:pt x="7592" y="13782"/>
                        <a:pt x="8957" y="12675"/>
                        <a:pt x="9876" y="10981"/>
                      </a:cubicBezTo>
                      <a:cubicBezTo>
                        <a:pt x="10233" y="10311"/>
                        <a:pt x="10715" y="8652"/>
                        <a:pt x="10697" y="8028"/>
                      </a:cubicBezTo>
                      <a:lnTo>
                        <a:pt x="10697" y="8028"/>
                      </a:lnTo>
                      <a:cubicBezTo>
                        <a:pt x="10643" y="8188"/>
                        <a:pt x="10581" y="8349"/>
                        <a:pt x="10527" y="8518"/>
                      </a:cubicBezTo>
                      <a:cubicBezTo>
                        <a:pt x="10376" y="9027"/>
                        <a:pt x="10251" y="9535"/>
                        <a:pt x="10081" y="10035"/>
                      </a:cubicBezTo>
                      <a:cubicBezTo>
                        <a:pt x="9778" y="10972"/>
                        <a:pt x="9278" y="11783"/>
                        <a:pt x="8565" y="12452"/>
                      </a:cubicBezTo>
                      <a:cubicBezTo>
                        <a:pt x="8538" y="12479"/>
                        <a:pt x="8110" y="12881"/>
                        <a:pt x="8074" y="12899"/>
                      </a:cubicBezTo>
                      <a:cubicBezTo>
                        <a:pt x="8092" y="12863"/>
                        <a:pt x="8484" y="12426"/>
                        <a:pt x="8511" y="12399"/>
                      </a:cubicBezTo>
                      <a:cubicBezTo>
                        <a:pt x="9296" y="11346"/>
                        <a:pt x="9831" y="10169"/>
                        <a:pt x="10108" y="8875"/>
                      </a:cubicBezTo>
                      <a:cubicBezTo>
                        <a:pt x="10188" y="8527"/>
                        <a:pt x="10224" y="8161"/>
                        <a:pt x="10224" y="7796"/>
                      </a:cubicBezTo>
                      <a:lnTo>
                        <a:pt x="10224" y="7796"/>
                      </a:lnTo>
                      <a:cubicBezTo>
                        <a:pt x="10072" y="8384"/>
                        <a:pt x="9930" y="8982"/>
                        <a:pt x="9751" y="9562"/>
                      </a:cubicBezTo>
                      <a:cubicBezTo>
                        <a:pt x="9635" y="9955"/>
                        <a:pt x="9466" y="10329"/>
                        <a:pt x="9305" y="10704"/>
                      </a:cubicBezTo>
                      <a:cubicBezTo>
                        <a:pt x="9243" y="10847"/>
                        <a:pt x="9145" y="10963"/>
                        <a:pt x="9055" y="11088"/>
                      </a:cubicBezTo>
                      <a:cubicBezTo>
                        <a:pt x="9091" y="10936"/>
                        <a:pt x="9127" y="10784"/>
                        <a:pt x="9180" y="10642"/>
                      </a:cubicBezTo>
                      <a:cubicBezTo>
                        <a:pt x="9501" y="9723"/>
                        <a:pt x="9698" y="8777"/>
                        <a:pt x="9644" y="7796"/>
                      </a:cubicBezTo>
                      <a:cubicBezTo>
                        <a:pt x="9635" y="7599"/>
                        <a:pt x="9591" y="7403"/>
                        <a:pt x="9519" y="7207"/>
                      </a:cubicBezTo>
                      <a:cubicBezTo>
                        <a:pt x="9519" y="8483"/>
                        <a:pt x="9350" y="9705"/>
                        <a:pt x="8698" y="10820"/>
                      </a:cubicBezTo>
                      <a:cubicBezTo>
                        <a:pt x="8743" y="10686"/>
                        <a:pt x="8788" y="10543"/>
                        <a:pt x="8823" y="10410"/>
                      </a:cubicBezTo>
                      <a:cubicBezTo>
                        <a:pt x="9207" y="9196"/>
                        <a:pt x="9252" y="7983"/>
                        <a:pt x="8859" y="6770"/>
                      </a:cubicBezTo>
                      <a:cubicBezTo>
                        <a:pt x="8520" y="5735"/>
                        <a:pt x="7958" y="4896"/>
                        <a:pt x="6905" y="4522"/>
                      </a:cubicBezTo>
                      <a:cubicBezTo>
                        <a:pt x="6879" y="4513"/>
                        <a:pt x="6861" y="4486"/>
                        <a:pt x="6843" y="4459"/>
                      </a:cubicBezTo>
                      <a:cubicBezTo>
                        <a:pt x="7002" y="4365"/>
                        <a:pt x="7204" y="4319"/>
                        <a:pt x="7420" y="4319"/>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a:off x="3174981" y="595926"/>
                  <a:ext cx="150822" cy="337485"/>
                </a:xfrm>
                <a:custGeom>
                  <a:avLst/>
                  <a:gdLst/>
                  <a:ahLst/>
                  <a:cxnLst/>
                  <a:rect l="l" t="t" r="r" b="b"/>
                  <a:pathLst>
                    <a:path w="2588" h="5791" extrusionOk="0">
                      <a:moveTo>
                        <a:pt x="2588" y="1"/>
                      </a:moveTo>
                      <a:lnTo>
                        <a:pt x="2588" y="1"/>
                      </a:lnTo>
                      <a:cubicBezTo>
                        <a:pt x="634" y="1054"/>
                        <a:pt x="1" y="4283"/>
                        <a:pt x="1035" y="5791"/>
                      </a:cubicBezTo>
                      <a:cubicBezTo>
                        <a:pt x="322" y="3516"/>
                        <a:pt x="821" y="1580"/>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a:off x="3268050" y="957305"/>
                  <a:ext cx="219473" cy="76460"/>
                </a:xfrm>
                <a:custGeom>
                  <a:avLst/>
                  <a:gdLst/>
                  <a:ahLst/>
                  <a:cxnLst/>
                  <a:rect l="l" t="t" r="r" b="b"/>
                  <a:pathLst>
                    <a:path w="3766" h="1312" extrusionOk="0">
                      <a:moveTo>
                        <a:pt x="3738" y="0"/>
                      </a:moveTo>
                      <a:lnTo>
                        <a:pt x="3738" y="0"/>
                      </a:lnTo>
                      <a:cubicBezTo>
                        <a:pt x="3694" y="27"/>
                        <a:pt x="3685" y="27"/>
                        <a:pt x="3676" y="36"/>
                      </a:cubicBezTo>
                      <a:cubicBezTo>
                        <a:pt x="3649" y="71"/>
                        <a:pt x="3622" y="107"/>
                        <a:pt x="3596" y="143"/>
                      </a:cubicBezTo>
                      <a:cubicBezTo>
                        <a:pt x="3257" y="776"/>
                        <a:pt x="2704" y="1017"/>
                        <a:pt x="2043" y="1071"/>
                      </a:cubicBezTo>
                      <a:cubicBezTo>
                        <a:pt x="1989" y="1075"/>
                        <a:pt x="1934" y="1077"/>
                        <a:pt x="1881" y="1077"/>
                      </a:cubicBezTo>
                      <a:cubicBezTo>
                        <a:pt x="1393" y="1077"/>
                        <a:pt x="954" y="900"/>
                        <a:pt x="536" y="642"/>
                      </a:cubicBezTo>
                      <a:cubicBezTo>
                        <a:pt x="357" y="535"/>
                        <a:pt x="179" y="428"/>
                        <a:pt x="0" y="321"/>
                      </a:cubicBezTo>
                      <a:lnTo>
                        <a:pt x="0" y="321"/>
                      </a:lnTo>
                      <a:cubicBezTo>
                        <a:pt x="304" y="848"/>
                        <a:pt x="768" y="1115"/>
                        <a:pt x="1303" y="1240"/>
                      </a:cubicBezTo>
                      <a:cubicBezTo>
                        <a:pt x="1505" y="1287"/>
                        <a:pt x="1702" y="1311"/>
                        <a:pt x="1894" y="1311"/>
                      </a:cubicBezTo>
                      <a:cubicBezTo>
                        <a:pt x="2465" y="1311"/>
                        <a:pt x="2988" y="1099"/>
                        <a:pt x="3435" y="651"/>
                      </a:cubicBezTo>
                      <a:cubicBezTo>
                        <a:pt x="3605" y="482"/>
                        <a:pt x="3765" y="294"/>
                        <a:pt x="3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a:off x="3775997" y="771691"/>
                  <a:ext cx="110786" cy="256363"/>
                </a:xfrm>
                <a:custGeom>
                  <a:avLst/>
                  <a:gdLst/>
                  <a:ahLst/>
                  <a:cxnLst/>
                  <a:rect l="l" t="t" r="r" b="b"/>
                  <a:pathLst>
                    <a:path w="1901" h="4399" extrusionOk="0">
                      <a:moveTo>
                        <a:pt x="1900" y="0"/>
                      </a:moveTo>
                      <a:lnTo>
                        <a:pt x="1900" y="0"/>
                      </a:lnTo>
                      <a:cubicBezTo>
                        <a:pt x="1802" y="63"/>
                        <a:pt x="1749" y="89"/>
                        <a:pt x="1713" y="116"/>
                      </a:cubicBezTo>
                      <a:cubicBezTo>
                        <a:pt x="1231" y="482"/>
                        <a:pt x="910" y="964"/>
                        <a:pt x="741" y="1535"/>
                      </a:cubicBezTo>
                      <a:cubicBezTo>
                        <a:pt x="464" y="2409"/>
                        <a:pt x="259" y="3310"/>
                        <a:pt x="18" y="4202"/>
                      </a:cubicBezTo>
                      <a:cubicBezTo>
                        <a:pt x="0" y="4265"/>
                        <a:pt x="9" y="4327"/>
                        <a:pt x="0" y="4398"/>
                      </a:cubicBezTo>
                      <a:cubicBezTo>
                        <a:pt x="134" y="4265"/>
                        <a:pt x="205" y="4104"/>
                        <a:pt x="250" y="3943"/>
                      </a:cubicBezTo>
                      <a:cubicBezTo>
                        <a:pt x="366" y="3479"/>
                        <a:pt x="482" y="3016"/>
                        <a:pt x="598" y="2543"/>
                      </a:cubicBezTo>
                      <a:cubicBezTo>
                        <a:pt x="812" y="1642"/>
                        <a:pt x="1133" y="812"/>
                        <a:pt x="1811" y="161"/>
                      </a:cubicBezTo>
                      <a:cubicBezTo>
                        <a:pt x="1838" y="134"/>
                        <a:pt x="1847" y="98"/>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a:off x="3472896" y="1184470"/>
                  <a:ext cx="226699" cy="139924"/>
                </a:xfrm>
                <a:custGeom>
                  <a:avLst/>
                  <a:gdLst/>
                  <a:ahLst/>
                  <a:cxnLst/>
                  <a:rect l="l" t="t" r="r" b="b"/>
                  <a:pathLst>
                    <a:path w="3890" h="2401" extrusionOk="0">
                      <a:moveTo>
                        <a:pt x="3890" y="1"/>
                      </a:moveTo>
                      <a:lnTo>
                        <a:pt x="3890" y="1"/>
                      </a:lnTo>
                      <a:cubicBezTo>
                        <a:pt x="3105" y="1089"/>
                        <a:pt x="1776" y="2008"/>
                        <a:pt x="491" y="2275"/>
                      </a:cubicBezTo>
                      <a:cubicBezTo>
                        <a:pt x="411" y="2293"/>
                        <a:pt x="322" y="2302"/>
                        <a:pt x="241" y="2320"/>
                      </a:cubicBezTo>
                      <a:cubicBezTo>
                        <a:pt x="161" y="2338"/>
                        <a:pt x="81" y="2374"/>
                        <a:pt x="0" y="2400"/>
                      </a:cubicBezTo>
                      <a:cubicBezTo>
                        <a:pt x="1481" y="2338"/>
                        <a:pt x="2659" y="1687"/>
                        <a:pt x="3569" y="518"/>
                      </a:cubicBezTo>
                      <a:cubicBezTo>
                        <a:pt x="3613" y="464"/>
                        <a:pt x="3872" y="81"/>
                        <a:pt x="3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7"/>
        <p:cNvGrpSpPr/>
        <p:nvPr/>
      </p:nvGrpSpPr>
      <p:grpSpPr>
        <a:xfrm>
          <a:off x="0" y="0"/>
          <a:ext cx="0" cy="0"/>
          <a:chOff x="0" y="0"/>
          <a:chExt cx="0" cy="0"/>
        </a:xfrm>
      </p:grpSpPr>
      <p:pic>
        <p:nvPicPr>
          <p:cNvPr id="208" name="Google Shape;208;p5"/>
          <p:cNvPicPr preferRelativeResize="0"/>
          <p:nvPr/>
        </p:nvPicPr>
        <p:blipFill rotWithShape="1">
          <a:blip r:embed="rId2">
            <a:alphaModFix amt="60000"/>
          </a:blip>
          <a:srcRect t="8313" b="8304"/>
          <a:stretch/>
        </p:blipFill>
        <p:spPr>
          <a:xfrm rot="10800000">
            <a:off x="336502" y="265575"/>
            <a:ext cx="8501699" cy="4612325"/>
          </a:xfrm>
          <a:prstGeom prst="rect">
            <a:avLst/>
          </a:prstGeom>
          <a:noFill/>
          <a:ln>
            <a:noFill/>
          </a:ln>
        </p:spPr>
      </p:pic>
      <p:grpSp>
        <p:nvGrpSpPr>
          <p:cNvPr id="209" name="Google Shape;209;p5"/>
          <p:cNvGrpSpPr/>
          <p:nvPr/>
        </p:nvGrpSpPr>
        <p:grpSpPr>
          <a:xfrm>
            <a:off x="84827" y="25450"/>
            <a:ext cx="8974866" cy="5092882"/>
            <a:chOff x="48379" y="4764"/>
            <a:chExt cx="9047244" cy="5133954"/>
          </a:xfrm>
        </p:grpSpPr>
        <p:sp>
          <p:nvSpPr>
            <p:cNvPr id="210" name="Google Shape;210;p5"/>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5"/>
            <p:cNvGrpSpPr/>
            <p:nvPr/>
          </p:nvGrpSpPr>
          <p:grpSpPr>
            <a:xfrm>
              <a:off x="48505" y="3825795"/>
              <a:ext cx="1331245" cy="1312923"/>
              <a:chOff x="1121400" y="2826613"/>
              <a:chExt cx="1189036" cy="1172776"/>
            </a:xfrm>
          </p:grpSpPr>
          <p:sp>
            <p:nvSpPr>
              <p:cNvPr id="212" name="Google Shape;212;p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5"/>
            <p:cNvGrpSpPr/>
            <p:nvPr/>
          </p:nvGrpSpPr>
          <p:grpSpPr>
            <a:xfrm rot="10800000" flipH="1">
              <a:off x="48379" y="4764"/>
              <a:ext cx="1331245" cy="1313040"/>
              <a:chOff x="1121400" y="2826613"/>
              <a:chExt cx="1189036" cy="1172776"/>
            </a:xfrm>
          </p:grpSpPr>
          <p:sp>
            <p:nvSpPr>
              <p:cNvPr id="223" name="Google Shape;223;p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5"/>
            <p:cNvGrpSpPr/>
            <p:nvPr/>
          </p:nvGrpSpPr>
          <p:grpSpPr>
            <a:xfrm rot="10800000">
              <a:off x="7764378" y="4764"/>
              <a:ext cx="1331245" cy="1313040"/>
              <a:chOff x="1121400" y="2826613"/>
              <a:chExt cx="1189036" cy="1172776"/>
            </a:xfrm>
          </p:grpSpPr>
          <p:sp>
            <p:nvSpPr>
              <p:cNvPr id="234" name="Google Shape;234;p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5"/>
            <p:cNvGrpSpPr/>
            <p:nvPr/>
          </p:nvGrpSpPr>
          <p:grpSpPr>
            <a:xfrm flipH="1">
              <a:off x="7764378" y="3825672"/>
              <a:ext cx="1331245" cy="1313040"/>
              <a:chOff x="1121400" y="2826613"/>
              <a:chExt cx="1189036" cy="1172776"/>
            </a:xfrm>
          </p:grpSpPr>
          <p:sp>
            <p:nvSpPr>
              <p:cNvPr id="245" name="Google Shape;245;p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5" name="Google Shape;255;p5"/>
          <p:cNvSpPr txBox="1">
            <a:spLocks noGrp="1"/>
          </p:cNvSpPr>
          <p:nvPr>
            <p:ph type="title"/>
          </p:nvPr>
        </p:nvSpPr>
        <p:spPr>
          <a:xfrm>
            <a:off x="713225"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256" name="Google Shape;256;p5"/>
          <p:cNvSpPr txBox="1">
            <a:spLocks noGrp="1"/>
          </p:cNvSpPr>
          <p:nvPr>
            <p:ph type="subTitle" idx="1"/>
          </p:nvPr>
        </p:nvSpPr>
        <p:spPr>
          <a:xfrm>
            <a:off x="4958937" y="2599725"/>
            <a:ext cx="27966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57" name="Google Shape;257;p5"/>
          <p:cNvSpPr txBox="1">
            <a:spLocks noGrp="1"/>
          </p:cNvSpPr>
          <p:nvPr>
            <p:ph type="subTitle" idx="2"/>
          </p:nvPr>
        </p:nvSpPr>
        <p:spPr>
          <a:xfrm>
            <a:off x="1388975" y="2599725"/>
            <a:ext cx="2796600" cy="114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258" name="Google Shape;258;p5"/>
          <p:cNvSpPr txBox="1">
            <a:spLocks noGrp="1"/>
          </p:cNvSpPr>
          <p:nvPr>
            <p:ph type="subTitle" idx="3"/>
          </p:nvPr>
        </p:nvSpPr>
        <p:spPr>
          <a:xfrm>
            <a:off x="4958928" y="2221350"/>
            <a:ext cx="2796600" cy="527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Caudex"/>
              <a:buNone/>
              <a:defRPr sz="2200" b="1">
                <a:solidFill>
                  <a:schemeClr val="dk1"/>
                </a:solidFill>
                <a:latin typeface="Caudex"/>
                <a:ea typeface="Caudex"/>
                <a:cs typeface="Caudex"/>
                <a:sym typeface="Caudex"/>
              </a:defRPr>
            </a:lvl1pPr>
            <a:lvl2pPr lvl="1" algn="ctr" rtl="0">
              <a:lnSpc>
                <a:spcPct val="115000"/>
              </a:lnSpc>
              <a:spcBef>
                <a:spcPts val="0"/>
              </a:spcBef>
              <a:spcAft>
                <a:spcPts val="0"/>
              </a:spcAft>
              <a:buSzPts val="2200"/>
              <a:buFont typeface="Caudex"/>
              <a:buNone/>
              <a:defRPr sz="2200" b="1">
                <a:latin typeface="Caudex"/>
                <a:ea typeface="Caudex"/>
                <a:cs typeface="Caudex"/>
                <a:sym typeface="Caudex"/>
              </a:defRPr>
            </a:lvl2pPr>
            <a:lvl3pPr lvl="2" algn="ctr" rtl="0">
              <a:lnSpc>
                <a:spcPct val="115000"/>
              </a:lnSpc>
              <a:spcBef>
                <a:spcPts val="0"/>
              </a:spcBef>
              <a:spcAft>
                <a:spcPts val="0"/>
              </a:spcAft>
              <a:buSzPts val="2200"/>
              <a:buFont typeface="Caudex"/>
              <a:buNone/>
              <a:defRPr sz="2200" b="1">
                <a:latin typeface="Caudex"/>
                <a:ea typeface="Caudex"/>
                <a:cs typeface="Caudex"/>
                <a:sym typeface="Caudex"/>
              </a:defRPr>
            </a:lvl3pPr>
            <a:lvl4pPr lvl="3" algn="ctr" rtl="0">
              <a:lnSpc>
                <a:spcPct val="115000"/>
              </a:lnSpc>
              <a:spcBef>
                <a:spcPts val="0"/>
              </a:spcBef>
              <a:spcAft>
                <a:spcPts val="0"/>
              </a:spcAft>
              <a:buSzPts val="2200"/>
              <a:buFont typeface="Caudex"/>
              <a:buNone/>
              <a:defRPr sz="2200" b="1">
                <a:latin typeface="Caudex"/>
                <a:ea typeface="Caudex"/>
                <a:cs typeface="Caudex"/>
                <a:sym typeface="Caudex"/>
              </a:defRPr>
            </a:lvl4pPr>
            <a:lvl5pPr lvl="4" algn="ctr" rtl="0">
              <a:lnSpc>
                <a:spcPct val="115000"/>
              </a:lnSpc>
              <a:spcBef>
                <a:spcPts val="0"/>
              </a:spcBef>
              <a:spcAft>
                <a:spcPts val="0"/>
              </a:spcAft>
              <a:buSzPts val="2200"/>
              <a:buFont typeface="Caudex"/>
              <a:buNone/>
              <a:defRPr sz="2200" b="1">
                <a:latin typeface="Caudex"/>
                <a:ea typeface="Caudex"/>
                <a:cs typeface="Caudex"/>
                <a:sym typeface="Caudex"/>
              </a:defRPr>
            </a:lvl5pPr>
            <a:lvl6pPr lvl="5" algn="ctr" rtl="0">
              <a:lnSpc>
                <a:spcPct val="115000"/>
              </a:lnSpc>
              <a:spcBef>
                <a:spcPts val="0"/>
              </a:spcBef>
              <a:spcAft>
                <a:spcPts val="0"/>
              </a:spcAft>
              <a:buSzPts val="2200"/>
              <a:buFont typeface="Caudex"/>
              <a:buNone/>
              <a:defRPr sz="2200" b="1">
                <a:latin typeface="Caudex"/>
                <a:ea typeface="Caudex"/>
                <a:cs typeface="Caudex"/>
                <a:sym typeface="Caudex"/>
              </a:defRPr>
            </a:lvl6pPr>
            <a:lvl7pPr lvl="6" algn="ctr" rtl="0">
              <a:lnSpc>
                <a:spcPct val="115000"/>
              </a:lnSpc>
              <a:spcBef>
                <a:spcPts val="0"/>
              </a:spcBef>
              <a:spcAft>
                <a:spcPts val="0"/>
              </a:spcAft>
              <a:buSzPts val="2200"/>
              <a:buFont typeface="Caudex"/>
              <a:buNone/>
              <a:defRPr sz="2200" b="1">
                <a:latin typeface="Caudex"/>
                <a:ea typeface="Caudex"/>
                <a:cs typeface="Caudex"/>
                <a:sym typeface="Caudex"/>
              </a:defRPr>
            </a:lvl7pPr>
            <a:lvl8pPr lvl="7" algn="ctr" rtl="0">
              <a:lnSpc>
                <a:spcPct val="115000"/>
              </a:lnSpc>
              <a:spcBef>
                <a:spcPts val="0"/>
              </a:spcBef>
              <a:spcAft>
                <a:spcPts val="0"/>
              </a:spcAft>
              <a:buSzPts val="2200"/>
              <a:buFont typeface="Caudex"/>
              <a:buNone/>
              <a:defRPr sz="2200" b="1">
                <a:latin typeface="Caudex"/>
                <a:ea typeface="Caudex"/>
                <a:cs typeface="Caudex"/>
                <a:sym typeface="Caudex"/>
              </a:defRPr>
            </a:lvl8pPr>
            <a:lvl9pPr lvl="8" algn="ctr" rtl="0">
              <a:lnSpc>
                <a:spcPct val="115000"/>
              </a:lnSpc>
              <a:spcBef>
                <a:spcPts val="0"/>
              </a:spcBef>
              <a:spcAft>
                <a:spcPts val="0"/>
              </a:spcAft>
              <a:buSzPts val="2200"/>
              <a:buFont typeface="Caudex"/>
              <a:buNone/>
              <a:defRPr sz="2200" b="1">
                <a:latin typeface="Caudex"/>
                <a:ea typeface="Caudex"/>
                <a:cs typeface="Caudex"/>
                <a:sym typeface="Caudex"/>
              </a:defRPr>
            </a:lvl9pPr>
          </a:lstStyle>
          <a:p>
            <a:endParaRPr/>
          </a:p>
        </p:txBody>
      </p:sp>
      <p:sp>
        <p:nvSpPr>
          <p:cNvPr id="259" name="Google Shape;259;p5"/>
          <p:cNvSpPr txBox="1">
            <a:spLocks noGrp="1"/>
          </p:cNvSpPr>
          <p:nvPr>
            <p:ph type="subTitle" idx="4"/>
          </p:nvPr>
        </p:nvSpPr>
        <p:spPr>
          <a:xfrm>
            <a:off x="1388975" y="2221350"/>
            <a:ext cx="2796600" cy="527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200"/>
              <a:buFont typeface="Caudex"/>
              <a:buNone/>
              <a:defRPr sz="2200" b="1">
                <a:solidFill>
                  <a:schemeClr val="dk1"/>
                </a:solidFill>
                <a:latin typeface="Caudex"/>
                <a:ea typeface="Caudex"/>
                <a:cs typeface="Caudex"/>
                <a:sym typeface="Caudex"/>
              </a:defRPr>
            </a:lvl1pPr>
            <a:lvl2pPr lvl="1" algn="ctr" rtl="0">
              <a:lnSpc>
                <a:spcPct val="115000"/>
              </a:lnSpc>
              <a:spcBef>
                <a:spcPts val="0"/>
              </a:spcBef>
              <a:spcAft>
                <a:spcPts val="0"/>
              </a:spcAft>
              <a:buSzPts val="2200"/>
              <a:buFont typeface="Caudex"/>
              <a:buNone/>
              <a:defRPr sz="2200" b="1">
                <a:latin typeface="Caudex"/>
                <a:ea typeface="Caudex"/>
                <a:cs typeface="Caudex"/>
                <a:sym typeface="Caudex"/>
              </a:defRPr>
            </a:lvl2pPr>
            <a:lvl3pPr lvl="2" algn="ctr" rtl="0">
              <a:lnSpc>
                <a:spcPct val="115000"/>
              </a:lnSpc>
              <a:spcBef>
                <a:spcPts val="0"/>
              </a:spcBef>
              <a:spcAft>
                <a:spcPts val="0"/>
              </a:spcAft>
              <a:buSzPts val="2200"/>
              <a:buFont typeface="Caudex"/>
              <a:buNone/>
              <a:defRPr sz="2200" b="1">
                <a:latin typeface="Caudex"/>
                <a:ea typeface="Caudex"/>
                <a:cs typeface="Caudex"/>
                <a:sym typeface="Caudex"/>
              </a:defRPr>
            </a:lvl3pPr>
            <a:lvl4pPr lvl="3" algn="ctr" rtl="0">
              <a:lnSpc>
                <a:spcPct val="115000"/>
              </a:lnSpc>
              <a:spcBef>
                <a:spcPts val="0"/>
              </a:spcBef>
              <a:spcAft>
                <a:spcPts val="0"/>
              </a:spcAft>
              <a:buSzPts val="2200"/>
              <a:buFont typeface="Caudex"/>
              <a:buNone/>
              <a:defRPr sz="2200" b="1">
                <a:latin typeface="Caudex"/>
                <a:ea typeface="Caudex"/>
                <a:cs typeface="Caudex"/>
                <a:sym typeface="Caudex"/>
              </a:defRPr>
            </a:lvl4pPr>
            <a:lvl5pPr lvl="4" algn="ctr" rtl="0">
              <a:lnSpc>
                <a:spcPct val="115000"/>
              </a:lnSpc>
              <a:spcBef>
                <a:spcPts val="0"/>
              </a:spcBef>
              <a:spcAft>
                <a:spcPts val="0"/>
              </a:spcAft>
              <a:buSzPts val="2200"/>
              <a:buFont typeface="Caudex"/>
              <a:buNone/>
              <a:defRPr sz="2200" b="1">
                <a:latin typeface="Caudex"/>
                <a:ea typeface="Caudex"/>
                <a:cs typeface="Caudex"/>
                <a:sym typeface="Caudex"/>
              </a:defRPr>
            </a:lvl5pPr>
            <a:lvl6pPr lvl="5" algn="ctr" rtl="0">
              <a:lnSpc>
                <a:spcPct val="115000"/>
              </a:lnSpc>
              <a:spcBef>
                <a:spcPts val="0"/>
              </a:spcBef>
              <a:spcAft>
                <a:spcPts val="0"/>
              </a:spcAft>
              <a:buSzPts val="2200"/>
              <a:buFont typeface="Caudex"/>
              <a:buNone/>
              <a:defRPr sz="2200" b="1">
                <a:latin typeface="Caudex"/>
                <a:ea typeface="Caudex"/>
                <a:cs typeface="Caudex"/>
                <a:sym typeface="Caudex"/>
              </a:defRPr>
            </a:lvl6pPr>
            <a:lvl7pPr lvl="6" algn="ctr" rtl="0">
              <a:lnSpc>
                <a:spcPct val="115000"/>
              </a:lnSpc>
              <a:spcBef>
                <a:spcPts val="0"/>
              </a:spcBef>
              <a:spcAft>
                <a:spcPts val="0"/>
              </a:spcAft>
              <a:buSzPts val="2200"/>
              <a:buFont typeface="Caudex"/>
              <a:buNone/>
              <a:defRPr sz="2200" b="1">
                <a:latin typeface="Caudex"/>
                <a:ea typeface="Caudex"/>
                <a:cs typeface="Caudex"/>
                <a:sym typeface="Caudex"/>
              </a:defRPr>
            </a:lvl7pPr>
            <a:lvl8pPr lvl="7" algn="ctr" rtl="0">
              <a:lnSpc>
                <a:spcPct val="115000"/>
              </a:lnSpc>
              <a:spcBef>
                <a:spcPts val="0"/>
              </a:spcBef>
              <a:spcAft>
                <a:spcPts val="0"/>
              </a:spcAft>
              <a:buSzPts val="2200"/>
              <a:buFont typeface="Caudex"/>
              <a:buNone/>
              <a:defRPr sz="2200" b="1">
                <a:latin typeface="Caudex"/>
                <a:ea typeface="Caudex"/>
                <a:cs typeface="Caudex"/>
                <a:sym typeface="Caudex"/>
              </a:defRPr>
            </a:lvl8pPr>
            <a:lvl9pPr lvl="8" algn="ctr" rtl="0">
              <a:lnSpc>
                <a:spcPct val="115000"/>
              </a:lnSpc>
              <a:spcBef>
                <a:spcPts val="0"/>
              </a:spcBef>
              <a:spcAft>
                <a:spcPts val="0"/>
              </a:spcAft>
              <a:buSzPts val="2200"/>
              <a:buFont typeface="Caudex"/>
              <a:buNone/>
              <a:defRPr sz="2200" b="1">
                <a:latin typeface="Caudex"/>
                <a:ea typeface="Caudex"/>
                <a:cs typeface="Caudex"/>
                <a:sym typeface="Caudex"/>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0"/>
        <p:cNvGrpSpPr/>
        <p:nvPr/>
      </p:nvGrpSpPr>
      <p:grpSpPr>
        <a:xfrm>
          <a:off x="0" y="0"/>
          <a:ext cx="0" cy="0"/>
          <a:chOff x="0" y="0"/>
          <a:chExt cx="0" cy="0"/>
        </a:xfrm>
      </p:grpSpPr>
      <p:pic>
        <p:nvPicPr>
          <p:cNvPr id="261" name="Google Shape;261;p6"/>
          <p:cNvPicPr preferRelativeResize="0"/>
          <p:nvPr/>
        </p:nvPicPr>
        <p:blipFill rotWithShape="1">
          <a:blip r:embed="rId2">
            <a:alphaModFix amt="60000"/>
          </a:blip>
          <a:srcRect t="10989" b="5628"/>
          <a:stretch/>
        </p:blipFill>
        <p:spPr>
          <a:xfrm rot="10800000">
            <a:off x="357701" y="276450"/>
            <a:ext cx="8428549" cy="4590625"/>
          </a:xfrm>
          <a:prstGeom prst="rect">
            <a:avLst/>
          </a:prstGeom>
          <a:noFill/>
          <a:ln>
            <a:noFill/>
          </a:ln>
        </p:spPr>
      </p:pic>
      <p:grpSp>
        <p:nvGrpSpPr>
          <p:cNvPr id="262" name="Google Shape;262;p6"/>
          <p:cNvGrpSpPr/>
          <p:nvPr/>
        </p:nvGrpSpPr>
        <p:grpSpPr>
          <a:xfrm>
            <a:off x="84827" y="25450"/>
            <a:ext cx="8974866" cy="5092882"/>
            <a:chOff x="48379" y="4764"/>
            <a:chExt cx="9047244" cy="5133954"/>
          </a:xfrm>
        </p:grpSpPr>
        <p:sp>
          <p:nvSpPr>
            <p:cNvPr id="263" name="Google Shape;263;p6"/>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6"/>
            <p:cNvGrpSpPr/>
            <p:nvPr/>
          </p:nvGrpSpPr>
          <p:grpSpPr>
            <a:xfrm>
              <a:off x="48505" y="3825795"/>
              <a:ext cx="1331245" cy="1312923"/>
              <a:chOff x="1121400" y="2826613"/>
              <a:chExt cx="1189036" cy="1172776"/>
            </a:xfrm>
          </p:grpSpPr>
          <p:sp>
            <p:nvSpPr>
              <p:cNvPr id="265" name="Google Shape;265;p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6"/>
            <p:cNvGrpSpPr/>
            <p:nvPr/>
          </p:nvGrpSpPr>
          <p:grpSpPr>
            <a:xfrm rot="10800000" flipH="1">
              <a:off x="48379" y="4764"/>
              <a:ext cx="1331245" cy="1313040"/>
              <a:chOff x="1121400" y="2826613"/>
              <a:chExt cx="1189036" cy="1172776"/>
            </a:xfrm>
          </p:grpSpPr>
          <p:sp>
            <p:nvSpPr>
              <p:cNvPr id="276" name="Google Shape;276;p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6"/>
            <p:cNvGrpSpPr/>
            <p:nvPr/>
          </p:nvGrpSpPr>
          <p:grpSpPr>
            <a:xfrm rot="10800000">
              <a:off x="7764378" y="4764"/>
              <a:ext cx="1331245" cy="1313040"/>
              <a:chOff x="1121400" y="2826613"/>
              <a:chExt cx="1189036" cy="1172776"/>
            </a:xfrm>
          </p:grpSpPr>
          <p:sp>
            <p:nvSpPr>
              <p:cNvPr id="287" name="Google Shape;287;p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6"/>
            <p:cNvGrpSpPr/>
            <p:nvPr/>
          </p:nvGrpSpPr>
          <p:grpSpPr>
            <a:xfrm flipH="1">
              <a:off x="7764378" y="3825672"/>
              <a:ext cx="1331245" cy="1313040"/>
              <a:chOff x="1121400" y="2826613"/>
              <a:chExt cx="1189036" cy="1172776"/>
            </a:xfrm>
          </p:grpSpPr>
          <p:sp>
            <p:nvSpPr>
              <p:cNvPr id="298" name="Google Shape;298;p6"/>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8" name="Google Shape;308;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9"/>
        <p:cNvGrpSpPr/>
        <p:nvPr/>
      </p:nvGrpSpPr>
      <p:grpSpPr>
        <a:xfrm>
          <a:off x="0" y="0"/>
          <a:ext cx="0" cy="0"/>
          <a:chOff x="0" y="0"/>
          <a:chExt cx="0" cy="0"/>
        </a:xfrm>
      </p:grpSpPr>
      <p:pic>
        <p:nvPicPr>
          <p:cNvPr id="310" name="Google Shape;310;p7"/>
          <p:cNvPicPr preferRelativeResize="0"/>
          <p:nvPr/>
        </p:nvPicPr>
        <p:blipFill rotWithShape="1">
          <a:blip r:embed="rId2">
            <a:alphaModFix amt="60000"/>
          </a:blip>
          <a:srcRect t="8313" b="8304"/>
          <a:stretch/>
        </p:blipFill>
        <p:spPr>
          <a:xfrm rot="10800000">
            <a:off x="362973" y="276450"/>
            <a:ext cx="8418002" cy="4590625"/>
          </a:xfrm>
          <a:prstGeom prst="rect">
            <a:avLst/>
          </a:prstGeom>
          <a:noFill/>
          <a:ln>
            <a:noFill/>
          </a:ln>
        </p:spPr>
      </p:pic>
      <p:grpSp>
        <p:nvGrpSpPr>
          <p:cNvPr id="311" name="Google Shape;311;p7"/>
          <p:cNvGrpSpPr/>
          <p:nvPr/>
        </p:nvGrpSpPr>
        <p:grpSpPr>
          <a:xfrm>
            <a:off x="84827" y="25450"/>
            <a:ext cx="8974866" cy="5092882"/>
            <a:chOff x="48379" y="4764"/>
            <a:chExt cx="9047244" cy="5133954"/>
          </a:xfrm>
        </p:grpSpPr>
        <p:sp>
          <p:nvSpPr>
            <p:cNvPr id="312" name="Google Shape;312;p7"/>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7"/>
            <p:cNvGrpSpPr/>
            <p:nvPr/>
          </p:nvGrpSpPr>
          <p:grpSpPr>
            <a:xfrm>
              <a:off x="48505" y="3825795"/>
              <a:ext cx="1331245" cy="1312923"/>
              <a:chOff x="1121400" y="2826613"/>
              <a:chExt cx="1189036" cy="1172776"/>
            </a:xfrm>
          </p:grpSpPr>
          <p:sp>
            <p:nvSpPr>
              <p:cNvPr id="314" name="Google Shape;314;p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7"/>
            <p:cNvGrpSpPr/>
            <p:nvPr/>
          </p:nvGrpSpPr>
          <p:grpSpPr>
            <a:xfrm rot="10800000" flipH="1">
              <a:off x="48379" y="4764"/>
              <a:ext cx="1331245" cy="1313040"/>
              <a:chOff x="1121400" y="2826613"/>
              <a:chExt cx="1189036" cy="1172776"/>
            </a:xfrm>
          </p:grpSpPr>
          <p:sp>
            <p:nvSpPr>
              <p:cNvPr id="325" name="Google Shape;325;p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7"/>
            <p:cNvGrpSpPr/>
            <p:nvPr/>
          </p:nvGrpSpPr>
          <p:grpSpPr>
            <a:xfrm rot="10800000">
              <a:off x="7764378" y="4764"/>
              <a:ext cx="1331245" cy="1313040"/>
              <a:chOff x="1121400" y="2826613"/>
              <a:chExt cx="1189036" cy="1172776"/>
            </a:xfrm>
          </p:grpSpPr>
          <p:sp>
            <p:nvSpPr>
              <p:cNvPr id="336" name="Google Shape;336;p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7"/>
            <p:cNvGrpSpPr/>
            <p:nvPr/>
          </p:nvGrpSpPr>
          <p:grpSpPr>
            <a:xfrm flipH="1">
              <a:off x="7764378" y="3825672"/>
              <a:ext cx="1331245" cy="1313040"/>
              <a:chOff x="1121400" y="2826613"/>
              <a:chExt cx="1189036" cy="1172776"/>
            </a:xfrm>
          </p:grpSpPr>
          <p:sp>
            <p:nvSpPr>
              <p:cNvPr id="347" name="Google Shape;347;p7"/>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7" name="Google Shape;357;p7"/>
          <p:cNvSpPr txBox="1">
            <a:spLocks noGrp="1"/>
          </p:cNvSpPr>
          <p:nvPr>
            <p:ph type="title"/>
          </p:nvPr>
        </p:nvSpPr>
        <p:spPr>
          <a:xfrm>
            <a:off x="2476650" y="1224750"/>
            <a:ext cx="4177500" cy="572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8" name="Google Shape;358;p7"/>
          <p:cNvSpPr txBox="1">
            <a:spLocks noGrp="1"/>
          </p:cNvSpPr>
          <p:nvPr>
            <p:ph type="subTitle" idx="1"/>
          </p:nvPr>
        </p:nvSpPr>
        <p:spPr>
          <a:xfrm>
            <a:off x="2483250" y="1797450"/>
            <a:ext cx="4177500" cy="2121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Nunito Light"/>
              <a:buChar char="●"/>
              <a:defRPr/>
            </a:lvl1pPr>
            <a:lvl2pPr lvl="1" algn="ctr" rtl="0">
              <a:lnSpc>
                <a:spcPct val="115000"/>
              </a:lnSpc>
              <a:spcBef>
                <a:spcPts val="0"/>
              </a:spcBef>
              <a:spcAft>
                <a:spcPts val="0"/>
              </a:spcAft>
              <a:buClr>
                <a:srgbClr val="E76A28"/>
              </a:buClr>
              <a:buSzPts val="1600"/>
              <a:buFont typeface="Nunito Light"/>
              <a:buChar char="○"/>
              <a:defRPr/>
            </a:lvl2pPr>
            <a:lvl3pPr lvl="2" algn="ctr" rtl="0">
              <a:lnSpc>
                <a:spcPct val="115000"/>
              </a:lnSpc>
              <a:spcBef>
                <a:spcPts val="1600"/>
              </a:spcBef>
              <a:spcAft>
                <a:spcPts val="0"/>
              </a:spcAft>
              <a:buClr>
                <a:srgbClr val="E76A28"/>
              </a:buClr>
              <a:buSzPts val="1500"/>
              <a:buFont typeface="Nunito Light"/>
              <a:buChar char="■"/>
              <a:defRPr/>
            </a:lvl3pPr>
            <a:lvl4pPr lvl="3" algn="ctr" rtl="0">
              <a:lnSpc>
                <a:spcPct val="115000"/>
              </a:lnSpc>
              <a:spcBef>
                <a:spcPts val="1600"/>
              </a:spcBef>
              <a:spcAft>
                <a:spcPts val="0"/>
              </a:spcAft>
              <a:buClr>
                <a:srgbClr val="E76A28"/>
              </a:buClr>
              <a:buSzPts val="1500"/>
              <a:buFont typeface="Nunito Light"/>
              <a:buChar char="●"/>
              <a:defRPr/>
            </a:lvl4pPr>
            <a:lvl5pPr lvl="4" algn="ctr" rtl="0">
              <a:lnSpc>
                <a:spcPct val="115000"/>
              </a:lnSpc>
              <a:spcBef>
                <a:spcPts val="1600"/>
              </a:spcBef>
              <a:spcAft>
                <a:spcPts val="0"/>
              </a:spcAft>
              <a:buClr>
                <a:srgbClr val="E76A28"/>
              </a:buClr>
              <a:buSzPts val="1400"/>
              <a:buFont typeface="Nunito Light"/>
              <a:buChar char="○"/>
              <a:defRPr/>
            </a:lvl5pPr>
            <a:lvl6pPr lvl="5" algn="ctr" rtl="0">
              <a:lnSpc>
                <a:spcPct val="115000"/>
              </a:lnSpc>
              <a:spcBef>
                <a:spcPts val="1600"/>
              </a:spcBef>
              <a:spcAft>
                <a:spcPts val="0"/>
              </a:spcAft>
              <a:buClr>
                <a:srgbClr val="999999"/>
              </a:buClr>
              <a:buSzPts val="1400"/>
              <a:buFont typeface="Nunito Light"/>
              <a:buChar char="■"/>
              <a:defRPr/>
            </a:lvl6pPr>
            <a:lvl7pPr lvl="6" algn="ctr" rtl="0">
              <a:lnSpc>
                <a:spcPct val="115000"/>
              </a:lnSpc>
              <a:spcBef>
                <a:spcPts val="1600"/>
              </a:spcBef>
              <a:spcAft>
                <a:spcPts val="0"/>
              </a:spcAft>
              <a:buClr>
                <a:srgbClr val="999999"/>
              </a:buClr>
              <a:buSzPts val="1300"/>
              <a:buFont typeface="Nunito Light"/>
              <a:buChar char="●"/>
              <a:defRPr/>
            </a:lvl7pPr>
            <a:lvl8pPr lvl="7" algn="ctr" rtl="0">
              <a:lnSpc>
                <a:spcPct val="115000"/>
              </a:lnSpc>
              <a:spcBef>
                <a:spcPts val="1600"/>
              </a:spcBef>
              <a:spcAft>
                <a:spcPts val="0"/>
              </a:spcAft>
              <a:buClr>
                <a:srgbClr val="999999"/>
              </a:buClr>
              <a:buSzPts val="1300"/>
              <a:buFont typeface="Nunito Light"/>
              <a:buChar char="○"/>
              <a:defRPr/>
            </a:lvl8pPr>
            <a:lvl9pPr lvl="8" algn="ctr" rtl="0">
              <a:lnSpc>
                <a:spcPct val="115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9"/>
        <p:cNvGrpSpPr/>
        <p:nvPr/>
      </p:nvGrpSpPr>
      <p:grpSpPr>
        <a:xfrm>
          <a:off x="0" y="0"/>
          <a:ext cx="0" cy="0"/>
          <a:chOff x="0" y="0"/>
          <a:chExt cx="0" cy="0"/>
        </a:xfrm>
      </p:grpSpPr>
      <p:pic>
        <p:nvPicPr>
          <p:cNvPr id="360" name="Google Shape;360;p8"/>
          <p:cNvPicPr preferRelativeResize="0"/>
          <p:nvPr/>
        </p:nvPicPr>
        <p:blipFill rotWithShape="1">
          <a:blip r:embed="rId2">
            <a:alphaModFix amt="60000"/>
          </a:blip>
          <a:srcRect t="8313" b="8304"/>
          <a:stretch/>
        </p:blipFill>
        <p:spPr>
          <a:xfrm rot="10800000">
            <a:off x="336502" y="265575"/>
            <a:ext cx="8501699" cy="4612325"/>
          </a:xfrm>
          <a:prstGeom prst="rect">
            <a:avLst/>
          </a:prstGeom>
          <a:noFill/>
          <a:ln>
            <a:noFill/>
          </a:ln>
        </p:spPr>
      </p:pic>
      <p:grpSp>
        <p:nvGrpSpPr>
          <p:cNvPr id="361" name="Google Shape;361;p8"/>
          <p:cNvGrpSpPr/>
          <p:nvPr/>
        </p:nvGrpSpPr>
        <p:grpSpPr>
          <a:xfrm>
            <a:off x="84827" y="25450"/>
            <a:ext cx="8974866" cy="5092882"/>
            <a:chOff x="48379" y="4764"/>
            <a:chExt cx="9047244" cy="5133954"/>
          </a:xfrm>
        </p:grpSpPr>
        <p:sp>
          <p:nvSpPr>
            <p:cNvPr id="362" name="Google Shape;362;p8"/>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8"/>
            <p:cNvGrpSpPr/>
            <p:nvPr/>
          </p:nvGrpSpPr>
          <p:grpSpPr>
            <a:xfrm>
              <a:off x="48505" y="3825795"/>
              <a:ext cx="1331245" cy="1312923"/>
              <a:chOff x="1121400" y="2826613"/>
              <a:chExt cx="1189036" cy="1172776"/>
            </a:xfrm>
          </p:grpSpPr>
          <p:sp>
            <p:nvSpPr>
              <p:cNvPr id="364" name="Google Shape;364;p8"/>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8"/>
            <p:cNvGrpSpPr/>
            <p:nvPr/>
          </p:nvGrpSpPr>
          <p:grpSpPr>
            <a:xfrm rot="10800000" flipH="1">
              <a:off x="48379" y="4764"/>
              <a:ext cx="1331245" cy="1313040"/>
              <a:chOff x="1121400" y="2826613"/>
              <a:chExt cx="1189036" cy="1172776"/>
            </a:xfrm>
          </p:grpSpPr>
          <p:sp>
            <p:nvSpPr>
              <p:cNvPr id="375" name="Google Shape;375;p8"/>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8"/>
            <p:cNvGrpSpPr/>
            <p:nvPr/>
          </p:nvGrpSpPr>
          <p:grpSpPr>
            <a:xfrm rot="10800000">
              <a:off x="7764378" y="4764"/>
              <a:ext cx="1331245" cy="1313040"/>
              <a:chOff x="1121400" y="2826613"/>
              <a:chExt cx="1189036" cy="1172776"/>
            </a:xfrm>
          </p:grpSpPr>
          <p:sp>
            <p:nvSpPr>
              <p:cNvPr id="386" name="Google Shape;386;p8"/>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8"/>
            <p:cNvGrpSpPr/>
            <p:nvPr/>
          </p:nvGrpSpPr>
          <p:grpSpPr>
            <a:xfrm flipH="1">
              <a:off x="7764378" y="3825672"/>
              <a:ext cx="1331245" cy="1313040"/>
              <a:chOff x="1121400" y="2826613"/>
              <a:chExt cx="1189036" cy="1172776"/>
            </a:xfrm>
          </p:grpSpPr>
          <p:sp>
            <p:nvSpPr>
              <p:cNvPr id="397" name="Google Shape;397;p8"/>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7" name="Google Shape;407;p8"/>
          <p:cNvSpPr txBox="1">
            <a:spLocks noGrp="1"/>
          </p:cNvSpPr>
          <p:nvPr>
            <p:ph type="title"/>
          </p:nvPr>
        </p:nvSpPr>
        <p:spPr>
          <a:xfrm>
            <a:off x="770488" y="1461925"/>
            <a:ext cx="4128900" cy="2219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000"/>
            </a:lvl1pPr>
            <a:lvl2pPr lvl="1">
              <a:lnSpc>
                <a:spcPct val="100000"/>
              </a:lnSpc>
              <a:spcBef>
                <a:spcPts val="0"/>
              </a:spcBef>
              <a:spcAft>
                <a:spcPts val="0"/>
              </a:spcAft>
              <a:buSzPts val="4800"/>
              <a:buNone/>
              <a:defRPr sz="4800"/>
            </a:lvl2pPr>
            <a:lvl3pPr lvl="2">
              <a:lnSpc>
                <a:spcPct val="100000"/>
              </a:lnSpc>
              <a:spcBef>
                <a:spcPts val="0"/>
              </a:spcBef>
              <a:spcAft>
                <a:spcPts val="0"/>
              </a:spcAft>
              <a:buSzPts val="4800"/>
              <a:buNone/>
              <a:defRPr sz="4800"/>
            </a:lvl3pPr>
            <a:lvl4pPr lvl="3">
              <a:lnSpc>
                <a:spcPct val="100000"/>
              </a:lnSpc>
              <a:spcBef>
                <a:spcPts val="0"/>
              </a:spcBef>
              <a:spcAft>
                <a:spcPts val="0"/>
              </a:spcAft>
              <a:buSzPts val="4800"/>
              <a:buNone/>
              <a:defRPr sz="4800"/>
            </a:lvl4pPr>
            <a:lvl5pPr lvl="4">
              <a:lnSpc>
                <a:spcPct val="100000"/>
              </a:lnSpc>
              <a:spcBef>
                <a:spcPts val="0"/>
              </a:spcBef>
              <a:spcAft>
                <a:spcPts val="0"/>
              </a:spcAft>
              <a:buSzPts val="4800"/>
              <a:buNone/>
              <a:defRPr sz="4800"/>
            </a:lvl5pPr>
            <a:lvl6pPr lvl="5">
              <a:lnSpc>
                <a:spcPct val="100000"/>
              </a:lnSpc>
              <a:spcBef>
                <a:spcPts val="0"/>
              </a:spcBef>
              <a:spcAft>
                <a:spcPts val="0"/>
              </a:spcAft>
              <a:buSzPts val="4800"/>
              <a:buNone/>
              <a:defRPr sz="4800"/>
            </a:lvl6pPr>
            <a:lvl7pPr lvl="6">
              <a:lnSpc>
                <a:spcPct val="100000"/>
              </a:lnSpc>
              <a:spcBef>
                <a:spcPts val="0"/>
              </a:spcBef>
              <a:spcAft>
                <a:spcPts val="0"/>
              </a:spcAft>
              <a:buSzPts val="4800"/>
              <a:buNone/>
              <a:defRPr sz="4800"/>
            </a:lvl7pPr>
            <a:lvl8pPr lvl="7">
              <a:lnSpc>
                <a:spcPct val="100000"/>
              </a:lnSpc>
              <a:spcBef>
                <a:spcPts val="0"/>
              </a:spcBef>
              <a:spcAft>
                <a:spcPts val="0"/>
              </a:spcAft>
              <a:buSzPts val="4800"/>
              <a:buNone/>
              <a:defRPr sz="4800"/>
            </a:lvl8pPr>
            <a:lvl9pPr lvl="8">
              <a:lnSpc>
                <a:spcPct val="100000"/>
              </a:lnSpc>
              <a:spcBef>
                <a:spcPts val="0"/>
              </a:spcBef>
              <a:spcAft>
                <a:spcPts val="0"/>
              </a:spcAft>
              <a:buSzPts val="4800"/>
              <a:buNone/>
              <a:defRPr sz="4800"/>
            </a:lvl9pPr>
          </a:lstStyle>
          <a:p>
            <a:endParaRPr/>
          </a:p>
        </p:txBody>
      </p:sp>
      <p:sp>
        <p:nvSpPr>
          <p:cNvPr id="408" name="Google Shape;408;p8"/>
          <p:cNvSpPr>
            <a:spLocks noGrp="1"/>
          </p:cNvSpPr>
          <p:nvPr>
            <p:ph type="pic" idx="2"/>
          </p:nvPr>
        </p:nvSpPr>
        <p:spPr>
          <a:xfrm>
            <a:off x="5367513" y="1125725"/>
            <a:ext cx="2891700" cy="28917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9"/>
        <p:cNvGrpSpPr/>
        <p:nvPr/>
      </p:nvGrpSpPr>
      <p:grpSpPr>
        <a:xfrm>
          <a:off x="0" y="0"/>
          <a:ext cx="0" cy="0"/>
          <a:chOff x="0" y="0"/>
          <a:chExt cx="0" cy="0"/>
        </a:xfrm>
      </p:grpSpPr>
      <p:pic>
        <p:nvPicPr>
          <p:cNvPr id="410" name="Google Shape;410;p9"/>
          <p:cNvPicPr preferRelativeResize="0"/>
          <p:nvPr/>
        </p:nvPicPr>
        <p:blipFill rotWithShape="1">
          <a:blip r:embed="rId2">
            <a:alphaModFix amt="60000"/>
          </a:blip>
          <a:srcRect t="8313" b="8304"/>
          <a:stretch/>
        </p:blipFill>
        <p:spPr>
          <a:xfrm>
            <a:off x="365250" y="276450"/>
            <a:ext cx="8413450" cy="4590625"/>
          </a:xfrm>
          <a:prstGeom prst="rect">
            <a:avLst/>
          </a:prstGeom>
          <a:noFill/>
          <a:ln>
            <a:noFill/>
          </a:ln>
        </p:spPr>
      </p:pic>
      <p:grpSp>
        <p:nvGrpSpPr>
          <p:cNvPr id="411" name="Google Shape;411;p9"/>
          <p:cNvGrpSpPr/>
          <p:nvPr/>
        </p:nvGrpSpPr>
        <p:grpSpPr>
          <a:xfrm>
            <a:off x="84827" y="25450"/>
            <a:ext cx="8974866" cy="5092882"/>
            <a:chOff x="48379" y="4764"/>
            <a:chExt cx="9047244" cy="5133954"/>
          </a:xfrm>
        </p:grpSpPr>
        <p:sp>
          <p:nvSpPr>
            <p:cNvPr id="412" name="Google Shape;412;p9"/>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9"/>
            <p:cNvGrpSpPr/>
            <p:nvPr/>
          </p:nvGrpSpPr>
          <p:grpSpPr>
            <a:xfrm>
              <a:off x="48505" y="3825795"/>
              <a:ext cx="1331245" cy="1312923"/>
              <a:chOff x="1121400" y="2826613"/>
              <a:chExt cx="1189036" cy="1172776"/>
            </a:xfrm>
          </p:grpSpPr>
          <p:sp>
            <p:nvSpPr>
              <p:cNvPr id="414" name="Google Shape;414;p9"/>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9"/>
            <p:cNvGrpSpPr/>
            <p:nvPr/>
          </p:nvGrpSpPr>
          <p:grpSpPr>
            <a:xfrm rot="10800000" flipH="1">
              <a:off x="48379" y="4764"/>
              <a:ext cx="1331245" cy="1313040"/>
              <a:chOff x="1121400" y="2826613"/>
              <a:chExt cx="1189036" cy="1172776"/>
            </a:xfrm>
          </p:grpSpPr>
          <p:sp>
            <p:nvSpPr>
              <p:cNvPr id="425" name="Google Shape;425;p9"/>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9"/>
            <p:cNvGrpSpPr/>
            <p:nvPr/>
          </p:nvGrpSpPr>
          <p:grpSpPr>
            <a:xfrm rot="10800000">
              <a:off x="7764378" y="4764"/>
              <a:ext cx="1331245" cy="1313040"/>
              <a:chOff x="1121400" y="2826613"/>
              <a:chExt cx="1189036" cy="1172776"/>
            </a:xfrm>
          </p:grpSpPr>
          <p:sp>
            <p:nvSpPr>
              <p:cNvPr id="436" name="Google Shape;436;p9"/>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9"/>
            <p:cNvGrpSpPr/>
            <p:nvPr/>
          </p:nvGrpSpPr>
          <p:grpSpPr>
            <a:xfrm flipH="1">
              <a:off x="7764378" y="3825672"/>
              <a:ext cx="1331245" cy="1313040"/>
              <a:chOff x="1121400" y="2826613"/>
              <a:chExt cx="1189036" cy="1172776"/>
            </a:xfrm>
          </p:grpSpPr>
          <p:sp>
            <p:nvSpPr>
              <p:cNvPr id="447" name="Google Shape;447;p9"/>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7" name="Google Shape;457;p9"/>
          <p:cNvSpPr txBox="1">
            <a:spLocks noGrp="1"/>
          </p:cNvSpPr>
          <p:nvPr>
            <p:ph type="title"/>
          </p:nvPr>
        </p:nvSpPr>
        <p:spPr>
          <a:xfrm>
            <a:off x="2135550" y="2944094"/>
            <a:ext cx="4872900" cy="1035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458" name="Google Shape;458;p9"/>
          <p:cNvSpPr txBox="1">
            <a:spLocks noGrp="1"/>
          </p:cNvSpPr>
          <p:nvPr>
            <p:ph type="subTitle" idx="1"/>
          </p:nvPr>
        </p:nvSpPr>
        <p:spPr>
          <a:xfrm>
            <a:off x="2135550" y="3829589"/>
            <a:ext cx="4872900" cy="77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9" name="Google Shape;459;p9"/>
          <p:cNvSpPr>
            <a:spLocks noGrp="1"/>
          </p:cNvSpPr>
          <p:nvPr>
            <p:ph type="pic" idx="2"/>
          </p:nvPr>
        </p:nvSpPr>
        <p:spPr>
          <a:xfrm>
            <a:off x="3499084" y="647608"/>
            <a:ext cx="2114700" cy="2114700"/>
          </a:xfrm>
          <a:prstGeom prst="ellipse">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0"/>
        <p:cNvGrpSpPr/>
        <p:nvPr/>
      </p:nvGrpSpPr>
      <p:grpSpPr>
        <a:xfrm>
          <a:off x="0" y="0"/>
          <a:ext cx="0" cy="0"/>
          <a:chOff x="0" y="0"/>
          <a:chExt cx="0" cy="0"/>
        </a:xfrm>
      </p:grpSpPr>
      <p:sp>
        <p:nvSpPr>
          <p:cNvPr id="461" name="Google Shape;461;p10"/>
          <p:cNvSpPr>
            <a:spLocks noGrp="1"/>
          </p:cNvSpPr>
          <p:nvPr>
            <p:ph type="pic" idx="2"/>
          </p:nvPr>
        </p:nvSpPr>
        <p:spPr>
          <a:xfrm>
            <a:off x="387825" y="218150"/>
            <a:ext cx="8368200" cy="4707300"/>
          </a:xfrm>
          <a:prstGeom prst="rect">
            <a:avLst/>
          </a:prstGeom>
          <a:noFill/>
          <a:ln>
            <a:noFill/>
          </a:ln>
        </p:spPr>
      </p:sp>
      <p:sp>
        <p:nvSpPr>
          <p:cNvPr id="462" name="Google Shape;462;p10"/>
          <p:cNvSpPr txBox="1">
            <a:spLocks noGrp="1"/>
          </p:cNvSpPr>
          <p:nvPr>
            <p:ph type="title"/>
          </p:nvPr>
        </p:nvSpPr>
        <p:spPr>
          <a:xfrm>
            <a:off x="713225" y="676775"/>
            <a:ext cx="4970100" cy="548100"/>
          </a:xfrm>
          <a:prstGeom prst="rect">
            <a:avLst/>
          </a:prstGeom>
          <a:solidFill>
            <a:schemeClr val="lt1"/>
          </a:solidFill>
        </p:spPr>
        <p:txBody>
          <a:bodyPr spcFirstLastPara="1" wrap="square" lIns="91425" tIns="91425" rIns="91425" bIns="91425" anchor="t" anchorCtr="0">
            <a:noAutofit/>
          </a:bodyPr>
          <a:lstStyle>
            <a:lvl1pPr lvl="0" algn="ctr" rtl="0">
              <a:lnSpc>
                <a:spcPct val="115000"/>
              </a:lnSpc>
              <a:spcBef>
                <a:spcPts val="0"/>
              </a:spcBef>
              <a:spcAft>
                <a:spcPts val="0"/>
              </a:spcAft>
              <a:buSzPts val="3200"/>
              <a:buNone/>
              <a:defRPr sz="2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3"/>
        <p:cNvGrpSpPr/>
        <p:nvPr/>
      </p:nvGrpSpPr>
      <p:grpSpPr>
        <a:xfrm>
          <a:off x="0" y="0"/>
          <a:ext cx="0" cy="0"/>
          <a:chOff x="0" y="0"/>
          <a:chExt cx="0" cy="0"/>
        </a:xfrm>
      </p:grpSpPr>
      <p:pic>
        <p:nvPicPr>
          <p:cNvPr id="464" name="Google Shape;464;p11"/>
          <p:cNvPicPr preferRelativeResize="0"/>
          <p:nvPr/>
        </p:nvPicPr>
        <p:blipFill rotWithShape="1">
          <a:blip r:embed="rId2">
            <a:alphaModFix amt="70000"/>
          </a:blip>
          <a:srcRect t="8313" b="8304"/>
          <a:stretch/>
        </p:blipFill>
        <p:spPr>
          <a:xfrm rot="10800000">
            <a:off x="365323" y="276450"/>
            <a:ext cx="8413302" cy="4590625"/>
          </a:xfrm>
          <a:prstGeom prst="rect">
            <a:avLst/>
          </a:prstGeom>
          <a:noFill/>
          <a:ln>
            <a:noFill/>
          </a:ln>
        </p:spPr>
      </p:pic>
      <p:grpSp>
        <p:nvGrpSpPr>
          <p:cNvPr id="465" name="Google Shape;465;p11"/>
          <p:cNvGrpSpPr/>
          <p:nvPr/>
        </p:nvGrpSpPr>
        <p:grpSpPr>
          <a:xfrm>
            <a:off x="84827" y="25450"/>
            <a:ext cx="8974866" cy="5092882"/>
            <a:chOff x="48379" y="4764"/>
            <a:chExt cx="9047244" cy="5133954"/>
          </a:xfrm>
        </p:grpSpPr>
        <p:sp>
          <p:nvSpPr>
            <p:cNvPr id="466" name="Google Shape;466;p11"/>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11"/>
            <p:cNvGrpSpPr/>
            <p:nvPr/>
          </p:nvGrpSpPr>
          <p:grpSpPr>
            <a:xfrm>
              <a:off x="48505" y="3825795"/>
              <a:ext cx="1331245" cy="1312923"/>
              <a:chOff x="1121400" y="2826613"/>
              <a:chExt cx="1189036" cy="1172776"/>
            </a:xfrm>
          </p:grpSpPr>
          <p:sp>
            <p:nvSpPr>
              <p:cNvPr id="468" name="Google Shape;468;p11"/>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1"/>
            <p:cNvGrpSpPr/>
            <p:nvPr/>
          </p:nvGrpSpPr>
          <p:grpSpPr>
            <a:xfrm rot="10800000" flipH="1">
              <a:off x="48379" y="4764"/>
              <a:ext cx="1331245" cy="1313040"/>
              <a:chOff x="1121400" y="2826613"/>
              <a:chExt cx="1189036" cy="1172776"/>
            </a:xfrm>
          </p:grpSpPr>
          <p:sp>
            <p:nvSpPr>
              <p:cNvPr id="479" name="Google Shape;479;p11"/>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11"/>
            <p:cNvGrpSpPr/>
            <p:nvPr/>
          </p:nvGrpSpPr>
          <p:grpSpPr>
            <a:xfrm rot="10800000">
              <a:off x="7764378" y="4764"/>
              <a:ext cx="1331245" cy="1313040"/>
              <a:chOff x="1121400" y="2826613"/>
              <a:chExt cx="1189036" cy="1172776"/>
            </a:xfrm>
          </p:grpSpPr>
          <p:sp>
            <p:nvSpPr>
              <p:cNvPr id="490" name="Google Shape;490;p11"/>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1"/>
            <p:cNvGrpSpPr/>
            <p:nvPr/>
          </p:nvGrpSpPr>
          <p:grpSpPr>
            <a:xfrm flipH="1">
              <a:off x="7764378" y="3825672"/>
              <a:ext cx="1331245" cy="1313040"/>
              <a:chOff x="1121400" y="2826613"/>
              <a:chExt cx="1189036" cy="1172776"/>
            </a:xfrm>
          </p:grpSpPr>
          <p:sp>
            <p:nvSpPr>
              <p:cNvPr id="501" name="Google Shape;501;p11"/>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1" name="Google Shape;511;p11"/>
          <p:cNvSpPr txBox="1">
            <a:spLocks noGrp="1"/>
          </p:cNvSpPr>
          <p:nvPr>
            <p:ph type="title" hasCustomPrompt="1"/>
          </p:nvPr>
        </p:nvSpPr>
        <p:spPr>
          <a:xfrm>
            <a:off x="1313500" y="1809038"/>
            <a:ext cx="6517200" cy="10281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60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512" name="Google Shape;512;p11"/>
          <p:cNvSpPr txBox="1">
            <a:spLocks noGrp="1"/>
          </p:cNvSpPr>
          <p:nvPr>
            <p:ph type="subTitle" idx="1"/>
          </p:nvPr>
        </p:nvSpPr>
        <p:spPr>
          <a:xfrm>
            <a:off x="1313500" y="2837363"/>
            <a:ext cx="6517200" cy="497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Caudex"/>
              <a:buNone/>
              <a:defRPr sz="3200" b="1">
                <a:solidFill>
                  <a:schemeClr val="dk1"/>
                </a:solidFill>
                <a:latin typeface="Caudex"/>
                <a:ea typeface="Caudex"/>
                <a:cs typeface="Caudex"/>
                <a:sym typeface="Caudex"/>
              </a:defRPr>
            </a:lvl1pPr>
            <a:lvl2pPr lvl="1" algn="ctr" rtl="0">
              <a:spcBef>
                <a:spcPts val="0"/>
              </a:spcBef>
              <a:spcAft>
                <a:spcPts val="0"/>
              </a:spcAft>
              <a:buClr>
                <a:schemeClr val="dk1"/>
              </a:buClr>
              <a:buSzPts val="3200"/>
              <a:buFont typeface="Caudex"/>
              <a:buNone/>
              <a:defRPr sz="3200" b="1">
                <a:solidFill>
                  <a:schemeClr val="dk1"/>
                </a:solidFill>
                <a:latin typeface="Caudex"/>
                <a:ea typeface="Caudex"/>
                <a:cs typeface="Caudex"/>
                <a:sym typeface="Caudex"/>
              </a:defRPr>
            </a:lvl2pPr>
            <a:lvl3pPr lvl="2" algn="ctr" rtl="0">
              <a:spcBef>
                <a:spcPts val="0"/>
              </a:spcBef>
              <a:spcAft>
                <a:spcPts val="0"/>
              </a:spcAft>
              <a:buClr>
                <a:schemeClr val="dk1"/>
              </a:buClr>
              <a:buSzPts val="3200"/>
              <a:buFont typeface="Caudex"/>
              <a:buNone/>
              <a:defRPr sz="3200" b="1">
                <a:solidFill>
                  <a:schemeClr val="dk1"/>
                </a:solidFill>
                <a:latin typeface="Caudex"/>
                <a:ea typeface="Caudex"/>
                <a:cs typeface="Caudex"/>
                <a:sym typeface="Caudex"/>
              </a:defRPr>
            </a:lvl3pPr>
            <a:lvl4pPr lvl="3" algn="ctr" rtl="0">
              <a:spcBef>
                <a:spcPts val="0"/>
              </a:spcBef>
              <a:spcAft>
                <a:spcPts val="0"/>
              </a:spcAft>
              <a:buClr>
                <a:schemeClr val="dk1"/>
              </a:buClr>
              <a:buSzPts val="3200"/>
              <a:buFont typeface="Caudex"/>
              <a:buNone/>
              <a:defRPr sz="3200" b="1">
                <a:solidFill>
                  <a:schemeClr val="dk1"/>
                </a:solidFill>
                <a:latin typeface="Caudex"/>
                <a:ea typeface="Caudex"/>
                <a:cs typeface="Caudex"/>
                <a:sym typeface="Caudex"/>
              </a:defRPr>
            </a:lvl4pPr>
            <a:lvl5pPr lvl="4" algn="ctr" rtl="0">
              <a:spcBef>
                <a:spcPts val="0"/>
              </a:spcBef>
              <a:spcAft>
                <a:spcPts val="0"/>
              </a:spcAft>
              <a:buClr>
                <a:schemeClr val="dk1"/>
              </a:buClr>
              <a:buSzPts val="3200"/>
              <a:buFont typeface="Caudex"/>
              <a:buNone/>
              <a:defRPr sz="3200" b="1">
                <a:solidFill>
                  <a:schemeClr val="dk1"/>
                </a:solidFill>
                <a:latin typeface="Caudex"/>
                <a:ea typeface="Caudex"/>
                <a:cs typeface="Caudex"/>
                <a:sym typeface="Caudex"/>
              </a:defRPr>
            </a:lvl5pPr>
            <a:lvl6pPr lvl="5" algn="ctr" rtl="0">
              <a:spcBef>
                <a:spcPts val="0"/>
              </a:spcBef>
              <a:spcAft>
                <a:spcPts val="0"/>
              </a:spcAft>
              <a:buClr>
                <a:schemeClr val="dk1"/>
              </a:buClr>
              <a:buSzPts val="3200"/>
              <a:buFont typeface="Caudex"/>
              <a:buNone/>
              <a:defRPr sz="3200" b="1">
                <a:solidFill>
                  <a:schemeClr val="dk1"/>
                </a:solidFill>
                <a:latin typeface="Caudex"/>
                <a:ea typeface="Caudex"/>
                <a:cs typeface="Caudex"/>
                <a:sym typeface="Caudex"/>
              </a:defRPr>
            </a:lvl6pPr>
            <a:lvl7pPr lvl="6" algn="ctr" rtl="0">
              <a:spcBef>
                <a:spcPts val="0"/>
              </a:spcBef>
              <a:spcAft>
                <a:spcPts val="0"/>
              </a:spcAft>
              <a:buClr>
                <a:schemeClr val="dk1"/>
              </a:buClr>
              <a:buSzPts val="3200"/>
              <a:buFont typeface="Caudex"/>
              <a:buNone/>
              <a:defRPr sz="3200" b="1">
                <a:solidFill>
                  <a:schemeClr val="dk1"/>
                </a:solidFill>
                <a:latin typeface="Caudex"/>
                <a:ea typeface="Caudex"/>
                <a:cs typeface="Caudex"/>
                <a:sym typeface="Caudex"/>
              </a:defRPr>
            </a:lvl7pPr>
            <a:lvl8pPr lvl="7" algn="ctr" rtl="0">
              <a:spcBef>
                <a:spcPts val="0"/>
              </a:spcBef>
              <a:spcAft>
                <a:spcPts val="0"/>
              </a:spcAft>
              <a:buClr>
                <a:schemeClr val="dk1"/>
              </a:buClr>
              <a:buSzPts val="3200"/>
              <a:buFont typeface="Caudex"/>
              <a:buNone/>
              <a:defRPr sz="3200" b="1">
                <a:solidFill>
                  <a:schemeClr val="dk1"/>
                </a:solidFill>
                <a:latin typeface="Caudex"/>
                <a:ea typeface="Caudex"/>
                <a:cs typeface="Caudex"/>
                <a:sym typeface="Caudex"/>
              </a:defRPr>
            </a:lvl8pPr>
            <a:lvl9pPr lvl="8" algn="ctr" rtl="0">
              <a:spcBef>
                <a:spcPts val="0"/>
              </a:spcBef>
              <a:spcAft>
                <a:spcPts val="0"/>
              </a:spcAft>
              <a:buClr>
                <a:schemeClr val="dk1"/>
              </a:buClr>
              <a:buSzPts val="3200"/>
              <a:buFont typeface="Caudex"/>
              <a:buNone/>
              <a:defRPr sz="3200" b="1">
                <a:solidFill>
                  <a:schemeClr val="dk1"/>
                </a:solidFill>
                <a:latin typeface="Caudex"/>
                <a:ea typeface="Caudex"/>
                <a:cs typeface="Caudex"/>
                <a:sym typeface="Caudex"/>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 id="2147483667" r:id="rId15"/>
    <p:sldLayoutId id="2147483669" r:id="rId16"/>
    <p:sldLayoutId id="2147483672" r:id="rId17"/>
    <p:sldLayoutId id="2147483673" r:id="rId18"/>
    <p:sldLayoutId id="2147483676" r:id="rId19"/>
    <p:sldLayoutId id="2147483680" r:id="rId20"/>
    <p:sldLayoutId id="2147483681"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0" name="Google Shape;1770;p39"/>
          <p:cNvSpPr txBox="1">
            <a:spLocks noGrp="1"/>
          </p:cNvSpPr>
          <p:nvPr>
            <p:ph type="subTitle" idx="1"/>
          </p:nvPr>
        </p:nvSpPr>
        <p:spPr>
          <a:xfrm>
            <a:off x="1016775" y="3452113"/>
            <a:ext cx="2634000" cy="7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Questrial"/>
                <a:ea typeface="Questrial"/>
                <a:cs typeface="Questrial"/>
                <a:sym typeface="Questrial"/>
              </a:rPr>
              <a:t>Con có cảm nhận gì về nhận định trên?</a:t>
            </a:r>
            <a:endParaRPr sz="1800">
              <a:latin typeface="Questrial"/>
              <a:ea typeface="Questrial"/>
              <a:cs typeface="Questrial"/>
              <a:sym typeface="Questrial"/>
            </a:endParaRPr>
          </a:p>
        </p:txBody>
      </p:sp>
      <p:pic>
        <p:nvPicPr>
          <p:cNvPr id="1771" name="Google Shape;1771;p39" title="Hamlet's cover, Mauro Alocci.jpeg"/>
          <p:cNvPicPr preferRelativeResize="0">
            <a:picLocks noGrp="1"/>
          </p:cNvPicPr>
          <p:nvPr>
            <p:ph type="pic" idx="2"/>
          </p:nvPr>
        </p:nvPicPr>
        <p:blipFill rotWithShape="1">
          <a:blip r:embed="rId3">
            <a:alphaModFix/>
          </a:blip>
          <a:srcRect t="19513" b="19507"/>
          <a:stretch/>
        </p:blipFill>
        <p:spPr>
          <a:xfrm>
            <a:off x="1276434" y="1025120"/>
            <a:ext cx="2114700" cy="2114700"/>
          </a:xfrm>
          <a:prstGeom prst="ellipse">
            <a:avLst/>
          </a:prstGeom>
        </p:spPr>
      </p:pic>
      <p:grpSp>
        <p:nvGrpSpPr>
          <p:cNvPr id="1772" name="Google Shape;1772;p39"/>
          <p:cNvGrpSpPr/>
          <p:nvPr/>
        </p:nvGrpSpPr>
        <p:grpSpPr>
          <a:xfrm>
            <a:off x="865039" y="917093"/>
            <a:ext cx="2634034" cy="2330778"/>
            <a:chOff x="2953174" y="420450"/>
            <a:chExt cx="2903476" cy="2569200"/>
          </a:xfrm>
        </p:grpSpPr>
        <p:sp>
          <p:nvSpPr>
            <p:cNvPr id="1773" name="Google Shape;1773;p39"/>
            <p:cNvSpPr/>
            <p:nvPr/>
          </p:nvSpPr>
          <p:spPr>
            <a:xfrm>
              <a:off x="3287450" y="420450"/>
              <a:ext cx="2569200" cy="2569200"/>
            </a:xfrm>
            <a:prstGeom prst="donut">
              <a:avLst>
                <a:gd name="adj" fmla="val 507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39"/>
            <p:cNvGrpSpPr/>
            <p:nvPr/>
          </p:nvGrpSpPr>
          <p:grpSpPr>
            <a:xfrm rot="4496121" flipH="1">
              <a:off x="3083353" y="641096"/>
              <a:ext cx="804318" cy="886079"/>
              <a:chOff x="3978220" y="472203"/>
              <a:chExt cx="804346" cy="886109"/>
            </a:xfrm>
          </p:grpSpPr>
          <p:sp>
            <p:nvSpPr>
              <p:cNvPr id="1775" name="Google Shape;1775;p39"/>
              <p:cNvSpPr/>
              <p:nvPr/>
            </p:nvSpPr>
            <p:spPr>
              <a:xfrm>
                <a:off x="3978220" y="472203"/>
                <a:ext cx="804346" cy="886109"/>
              </a:xfrm>
              <a:custGeom>
                <a:avLst/>
                <a:gdLst/>
                <a:ahLst/>
                <a:cxnLst/>
                <a:rect l="l" t="t" r="r" b="b"/>
                <a:pathLst>
                  <a:path w="13802" h="15205" extrusionOk="0">
                    <a:moveTo>
                      <a:pt x="8288" y="1"/>
                    </a:moveTo>
                    <a:cubicBezTo>
                      <a:pt x="8288" y="197"/>
                      <a:pt x="8253" y="393"/>
                      <a:pt x="8288" y="581"/>
                    </a:cubicBezTo>
                    <a:cubicBezTo>
                      <a:pt x="8431" y="1321"/>
                      <a:pt x="8583" y="2062"/>
                      <a:pt x="8752" y="2802"/>
                    </a:cubicBezTo>
                    <a:cubicBezTo>
                      <a:pt x="8895" y="3462"/>
                      <a:pt x="9047" y="4122"/>
                      <a:pt x="9029" y="4809"/>
                    </a:cubicBezTo>
                    <a:cubicBezTo>
                      <a:pt x="8984" y="6361"/>
                      <a:pt x="8101" y="7512"/>
                      <a:pt x="6665" y="7878"/>
                    </a:cubicBezTo>
                    <a:cubicBezTo>
                      <a:pt x="6433" y="7940"/>
                      <a:pt x="6192" y="7976"/>
                      <a:pt x="5951" y="8003"/>
                    </a:cubicBezTo>
                    <a:cubicBezTo>
                      <a:pt x="5335" y="8056"/>
                      <a:pt x="4720" y="8092"/>
                      <a:pt x="4104" y="8164"/>
                    </a:cubicBezTo>
                    <a:cubicBezTo>
                      <a:pt x="3346" y="8244"/>
                      <a:pt x="2632" y="8458"/>
                      <a:pt x="1990" y="8904"/>
                    </a:cubicBezTo>
                    <a:cubicBezTo>
                      <a:pt x="1" y="10305"/>
                      <a:pt x="18" y="13382"/>
                      <a:pt x="2008" y="14765"/>
                    </a:cubicBezTo>
                    <a:cubicBezTo>
                      <a:pt x="2439" y="15064"/>
                      <a:pt x="2913" y="15205"/>
                      <a:pt x="3376" y="15205"/>
                    </a:cubicBezTo>
                    <a:cubicBezTo>
                      <a:pt x="4256" y="15205"/>
                      <a:pt x="5096" y="14695"/>
                      <a:pt x="5523" y="13784"/>
                    </a:cubicBezTo>
                    <a:cubicBezTo>
                      <a:pt x="5969" y="12838"/>
                      <a:pt x="5665" y="11652"/>
                      <a:pt x="4818" y="11107"/>
                    </a:cubicBezTo>
                    <a:cubicBezTo>
                      <a:pt x="4541" y="10929"/>
                      <a:pt x="4202" y="10858"/>
                      <a:pt x="3890" y="10733"/>
                    </a:cubicBezTo>
                    <a:cubicBezTo>
                      <a:pt x="3926" y="10706"/>
                      <a:pt x="3988" y="10652"/>
                      <a:pt x="4051" y="10617"/>
                    </a:cubicBezTo>
                    <a:cubicBezTo>
                      <a:pt x="4316" y="10493"/>
                      <a:pt x="4584" y="10431"/>
                      <a:pt x="4849" y="10431"/>
                    </a:cubicBezTo>
                    <a:cubicBezTo>
                      <a:pt x="5119" y="10431"/>
                      <a:pt x="5387" y="10495"/>
                      <a:pt x="5648" y="10626"/>
                    </a:cubicBezTo>
                    <a:cubicBezTo>
                      <a:pt x="6049" y="10822"/>
                      <a:pt x="6433" y="11063"/>
                      <a:pt x="6807" y="11295"/>
                    </a:cubicBezTo>
                    <a:cubicBezTo>
                      <a:pt x="7414" y="11669"/>
                      <a:pt x="8047" y="11973"/>
                      <a:pt x="8743" y="12080"/>
                    </a:cubicBezTo>
                    <a:cubicBezTo>
                      <a:pt x="8972" y="12114"/>
                      <a:pt x="9194" y="12132"/>
                      <a:pt x="9411" y="12132"/>
                    </a:cubicBezTo>
                    <a:cubicBezTo>
                      <a:pt x="10479" y="12132"/>
                      <a:pt x="11394" y="11703"/>
                      <a:pt x="12106" y="10768"/>
                    </a:cubicBezTo>
                    <a:cubicBezTo>
                      <a:pt x="12285" y="10536"/>
                      <a:pt x="12338" y="10206"/>
                      <a:pt x="12490" y="9957"/>
                    </a:cubicBezTo>
                    <a:cubicBezTo>
                      <a:pt x="12704" y="9600"/>
                      <a:pt x="12811" y="9225"/>
                      <a:pt x="12865" y="8824"/>
                    </a:cubicBezTo>
                    <a:cubicBezTo>
                      <a:pt x="12892" y="8574"/>
                      <a:pt x="13007" y="8387"/>
                      <a:pt x="13195" y="8235"/>
                    </a:cubicBezTo>
                    <a:cubicBezTo>
                      <a:pt x="13668" y="7842"/>
                      <a:pt x="13801" y="7334"/>
                      <a:pt x="13632" y="6754"/>
                    </a:cubicBezTo>
                    <a:cubicBezTo>
                      <a:pt x="13516" y="6353"/>
                      <a:pt x="13534" y="5978"/>
                      <a:pt x="13623" y="5576"/>
                    </a:cubicBezTo>
                    <a:cubicBezTo>
                      <a:pt x="13694" y="5273"/>
                      <a:pt x="13668" y="4943"/>
                      <a:pt x="13641" y="4631"/>
                    </a:cubicBezTo>
                    <a:cubicBezTo>
                      <a:pt x="13632" y="4452"/>
                      <a:pt x="13552" y="4274"/>
                      <a:pt x="13355" y="4220"/>
                    </a:cubicBezTo>
                    <a:cubicBezTo>
                      <a:pt x="13328" y="4213"/>
                      <a:pt x="13302" y="4210"/>
                      <a:pt x="13277" y="4210"/>
                    </a:cubicBezTo>
                    <a:cubicBezTo>
                      <a:pt x="13119" y="4210"/>
                      <a:pt x="13020" y="4346"/>
                      <a:pt x="12927" y="4461"/>
                    </a:cubicBezTo>
                    <a:cubicBezTo>
                      <a:pt x="12829" y="4568"/>
                      <a:pt x="12749" y="4675"/>
                      <a:pt x="12606" y="4854"/>
                    </a:cubicBezTo>
                    <a:cubicBezTo>
                      <a:pt x="12553" y="4024"/>
                      <a:pt x="12579" y="3230"/>
                      <a:pt x="11625" y="3043"/>
                    </a:cubicBezTo>
                    <a:cubicBezTo>
                      <a:pt x="11598" y="2936"/>
                      <a:pt x="11553" y="2829"/>
                      <a:pt x="11544" y="2722"/>
                    </a:cubicBezTo>
                    <a:cubicBezTo>
                      <a:pt x="11437" y="2062"/>
                      <a:pt x="11054" y="1633"/>
                      <a:pt x="10492" y="1348"/>
                    </a:cubicBezTo>
                    <a:cubicBezTo>
                      <a:pt x="10260" y="1241"/>
                      <a:pt x="10019" y="1134"/>
                      <a:pt x="9778" y="1053"/>
                    </a:cubicBezTo>
                    <a:cubicBezTo>
                      <a:pt x="9198" y="839"/>
                      <a:pt x="8690" y="527"/>
                      <a:pt x="8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3978220" y="472203"/>
                <a:ext cx="804346" cy="886109"/>
              </a:xfrm>
              <a:custGeom>
                <a:avLst/>
                <a:gdLst/>
                <a:ahLst/>
                <a:cxnLst/>
                <a:rect l="l" t="t" r="r" b="b"/>
                <a:pathLst>
                  <a:path w="13802" h="15205" extrusionOk="0">
                    <a:moveTo>
                      <a:pt x="7555" y="7946"/>
                    </a:moveTo>
                    <a:lnTo>
                      <a:pt x="7555" y="7946"/>
                    </a:lnTo>
                    <a:cubicBezTo>
                      <a:pt x="7552" y="7950"/>
                      <a:pt x="7546" y="7952"/>
                      <a:pt x="7539" y="7958"/>
                    </a:cubicBezTo>
                    <a:cubicBezTo>
                      <a:pt x="7539" y="7958"/>
                      <a:pt x="7548" y="7949"/>
                      <a:pt x="7548" y="7949"/>
                    </a:cubicBezTo>
                    <a:cubicBezTo>
                      <a:pt x="7550" y="7948"/>
                      <a:pt x="7553" y="7947"/>
                      <a:pt x="7555" y="7946"/>
                    </a:cubicBezTo>
                    <a:close/>
                    <a:moveTo>
                      <a:pt x="8609" y="813"/>
                    </a:moveTo>
                    <a:lnTo>
                      <a:pt x="8609" y="813"/>
                    </a:lnTo>
                    <a:cubicBezTo>
                      <a:pt x="8672" y="822"/>
                      <a:pt x="8716" y="813"/>
                      <a:pt x="8743" y="830"/>
                    </a:cubicBezTo>
                    <a:cubicBezTo>
                      <a:pt x="9145" y="1045"/>
                      <a:pt x="9537" y="1294"/>
                      <a:pt x="9948" y="1482"/>
                    </a:cubicBezTo>
                    <a:cubicBezTo>
                      <a:pt x="10991" y="1963"/>
                      <a:pt x="11277" y="2427"/>
                      <a:pt x="11214" y="3605"/>
                    </a:cubicBezTo>
                    <a:cubicBezTo>
                      <a:pt x="11143" y="5068"/>
                      <a:pt x="10563" y="6263"/>
                      <a:pt x="9430" y="7173"/>
                    </a:cubicBezTo>
                    <a:cubicBezTo>
                      <a:pt x="9359" y="7227"/>
                      <a:pt x="9278" y="7271"/>
                      <a:pt x="9154" y="7280"/>
                    </a:cubicBezTo>
                    <a:cubicBezTo>
                      <a:pt x="9394" y="6986"/>
                      <a:pt x="9662" y="6709"/>
                      <a:pt x="9867" y="6388"/>
                    </a:cubicBezTo>
                    <a:cubicBezTo>
                      <a:pt x="10081" y="6058"/>
                      <a:pt x="10269" y="5701"/>
                      <a:pt x="10411" y="5336"/>
                    </a:cubicBezTo>
                    <a:cubicBezTo>
                      <a:pt x="10554" y="4979"/>
                      <a:pt x="10634" y="4595"/>
                      <a:pt x="10706" y="4220"/>
                    </a:cubicBezTo>
                    <a:cubicBezTo>
                      <a:pt x="10768" y="3828"/>
                      <a:pt x="10831" y="3114"/>
                      <a:pt x="10510" y="2588"/>
                    </a:cubicBezTo>
                    <a:lnTo>
                      <a:pt x="10510" y="2588"/>
                    </a:lnTo>
                    <a:cubicBezTo>
                      <a:pt x="10554" y="2847"/>
                      <a:pt x="10590" y="3364"/>
                      <a:pt x="10590" y="3534"/>
                    </a:cubicBezTo>
                    <a:cubicBezTo>
                      <a:pt x="10590" y="4426"/>
                      <a:pt x="10385" y="5255"/>
                      <a:pt x="9921" y="6014"/>
                    </a:cubicBezTo>
                    <a:cubicBezTo>
                      <a:pt x="9885" y="6076"/>
                      <a:pt x="9849" y="6130"/>
                      <a:pt x="9814" y="6183"/>
                    </a:cubicBezTo>
                    <a:cubicBezTo>
                      <a:pt x="9796" y="6210"/>
                      <a:pt x="9680" y="6361"/>
                      <a:pt x="9582" y="6451"/>
                    </a:cubicBezTo>
                    <a:cubicBezTo>
                      <a:pt x="10010" y="5541"/>
                      <a:pt x="10028" y="4791"/>
                      <a:pt x="9992" y="4051"/>
                    </a:cubicBezTo>
                    <a:cubicBezTo>
                      <a:pt x="9948" y="3328"/>
                      <a:pt x="9867" y="2213"/>
                      <a:pt x="9421" y="1785"/>
                    </a:cubicBezTo>
                    <a:lnTo>
                      <a:pt x="9421" y="1785"/>
                    </a:lnTo>
                    <a:cubicBezTo>
                      <a:pt x="9555" y="2222"/>
                      <a:pt x="9832" y="4069"/>
                      <a:pt x="9787" y="4943"/>
                    </a:cubicBezTo>
                    <a:cubicBezTo>
                      <a:pt x="9742" y="5924"/>
                      <a:pt x="9368" y="6745"/>
                      <a:pt x="8725" y="7432"/>
                    </a:cubicBezTo>
                    <a:cubicBezTo>
                      <a:pt x="8471" y="7709"/>
                      <a:pt x="8157" y="7960"/>
                      <a:pt x="7754" y="7960"/>
                    </a:cubicBezTo>
                    <a:cubicBezTo>
                      <a:pt x="7693" y="7960"/>
                      <a:pt x="7629" y="7954"/>
                      <a:pt x="7563" y="7942"/>
                    </a:cubicBezTo>
                    <a:lnTo>
                      <a:pt x="7563" y="7942"/>
                    </a:lnTo>
                    <a:cubicBezTo>
                      <a:pt x="8659" y="7388"/>
                      <a:pt x="9235" y="6454"/>
                      <a:pt x="9421" y="5228"/>
                    </a:cubicBezTo>
                    <a:cubicBezTo>
                      <a:pt x="9546" y="4426"/>
                      <a:pt x="9421" y="3632"/>
                      <a:pt x="9216" y="2856"/>
                    </a:cubicBezTo>
                    <a:cubicBezTo>
                      <a:pt x="9064" y="2311"/>
                      <a:pt x="8895" y="1776"/>
                      <a:pt x="8734" y="1232"/>
                    </a:cubicBezTo>
                    <a:cubicBezTo>
                      <a:pt x="8690" y="1107"/>
                      <a:pt x="8654" y="973"/>
                      <a:pt x="8609" y="813"/>
                    </a:cubicBezTo>
                    <a:close/>
                    <a:moveTo>
                      <a:pt x="6234" y="9207"/>
                    </a:moveTo>
                    <a:cubicBezTo>
                      <a:pt x="6217" y="9207"/>
                      <a:pt x="6200" y="9207"/>
                      <a:pt x="6183" y="9207"/>
                    </a:cubicBezTo>
                    <a:cubicBezTo>
                      <a:pt x="6745" y="9421"/>
                      <a:pt x="7262" y="9653"/>
                      <a:pt x="7807" y="9850"/>
                    </a:cubicBezTo>
                    <a:cubicBezTo>
                      <a:pt x="7976" y="9912"/>
                      <a:pt x="8208" y="9983"/>
                      <a:pt x="8386" y="10028"/>
                    </a:cubicBezTo>
                    <a:cubicBezTo>
                      <a:pt x="8615" y="10081"/>
                      <a:pt x="8855" y="10106"/>
                      <a:pt x="9056" y="10106"/>
                    </a:cubicBezTo>
                    <a:cubicBezTo>
                      <a:pt x="9193" y="10106"/>
                      <a:pt x="9311" y="10094"/>
                      <a:pt x="9394" y="10073"/>
                    </a:cubicBezTo>
                    <a:cubicBezTo>
                      <a:pt x="9350" y="10055"/>
                      <a:pt x="9163" y="10037"/>
                      <a:pt x="9064" y="10028"/>
                    </a:cubicBezTo>
                    <a:cubicBezTo>
                      <a:pt x="8440" y="9974"/>
                      <a:pt x="7949" y="9760"/>
                      <a:pt x="7396" y="9484"/>
                    </a:cubicBezTo>
                    <a:cubicBezTo>
                      <a:pt x="7027" y="9312"/>
                      <a:pt x="6650" y="9207"/>
                      <a:pt x="6234" y="9207"/>
                    </a:cubicBezTo>
                    <a:close/>
                    <a:moveTo>
                      <a:pt x="13248" y="4631"/>
                    </a:moveTo>
                    <a:cubicBezTo>
                      <a:pt x="13275" y="4729"/>
                      <a:pt x="13320" y="4809"/>
                      <a:pt x="13329" y="4898"/>
                    </a:cubicBezTo>
                    <a:cubicBezTo>
                      <a:pt x="13373" y="5416"/>
                      <a:pt x="13257" y="5915"/>
                      <a:pt x="13070" y="6397"/>
                    </a:cubicBezTo>
                    <a:cubicBezTo>
                      <a:pt x="12704" y="7352"/>
                      <a:pt x="12124" y="8164"/>
                      <a:pt x="11357" y="8815"/>
                    </a:cubicBezTo>
                    <a:cubicBezTo>
                      <a:pt x="10680" y="9400"/>
                      <a:pt x="9913" y="9662"/>
                      <a:pt x="9083" y="9662"/>
                    </a:cubicBezTo>
                    <a:cubicBezTo>
                      <a:pt x="8864" y="9662"/>
                      <a:pt x="8641" y="9644"/>
                      <a:pt x="8413" y="9609"/>
                    </a:cubicBezTo>
                    <a:cubicBezTo>
                      <a:pt x="8310" y="9589"/>
                      <a:pt x="8203" y="9575"/>
                      <a:pt x="8097" y="9575"/>
                    </a:cubicBezTo>
                    <a:cubicBezTo>
                      <a:pt x="8056" y="9575"/>
                      <a:pt x="8016" y="9577"/>
                      <a:pt x="7976" y="9582"/>
                    </a:cubicBezTo>
                    <a:cubicBezTo>
                      <a:pt x="8349" y="9742"/>
                      <a:pt x="8729" y="9807"/>
                      <a:pt x="9118" y="9807"/>
                    </a:cubicBezTo>
                    <a:cubicBezTo>
                      <a:pt x="9315" y="9807"/>
                      <a:pt x="9514" y="9790"/>
                      <a:pt x="9716" y="9760"/>
                    </a:cubicBezTo>
                    <a:cubicBezTo>
                      <a:pt x="10563" y="9627"/>
                      <a:pt x="11286" y="9216"/>
                      <a:pt x="11892" y="8592"/>
                    </a:cubicBezTo>
                    <a:cubicBezTo>
                      <a:pt x="12329" y="8155"/>
                      <a:pt x="12686" y="7655"/>
                      <a:pt x="12990" y="7111"/>
                    </a:cubicBezTo>
                    <a:cubicBezTo>
                      <a:pt x="13043" y="7004"/>
                      <a:pt x="13106" y="6897"/>
                      <a:pt x="13168" y="6790"/>
                    </a:cubicBezTo>
                    <a:lnTo>
                      <a:pt x="13168" y="6790"/>
                    </a:lnTo>
                    <a:cubicBezTo>
                      <a:pt x="13409" y="7102"/>
                      <a:pt x="13382" y="7521"/>
                      <a:pt x="13115" y="7825"/>
                    </a:cubicBezTo>
                    <a:cubicBezTo>
                      <a:pt x="12231" y="8841"/>
                      <a:pt x="11197" y="9591"/>
                      <a:pt x="9930" y="9992"/>
                    </a:cubicBezTo>
                    <a:cubicBezTo>
                      <a:pt x="9876" y="10010"/>
                      <a:pt x="9841" y="10037"/>
                      <a:pt x="9769" y="10073"/>
                    </a:cubicBezTo>
                    <a:cubicBezTo>
                      <a:pt x="9875" y="10096"/>
                      <a:pt x="9978" y="10109"/>
                      <a:pt x="10083" y="10109"/>
                    </a:cubicBezTo>
                    <a:cubicBezTo>
                      <a:pt x="10377" y="10109"/>
                      <a:pt x="10690" y="10008"/>
                      <a:pt x="11143" y="9751"/>
                    </a:cubicBezTo>
                    <a:cubicBezTo>
                      <a:pt x="11571" y="9519"/>
                      <a:pt x="11964" y="9243"/>
                      <a:pt x="12428" y="8949"/>
                    </a:cubicBezTo>
                    <a:lnTo>
                      <a:pt x="12428" y="8949"/>
                    </a:lnTo>
                    <a:cubicBezTo>
                      <a:pt x="12428" y="9395"/>
                      <a:pt x="12267" y="9716"/>
                      <a:pt x="11973" y="9974"/>
                    </a:cubicBezTo>
                    <a:cubicBezTo>
                      <a:pt x="11589" y="10305"/>
                      <a:pt x="11125" y="10447"/>
                      <a:pt x="10634" y="10492"/>
                    </a:cubicBezTo>
                    <a:cubicBezTo>
                      <a:pt x="10485" y="10504"/>
                      <a:pt x="10335" y="10510"/>
                      <a:pt x="10187" y="10510"/>
                    </a:cubicBezTo>
                    <a:cubicBezTo>
                      <a:pt x="9338" y="10510"/>
                      <a:pt x="8515" y="10319"/>
                      <a:pt x="7717" y="9992"/>
                    </a:cubicBezTo>
                    <a:cubicBezTo>
                      <a:pt x="6986" y="9680"/>
                      <a:pt x="6254" y="9377"/>
                      <a:pt x="5389" y="9296"/>
                    </a:cubicBezTo>
                    <a:cubicBezTo>
                      <a:pt x="5701" y="9091"/>
                      <a:pt x="5996" y="9091"/>
                      <a:pt x="6272" y="9056"/>
                    </a:cubicBezTo>
                    <a:cubicBezTo>
                      <a:pt x="6446" y="9035"/>
                      <a:pt x="6619" y="9026"/>
                      <a:pt x="6791" y="9026"/>
                    </a:cubicBezTo>
                    <a:cubicBezTo>
                      <a:pt x="7292" y="9026"/>
                      <a:pt x="7788" y="9101"/>
                      <a:pt x="8279" y="9180"/>
                    </a:cubicBezTo>
                    <a:cubicBezTo>
                      <a:pt x="8496" y="9216"/>
                      <a:pt x="8706" y="9234"/>
                      <a:pt x="8910" y="9234"/>
                    </a:cubicBezTo>
                    <a:cubicBezTo>
                      <a:pt x="9922" y="9234"/>
                      <a:pt x="10775" y="8793"/>
                      <a:pt x="11473" y="7932"/>
                    </a:cubicBezTo>
                    <a:cubicBezTo>
                      <a:pt x="11571" y="7807"/>
                      <a:pt x="11660" y="7655"/>
                      <a:pt x="11750" y="7512"/>
                    </a:cubicBezTo>
                    <a:lnTo>
                      <a:pt x="11750" y="7512"/>
                    </a:lnTo>
                    <a:cubicBezTo>
                      <a:pt x="11089" y="7976"/>
                      <a:pt x="10563" y="8618"/>
                      <a:pt x="9680" y="8850"/>
                    </a:cubicBezTo>
                    <a:cubicBezTo>
                      <a:pt x="9742" y="8681"/>
                      <a:pt x="9778" y="8583"/>
                      <a:pt x="9823" y="8494"/>
                    </a:cubicBezTo>
                    <a:cubicBezTo>
                      <a:pt x="10233" y="7744"/>
                      <a:pt x="10759" y="7075"/>
                      <a:pt x="11402" y="6522"/>
                    </a:cubicBezTo>
                    <a:cubicBezTo>
                      <a:pt x="12035" y="5978"/>
                      <a:pt x="12668" y="5443"/>
                      <a:pt x="13123" y="4720"/>
                    </a:cubicBezTo>
                    <a:cubicBezTo>
                      <a:pt x="13141" y="4693"/>
                      <a:pt x="13186" y="4675"/>
                      <a:pt x="13248" y="4631"/>
                    </a:cubicBezTo>
                    <a:close/>
                    <a:moveTo>
                      <a:pt x="5311" y="9620"/>
                    </a:moveTo>
                    <a:cubicBezTo>
                      <a:pt x="5768" y="9620"/>
                      <a:pt x="6217" y="9740"/>
                      <a:pt x="6647" y="9903"/>
                    </a:cubicBezTo>
                    <a:cubicBezTo>
                      <a:pt x="7013" y="10037"/>
                      <a:pt x="7378" y="10189"/>
                      <a:pt x="7735" y="10340"/>
                    </a:cubicBezTo>
                    <a:cubicBezTo>
                      <a:pt x="8516" y="10653"/>
                      <a:pt x="9313" y="10787"/>
                      <a:pt x="10124" y="10787"/>
                    </a:cubicBezTo>
                    <a:cubicBezTo>
                      <a:pt x="10517" y="10787"/>
                      <a:pt x="10913" y="10755"/>
                      <a:pt x="11312" y="10697"/>
                    </a:cubicBezTo>
                    <a:cubicBezTo>
                      <a:pt x="11536" y="10661"/>
                      <a:pt x="11759" y="10545"/>
                      <a:pt x="12053" y="10447"/>
                    </a:cubicBezTo>
                    <a:lnTo>
                      <a:pt x="12053" y="10447"/>
                    </a:lnTo>
                    <a:cubicBezTo>
                      <a:pt x="11866" y="10786"/>
                      <a:pt x="11634" y="11009"/>
                      <a:pt x="11375" y="11197"/>
                    </a:cubicBezTo>
                    <a:cubicBezTo>
                      <a:pt x="10784" y="11598"/>
                      <a:pt x="10153" y="11805"/>
                      <a:pt x="9496" y="11805"/>
                    </a:cubicBezTo>
                    <a:cubicBezTo>
                      <a:pt x="9190" y="11805"/>
                      <a:pt x="8879" y="11760"/>
                      <a:pt x="8565" y="11669"/>
                    </a:cubicBezTo>
                    <a:cubicBezTo>
                      <a:pt x="8065" y="11536"/>
                      <a:pt x="7583" y="11304"/>
                      <a:pt x="7111" y="11072"/>
                    </a:cubicBezTo>
                    <a:cubicBezTo>
                      <a:pt x="6790" y="10920"/>
                      <a:pt x="6495" y="10688"/>
                      <a:pt x="6183" y="10492"/>
                    </a:cubicBezTo>
                    <a:cubicBezTo>
                      <a:pt x="6156" y="10474"/>
                      <a:pt x="6129" y="10456"/>
                      <a:pt x="6103" y="10438"/>
                    </a:cubicBezTo>
                    <a:cubicBezTo>
                      <a:pt x="6138" y="10438"/>
                      <a:pt x="6174" y="10447"/>
                      <a:pt x="6219" y="10456"/>
                    </a:cubicBezTo>
                    <a:cubicBezTo>
                      <a:pt x="6549" y="10590"/>
                      <a:pt x="6888" y="10724"/>
                      <a:pt x="7227" y="10858"/>
                    </a:cubicBezTo>
                    <a:cubicBezTo>
                      <a:pt x="7726" y="11045"/>
                      <a:pt x="8217" y="11286"/>
                      <a:pt x="8734" y="11411"/>
                    </a:cubicBezTo>
                    <a:cubicBezTo>
                      <a:pt x="8998" y="11473"/>
                      <a:pt x="9261" y="11508"/>
                      <a:pt x="9522" y="11508"/>
                    </a:cubicBezTo>
                    <a:cubicBezTo>
                      <a:pt x="10046" y="11508"/>
                      <a:pt x="10559" y="11367"/>
                      <a:pt x="11036" y="11027"/>
                    </a:cubicBezTo>
                    <a:lnTo>
                      <a:pt x="11036" y="11027"/>
                    </a:lnTo>
                    <a:cubicBezTo>
                      <a:pt x="10546" y="11225"/>
                      <a:pt x="10041" y="11345"/>
                      <a:pt x="9517" y="11345"/>
                    </a:cubicBezTo>
                    <a:cubicBezTo>
                      <a:pt x="9450" y="11345"/>
                      <a:pt x="9382" y="11343"/>
                      <a:pt x="9314" y="11339"/>
                    </a:cubicBezTo>
                    <a:cubicBezTo>
                      <a:pt x="8868" y="11322"/>
                      <a:pt x="8440" y="11197"/>
                      <a:pt x="8038" y="11018"/>
                    </a:cubicBezTo>
                    <a:cubicBezTo>
                      <a:pt x="7396" y="10733"/>
                      <a:pt x="6763" y="10429"/>
                      <a:pt x="6129" y="10135"/>
                    </a:cubicBezTo>
                    <a:cubicBezTo>
                      <a:pt x="6085" y="10108"/>
                      <a:pt x="5558" y="9912"/>
                      <a:pt x="5344" y="9894"/>
                    </a:cubicBezTo>
                    <a:cubicBezTo>
                      <a:pt x="5379" y="9891"/>
                      <a:pt x="5412" y="9890"/>
                      <a:pt x="5444" y="9890"/>
                    </a:cubicBezTo>
                    <a:cubicBezTo>
                      <a:pt x="5685" y="9890"/>
                      <a:pt x="5858" y="9971"/>
                      <a:pt x="6031" y="10010"/>
                    </a:cubicBezTo>
                    <a:cubicBezTo>
                      <a:pt x="6665" y="10269"/>
                      <a:pt x="7307" y="10519"/>
                      <a:pt x="7949" y="10760"/>
                    </a:cubicBezTo>
                    <a:cubicBezTo>
                      <a:pt x="8426" y="10944"/>
                      <a:pt x="8919" y="11128"/>
                      <a:pt x="9442" y="11128"/>
                    </a:cubicBezTo>
                    <a:cubicBezTo>
                      <a:pt x="9477" y="11128"/>
                      <a:pt x="9511" y="11127"/>
                      <a:pt x="9546" y="11125"/>
                    </a:cubicBezTo>
                    <a:cubicBezTo>
                      <a:pt x="9742" y="11125"/>
                      <a:pt x="9939" y="11081"/>
                      <a:pt x="10126" y="11009"/>
                    </a:cubicBezTo>
                    <a:lnTo>
                      <a:pt x="10126" y="11009"/>
                    </a:lnTo>
                    <a:cubicBezTo>
                      <a:pt x="10002" y="11021"/>
                      <a:pt x="9879" y="11027"/>
                      <a:pt x="9757" y="11027"/>
                    </a:cubicBezTo>
                    <a:cubicBezTo>
                      <a:pt x="9228" y="11027"/>
                      <a:pt x="8717" y="10919"/>
                      <a:pt x="8217" y="10724"/>
                    </a:cubicBezTo>
                    <a:cubicBezTo>
                      <a:pt x="7851" y="10572"/>
                      <a:pt x="7494" y="10421"/>
                      <a:pt x="7137" y="10278"/>
                    </a:cubicBezTo>
                    <a:cubicBezTo>
                      <a:pt x="6772" y="10135"/>
                      <a:pt x="6406" y="9992"/>
                      <a:pt x="6040" y="9867"/>
                    </a:cubicBezTo>
                    <a:cubicBezTo>
                      <a:pt x="5783" y="9785"/>
                      <a:pt x="5499" y="9740"/>
                      <a:pt x="5201" y="9740"/>
                    </a:cubicBezTo>
                    <a:cubicBezTo>
                      <a:pt x="4889" y="9740"/>
                      <a:pt x="4562" y="9789"/>
                      <a:pt x="4238" y="9894"/>
                    </a:cubicBezTo>
                    <a:cubicBezTo>
                      <a:pt x="4230" y="9897"/>
                      <a:pt x="4225" y="9898"/>
                      <a:pt x="4221" y="9898"/>
                    </a:cubicBezTo>
                    <a:cubicBezTo>
                      <a:pt x="4176" y="9898"/>
                      <a:pt x="4550" y="9685"/>
                      <a:pt x="5032" y="9635"/>
                    </a:cubicBezTo>
                    <a:cubicBezTo>
                      <a:pt x="5125" y="9625"/>
                      <a:pt x="5219" y="9620"/>
                      <a:pt x="5311" y="9620"/>
                    </a:cubicBezTo>
                    <a:close/>
                    <a:moveTo>
                      <a:pt x="4800" y="11973"/>
                    </a:moveTo>
                    <a:lnTo>
                      <a:pt x="4800" y="11982"/>
                    </a:lnTo>
                    <a:cubicBezTo>
                      <a:pt x="4809" y="12044"/>
                      <a:pt x="4800" y="12124"/>
                      <a:pt x="4827" y="12169"/>
                    </a:cubicBezTo>
                    <a:cubicBezTo>
                      <a:pt x="5041" y="12553"/>
                      <a:pt x="5059" y="12945"/>
                      <a:pt x="4871" y="13338"/>
                    </a:cubicBezTo>
                    <a:cubicBezTo>
                      <a:pt x="4845" y="13391"/>
                      <a:pt x="4845" y="13489"/>
                      <a:pt x="4845" y="13489"/>
                    </a:cubicBezTo>
                    <a:cubicBezTo>
                      <a:pt x="5193" y="12981"/>
                      <a:pt x="5184" y="12588"/>
                      <a:pt x="4800" y="11973"/>
                    </a:cubicBezTo>
                    <a:close/>
                    <a:moveTo>
                      <a:pt x="11634" y="3447"/>
                    </a:moveTo>
                    <a:cubicBezTo>
                      <a:pt x="11669" y="3447"/>
                      <a:pt x="11713" y="3450"/>
                      <a:pt x="11767" y="3453"/>
                    </a:cubicBezTo>
                    <a:cubicBezTo>
                      <a:pt x="11776" y="4256"/>
                      <a:pt x="11732" y="5041"/>
                      <a:pt x="11330" y="5764"/>
                    </a:cubicBezTo>
                    <a:cubicBezTo>
                      <a:pt x="11625" y="5496"/>
                      <a:pt x="11723" y="5121"/>
                      <a:pt x="11848" y="4765"/>
                    </a:cubicBezTo>
                    <a:cubicBezTo>
                      <a:pt x="11901" y="4604"/>
                      <a:pt x="12008" y="4131"/>
                      <a:pt x="12035" y="3944"/>
                    </a:cubicBezTo>
                    <a:lnTo>
                      <a:pt x="12035" y="3944"/>
                    </a:lnTo>
                    <a:cubicBezTo>
                      <a:pt x="12080" y="4550"/>
                      <a:pt x="11875" y="5237"/>
                      <a:pt x="11625" y="5657"/>
                    </a:cubicBezTo>
                    <a:cubicBezTo>
                      <a:pt x="11491" y="5889"/>
                      <a:pt x="11304" y="6094"/>
                      <a:pt x="11125" y="6290"/>
                    </a:cubicBezTo>
                    <a:cubicBezTo>
                      <a:pt x="10777" y="6692"/>
                      <a:pt x="10420" y="7093"/>
                      <a:pt x="10055" y="7468"/>
                    </a:cubicBezTo>
                    <a:cubicBezTo>
                      <a:pt x="9662" y="7860"/>
                      <a:pt x="9261" y="8253"/>
                      <a:pt x="8832" y="8610"/>
                    </a:cubicBezTo>
                    <a:cubicBezTo>
                      <a:pt x="8611" y="8788"/>
                      <a:pt x="8338" y="8864"/>
                      <a:pt x="8049" y="8864"/>
                    </a:cubicBezTo>
                    <a:cubicBezTo>
                      <a:pt x="7978" y="8864"/>
                      <a:pt x="7906" y="8859"/>
                      <a:pt x="7833" y="8850"/>
                    </a:cubicBezTo>
                    <a:cubicBezTo>
                      <a:pt x="7548" y="8815"/>
                      <a:pt x="7253" y="8779"/>
                      <a:pt x="6959" y="8761"/>
                    </a:cubicBezTo>
                    <a:cubicBezTo>
                      <a:pt x="6821" y="8750"/>
                      <a:pt x="6684" y="8745"/>
                      <a:pt x="6548" y="8745"/>
                    </a:cubicBezTo>
                    <a:cubicBezTo>
                      <a:pt x="5589" y="8745"/>
                      <a:pt x="4697" y="9023"/>
                      <a:pt x="3908" y="9609"/>
                    </a:cubicBezTo>
                    <a:cubicBezTo>
                      <a:pt x="3346" y="10028"/>
                      <a:pt x="2936" y="10599"/>
                      <a:pt x="2802" y="11339"/>
                    </a:cubicBezTo>
                    <a:cubicBezTo>
                      <a:pt x="2704" y="11901"/>
                      <a:pt x="2891" y="12365"/>
                      <a:pt x="3275" y="12767"/>
                    </a:cubicBezTo>
                    <a:cubicBezTo>
                      <a:pt x="3444" y="12936"/>
                      <a:pt x="3640" y="13043"/>
                      <a:pt x="3881" y="13043"/>
                    </a:cubicBezTo>
                    <a:cubicBezTo>
                      <a:pt x="3970" y="13043"/>
                      <a:pt x="4060" y="13061"/>
                      <a:pt x="4193" y="13070"/>
                    </a:cubicBezTo>
                    <a:cubicBezTo>
                      <a:pt x="4042" y="13347"/>
                      <a:pt x="3890" y="13614"/>
                      <a:pt x="3614" y="13623"/>
                    </a:cubicBezTo>
                    <a:cubicBezTo>
                      <a:pt x="3373" y="13623"/>
                      <a:pt x="3141" y="13489"/>
                      <a:pt x="2882" y="13409"/>
                    </a:cubicBezTo>
                    <a:lnTo>
                      <a:pt x="2882" y="13409"/>
                    </a:lnTo>
                    <a:cubicBezTo>
                      <a:pt x="2820" y="13570"/>
                      <a:pt x="2909" y="13677"/>
                      <a:pt x="3007" y="13757"/>
                    </a:cubicBezTo>
                    <a:cubicBezTo>
                      <a:pt x="3178" y="13883"/>
                      <a:pt x="3366" y="13956"/>
                      <a:pt x="3563" y="13956"/>
                    </a:cubicBezTo>
                    <a:cubicBezTo>
                      <a:pt x="3644" y="13956"/>
                      <a:pt x="3727" y="13944"/>
                      <a:pt x="3810" y="13918"/>
                    </a:cubicBezTo>
                    <a:cubicBezTo>
                      <a:pt x="4176" y="13819"/>
                      <a:pt x="4515" y="13364"/>
                      <a:pt x="4577" y="12927"/>
                    </a:cubicBezTo>
                    <a:cubicBezTo>
                      <a:pt x="4220" y="12758"/>
                      <a:pt x="3730" y="12838"/>
                      <a:pt x="3480" y="12330"/>
                    </a:cubicBezTo>
                    <a:lnTo>
                      <a:pt x="3480" y="12330"/>
                    </a:lnTo>
                    <a:cubicBezTo>
                      <a:pt x="3756" y="12383"/>
                      <a:pt x="3997" y="12428"/>
                      <a:pt x="4229" y="12472"/>
                    </a:cubicBezTo>
                    <a:cubicBezTo>
                      <a:pt x="4301" y="12499"/>
                      <a:pt x="4399" y="12508"/>
                      <a:pt x="4461" y="12508"/>
                    </a:cubicBezTo>
                    <a:cubicBezTo>
                      <a:pt x="4309" y="12410"/>
                      <a:pt x="3970" y="12178"/>
                      <a:pt x="3765" y="12044"/>
                    </a:cubicBezTo>
                    <a:cubicBezTo>
                      <a:pt x="3944" y="12035"/>
                      <a:pt x="4078" y="12026"/>
                      <a:pt x="4274" y="12017"/>
                    </a:cubicBezTo>
                    <a:cubicBezTo>
                      <a:pt x="4140" y="11901"/>
                      <a:pt x="4042" y="11821"/>
                      <a:pt x="3899" y="11696"/>
                    </a:cubicBezTo>
                    <a:cubicBezTo>
                      <a:pt x="4078" y="11687"/>
                      <a:pt x="4185" y="11678"/>
                      <a:pt x="4309" y="11669"/>
                    </a:cubicBezTo>
                    <a:cubicBezTo>
                      <a:pt x="4191" y="11525"/>
                      <a:pt x="4074" y="11451"/>
                      <a:pt x="3924" y="11451"/>
                    </a:cubicBezTo>
                    <a:cubicBezTo>
                      <a:pt x="3760" y="11451"/>
                      <a:pt x="3556" y="11541"/>
                      <a:pt x="3266" y="11723"/>
                    </a:cubicBezTo>
                    <a:cubicBezTo>
                      <a:pt x="3168" y="11571"/>
                      <a:pt x="3212" y="11464"/>
                      <a:pt x="3346" y="11384"/>
                    </a:cubicBezTo>
                    <a:cubicBezTo>
                      <a:pt x="3567" y="11231"/>
                      <a:pt x="3792" y="11144"/>
                      <a:pt x="4025" y="11144"/>
                    </a:cubicBezTo>
                    <a:cubicBezTo>
                      <a:pt x="4186" y="11144"/>
                      <a:pt x="4352" y="11186"/>
                      <a:pt x="4524" y="11277"/>
                    </a:cubicBezTo>
                    <a:cubicBezTo>
                      <a:pt x="5282" y="11678"/>
                      <a:pt x="5648" y="12704"/>
                      <a:pt x="5309" y="13516"/>
                    </a:cubicBezTo>
                    <a:cubicBezTo>
                      <a:pt x="4959" y="14346"/>
                      <a:pt x="4215" y="14814"/>
                      <a:pt x="3433" y="14814"/>
                    </a:cubicBezTo>
                    <a:cubicBezTo>
                      <a:pt x="3038" y="14814"/>
                      <a:pt x="2634" y="14695"/>
                      <a:pt x="2267" y="14444"/>
                    </a:cubicBezTo>
                    <a:cubicBezTo>
                      <a:pt x="509" y="13222"/>
                      <a:pt x="357" y="10305"/>
                      <a:pt x="2516" y="9100"/>
                    </a:cubicBezTo>
                    <a:cubicBezTo>
                      <a:pt x="2959" y="8857"/>
                      <a:pt x="3428" y="8698"/>
                      <a:pt x="3938" y="8698"/>
                    </a:cubicBezTo>
                    <a:cubicBezTo>
                      <a:pt x="3952" y="8698"/>
                      <a:pt x="3965" y="8699"/>
                      <a:pt x="3979" y="8699"/>
                    </a:cubicBezTo>
                    <a:cubicBezTo>
                      <a:pt x="3854" y="8761"/>
                      <a:pt x="3739" y="8833"/>
                      <a:pt x="3614" y="8886"/>
                    </a:cubicBezTo>
                    <a:cubicBezTo>
                      <a:pt x="2900" y="9216"/>
                      <a:pt x="2293" y="9689"/>
                      <a:pt x="1865" y="10367"/>
                    </a:cubicBezTo>
                    <a:cubicBezTo>
                      <a:pt x="1303" y="11250"/>
                      <a:pt x="1214" y="12196"/>
                      <a:pt x="1544" y="13186"/>
                    </a:cubicBezTo>
                    <a:cubicBezTo>
                      <a:pt x="1713" y="13686"/>
                      <a:pt x="2035" y="14069"/>
                      <a:pt x="2490" y="14328"/>
                    </a:cubicBezTo>
                    <a:cubicBezTo>
                      <a:pt x="2769" y="14437"/>
                      <a:pt x="3024" y="14482"/>
                      <a:pt x="3253" y="14482"/>
                    </a:cubicBezTo>
                    <a:cubicBezTo>
                      <a:pt x="4302" y="14482"/>
                      <a:pt x="4836" y="13552"/>
                      <a:pt x="4836" y="13552"/>
                    </a:cubicBezTo>
                    <a:lnTo>
                      <a:pt x="4836" y="13552"/>
                    </a:lnTo>
                    <a:cubicBezTo>
                      <a:pt x="4764" y="13623"/>
                      <a:pt x="4684" y="13695"/>
                      <a:pt x="4613" y="13766"/>
                    </a:cubicBezTo>
                    <a:cubicBezTo>
                      <a:pt x="4229" y="14168"/>
                      <a:pt x="3761" y="14360"/>
                      <a:pt x="3308" y="14360"/>
                    </a:cubicBezTo>
                    <a:cubicBezTo>
                      <a:pt x="2645" y="14360"/>
                      <a:pt x="2014" y="13949"/>
                      <a:pt x="1722" y="13186"/>
                    </a:cubicBezTo>
                    <a:cubicBezTo>
                      <a:pt x="1125" y="11625"/>
                      <a:pt x="1856" y="10206"/>
                      <a:pt x="3007" y="9466"/>
                    </a:cubicBezTo>
                    <a:cubicBezTo>
                      <a:pt x="3038" y="9444"/>
                      <a:pt x="3081" y="9439"/>
                      <a:pt x="3126" y="9439"/>
                    </a:cubicBezTo>
                    <a:cubicBezTo>
                      <a:pt x="3157" y="9439"/>
                      <a:pt x="3189" y="9441"/>
                      <a:pt x="3220" y="9441"/>
                    </a:cubicBezTo>
                    <a:cubicBezTo>
                      <a:pt x="3228" y="9441"/>
                      <a:pt x="3235" y="9441"/>
                      <a:pt x="3243" y="9441"/>
                    </a:cubicBezTo>
                    <a:lnTo>
                      <a:pt x="3243" y="9441"/>
                    </a:lnTo>
                    <a:cubicBezTo>
                      <a:pt x="2129" y="10276"/>
                      <a:pt x="1654" y="12174"/>
                      <a:pt x="2374" y="13257"/>
                    </a:cubicBezTo>
                    <a:cubicBezTo>
                      <a:pt x="2338" y="13070"/>
                      <a:pt x="2320" y="12972"/>
                      <a:pt x="2293" y="12874"/>
                    </a:cubicBezTo>
                    <a:cubicBezTo>
                      <a:pt x="1919" y="11785"/>
                      <a:pt x="2418" y="10260"/>
                      <a:pt x="3364" y="9537"/>
                    </a:cubicBezTo>
                    <a:cubicBezTo>
                      <a:pt x="4090" y="8980"/>
                      <a:pt x="4863" y="8615"/>
                      <a:pt x="5776" y="8615"/>
                    </a:cubicBezTo>
                    <a:cubicBezTo>
                      <a:pt x="5828" y="8615"/>
                      <a:pt x="5880" y="8616"/>
                      <a:pt x="5933" y="8618"/>
                    </a:cubicBezTo>
                    <a:cubicBezTo>
                      <a:pt x="6222" y="8635"/>
                      <a:pt x="6510" y="8642"/>
                      <a:pt x="6801" y="8642"/>
                    </a:cubicBezTo>
                    <a:cubicBezTo>
                      <a:pt x="6969" y="8642"/>
                      <a:pt x="7137" y="8640"/>
                      <a:pt x="7307" y="8636"/>
                    </a:cubicBezTo>
                    <a:cubicBezTo>
                      <a:pt x="7860" y="8627"/>
                      <a:pt x="8395" y="8529"/>
                      <a:pt x="8904" y="8271"/>
                    </a:cubicBezTo>
                    <a:lnTo>
                      <a:pt x="8904" y="8271"/>
                    </a:lnTo>
                    <a:cubicBezTo>
                      <a:pt x="8479" y="8314"/>
                      <a:pt x="8059" y="8386"/>
                      <a:pt x="7634" y="8386"/>
                    </a:cubicBezTo>
                    <a:cubicBezTo>
                      <a:pt x="7443" y="8386"/>
                      <a:pt x="7251" y="8372"/>
                      <a:pt x="7057" y="8333"/>
                    </a:cubicBezTo>
                    <a:cubicBezTo>
                      <a:pt x="7227" y="8297"/>
                      <a:pt x="7396" y="8262"/>
                      <a:pt x="7566" y="8226"/>
                    </a:cubicBezTo>
                    <a:cubicBezTo>
                      <a:pt x="8288" y="8083"/>
                      <a:pt x="8922" y="7789"/>
                      <a:pt x="9537" y="7343"/>
                    </a:cubicBezTo>
                    <a:cubicBezTo>
                      <a:pt x="10777" y="6451"/>
                      <a:pt x="11304" y="5211"/>
                      <a:pt x="11455" y="3730"/>
                    </a:cubicBezTo>
                    <a:cubicBezTo>
                      <a:pt x="11484" y="3494"/>
                      <a:pt x="11490" y="3447"/>
                      <a:pt x="11634" y="3447"/>
                    </a:cubicBezTo>
                    <a:close/>
                    <a:moveTo>
                      <a:pt x="8288" y="1"/>
                    </a:moveTo>
                    <a:cubicBezTo>
                      <a:pt x="8288" y="197"/>
                      <a:pt x="8253" y="393"/>
                      <a:pt x="8288" y="581"/>
                    </a:cubicBezTo>
                    <a:cubicBezTo>
                      <a:pt x="8431" y="1321"/>
                      <a:pt x="8583" y="2062"/>
                      <a:pt x="8752" y="2802"/>
                    </a:cubicBezTo>
                    <a:cubicBezTo>
                      <a:pt x="8895" y="3462"/>
                      <a:pt x="9047" y="4122"/>
                      <a:pt x="9029" y="4809"/>
                    </a:cubicBezTo>
                    <a:cubicBezTo>
                      <a:pt x="8984" y="6361"/>
                      <a:pt x="8101" y="7512"/>
                      <a:pt x="6665" y="7878"/>
                    </a:cubicBezTo>
                    <a:cubicBezTo>
                      <a:pt x="6433" y="7940"/>
                      <a:pt x="6192" y="7976"/>
                      <a:pt x="5951" y="8003"/>
                    </a:cubicBezTo>
                    <a:cubicBezTo>
                      <a:pt x="5335" y="8056"/>
                      <a:pt x="4720" y="8092"/>
                      <a:pt x="4104" y="8164"/>
                    </a:cubicBezTo>
                    <a:cubicBezTo>
                      <a:pt x="3346" y="8244"/>
                      <a:pt x="2632" y="8458"/>
                      <a:pt x="1990" y="8904"/>
                    </a:cubicBezTo>
                    <a:cubicBezTo>
                      <a:pt x="1" y="10305"/>
                      <a:pt x="18" y="13382"/>
                      <a:pt x="2008" y="14765"/>
                    </a:cubicBezTo>
                    <a:cubicBezTo>
                      <a:pt x="2439" y="15064"/>
                      <a:pt x="2913" y="15205"/>
                      <a:pt x="3376" y="15205"/>
                    </a:cubicBezTo>
                    <a:cubicBezTo>
                      <a:pt x="4256" y="15205"/>
                      <a:pt x="5096" y="14695"/>
                      <a:pt x="5523" y="13784"/>
                    </a:cubicBezTo>
                    <a:cubicBezTo>
                      <a:pt x="5969" y="12838"/>
                      <a:pt x="5665" y="11652"/>
                      <a:pt x="4818" y="11107"/>
                    </a:cubicBezTo>
                    <a:cubicBezTo>
                      <a:pt x="4541" y="10929"/>
                      <a:pt x="4202" y="10858"/>
                      <a:pt x="3890" y="10733"/>
                    </a:cubicBezTo>
                    <a:cubicBezTo>
                      <a:pt x="3926" y="10706"/>
                      <a:pt x="3988" y="10652"/>
                      <a:pt x="4051" y="10617"/>
                    </a:cubicBezTo>
                    <a:cubicBezTo>
                      <a:pt x="4316" y="10493"/>
                      <a:pt x="4584" y="10431"/>
                      <a:pt x="4849" y="10431"/>
                    </a:cubicBezTo>
                    <a:cubicBezTo>
                      <a:pt x="5119" y="10431"/>
                      <a:pt x="5387" y="10495"/>
                      <a:pt x="5648" y="10626"/>
                    </a:cubicBezTo>
                    <a:cubicBezTo>
                      <a:pt x="6049" y="10822"/>
                      <a:pt x="6433" y="11063"/>
                      <a:pt x="6807" y="11295"/>
                    </a:cubicBezTo>
                    <a:cubicBezTo>
                      <a:pt x="7414" y="11669"/>
                      <a:pt x="8047" y="11973"/>
                      <a:pt x="8743" y="12080"/>
                    </a:cubicBezTo>
                    <a:cubicBezTo>
                      <a:pt x="8972" y="12114"/>
                      <a:pt x="9194" y="12132"/>
                      <a:pt x="9411" y="12132"/>
                    </a:cubicBezTo>
                    <a:cubicBezTo>
                      <a:pt x="10479" y="12132"/>
                      <a:pt x="11394" y="11703"/>
                      <a:pt x="12106" y="10768"/>
                    </a:cubicBezTo>
                    <a:cubicBezTo>
                      <a:pt x="12285" y="10536"/>
                      <a:pt x="12338" y="10206"/>
                      <a:pt x="12490" y="9957"/>
                    </a:cubicBezTo>
                    <a:cubicBezTo>
                      <a:pt x="12704" y="9600"/>
                      <a:pt x="12811" y="9225"/>
                      <a:pt x="12865" y="8824"/>
                    </a:cubicBezTo>
                    <a:cubicBezTo>
                      <a:pt x="12892" y="8574"/>
                      <a:pt x="13007" y="8387"/>
                      <a:pt x="13195" y="8235"/>
                    </a:cubicBezTo>
                    <a:cubicBezTo>
                      <a:pt x="13668" y="7842"/>
                      <a:pt x="13801" y="7334"/>
                      <a:pt x="13632" y="6754"/>
                    </a:cubicBezTo>
                    <a:cubicBezTo>
                      <a:pt x="13516" y="6353"/>
                      <a:pt x="13534" y="5978"/>
                      <a:pt x="13623" y="5567"/>
                    </a:cubicBezTo>
                    <a:cubicBezTo>
                      <a:pt x="13694" y="5273"/>
                      <a:pt x="13668" y="4943"/>
                      <a:pt x="13641" y="4631"/>
                    </a:cubicBezTo>
                    <a:cubicBezTo>
                      <a:pt x="13632" y="4452"/>
                      <a:pt x="13552" y="4274"/>
                      <a:pt x="13355" y="4220"/>
                    </a:cubicBezTo>
                    <a:cubicBezTo>
                      <a:pt x="13328" y="4213"/>
                      <a:pt x="13302" y="4210"/>
                      <a:pt x="13277" y="4210"/>
                    </a:cubicBezTo>
                    <a:cubicBezTo>
                      <a:pt x="13119" y="4210"/>
                      <a:pt x="13020" y="4346"/>
                      <a:pt x="12927" y="4461"/>
                    </a:cubicBezTo>
                    <a:cubicBezTo>
                      <a:pt x="12829" y="4568"/>
                      <a:pt x="12749" y="4675"/>
                      <a:pt x="12606" y="4854"/>
                    </a:cubicBezTo>
                    <a:cubicBezTo>
                      <a:pt x="12553" y="4024"/>
                      <a:pt x="12579" y="3230"/>
                      <a:pt x="11625" y="3043"/>
                    </a:cubicBezTo>
                    <a:cubicBezTo>
                      <a:pt x="11598" y="2936"/>
                      <a:pt x="11553" y="2829"/>
                      <a:pt x="11544" y="2722"/>
                    </a:cubicBezTo>
                    <a:cubicBezTo>
                      <a:pt x="11437" y="2062"/>
                      <a:pt x="11054" y="1633"/>
                      <a:pt x="10492" y="1348"/>
                    </a:cubicBezTo>
                    <a:cubicBezTo>
                      <a:pt x="10260" y="1241"/>
                      <a:pt x="10019" y="1134"/>
                      <a:pt x="9778" y="1053"/>
                    </a:cubicBezTo>
                    <a:cubicBezTo>
                      <a:pt x="9198" y="839"/>
                      <a:pt x="8690" y="527"/>
                      <a:pt x="8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77" name="Google Shape;1777;p39"/>
          <p:cNvGrpSpPr/>
          <p:nvPr/>
        </p:nvGrpSpPr>
        <p:grpSpPr>
          <a:xfrm>
            <a:off x="86579" y="1611264"/>
            <a:ext cx="1202167" cy="1921248"/>
            <a:chOff x="112129" y="1611264"/>
            <a:chExt cx="1202167" cy="1921248"/>
          </a:xfrm>
        </p:grpSpPr>
        <p:grpSp>
          <p:nvGrpSpPr>
            <p:cNvPr id="1778" name="Google Shape;1778;p39"/>
            <p:cNvGrpSpPr/>
            <p:nvPr/>
          </p:nvGrpSpPr>
          <p:grpSpPr>
            <a:xfrm rot="2700000">
              <a:off x="307922" y="1767575"/>
              <a:ext cx="810574" cy="889539"/>
              <a:chOff x="3149514" y="479080"/>
              <a:chExt cx="810582" cy="889548"/>
            </a:xfrm>
          </p:grpSpPr>
          <p:sp>
            <p:nvSpPr>
              <p:cNvPr id="1779" name="Google Shape;1779;p39"/>
              <p:cNvSpPr/>
              <p:nvPr/>
            </p:nvSpPr>
            <p:spPr>
              <a:xfrm>
                <a:off x="3149514" y="479080"/>
                <a:ext cx="810582" cy="889548"/>
              </a:xfrm>
              <a:custGeom>
                <a:avLst/>
                <a:gdLst/>
                <a:ahLst/>
                <a:cxnLst/>
                <a:rect l="l" t="t" r="r" b="b"/>
                <a:pathLst>
                  <a:path w="13909" h="15264" extrusionOk="0">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3149514" y="479080"/>
                <a:ext cx="810582" cy="889548"/>
              </a:xfrm>
              <a:custGeom>
                <a:avLst/>
                <a:gdLst/>
                <a:ahLst/>
                <a:cxnLst/>
                <a:rect l="l" t="t" r="r" b="b"/>
                <a:pathLst>
                  <a:path w="13909" h="15264" extrusionOk="0">
                    <a:moveTo>
                      <a:pt x="9751" y="1506"/>
                    </a:moveTo>
                    <a:lnTo>
                      <a:pt x="9751" y="1506"/>
                    </a:lnTo>
                    <a:cubicBezTo>
                      <a:pt x="9778" y="1524"/>
                      <a:pt x="9805" y="1533"/>
                      <a:pt x="9831" y="1551"/>
                    </a:cubicBezTo>
                    <a:cubicBezTo>
                      <a:pt x="10090" y="1765"/>
                      <a:pt x="10349" y="1961"/>
                      <a:pt x="10581" y="2193"/>
                    </a:cubicBezTo>
                    <a:cubicBezTo>
                      <a:pt x="10670" y="2274"/>
                      <a:pt x="10670" y="2443"/>
                      <a:pt x="10706" y="2577"/>
                    </a:cubicBezTo>
                    <a:lnTo>
                      <a:pt x="10625" y="2613"/>
                    </a:lnTo>
                    <a:cubicBezTo>
                      <a:pt x="10349" y="2274"/>
                      <a:pt x="10072" y="1935"/>
                      <a:pt x="9796" y="1596"/>
                    </a:cubicBezTo>
                    <a:cubicBezTo>
                      <a:pt x="9787" y="1560"/>
                      <a:pt x="9769" y="1533"/>
                      <a:pt x="9751" y="1506"/>
                    </a:cubicBezTo>
                    <a:close/>
                    <a:moveTo>
                      <a:pt x="10090" y="2372"/>
                    </a:moveTo>
                    <a:lnTo>
                      <a:pt x="10090" y="2372"/>
                    </a:lnTo>
                    <a:cubicBezTo>
                      <a:pt x="10492" y="2684"/>
                      <a:pt x="10599" y="2871"/>
                      <a:pt x="10563" y="3237"/>
                    </a:cubicBezTo>
                    <a:cubicBezTo>
                      <a:pt x="10340" y="2961"/>
                      <a:pt x="10188" y="2684"/>
                      <a:pt x="10090" y="2372"/>
                    </a:cubicBezTo>
                    <a:close/>
                    <a:moveTo>
                      <a:pt x="9189" y="3630"/>
                    </a:moveTo>
                    <a:cubicBezTo>
                      <a:pt x="9189" y="3639"/>
                      <a:pt x="9180" y="3639"/>
                      <a:pt x="9171" y="3639"/>
                    </a:cubicBezTo>
                    <a:cubicBezTo>
                      <a:pt x="9171" y="3639"/>
                      <a:pt x="9171" y="3630"/>
                      <a:pt x="9171" y="3630"/>
                    </a:cubicBezTo>
                    <a:close/>
                    <a:moveTo>
                      <a:pt x="11000" y="2024"/>
                    </a:moveTo>
                    <a:cubicBezTo>
                      <a:pt x="11045" y="2104"/>
                      <a:pt x="11107" y="2184"/>
                      <a:pt x="11134" y="2265"/>
                    </a:cubicBezTo>
                    <a:cubicBezTo>
                      <a:pt x="11446" y="3005"/>
                      <a:pt x="11696" y="3407"/>
                      <a:pt x="11696" y="4361"/>
                    </a:cubicBezTo>
                    <a:cubicBezTo>
                      <a:pt x="11696" y="4780"/>
                      <a:pt x="11633" y="5102"/>
                      <a:pt x="11419" y="5325"/>
                    </a:cubicBezTo>
                    <a:cubicBezTo>
                      <a:pt x="11437" y="5048"/>
                      <a:pt x="11446" y="4771"/>
                      <a:pt x="11464" y="4432"/>
                    </a:cubicBezTo>
                    <a:lnTo>
                      <a:pt x="11464" y="4432"/>
                    </a:lnTo>
                    <a:cubicBezTo>
                      <a:pt x="11357" y="4682"/>
                      <a:pt x="11277" y="4870"/>
                      <a:pt x="11196" y="5057"/>
                    </a:cubicBezTo>
                    <a:cubicBezTo>
                      <a:pt x="11205" y="4789"/>
                      <a:pt x="11214" y="4522"/>
                      <a:pt x="11214" y="4254"/>
                    </a:cubicBezTo>
                    <a:cubicBezTo>
                      <a:pt x="11214" y="3969"/>
                      <a:pt x="11205" y="3674"/>
                      <a:pt x="11134" y="3389"/>
                    </a:cubicBezTo>
                    <a:cubicBezTo>
                      <a:pt x="11045" y="4120"/>
                      <a:pt x="10840" y="4870"/>
                      <a:pt x="10857" y="5735"/>
                    </a:cubicBezTo>
                    <a:cubicBezTo>
                      <a:pt x="10822" y="5735"/>
                      <a:pt x="10688" y="5021"/>
                      <a:pt x="10643" y="4736"/>
                    </a:cubicBezTo>
                    <a:cubicBezTo>
                      <a:pt x="10474" y="5155"/>
                      <a:pt x="10474" y="5530"/>
                      <a:pt x="10545" y="6020"/>
                    </a:cubicBezTo>
                    <a:cubicBezTo>
                      <a:pt x="10545" y="6020"/>
                      <a:pt x="10376" y="5904"/>
                      <a:pt x="10322" y="5681"/>
                    </a:cubicBezTo>
                    <a:lnTo>
                      <a:pt x="10322" y="5681"/>
                    </a:lnTo>
                    <a:cubicBezTo>
                      <a:pt x="10278" y="5931"/>
                      <a:pt x="10340" y="6199"/>
                      <a:pt x="10340" y="6306"/>
                    </a:cubicBezTo>
                    <a:cubicBezTo>
                      <a:pt x="10170" y="6119"/>
                      <a:pt x="10081" y="5922"/>
                      <a:pt x="10081" y="5699"/>
                    </a:cubicBezTo>
                    <a:cubicBezTo>
                      <a:pt x="10081" y="5387"/>
                      <a:pt x="10215" y="5039"/>
                      <a:pt x="10358" y="4700"/>
                    </a:cubicBezTo>
                    <a:cubicBezTo>
                      <a:pt x="10715" y="3844"/>
                      <a:pt x="11063" y="3005"/>
                      <a:pt x="10911" y="2033"/>
                    </a:cubicBezTo>
                    <a:cubicBezTo>
                      <a:pt x="10947" y="2033"/>
                      <a:pt x="10973" y="2033"/>
                      <a:pt x="11000" y="2024"/>
                    </a:cubicBezTo>
                    <a:close/>
                    <a:moveTo>
                      <a:pt x="6268" y="4811"/>
                    </a:moveTo>
                    <a:cubicBezTo>
                      <a:pt x="6396" y="4811"/>
                      <a:pt x="6502" y="4876"/>
                      <a:pt x="6611" y="5012"/>
                    </a:cubicBezTo>
                    <a:cubicBezTo>
                      <a:pt x="6905" y="5351"/>
                      <a:pt x="7182" y="5708"/>
                      <a:pt x="7441" y="6074"/>
                    </a:cubicBezTo>
                    <a:cubicBezTo>
                      <a:pt x="7512" y="6163"/>
                      <a:pt x="7512" y="6306"/>
                      <a:pt x="7539" y="6431"/>
                    </a:cubicBezTo>
                    <a:cubicBezTo>
                      <a:pt x="7119" y="5788"/>
                      <a:pt x="6584" y="5262"/>
                      <a:pt x="5853" y="4959"/>
                    </a:cubicBezTo>
                    <a:cubicBezTo>
                      <a:pt x="6021" y="4862"/>
                      <a:pt x="6153" y="4811"/>
                      <a:pt x="6268" y="4811"/>
                    </a:cubicBezTo>
                    <a:close/>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7021" y="4950"/>
                    </a:moveTo>
                    <a:cubicBezTo>
                      <a:pt x="7173" y="5039"/>
                      <a:pt x="7342" y="5110"/>
                      <a:pt x="7485" y="5218"/>
                    </a:cubicBezTo>
                    <a:cubicBezTo>
                      <a:pt x="7905" y="5539"/>
                      <a:pt x="8199" y="5967"/>
                      <a:pt x="8395" y="6466"/>
                    </a:cubicBezTo>
                    <a:cubicBezTo>
                      <a:pt x="8770" y="7448"/>
                      <a:pt x="8877" y="8456"/>
                      <a:pt x="8698" y="9491"/>
                    </a:cubicBezTo>
                    <a:cubicBezTo>
                      <a:pt x="8690" y="9535"/>
                      <a:pt x="8681" y="9580"/>
                      <a:pt x="8663" y="9616"/>
                    </a:cubicBezTo>
                    <a:cubicBezTo>
                      <a:pt x="8645" y="9660"/>
                      <a:pt x="8627" y="9696"/>
                      <a:pt x="8556" y="9839"/>
                    </a:cubicBezTo>
                    <a:cubicBezTo>
                      <a:pt x="8645" y="7947"/>
                      <a:pt x="8279" y="6315"/>
                      <a:pt x="6941" y="5021"/>
                    </a:cubicBezTo>
                    <a:cubicBezTo>
                      <a:pt x="6968" y="4995"/>
                      <a:pt x="6995" y="4977"/>
                      <a:pt x="7021" y="4950"/>
                    </a:cubicBezTo>
                    <a:close/>
                    <a:moveTo>
                      <a:pt x="6195" y="332"/>
                    </a:moveTo>
                    <a:cubicBezTo>
                      <a:pt x="7543" y="332"/>
                      <a:pt x="8687" y="1008"/>
                      <a:pt x="9608" y="2211"/>
                    </a:cubicBezTo>
                    <a:cubicBezTo>
                      <a:pt x="9858" y="2550"/>
                      <a:pt x="10046" y="2934"/>
                      <a:pt x="10278" y="3282"/>
                    </a:cubicBezTo>
                    <a:cubicBezTo>
                      <a:pt x="10447" y="3531"/>
                      <a:pt x="10474" y="3763"/>
                      <a:pt x="10304" y="4013"/>
                    </a:cubicBezTo>
                    <a:cubicBezTo>
                      <a:pt x="10251" y="4102"/>
                      <a:pt x="10215" y="4192"/>
                      <a:pt x="10135" y="4334"/>
                    </a:cubicBezTo>
                    <a:cubicBezTo>
                      <a:pt x="10081" y="4192"/>
                      <a:pt x="10028" y="4093"/>
                      <a:pt x="10001" y="3995"/>
                    </a:cubicBezTo>
                    <a:cubicBezTo>
                      <a:pt x="9608" y="2015"/>
                      <a:pt x="8315" y="1257"/>
                      <a:pt x="6557" y="971"/>
                    </a:cubicBezTo>
                    <a:cubicBezTo>
                      <a:pt x="6469" y="956"/>
                      <a:pt x="6379" y="947"/>
                      <a:pt x="6287" y="947"/>
                    </a:cubicBezTo>
                    <a:cubicBezTo>
                      <a:pt x="6165" y="947"/>
                      <a:pt x="6038" y="962"/>
                      <a:pt x="5906" y="998"/>
                    </a:cubicBezTo>
                    <a:cubicBezTo>
                      <a:pt x="6218" y="1069"/>
                      <a:pt x="6522" y="1132"/>
                      <a:pt x="6825" y="1203"/>
                    </a:cubicBezTo>
                    <a:cubicBezTo>
                      <a:pt x="7485" y="1355"/>
                      <a:pt x="8110" y="1622"/>
                      <a:pt x="8618" y="2095"/>
                    </a:cubicBezTo>
                    <a:cubicBezTo>
                      <a:pt x="8752" y="2220"/>
                      <a:pt x="8868" y="2372"/>
                      <a:pt x="8984" y="2514"/>
                    </a:cubicBezTo>
                    <a:cubicBezTo>
                      <a:pt x="9002" y="2541"/>
                      <a:pt x="9020" y="2568"/>
                      <a:pt x="9046" y="2595"/>
                    </a:cubicBezTo>
                    <a:cubicBezTo>
                      <a:pt x="9011" y="2586"/>
                      <a:pt x="8975" y="2577"/>
                      <a:pt x="8939" y="2559"/>
                    </a:cubicBezTo>
                    <a:cubicBezTo>
                      <a:pt x="8306" y="2131"/>
                      <a:pt x="7664" y="1738"/>
                      <a:pt x="6914" y="1542"/>
                    </a:cubicBezTo>
                    <a:cubicBezTo>
                      <a:pt x="6576" y="1459"/>
                      <a:pt x="6241" y="1421"/>
                      <a:pt x="5907" y="1421"/>
                    </a:cubicBezTo>
                    <a:cubicBezTo>
                      <a:pt x="5450" y="1421"/>
                      <a:pt x="4996" y="1493"/>
                      <a:pt x="4541" y="1622"/>
                    </a:cubicBezTo>
                    <a:cubicBezTo>
                      <a:pt x="4523" y="1631"/>
                      <a:pt x="4506" y="1667"/>
                      <a:pt x="4443" y="1738"/>
                    </a:cubicBezTo>
                    <a:cubicBezTo>
                      <a:pt x="4702" y="1712"/>
                      <a:pt x="4916" y="1703"/>
                      <a:pt x="5130" y="1676"/>
                    </a:cubicBezTo>
                    <a:cubicBezTo>
                      <a:pt x="5350" y="1649"/>
                      <a:pt x="5566" y="1635"/>
                      <a:pt x="5779" y="1635"/>
                    </a:cubicBezTo>
                    <a:cubicBezTo>
                      <a:pt x="6822" y="1635"/>
                      <a:pt x="7768" y="1971"/>
                      <a:pt x="8591" y="2720"/>
                    </a:cubicBezTo>
                    <a:cubicBezTo>
                      <a:pt x="8797" y="2907"/>
                      <a:pt x="8966" y="3130"/>
                      <a:pt x="9127" y="3353"/>
                    </a:cubicBezTo>
                    <a:cubicBezTo>
                      <a:pt x="9171" y="3416"/>
                      <a:pt x="9153" y="3531"/>
                      <a:pt x="9162" y="3630"/>
                    </a:cubicBezTo>
                    <a:cubicBezTo>
                      <a:pt x="8368" y="2755"/>
                      <a:pt x="7378" y="2265"/>
                      <a:pt x="6236" y="2077"/>
                    </a:cubicBezTo>
                    <a:cubicBezTo>
                      <a:pt x="6025" y="2042"/>
                      <a:pt x="5818" y="2025"/>
                      <a:pt x="5614" y="2025"/>
                    </a:cubicBezTo>
                    <a:cubicBezTo>
                      <a:pt x="4846" y="2025"/>
                      <a:pt x="4130" y="2268"/>
                      <a:pt x="3453" y="2684"/>
                    </a:cubicBezTo>
                    <a:cubicBezTo>
                      <a:pt x="3373" y="2729"/>
                      <a:pt x="3310" y="2791"/>
                      <a:pt x="3248" y="2845"/>
                    </a:cubicBezTo>
                    <a:cubicBezTo>
                      <a:pt x="3221" y="2862"/>
                      <a:pt x="3212" y="2889"/>
                      <a:pt x="3159" y="2987"/>
                    </a:cubicBezTo>
                    <a:cubicBezTo>
                      <a:pt x="3337" y="2916"/>
                      <a:pt x="3462" y="2871"/>
                      <a:pt x="3587" y="2818"/>
                    </a:cubicBezTo>
                    <a:cubicBezTo>
                      <a:pt x="4219" y="2539"/>
                      <a:pt x="4864" y="2312"/>
                      <a:pt x="5554" y="2312"/>
                    </a:cubicBezTo>
                    <a:cubicBezTo>
                      <a:pt x="5682" y="2312"/>
                      <a:pt x="5811" y="2319"/>
                      <a:pt x="5942" y="2336"/>
                    </a:cubicBezTo>
                    <a:cubicBezTo>
                      <a:pt x="7093" y="2479"/>
                      <a:pt x="8083" y="2961"/>
                      <a:pt x="8850" y="3853"/>
                    </a:cubicBezTo>
                    <a:cubicBezTo>
                      <a:pt x="9091" y="4129"/>
                      <a:pt x="9278" y="4486"/>
                      <a:pt x="9403" y="4834"/>
                    </a:cubicBezTo>
                    <a:cubicBezTo>
                      <a:pt x="9546" y="5235"/>
                      <a:pt x="9600" y="5673"/>
                      <a:pt x="9689" y="6101"/>
                    </a:cubicBezTo>
                    <a:cubicBezTo>
                      <a:pt x="9582" y="5869"/>
                      <a:pt x="9475" y="5655"/>
                      <a:pt x="9385" y="5423"/>
                    </a:cubicBezTo>
                    <a:cubicBezTo>
                      <a:pt x="8995" y="4444"/>
                      <a:pt x="8326" y="4030"/>
                      <a:pt x="7448" y="4030"/>
                    </a:cubicBezTo>
                    <a:cubicBezTo>
                      <a:pt x="7262" y="4030"/>
                      <a:pt x="7066" y="4049"/>
                      <a:pt x="6861" y="4085"/>
                    </a:cubicBezTo>
                    <a:cubicBezTo>
                      <a:pt x="6772" y="4102"/>
                      <a:pt x="6691" y="4120"/>
                      <a:pt x="6611" y="4147"/>
                    </a:cubicBezTo>
                    <a:cubicBezTo>
                      <a:pt x="6085" y="4379"/>
                      <a:pt x="5558" y="4593"/>
                      <a:pt x="5041" y="4843"/>
                    </a:cubicBezTo>
                    <a:cubicBezTo>
                      <a:pt x="4862" y="4923"/>
                      <a:pt x="4666" y="5048"/>
                      <a:pt x="4568" y="5218"/>
                    </a:cubicBezTo>
                    <a:cubicBezTo>
                      <a:pt x="4336" y="5610"/>
                      <a:pt x="3926" y="5717"/>
                      <a:pt x="3524" y="5976"/>
                    </a:cubicBezTo>
                    <a:cubicBezTo>
                      <a:pt x="3622" y="5521"/>
                      <a:pt x="3890" y="5253"/>
                      <a:pt x="4140" y="4995"/>
                    </a:cubicBezTo>
                    <a:cubicBezTo>
                      <a:pt x="4407" y="4727"/>
                      <a:pt x="4693" y="4486"/>
                      <a:pt x="4996" y="4263"/>
                    </a:cubicBezTo>
                    <a:cubicBezTo>
                      <a:pt x="5291" y="4049"/>
                      <a:pt x="5621" y="3870"/>
                      <a:pt x="6004" y="3630"/>
                    </a:cubicBezTo>
                    <a:cubicBezTo>
                      <a:pt x="5888" y="3615"/>
                      <a:pt x="5819" y="3600"/>
                      <a:pt x="5759" y="3600"/>
                    </a:cubicBezTo>
                    <a:cubicBezTo>
                      <a:pt x="5745" y="3600"/>
                      <a:pt x="5732" y="3601"/>
                      <a:pt x="5719" y="3603"/>
                    </a:cubicBezTo>
                    <a:cubicBezTo>
                      <a:pt x="4523" y="3844"/>
                      <a:pt x="3194" y="5253"/>
                      <a:pt x="3016" y="6502"/>
                    </a:cubicBezTo>
                    <a:cubicBezTo>
                      <a:pt x="2989" y="6672"/>
                      <a:pt x="2998" y="6850"/>
                      <a:pt x="3016" y="7029"/>
                    </a:cubicBezTo>
                    <a:cubicBezTo>
                      <a:pt x="3025" y="7180"/>
                      <a:pt x="3060" y="7341"/>
                      <a:pt x="3060" y="7501"/>
                    </a:cubicBezTo>
                    <a:cubicBezTo>
                      <a:pt x="2757" y="7073"/>
                      <a:pt x="2686" y="6582"/>
                      <a:pt x="2721" y="6074"/>
                    </a:cubicBezTo>
                    <a:cubicBezTo>
                      <a:pt x="2775" y="5351"/>
                      <a:pt x="3087" y="4754"/>
                      <a:pt x="3596" y="4263"/>
                    </a:cubicBezTo>
                    <a:cubicBezTo>
                      <a:pt x="4176" y="3710"/>
                      <a:pt x="4871" y="3380"/>
                      <a:pt x="5612" y="3148"/>
                    </a:cubicBezTo>
                    <a:cubicBezTo>
                      <a:pt x="5710" y="3112"/>
                      <a:pt x="5799" y="3085"/>
                      <a:pt x="5897" y="2987"/>
                    </a:cubicBezTo>
                    <a:lnTo>
                      <a:pt x="5897" y="2987"/>
                    </a:lnTo>
                    <a:cubicBezTo>
                      <a:pt x="5728" y="2996"/>
                      <a:pt x="5558" y="2987"/>
                      <a:pt x="5398" y="3032"/>
                    </a:cubicBezTo>
                    <a:cubicBezTo>
                      <a:pt x="4202" y="3335"/>
                      <a:pt x="3283" y="4022"/>
                      <a:pt x="2721" y="5182"/>
                    </a:cubicBezTo>
                    <a:cubicBezTo>
                      <a:pt x="2670" y="5293"/>
                      <a:pt x="2684" y="5477"/>
                      <a:pt x="2506" y="5477"/>
                    </a:cubicBezTo>
                    <a:cubicBezTo>
                      <a:pt x="2498" y="5477"/>
                      <a:pt x="2489" y="5477"/>
                      <a:pt x="2481" y="5476"/>
                    </a:cubicBezTo>
                    <a:lnTo>
                      <a:pt x="2481" y="5476"/>
                    </a:lnTo>
                    <a:cubicBezTo>
                      <a:pt x="2481" y="5485"/>
                      <a:pt x="2489" y="5503"/>
                      <a:pt x="2498" y="5512"/>
                    </a:cubicBezTo>
                    <a:cubicBezTo>
                      <a:pt x="2489" y="5503"/>
                      <a:pt x="2481" y="5494"/>
                      <a:pt x="2472" y="5485"/>
                    </a:cubicBezTo>
                    <a:cubicBezTo>
                      <a:pt x="2472" y="5485"/>
                      <a:pt x="2481" y="5476"/>
                      <a:pt x="2481" y="5476"/>
                    </a:cubicBezTo>
                    <a:cubicBezTo>
                      <a:pt x="2605" y="4629"/>
                      <a:pt x="3034" y="3924"/>
                      <a:pt x="3587" y="3228"/>
                    </a:cubicBezTo>
                    <a:lnTo>
                      <a:pt x="3587" y="3228"/>
                    </a:lnTo>
                    <a:cubicBezTo>
                      <a:pt x="2650" y="3719"/>
                      <a:pt x="1990" y="5226"/>
                      <a:pt x="2142" y="6440"/>
                    </a:cubicBezTo>
                    <a:cubicBezTo>
                      <a:pt x="2142" y="6502"/>
                      <a:pt x="2150" y="6574"/>
                      <a:pt x="2150" y="6636"/>
                    </a:cubicBezTo>
                    <a:lnTo>
                      <a:pt x="2124" y="6636"/>
                    </a:lnTo>
                    <a:cubicBezTo>
                      <a:pt x="2133" y="6574"/>
                      <a:pt x="2133" y="6502"/>
                      <a:pt x="2133" y="6440"/>
                    </a:cubicBezTo>
                    <a:cubicBezTo>
                      <a:pt x="2097" y="6306"/>
                      <a:pt x="2026" y="6172"/>
                      <a:pt x="2017" y="6038"/>
                    </a:cubicBezTo>
                    <a:cubicBezTo>
                      <a:pt x="1972" y="5449"/>
                      <a:pt x="2034" y="4870"/>
                      <a:pt x="2177" y="4290"/>
                    </a:cubicBezTo>
                    <a:cubicBezTo>
                      <a:pt x="2195" y="4209"/>
                      <a:pt x="2213" y="4129"/>
                      <a:pt x="2177" y="4022"/>
                    </a:cubicBezTo>
                    <a:cubicBezTo>
                      <a:pt x="2133" y="4085"/>
                      <a:pt x="2079" y="4138"/>
                      <a:pt x="2052" y="4209"/>
                    </a:cubicBezTo>
                    <a:cubicBezTo>
                      <a:pt x="1669" y="5093"/>
                      <a:pt x="1544" y="6012"/>
                      <a:pt x="1776" y="6957"/>
                    </a:cubicBezTo>
                    <a:cubicBezTo>
                      <a:pt x="2043" y="8046"/>
                      <a:pt x="2837" y="8715"/>
                      <a:pt x="3854" y="8723"/>
                    </a:cubicBezTo>
                    <a:cubicBezTo>
                      <a:pt x="3862" y="8724"/>
                      <a:pt x="3870" y="8724"/>
                      <a:pt x="3877" y="8724"/>
                    </a:cubicBezTo>
                    <a:cubicBezTo>
                      <a:pt x="4565" y="8724"/>
                      <a:pt x="5248" y="8324"/>
                      <a:pt x="5451" y="7671"/>
                    </a:cubicBezTo>
                    <a:cubicBezTo>
                      <a:pt x="5674" y="6921"/>
                      <a:pt x="5094" y="6502"/>
                      <a:pt x="4568" y="6475"/>
                    </a:cubicBezTo>
                    <a:cubicBezTo>
                      <a:pt x="4560" y="6475"/>
                      <a:pt x="4553" y="6475"/>
                      <a:pt x="4545" y="6475"/>
                    </a:cubicBezTo>
                    <a:cubicBezTo>
                      <a:pt x="4020" y="6475"/>
                      <a:pt x="3578" y="7074"/>
                      <a:pt x="3560" y="7118"/>
                    </a:cubicBezTo>
                    <a:cubicBezTo>
                      <a:pt x="3453" y="6716"/>
                      <a:pt x="3658" y="6359"/>
                      <a:pt x="4006" y="6172"/>
                    </a:cubicBezTo>
                    <a:cubicBezTo>
                      <a:pt x="4273" y="6018"/>
                      <a:pt x="4544" y="5938"/>
                      <a:pt x="4815" y="5938"/>
                    </a:cubicBezTo>
                    <a:cubicBezTo>
                      <a:pt x="5077" y="5938"/>
                      <a:pt x="5339" y="6014"/>
                      <a:pt x="5594" y="6172"/>
                    </a:cubicBezTo>
                    <a:cubicBezTo>
                      <a:pt x="6147" y="6511"/>
                      <a:pt x="6379" y="7046"/>
                      <a:pt x="6352" y="7698"/>
                    </a:cubicBezTo>
                    <a:cubicBezTo>
                      <a:pt x="6343" y="8126"/>
                      <a:pt x="6174" y="8500"/>
                      <a:pt x="5924" y="8831"/>
                    </a:cubicBezTo>
                    <a:cubicBezTo>
                      <a:pt x="5408" y="9504"/>
                      <a:pt x="4620" y="9870"/>
                      <a:pt x="3821" y="9870"/>
                    </a:cubicBezTo>
                    <a:cubicBezTo>
                      <a:pt x="3403" y="9870"/>
                      <a:pt x="2982" y="9770"/>
                      <a:pt x="2596" y="9562"/>
                    </a:cubicBezTo>
                    <a:cubicBezTo>
                      <a:pt x="1187" y="8804"/>
                      <a:pt x="411" y="7314"/>
                      <a:pt x="562" y="5646"/>
                    </a:cubicBezTo>
                    <a:cubicBezTo>
                      <a:pt x="768" y="3416"/>
                      <a:pt x="1981" y="1266"/>
                      <a:pt x="5068" y="480"/>
                    </a:cubicBezTo>
                    <a:cubicBezTo>
                      <a:pt x="5458" y="381"/>
                      <a:pt x="5834" y="332"/>
                      <a:pt x="6195" y="332"/>
                    </a:cubicBezTo>
                    <a:close/>
                    <a:moveTo>
                      <a:pt x="4366" y="11178"/>
                    </a:moveTo>
                    <a:cubicBezTo>
                      <a:pt x="4987" y="11178"/>
                      <a:pt x="5610" y="11573"/>
                      <a:pt x="5826" y="12140"/>
                    </a:cubicBezTo>
                    <a:cubicBezTo>
                      <a:pt x="6040" y="12720"/>
                      <a:pt x="5862" y="13371"/>
                      <a:pt x="5380" y="13684"/>
                    </a:cubicBezTo>
                    <a:cubicBezTo>
                      <a:pt x="5398" y="13505"/>
                      <a:pt x="5424" y="13336"/>
                      <a:pt x="5424" y="13157"/>
                    </a:cubicBezTo>
                    <a:cubicBezTo>
                      <a:pt x="5416" y="12577"/>
                      <a:pt x="5032" y="12149"/>
                      <a:pt x="4479" y="12105"/>
                    </a:cubicBezTo>
                    <a:cubicBezTo>
                      <a:pt x="4457" y="12103"/>
                      <a:pt x="4435" y="12102"/>
                      <a:pt x="4414" y="12102"/>
                    </a:cubicBezTo>
                    <a:cubicBezTo>
                      <a:pt x="3914" y="12102"/>
                      <a:pt x="3476" y="12493"/>
                      <a:pt x="3390" y="13023"/>
                    </a:cubicBezTo>
                    <a:cubicBezTo>
                      <a:pt x="3301" y="13603"/>
                      <a:pt x="3524" y="14058"/>
                      <a:pt x="3935" y="14424"/>
                    </a:cubicBezTo>
                    <a:cubicBezTo>
                      <a:pt x="4060" y="14540"/>
                      <a:pt x="4193" y="14638"/>
                      <a:pt x="4381" y="14790"/>
                    </a:cubicBezTo>
                    <a:cubicBezTo>
                      <a:pt x="4006" y="14772"/>
                      <a:pt x="3828" y="14540"/>
                      <a:pt x="3658" y="14353"/>
                    </a:cubicBezTo>
                    <a:cubicBezTo>
                      <a:pt x="3239" y="13880"/>
                      <a:pt x="3105" y="13327"/>
                      <a:pt x="3266" y="12711"/>
                    </a:cubicBezTo>
                    <a:cubicBezTo>
                      <a:pt x="3390" y="12221"/>
                      <a:pt x="3685" y="11971"/>
                      <a:pt x="4149" y="11810"/>
                    </a:cubicBezTo>
                    <a:cubicBezTo>
                      <a:pt x="4254" y="11777"/>
                      <a:pt x="4358" y="11763"/>
                      <a:pt x="4459" y="11763"/>
                    </a:cubicBezTo>
                    <a:cubicBezTo>
                      <a:pt x="4759" y="11763"/>
                      <a:pt x="5035" y="11886"/>
                      <a:pt x="5255" y="11980"/>
                    </a:cubicBezTo>
                    <a:cubicBezTo>
                      <a:pt x="5061" y="11759"/>
                      <a:pt x="4777" y="11573"/>
                      <a:pt x="4398" y="11573"/>
                    </a:cubicBezTo>
                    <a:cubicBezTo>
                      <a:pt x="4272" y="11573"/>
                      <a:pt x="4135" y="11594"/>
                      <a:pt x="3988" y="11641"/>
                    </a:cubicBezTo>
                    <a:cubicBezTo>
                      <a:pt x="3515" y="11783"/>
                      <a:pt x="3194" y="12105"/>
                      <a:pt x="2989" y="12693"/>
                    </a:cubicBezTo>
                    <a:cubicBezTo>
                      <a:pt x="3043" y="11864"/>
                      <a:pt x="3506" y="11293"/>
                      <a:pt x="4149" y="11195"/>
                    </a:cubicBezTo>
                    <a:cubicBezTo>
                      <a:pt x="4221" y="11183"/>
                      <a:pt x="4294" y="11178"/>
                      <a:pt x="4366" y="11178"/>
                    </a:cubicBezTo>
                    <a:close/>
                    <a:moveTo>
                      <a:pt x="7420" y="4319"/>
                    </a:moveTo>
                    <a:cubicBezTo>
                      <a:pt x="7943" y="4319"/>
                      <a:pt x="8551" y="4588"/>
                      <a:pt x="8841" y="5093"/>
                    </a:cubicBezTo>
                    <a:cubicBezTo>
                      <a:pt x="9002" y="5351"/>
                      <a:pt x="9145" y="5628"/>
                      <a:pt x="9234" y="5922"/>
                    </a:cubicBezTo>
                    <a:cubicBezTo>
                      <a:pt x="9501" y="6761"/>
                      <a:pt x="10179" y="7127"/>
                      <a:pt x="10866" y="7510"/>
                    </a:cubicBezTo>
                    <a:cubicBezTo>
                      <a:pt x="11098" y="6502"/>
                      <a:pt x="11526" y="5646"/>
                      <a:pt x="12311" y="5012"/>
                    </a:cubicBezTo>
                    <a:cubicBezTo>
                      <a:pt x="12603" y="4781"/>
                      <a:pt x="12911" y="4574"/>
                      <a:pt x="13314" y="4574"/>
                    </a:cubicBezTo>
                    <a:cubicBezTo>
                      <a:pt x="13331" y="4574"/>
                      <a:pt x="13347" y="4575"/>
                      <a:pt x="13364" y="4575"/>
                    </a:cubicBezTo>
                    <a:cubicBezTo>
                      <a:pt x="13346" y="4638"/>
                      <a:pt x="13346" y="4691"/>
                      <a:pt x="13320" y="4709"/>
                    </a:cubicBezTo>
                    <a:cubicBezTo>
                      <a:pt x="12811" y="5137"/>
                      <a:pt x="12535" y="5717"/>
                      <a:pt x="12338" y="6342"/>
                    </a:cubicBezTo>
                    <a:cubicBezTo>
                      <a:pt x="12169" y="6886"/>
                      <a:pt x="12026" y="7439"/>
                      <a:pt x="11892" y="7992"/>
                    </a:cubicBezTo>
                    <a:cubicBezTo>
                      <a:pt x="11375" y="10035"/>
                      <a:pt x="10367" y="11792"/>
                      <a:pt x="8957" y="13300"/>
                    </a:cubicBezTo>
                    <a:cubicBezTo>
                      <a:pt x="8520" y="13764"/>
                      <a:pt x="8038" y="14156"/>
                      <a:pt x="7467" y="14406"/>
                    </a:cubicBezTo>
                    <a:cubicBezTo>
                      <a:pt x="6902" y="14658"/>
                      <a:pt x="6319" y="14816"/>
                      <a:pt x="5721" y="14816"/>
                    </a:cubicBezTo>
                    <a:cubicBezTo>
                      <a:pt x="5470" y="14816"/>
                      <a:pt x="5216" y="14788"/>
                      <a:pt x="4961" y="14727"/>
                    </a:cubicBezTo>
                    <a:cubicBezTo>
                      <a:pt x="4515" y="14620"/>
                      <a:pt x="4140" y="14379"/>
                      <a:pt x="3845" y="14023"/>
                    </a:cubicBezTo>
                    <a:cubicBezTo>
                      <a:pt x="3596" y="13719"/>
                      <a:pt x="3515" y="13371"/>
                      <a:pt x="3631" y="12988"/>
                    </a:cubicBezTo>
                    <a:cubicBezTo>
                      <a:pt x="3746" y="12620"/>
                      <a:pt x="4039" y="12402"/>
                      <a:pt x="4383" y="12402"/>
                    </a:cubicBezTo>
                    <a:cubicBezTo>
                      <a:pt x="4414" y="12402"/>
                      <a:pt x="4446" y="12404"/>
                      <a:pt x="4479" y="12408"/>
                    </a:cubicBezTo>
                    <a:cubicBezTo>
                      <a:pt x="4854" y="12452"/>
                      <a:pt x="5103" y="12738"/>
                      <a:pt x="5112" y="13166"/>
                    </a:cubicBezTo>
                    <a:cubicBezTo>
                      <a:pt x="5121" y="13398"/>
                      <a:pt x="5077" y="13630"/>
                      <a:pt x="5050" y="13853"/>
                    </a:cubicBezTo>
                    <a:cubicBezTo>
                      <a:pt x="4523" y="13817"/>
                      <a:pt x="4470" y="13737"/>
                      <a:pt x="4479" y="13166"/>
                    </a:cubicBezTo>
                    <a:cubicBezTo>
                      <a:pt x="4461" y="13164"/>
                      <a:pt x="4445" y="13162"/>
                      <a:pt x="4429" y="13162"/>
                    </a:cubicBezTo>
                    <a:cubicBezTo>
                      <a:pt x="4285" y="13162"/>
                      <a:pt x="4216" y="13269"/>
                      <a:pt x="4176" y="13398"/>
                    </a:cubicBezTo>
                    <a:cubicBezTo>
                      <a:pt x="4122" y="13594"/>
                      <a:pt x="4140" y="13782"/>
                      <a:pt x="4274" y="13933"/>
                    </a:cubicBezTo>
                    <a:cubicBezTo>
                      <a:pt x="4452" y="14156"/>
                      <a:pt x="4702" y="14237"/>
                      <a:pt x="4961" y="14246"/>
                    </a:cubicBezTo>
                    <a:cubicBezTo>
                      <a:pt x="5003" y="14247"/>
                      <a:pt x="5045" y="14248"/>
                      <a:pt x="5086" y="14248"/>
                    </a:cubicBezTo>
                    <a:cubicBezTo>
                      <a:pt x="5303" y="14248"/>
                      <a:pt x="5519" y="14228"/>
                      <a:pt x="5728" y="14183"/>
                    </a:cubicBezTo>
                    <a:cubicBezTo>
                      <a:pt x="7592" y="13782"/>
                      <a:pt x="8957" y="12675"/>
                      <a:pt x="9876" y="10981"/>
                    </a:cubicBezTo>
                    <a:cubicBezTo>
                      <a:pt x="10233" y="10311"/>
                      <a:pt x="10715" y="8652"/>
                      <a:pt x="10697" y="8028"/>
                    </a:cubicBezTo>
                    <a:lnTo>
                      <a:pt x="10697" y="8028"/>
                    </a:lnTo>
                    <a:cubicBezTo>
                      <a:pt x="10643" y="8188"/>
                      <a:pt x="10581" y="8349"/>
                      <a:pt x="10527" y="8518"/>
                    </a:cubicBezTo>
                    <a:cubicBezTo>
                      <a:pt x="10376" y="9027"/>
                      <a:pt x="10251" y="9535"/>
                      <a:pt x="10081" y="10035"/>
                    </a:cubicBezTo>
                    <a:cubicBezTo>
                      <a:pt x="9778" y="10972"/>
                      <a:pt x="9278" y="11783"/>
                      <a:pt x="8565" y="12452"/>
                    </a:cubicBezTo>
                    <a:cubicBezTo>
                      <a:pt x="8538" y="12479"/>
                      <a:pt x="8110" y="12881"/>
                      <a:pt x="8074" y="12899"/>
                    </a:cubicBezTo>
                    <a:cubicBezTo>
                      <a:pt x="8092" y="12863"/>
                      <a:pt x="8484" y="12426"/>
                      <a:pt x="8511" y="12399"/>
                    </a:cubicBezTo>
                    <a:cubicBezTo>
                      <a:pt x="9296" y="11346"/>
                      <a:pt x="9831" y="10169"/>
                      <a:pt x="10108" y="8875"/>
                    </a:cubicBezTo>
                    <a:cubicBezTo>
                      <a:pt x="10188" y="8527"/>
                      <a:pt x="10224" y="8161"/>
                      <a:pt x="10224" y="7796"/>
                    </a:cubicBezTo>
                    <a:lnTo>
                      <a:pt x="10224" y="7796"/>
                    </a:lnTo>
                    <a:cubicBezTo>
                      <a:pt x="10072" y="8384"/>
                      <a:pt x="9930" y="8982"/>
                      <a:pt x="9751" y="9562"/>
                    </a:cubicBezTo>
                    <a:cubicBezTo>
                      <a:pt x="9635" y="9955"/>
                      <a:pt x="9466" y="10329"/>
                      <a:pt x="9305" y="10704"/>
                    </a:cubicBezTo>
                    <a:cubicBezTo>
                      <a:pt x="9243" y="10847"/>
                      <a:pt x="9145" y="10963"/>
                      <a:pt x="9055" y="11088"/>
                    </a:cubicBezTo>
                    <a:cubicBezTo>
                      <a:pt x="9091" y="10936"/>
                      <a:pt x="9127" y="10784"/>
                      <a:pt x="9180" y="10642"/>
                    </a:cubicBezTo>
                    <a:cubicBezTo>
                      <a:pt x="9501" y="9723"/>
                      <a:pt x="9698" y="8777"/>
                      <a:pt x="9644" y="7796"/>
                    </a:cubicBezTo>
                    <a:cubicBezTo>
                      <a:pt x="9635" y="7599"/>
                      <a:pt x="9591" y="7403"/>
                      <a:pt x="9519" y="7207"/>
                    </a:cubicBezTo>
                    <a:cubicBezTo>
                      <a:pt x="9519" y="8483"/>
                      <a:pt x="9350" y="9705"/>
                      <a:pt x="8698" y="10820"/>
                    </a:cubicBezTo>
                    <a:cubicBezTo>
                      <a:pt x="8743" y="10686"/>
                      <a:pt x="8788" y="10543"/>
                      <a:pt x="8823" y="10410"/>
                    </a:cubicBezTo>
                    <a:cubicBezTo>
                      <a:pt x="9207" y="9196"/>
                      <a:pt x="9252" y="7983"/>
                      <a:pt x="8859" y="6770"/>
                    </a:cubicBezTo>
                    <a:cubicBezTo>
                      <a:pt x="8520" y="5735"/>
                      <a:pt x="7958" y="4896"/>
                      <a:pt x="6905" y="4522"/>
                    </a:cubicBezTo>
                    <a:cubicBezTo>
                      <a:pt x="6879" y="4513"/>
                      <a:pt x="6861" y="4486"/>
                      <a:pt x="6843" y="4459"/>
                    </a:cubicBezTo>
                    <a:cubicBezTo>
                      <a:pt x="7002" y="4365"/>
                      <a:pt x="7204" y="4319"/>
                      <a:pt x="7420" y="4319"/>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3174981" y="595926"/>
                <a:ext cx="150822" cy="337485"/>
              </a:xfrm>
              <a:custGeom>
                <a:avLst/>
                <a:gdLst/>
                <a:ahLst/>
                <a:cxnLst/>
                <a:rect l="l" t="t" r="r" b="b"/>
                <a:pathLst>
                  <a:path w="2588" h="5791" extrusionOk="0">
                    <a:moveTo>
                      <a:pt x="2588" y="1"/>
                    </a:moveTo>
                    <a:lnTo>
                      <a:pt x="2588" y="1"/>
                    </a:lnTo>
                    <a:cubicBezTo>
                      <a:pt x="634" y="1054"/>
                      <a:pt x="1" y="4283"/>
                      <a:pt x="1035" y="5791"/>
                    </a:cubicBezTo>
                    <a:cubicBezTo>
                      <a:pt x="322" y="3516"/>
                      <a:pt x="821" y="1580"/>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9"/>
              <p:cNvSpPr/>
              <p:nvPr/>
            </p:nvSpPr>
            <p:spPr>
              <a:xfrm>
                <a:off x="3268050" y="957305"/>
                <a:ext cx="219473" cy="76460"/>
              </a:xfrm>
              <a:custGeom>
                <a:avLst/>
                <a:gdLst/>
                <a:ahLst/>
                <a:cxnLst/>
                <a:rect l="l" t="t" r="r" b="b"/>
                <a:pathLst>
                  <a:path w="3766" h="1312" extrusionOk="0">
                    <a:moveTo>
                      <a:pt x="3738" y="0"/>
                    </a:moveTo>
                    <a:lnTo>
                      <a:pt x="3738" y="0"/>
                    </a:lnTo>
                    <a:cubicBezTo>
                      <a:pt x="3694" y="27"/>
                      <a:pt x="3685" y="27"/>
                      <a:pt x="3676" y="36"/>
                    </a:cubicBezTo>
                    <a:cubicBezTo>
                      <a:pt x="3649" y="71"/>
                      <a:pt x="3622" y="107"/>
                      <a:pt x="3596" y="143"/>
                    </a:cubicBezTo>
                    <a:cubicBezTo>
                      <a:pt x="3257" y="776"/>
                      <a:pt x="2704" y="1017"/>
                      <a:pt x="2043" y="1071"/>
                    </a:cubicBezTo>
                    <a:cubicBezTo>
                      <a:pt x="1989" y="1075"/>
                      <a:pt x="1934" y="1077"/>
                      <a:pt x="1881" y="1077"/>
                    </a:cubicBezTo>
                    <a:cubicBezTo>
                      <a:pt x="1393" y="1077"/>
                      <a:pt x="954" y="900"/>
                      <a:pt x="536" y="642"/>
                    </a:cubicBezTo>
                    <a:cubicBezTo>
                      <a:pt x="357" y="535"/>
                      <a:pt x="179" y="428"/>
                      <a:pt x="0" y="321"/>
                    </a:cubicBezTo>
                    <a:lnTo>
                      <a:pt x="0" y="321"/>
                    </a:lnTo>
                    <a:cubicBezTo>
                      <a:pt x="304" y="848"/>
                      <a:pt x="768" y="1115"/>
                      <a:pt x="1303" y="1240"/>
                    </a:cubicBezTo>
                    <a:cubicBezTo>
                      <a:pt x="1505" y="1287"/>
                      <a:pt x="1702" y="1311"/>
                      <a:pt x="1894" y="1311"/>
                    </a:cubicBezTo>
                    <a:cubicBezTo>
                      <a:pt x="2465" y="1311"/>
                      <a:pt x="2988" y="1099"/>
                      <a:pt x="3435" y="651"/>
                    </a:cubicBezTo>
                    <a:cubicBezTo>
                      <a:pt x="3605" y="482"/>
                      <a:pt x="3765" y="294"/>
                      <a:pt x="3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a:off x="3775997" y="771691"/>
                <a:ext cx="110786" cy="256363"/>
              </a:xfrm>
              <a:custGeom>
                <a:avLst/>
                <a:gdLst/>
                <a:ahLst/>
                <a:cxnLst/>
                <a:rect l="l" t="t" r="r" b="b"/>
                <a:pathLst>
                  <a:path w="1901" h="4399" extrusionOk="0">
                    <a:moveTo>
                      <a:pt x="1900" y="0"/>
                    </a:moveTo>
                    <a:lnTo>
                      <a:pt x="1900" y="0"/>
                    </a:lnTo>
                    <a:cubicBezTo>
                      <a:pt x="1802" y="63"/>
                      <a:pt x="1749" y="89"/>
                      <a:pt x="1713" y="116"/>
                    </a:cubicBezTo>
                    <a:cubicBezTo>
                      <a:pt x="1231" y="482"/>
                      <a:pt x="910" y="964"/>
                      <a:pt x="741" y="1535"/>
                    </a:cubicBezTo>
                    <a:cubicBezTo>
                      <a:pt x="464" y="2409"/>
                      <a:pt x="259" y="3310"/>
                      <a:pt x="18" y="4202"/>
                    </a:cubicBezTo>
                    <a:cubicBezTo>
                      <a:pt x="0" y="4265"/>
                      <a:pt x="9" y="4327"/>
                      <a:pt x="0" y="4398"/>
                    </a:cubicBezTo>
                    <a:cubicBezTo>
                      <a:pt x="134" y="4265"/>
                      <a:pt x="205" y="4104"/>
                      <a:pt x="250" y="3943"/>
                    </a:cubicBezTo>
                    <a:cubicBezTo>
                      <a:pt x="366" y="3479"/>
                      <a:pt x="482" y="3016"/>
                      <a:pt x="598" y="2543"/>
                    </a:cubicBezTo>
                    <a:cubicBezTo>
                      <a:pt x="812" y="1642"/>
                      <a:pt x="1133" y="812"/>
                      <a:pt x="1811" y="161"/>
                    </a:cubicBezTo>
                    <a:cubicBezTo>
                      <a:pt x="1838" y="134"/>
                      <a:pt x="1847" y="98"/>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a:off x="3472896" y="1184470"/>
                <a:ext cx="226699" cy="139924"/>
              </a:xfrm>
              <a:custGeom>
                <a:avLst/>
                <a:gdLst/>
                <a:ahLst/>
                <a:cxnLst/>
                <a:rect l="l" t="t" r="r" b="b"/>
                <a:pathLst>
                  <a:path w="3890" h="2401" extrusionOk="0">
                    <a:moveTo>
                      <a:pt x="3890" y="1"/>
                    </a:moveTo>
                    <a:lnTo>
                      <a:pt x="3890" y="1"/>
                    </a:lnTo>
                    <a:cubicBezTo>
                      <a:pt x="3105" y="1089"/>
                      <a:pt x="1776" y="2008"/>
                      <a:pt x="491" y="2275"/>
                    </a:cubicBezTo>
                    <a:cubicBezTo>
                      <a:pt x="411" y="2293"/>
                      <a:pt x="322" y="2302"/>
                      <a:pt x="241" y="2320"/>
                    </a:cubicBezTo>
                    <a:cubicBezTo>
                      <a:pt x="161" y="2338"/>
                      <a:pt x="81" y="2374"/>
                      <a:pt x="0" y="2400"/>
                    </a:cubicBezTo>
                    <a:cubicBezTo>
                      <a:pt x="1481" y="2338"/>
                      <a:pt x="2659" y="1687"/>
                      <a:pt x="3569" y="518"/>
                    </a:cubicBezTo>
                    <a:cubicBezTo>
                      <a:pt x="3613" y="464"/>
                      <a:pt x="3872" y="81"/>
                      <a:pt x="3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39"/>
            <p:cNvGrpSpPr/>
            <p:nvPr/>
          </p:nvGrpSpPr>
          <p:grpSpPr>
            <a:xfrm rot="8100000" flipH="1">
              <a:off x="307928" y="2486662"/>
              <a:ext cx="810574" cy="889539"/>
              <a:chOff x="3149514" y="479080"/>
              <a:chExt cx="810582" cy="889548"/>
            </a:xfrm>
          </p:grpSpPr>
          <p:sp>
            <p:nvSpPr>
              <p:cNvPr id="1786" name="Google Shape;1786;p39"/>
              <p:cNvSpPr/>
              <p:nvPr/>
            </p:nvSpPr>
            <p:spPr>
              <a:xfrm>
                <a:off x="3149514" y="479080"/>
                <a:ext cx="810582" cy="889548"/>
              </a:xfrm>
              <a:custGeom>
                <a:avLst/>
                <a:gdLst/>
                <a:ahLst/>
                <a:cxnLst/>
                <a:rect l="l" t="t" r="r" b="b"/>
                <a:pathLst>
                  <a:path w="13909" h="15264" extrusionOk="0">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3149514" y="479080"/>
                <a:ext cx="810582" cy="889548"/>
              </a:xfrm>
              <a:custGeom>
                <a:avLst/>
                <a:gdLst/>
                <a:ahLst/>
                <a:cxnLst/>
                <a:rect l="l" t="t" r="r" b="b"/>
                <a:pathLst>
                  <a:path w="13909" h="15264" extrusionOk="0">
                    <a:moveTo>
                      <a:pt x="9751" y="1506"/>
                    </a:moveTo>
                    <a:lnTo>
                      <a:pt x="9751" y="1506"/>
                    </a:lnTo>
                    <a:cubicBezTo>
                      <a:pt x="9778" y="1524"/>
                      <a:pt x="9805" y="1533"/>
                      <a:pt x="9831" y="1551"/>
                    </a:cubicBezTo>
                    <a:cubicBezTo>
                      <a:pt x="10090" y="1765"/>
                      <a:pt x="10349" y="1961"/>
                      <a:pt x="10581" y="2193"/>
                    </a:cubicBezTo>
                    <a:cubicBezTo>
                      <a:pt x="10670" y="2274"/>
                      <a:pt x="10670" y="2443"/>
                      <a:pt x="10706" y="2577"/>
                    </a:cubicBezTo>
                    <a:lnTo>
                      <a:pt x="10625" y="2613"/>
                    </a:lnTo>
                    <a:cubicBezTo>
                      <a:pt x="10349" y="2274"/>
                      <a:pt x="10072" y="1935"/>
                      <a:pt x="9796" y="1596"/>
                    </a:cubicBezTo>
                    <a:cubicBezTo>
                      <a:pt x="9787" y="1560"/>
                      <a:pt x="9769" y="1533"/>
                      <a:pt x="9751" y="1506"/>
                    </a:cubicBezTo>
                    <a:close/>
                    <a:moveTo>
                      <a:pt x="10090" y="2372"/>
                    </a:moveTo>
                    <a:lnTo>
                      <a:pt x="10090" y="2372"/>
                    </a:lnTo>
                    <a:cubicBezTo>
                      <a:pt x="10492" y="2684"/>
                      <a:pt x="10599" y="2871"/>
                      <a:pt x="10563" y="3237"/>
                    </a:cubicBezTo>
                    <a:cubicBezTo>
                      <a:pt x="10340" y="2961"/>
                      <a:pt x="10188" y="2684"/>
                      <a:pt x="10090" y="2372"/>
                    </a:cubicBezTo>
                    <a:close/>
                    <a:moveTo>
                      <a:pt x="9189" y="3630"/>
                    </a:moveTo>
                    <a:cubicBezTo>
                      <a:pt x="9189" y="3639"/>
                      <a:pt x="9180" y="3639"/>
                      <a:pt x="9171" y="3639"/>
                    </a:cubicBezTo>
                    <a:cubicBezTo>
                      <a:pt x="9171" y="3639"/>
                      <a:pt x="9171" y="3630"/>
                      <a:pt x="9171" y="3630"/>
                    </a:cubicBezTo>
                    <a:close/>
                    <a:moveTo>
                      <a:pt x="11000" y="2024"/>
                    </a:moveTo>
                    <a:cubicBezTo>
                      <a:pt x="11045" y="2104"/>
                      <a:pt x="11107" y="2184"/>
                      <a:pt x="11134" y="2265"/>
                    </a:cubicBezTo>
                    <a:cubicBezTo>
                      <a:pt x="11446" y="3005"/>
                      <a:pt x="11696" y="3407"/>
                      <a:pt x="11696" y="4361"/>
                    </a:cubicBezTo>
                    <a:cubicBezTo>
                      <a:pt x="11696" y="4780"/>
                      <a:pt x="11633" y="5102"/>
                      <a:pt x="11419" y="5325"/>
                    </a:cubicBezTo>
                    <a:cubicBezTo>
                      <a:pt x="11437" y="5048"/>
                      <a:pt x="11446" y="4771"/>
                      <a:pt x="11464" y="4432"/>
                    </a:cubicBezTo>
                    <a:lnTo>
                      <a:pt x="11464" y="4432"/>
                    </a:lnTo>
                    <a:cubicBezTo>
                      <a:pt x="11357" y="4682"/>
                      <a:pt x="11277" y="4870"/>
                      <a:pt x="11196" y="5057"/>
                    </a:cubicBezTo>
                    <a:cubicBezTo>
                      <a:pt x="11205" y="4789"/>
                      <a:pt x="11214" y="4522"/>
                      <a:pt x="11214" y="4254"/>
                    </a:cubicBezTo>
                    <a:cubicBezTo>
                      <a:pt x="11214" y="3969"/>
                      <a:pt x="11205" y="3674"/>
                      <a:pt x="11134" y="3389"/>
                    </a:cubicBezTo>
                    <a:cubicBezTo>
                      <a:pt x="11045" y="4120"/>
                      <a:pt x="10840" y="4870"/>
                      <a:pt x="10857" y="5735"/>
                    </a:cubicBezTo>
                    <a:cubicBezTo>
                      <a:pt x="10822" y="5735"/>
                      <a:pt x="10688" y="5021"/>
                      <a:pt x="10643" y="4736"/>
                    </a:cubicBezTo>
                    <a:cubicBezTo>
                      <a:pt x="10474" y="5155"/>
                      <a:pt x="10474" y="5530"/>
                      <a:pt x="10545" y="6020"/>
                    </a:cubicBezTo>
                    <a:cubicBezTo>
                      <a:pt x="10545" y="6020"/>
                      <a:pt x="10376" y="5904"/>
                      <a:pt x="10322" y="5681"/>
                    </a:cubicBezTo>
                    <a:lnTo>
                      <a:pt x="10322" y="5681"/>
                    </a:lnTo>
                    <a:cubicBezTo>
                      <a:pt x="10278" y="5931"/>
                      <a:pt x="10340" y="6199"/>
                      <a:pt x="10340" y="6306"/>
                    </a:cubicBezTo>
                    <a:cubicBezTo>
                      <a:pt x="10170" y="6119"/>
                      <a:pt x="10081" y="5922"/>
                      <a:pt x="10081" y="5699"/>
                    </a:cubicBezTo>
                    <a:cubicBezTo>
                      <a:pt x="10081" y="5387"/>
                      <a:pt x="10215" y="5039"/>
                      <a:pt x="10358" y="4700"/>
                    </a:cubicBezTo>
                    <a:cubicBezTo>
                      <a:pt x="10715" y="3844"/>
                      <a:pt x="11063" y="3005"/>
                      <a:pt x="10911" y="2033"/>
                    </a:cubicBezTo>
                    <a:cubicBezTo>
                      <a:pt x="10947" y="2033"/>
                      <a:pt x="10973" y="2033"/>
                      <a:pt x="11000" y="2024"/>
                    </a:cubicBezTo>
                    <a:close/>
                    <a:moveTo>
                      <a:pt x="6268" y="4811"/>
                    </a:moveTo>
                    <a:cubicBezTo>
                      <a:pt x="6396" y="4811"/>
                      <a:pt x="6502" y="4876"/>
                      <a:pt x="6611" y="5012"/>
                    </a:cubicBezTo>
                    <a:cubicBezTo>
                      <a:pt x="6905" y="5351"/>
                      <a:pt x="7182" y="5708"/>
                      <a:pt x="7441" y="6074"/>
                    </a:cubicBezTo>
                    <a:cubicBezTo>
                      <a:pt x="7512" y="6163"/>
                      <a:pt x="7512" y="6306"/>
                      <a:pt x="7539" y="6431"/>
                    </a:cubicBezTo>
                    <a:cubicBezTo>
                      <a:pt x="7119" y="5788"/>
                      <a:pt x="6584" y="5262"/>
                      <a:pt x="5853" y="4959"/>
                    </a:cubicBezTo>
                    <a:cubicBezTo>
                      <a:pt x="6021" y="4862"/>
                      <a:pt x="6153" y="4811"/>
                      <a:pt x="6268" y="4811"/>
                    </a:cubicBezTo>
                    <a:close/>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7021" y="4950"/>
                    </a:moveTo>
                    <a:cubicBezTo>
                      <a:pt x="7173" y="5039"/>
                      <a:pt x="7342" y="5110"/>
                      <a:pt x="7485" y="5218"/>
                    </a:cubicBezTo>
                    <a:cubicBezTo>
                      <a:pt x="7905" y="5539"/>
                      <a:pt x="8199" y="5967"/>
                      <a:pt x="8395" y="6466"/>
                    </a:cubicBezTo>
                    <a:cubicBezTo>
                      <a:pt x="8770" y="7448"/>
                      <a:pt x="8877" y="8456"/>
                      <a:pt x="8698" y="9491"/>
                    </a:cubicBezTo>
                    <a:cubicBezTo>
                      <a:pt x="8690" y="9535"/>
                      <a:pt x="8681" y="9580"/>
                      <a:pt x="8663" y="9616"/>
                    </a:cubicBezTo>
                    <a:cubicBezTo>
                      <a:pt x="8645" y="9660"/>
                      <a:pt x="8627" y="9696"/>
                      <a:pt x="8556" y="9839"/>
                    </a:cubicBezTo>
                    <a:cubicBezTo>
                      <a:pt x="8645" y="7947"/>
                      <a:pt x="8279" y="6315"/>
                      <a:pt x="6941" y="5021"/>
                    </a:cubicBezTo>
                    <a:cubicBezTo>
                      <a:pt x="6968" y="4995"/>
                      <a:pt x="6995" y="4977"/>
                      <a:pt x="7021" y="4950"/>
                    </a:cubicBezTo>
                    <a:close/>
                    <a:moveTo>
                      <a:pt x="6195" y="332"/>
                    </a:moveTo>
                    <a:cubicBezTo>
                      <a:pt x="7543" y="332"/>
                      <a:pt x="8687" y="1008"/>
                      <a:pt x="9608" y="2211"/>
                    </a:cubicBezTo>
                    <a:cubicBezTo>
                      <a:pt x="9858" y="2550"/>
                      <a:pt x="10046" y="2934"/>
                      <a:pt x="10278" y="3282"/>
                    </a:cubicBezTo>
                    <a:cubicBezTo>
                      <a:pt x="10447" y="3531"/>
                      <a:pt x="10474" y="3763"/>
                      <a:pt x="10304" y="4013"/>
                    </a:cubicBezTo>
                    <a:cubicBezTo>
                      <a:pt x="10251" y="4102"/>
                      <a:pt x="10215" y="4192"/>
                      <a:pt x="10135" y="4334"/>
                    </a:cubicBezTo>
                    <a:cubicBezTo>
                      <a:pt x="10081" y="4192"/>
                      <a:pt x="10028" y="4093"/>
                      <a:pt x="10001" y="3995"/>
                    </a:cubicBezTo>
                    <a:cubicBezTo>
                      <a:pt x="9608" y="2015"/>
                      <a:pt x="8315" y="1257"/>
                      <a:pt x="6557" y="971"/>
                    </a:cubicBezTo>
                    <a:cubicBezTo>
                      <a:pt x="6469" y="956"/>
                      <a:pt x="6379" y="947"/>
                      <a:pt x="6287" y="947"/>
                    </a:cubicBezTo>
                    <a:cubicBezTo>
                      <a:pt x="6165" y="947"/>
                      <a:pt x="6038" y="962"/>
                      <a:pt x="5906" y="998"/>
                    </a:cubicBezTo>
                    <a:cubicBezTo>
                      <a:pt x="6218" y="1069"/>
                      <a:pt x="6522" y="1132"/>
                      <a:pt x="6825" y="1203"/>
                    </a:cubicBezTo>
                    <a:cubicBezTo>
                      <a:pt x="7485" y="1355"/>
                      <a:pt x="8110" y="1622"/>
                      <a:pt x="8618" y="2095"/>
                    </a:cubicBezTo>
                    <a:cubicBezTo>
                      <a:pt x="8752" y="2220"/>
                      <a:pt x="8868" y="2372"/>
                      <a:pt x="8984" y="2514"/>
                    </a:cubicBezTo>
                    <a:cubicBezTo>
                      <a:pt x="9002" y="2541"/>
                      <a:pt x="9020" y="2568"/>
                      <a:pt x="9046" y="2595"/>
                    </a:cubicBezTo>
                    <a:cubicBezTo>
                      <a:pt x="9011" y="2586"/>
                      <a:pt x="8975" y="2577"/>
                      <a:pt x="8939" y="2559"/>
                    </a:cubicBezTo>
                    <a:cubicBezTo>
                      <a:pt x="8306" y="2131"/>
                      <a:pt x="7664" y="1738"/>
                      <a:pt x="6914" y="1542"/>
                    </a:cubicBezTo>
                    <a:cubicBezTo>
                      <a:pt x="6576" y="1459"/>
                      <a:pt x="6241" y="1421"/>
                      <a:pt x="5907" y="1421"/>
                    </a:cubicBezTo>
                    <a:cubicBezTo>
                      <a:pt x="5450" y="1421"/>
                      <a:pt x="4996" y="1493"/>
                      <a:pt x="4541" y="1622"/>
                    </a:cubicBezTo>
                    <a:cubicBezTo>
                      <a:pt x="4523" y="1631"/>
                      <a:pt x="4506" y="1667"/>
                      <a:pt x="4443" y="1738"/>
                    </a:cubicBezTo>
                    <a:cubicBezTo>
                      <a:pt x="4702" y="1712"/>
                      <a:pt x="4916" y="1703"/>
                      <a:pt x="5130" y="1676"/>
                    </a:cubicBezTo>
                    <a:cubicBezTo>
                      <a:pt x="5350" y="1649"/>
                      <a:pt x="5566" y="1635"/>
                      <a:pt x="5779" y="1635"/>
                    </a:cubicBezTo>
                    <a:cubicBezTo>
                      <a:pt x="6822" y="1635"/>
                      <a:pt x="7768" y="1971"/>
                      <a:pt x="8591" y="2720"/>
                    </a:cubicBezTo>
                    <a:cubicBezTo>
                      <a:pt x="8797" y="2907"/>
                      <a:pt x="8966" y="3130"/>
                      <a:pt x="9127" y="3353"/>
                    </a:cubicBezTo>
                    <a:cubicBezTo>
                      <a:pt x="9171" y="3416"/>
                      <a:pt x="9153" y="3531"/>
                      <a:pt x="9162" y="3630"/>
                    </a:cubicBezTo>
                    <a:cubicBezTo>
                      <a:pt x="8368" y="2755"/>
                      <a:pt x="7378" y="2265"/>
                      <a:pt x="6236" y="2077"/>
                    </a:cubicBezTo>
                    <a:cubicBezTo>
                      <a:pt x="6025" y="2042"/>
                      <a:pt x="5818" y="2025"/>
                      <a:pt x="5614" y="2025"/>
                    </a:cubicBezTo>
                    <a:cubicBezTo>
                      <a:pt x="4846" y="2025"/>
                      <a:pt x="4130" y="2268"/>
                      <a:pt x="3453" y="2684"/>
                    </a:cubicBezTo>
                    <a:cubicBezTo>
                      <a:pt x="3373" y="2729"/>
                      <a:pt x="3310" y="2791"/>
                      <a:pt x="3248" y="2845"/>
                    </a:cubicBezTo>
                    <a:cubicBezTo>
                      <a:pt x="3221" y="2862"/>
                      <a:pt x="3212" y="2889"/>
                      <a:pt x="3159" y="2987"/>
                    </a:cubicBezTo>
                    <a:cubicBezTo>
                      <a:pt x="3337" y="2916"/>
                      <a:pt x="3462" y="2871"/>
                      <a:pt x="3587" y="2818"/>
                    </a:cubicBezTo>
                    <a:cubicBezTo>
                      <a:pt x="4219" y="2539"/>
                      <a:pt x="4864" y="2312"/>
                      <a:pt x="5554" y="2312"/>
                    </a:cubicBezTo>
                    <a:cubicBezTo>
                      <a:pt x="5682" y="2312"/>
                      <a:pt x="5811" y="2319"/>
                      <a:pt x="5942" y="2336"/>
                    </a:cubicBezTo>
                    <a:cubicBezTo>
                      <a:pt x="7093" y="2479"/>
                      <a:pt x="8083" y="2961"/>
                      <a:pt x="8850" y="3853"/>
                    </a:cubicBezTo>
                    <a:cubicBezTo>
                      <a:pt x="9091" y="4129"/>
                      <a:pt x="9278" y="4486"/>
                      <a:pt x="9403" y="4834"/>
                    </a:cubicBezTo>
                    <a:cubicBezTo>
                      <a:pt x="9546" y="5235"/>
                      <a:pt x="9600" y="5673"/>
                      <a:pt x="9689" y="6101"/>
                    </a:cubicBezTo>
                    <a:cubicBezTo>
                      <a:pt x="9582" y="5869"/>
                      <a:pt x="9475" y="5655"/>
                      <a:pt x="9385" y="5423"/>
                    </a:cubicBezTo>
                    <a:cubicBezTo>
                      <a:pt x="8995" y="4444"/>
                      <a:pt x="8326" y="4030"/>
                      <a:pt x="7448" y="4030"/>
                    </a:cubicBezTo>
                    <a:cubicBezTo>
                      <a:pt x="7262" y="4030"/>
                      <a:pt x="7066" y="4049"/>
                      <a:pt x="6861" y="4085"/>
                    </a:cubicBezTo>
                    <a:cubicBezTo>
                      <a:pt x="6772" y="4102"/>
                      <a:pt x="6691" y="4120"/>
                      <a:pt x="6611" y="4147"/>
                    </a:cubicBezTo>
                    <a:cubicBezTo>
                      <a:pt x="6085" y="4379"/>
                      <a:pt x="5558" y="4593"/>
                      <a:pt x="5041" y="4843"/>
                    </a:cubicBezTo>
                    <a:cubicBezTo>
                      <a:pt x="4862" y="4923"/>
                      <a:pt x="4666" y="5048"/>
                      <a:pt x="4568" y="5218"/>
                    </a:cubicBezTo>
                    <a:cubicBezTo>
                      <a:pt x="4336" y="5610"/>
                      <a:pt x="3926" y="5717"/>
                      <a:pt x="3524" y="5976"/>
                    </a:cubicBezTo>
                    <a:cubicBezTo>
                      <a:pt x="3622" y="5521"/>
                      <a:pt x="3890" y="5253"/>
                      <a:pt x="4140" y="4995"/>
                    </a:cubicBezTo>
                    <a:cubicBezTo>
                      <a:pt x="4407" y="4727"/>
                      <a:pt x="4693" y="4486"/>
                      <a:pt x="4996" y="4263"/>
                    </a:cubicBezTo>
                    <a:cubicBezTo>
                      <a:pt x="5291" y="4049"/>
                      <a:pt x="5621" y="3870"/>
                      <a:pt x="6004" y="3630"/>
                    </a:cubicBezTo>
                    <a:cubicBezTo>
                      <a:pt x="5888" y="3615"/>
                      <a:pt x="5819" y="3600"/>
                      <a:pt x="5759" y="3600"/>
                    </a:cubicBezTo>
                    <a:cubicBezTo>
                      <a:pt x="5745" y="3600"/>
                      <a:pt x="5732" y="3601"/>
                      <a:pt x="5719" y="3603"/>
                    </a:cubicBezTo>
                    <a:cubicBezTo>
                      <a:pt x="4523" y="3844"/>
                      <a:pt x="3194" y="5253"/>
                      <a:pt x="3016" y="6502"/>
                    </a:cubicBezTo>
                    <a:cubicBezTo>
                      <a:pt x="2989" y="6672"/>
                      <a:pt x="2998" y="6850"/>
                      <a:pt x="3016" y="7029"/>
                    </a:cubicBezTo>
                    <a:cubicBezTo>
                      <a:pt x="3025" y="7180"/>
                      <a:pt x="3060" y="7341"/>
                      <a:pt x="3060" y="7501"/>
                    </a:cubicBezTo>
                    <a:cubicBezTo>
                      <a:pt x="2757" y="7073"/>
                      <a:pt x="2686" y="6582"/>
                      <a:pt x="2721" y="6074"/>
                    </a:cubicBezTo>
                    <a:cubicBezTo>
                      <a:pt x="2775" y="5351"/>
                      <a:pt x="3087" y="4754"/>
                      <a:pt x="3596" y="4263"/>
                    </a:cubicBezTo>
                    <a:cubicBezTo>
                      <a:pt x="4176" y="3710"/>
                      <a:pt x="4871" y="3380"/>
                      <a:pt x="5612" y="3148"/>
                    </a:cubicBezTo>
                    <a:cubicBezTo>
                      <a:pt x="5710" y="3112"/>
                      <a:pt x="5799" y="3085"/>
                      <a:pt x="5897" y="2987"/>
                    </a:cubicBezTo>
                    <a:lnTo>
                      <a:pt x="5897" y="2987"/>
                    </a:lnTo>
                    <a:cubicBezTo>
                      <a:pt x="5728" y="2996"/>
                      <a:pt x="5558" y="2987"/>
                      <a:pt x="5398" y="3032"/>
                    </a:cubicBezTo>
                    <a:cubicBezTo>
                      <a:pt x="4202" y="3335"/>
                      <a:pt x="3283" y="4022"/>
                      <a:pt x="2721" y="5182"/>
                    </a:cubicBezTo>
                    <a:cubicBezTo>
                      <a:pt x="2670" y="5293"/>
                      <a:pt x="2684" y="5477"/>
                      <a:pt x="2506" y="5477"/>
                    </a:cubicBezTo>
                    <a:cubicBezTo>
                      <a:pt x="2498" y="5477"/>
                      <a:pt x="2489" y="5477"/>
                      <a:pt x="2481" y="5476"/>
                    </a:cubicBezTo>
                    <a:lnTo>
                      <a:pt x="2481" y="5476"/>
                    </a:lnTo>
                    <a:cubicBezTo>
                      <a:pt x="2481" y="5485"/>
                      <a:pt x="2489" y="5503"/>
                      <a:pt x="2498" y="5512"/>
                    </a:cubicBezTo>
                    <a:cubicBezTo>
                      <a:pt x="2489" y="5503"/>
                      <a:pt x="2481" y="5494"/>
                      <a:pt x="2472" y="5485"/>
                    </a:cubicBezTo>
                    <a:cubicBezTo>
                      <a:pt x="2472" y="5485"/>
                      <a:pt x="2481" y="5476"/>
                      <a:pt x="2481" y="5476"/>
                    </a:cubicBezTo>
                    <a:cubicBezTo>
                      <a:pt x="2605" y="4629"/>
                      <a:pt x="3034" y="3924"/>
                      <a:pt x="3587" y="3228"/>
                    </a:cubicBezTo>
                    <a:lnTo>
                      <a:pt x="3587" y="3228"/>
                    </a:lnTo>
                    <a:cubicBezTo>
                      <a:pt x="2650" y="3719"/>
                      <a:pt x="1990" y="5226"/>
                      <a:pt x="2142" y="6440"/>
                    </a:cubicBezTo>
                    <a:cubicBezTo>
                      <a:pt x="2142" y="6502"/>
                      <a:pt x="2150" y="6574"/>
                      <a:pt x="2150" y="6636"/>
                    </a:cubicBezTo>
                    <a:lnTo>
                      <a:pt x="2124" y="6636"/>
                    </a:lnTo>
                    <a:cubicBezTo>
                      <a:pt x="2133" y="6574"/>
                      <a:pt x="2133" y="6502"/>
                      <a:pt x="2133" y="6440"/>
                    </a:cubicBezTo>
                    <a:cubicBezTo>
                      <a:pt x="2097" y="6306"/>
                      <a:pt x="2026" y="6172"/>
                      <a:pt x="2017" y="6038"/>
                    </a:cubicBezTo>
                    <a:cubicBezTo>
                      <a:pt x="1972" y="5449"/>
                      <a:pt x="2034" y="4870"/>
                      <a:pt x="2177" y="4290"/>
                    </a:cubicBezTo>
                    <a:cubicBezTo>
                      <a:pt x="2195" y="4209"/>
                      <a:pt x="2213" y="4129"/>
                      <a:pt x="2177" y="4022"/>
                    </a:cubicBezTo>
                    <a:cubicBezTo>
                      <a:pt x="2133" y="4085"/>
                      <a:pt x="2079" y="4138"/>
                      <a:pt x="2052" y="4209"/>
                    </a:cubicBezTo>
                    <a:cubicBezTo>
                      <a:pt x="1669" y="5093"/>
                      <a:pt x="1544" y="6012"/>
                      <a:pt x="1776" y="6957"/>
                    </a:cubicBezTo>
                    <a:cubicBezTo>
                      <a:pt x="2043" y="8046"/>
                      <a:pt x="2837" y="8715"/>
                      <a:pt x="3854" y="8723"/>
                    </a:cubicBezTo>
                    <a:cubicBezTo>
                      <a:pt x="3862" y="8724"/>
                      <a:pt x="3870" y="8724"/>
                      <a:pt x="3877" y="8724"/>
                    </a:cubicBezTo>
                    <a:cubicBezTo>
                      <a:pt x="4565" y="8724"/>
                      <a:pt x="5248" y="8324"/>
                      <a:pt x="5451" y="7671"/>
                    </a:cubicBezTo>
                    <a:cubicBezTo>
                      <a:pt x="5674" y="6921"/>
                      <a:pt x="5094" y="6502"/>
                      <a:pt x="4568" y="6475"/>
                    </a:cubicBezTo>
                    <a:cubicBezTo>
                      <a:pt x="4560" y="6475"/>
                      <a:pt x="4553" y="6475"/>
                      <a:pt x="4545" y="6475"/>
                    </a:cubicBezTo>
                    <a:cubicBezTo>
                      <a:pt x="4020" y="6475"/>
                      <a:pt x="3578" y="7074"/>
                      <a:pt x="3560" y="7118"/>
                    </a:cubicBezTo>
                    <a:cubicBezTo>
                      <a:pt x="3453" y="6716"/>
                      <a:pt x="3658" y="6359"/>
                      <a:pt x="4006" y="6172"/>
                    </a:cubicBezTo>
                    <a:cubicBezTo>
                      <a:pt x="4273" y="6018"/>
                      <a:pt x="4544" y="5938"/>
                      <a:pt x="4815" y="5938"/>
                    </a:cubicBezTo>
                    <a:cubicBezTo>
                      <a:pt x="5077" y="5938"/>
                      <a:pt x="5339" y="6014"/>
                      <a:pt x="5594" y="6172"/>
                    </a:cubicBezTo>
                    <a:cubicBezTo>
                      <a:pt x="6147" y="6511"/>
                      <a:pt x="6379" y="7046"/>
                      <a:pt x="6352" y="7698"/>
                    </a:cubicBezTo>
                    <a:cubicBezTo>
                      <a:pt x="6343" y="8126"/>
                      <a:pt x="6174" y="8500"/>
                      <a:pt x="5924" y="8831"/>
                    </a:cubicBezTo>
                    <a:cubicBezTo>
                      <a:pt x="5408" y="9504"/>
                      <a:pt x="4620" y="9870"/>
                      <a:pt x="3821" y="9870"/>
                    </a:cubicBezTo>
                    <a:cubicBezTo>
                      <a:pt x="3403" y="9870"/>
                      <a:pt x="2982" y="9770"/>
                      <a:pt x="2596" y="9562"/>
                    </a:cubicBezTo>
                    <a:cubicBezTo>
                      <a:pt x="1187" y="8804"/>
                      <a:pt x="411" y="7314"/>
                      <a:pt x="562" y="5646"/>
                    </a:cubicBezTo>
                    <a:cubicBezTo>
                      <a:pt x="768" y="3416"/>
                      <a:pt x="1981" y="1266"/>
                      <a:pt x="5068" y="480"/>
                    </a:cubicBezTo>
                    <a:cubicBezTo>
                      <a:pt x="5458" y="381"/>
                      <a:pt x="5834" y="332"/>
                      <a:pt x="6195" y="332"/>
                    </a:cubicBezTo>
                    <a:close/>
                    <a:moveTo>
                      <a:pt x="4366" y="11178"/>
                    </a:moveTo>
                    <a:cubicBezTo>
                      <a:pt x="4987" y="11178"/>
                      <a:pt x="5610" y="11573"/>
                      <a:pt x="5826" y="12140"/>
                    </a:cubicBezTo>
                    <a:cubicBezTo>
                      <a:pt x="6040" y="12720"/>
                      <a:pt x="5862" y="13371"/>
                      <a:pt x="5380" y="13684"/>
                    </a:cubicBezTo>
                    <a:cubicBezTo>
                      <a:pt x="5398" y="13505"/>
                      <a:pt x="5424" y="13336"/>
                      <a:pt x="5424" y="13157"/>
                    </a:cubicBezTo>
                    <a:cubicBezTo>
                      <a:pt x="5416" y="12577"/>
                      <a:pt x="5032" y="12149"/>
                      <a:pt x="4479" y="12105"/>
                    </a:cubicBezTo>
                    <a:cubicBezTo>
                      <a:pt x="4457" y="12103"/>
                      <a:pt x="4435" y="12102"/>
                      <a:pt x="4414" y="12102"/>
                    </a:cubicBezTo>
                    <a:cubicBezTo>
                      <a:pt x="3914" y="12102"/>
                      <a:pt x="3476" y="12493"/>
                      <a:pt x="3390" y="13023"/>
                    </a:cubicBezTo>
                    <a:cubicBezTo>
                      <a:pt x="3301" y="13603"/>
                      <a:pt x="3524" y="14058"/>
                      <a:pt x="3935" y="14424"/>
                    </a:cubicBezTo>
                    <a:cubicBezTo>
                      <a:pt x="4060" y="14540"/>
                      <a:pt x="4193" y="14638"/>
                      <a:pt x="4381" y="14790"/>
                    </a:cubicBezTo>
                    <a:cubicBezTo>
                      <a:pt x="4006" y="14772"/>
                      <a:pt x="3828" y="14540"/>
                      <a:pt x="3658" y="14353"/>
                    </a:cubicBezTo>
                    <a:cubicBezTo>
                      <a:pt x="3239" y="13880"/>
                      <a:pt x="3105" y="13327"/>
                      <a:pt x="3266" y="12711"/>
                    </a:cubicBezTo>
                    <a:cubicBezTo>
                      <a:pt x="3390" y="12221"/>
                      <a:pt x="3685" y="11971"/>
                      <a:pt x="4149" y="11810"/>
                    </a:cubicBezTo>
                    <a:cubicBezTo>
                      <a:pt x="4254" y="11777"/>
                      <a:pt x="4358" y="11763"/>
                      <a:pt x="4459" y="11763"/>
                    </a:cubicBezTo>
                    <a:cubicBezTo>
                      <a:pt x="4759" y="11763"/>
                      <a:pt x="5035" y="11886"/>
                      <a:pt x="5255" y="11980"/>
                    </a:cubicBezTo>
                    <a:cubicBezTo>
                      <a:pt x="5061" y="11759"/>
                      <a:pt x="4777" y="11573"/>
                      <a:pt x="4398" y="11573"/>
                    </a:cubicBezTo>
                    <a:cubicBezTo>
                      <a:pt x="4272" y="11573"/>
                      <a:pt x="4135" y="11594"/>
                      <a:pt x="3988" y="11641"/>
                    </a:cubicBezTo>
                    <a:cubicBezTo>
                      <a:pt x="3515" y="11783"/>
                      <a:pt x="3194" y="12105"/>
                      <a:pt x="2989" y="12693"/>
                    </a:cubicBezTo>
                    <a:cubicBezTo>
                      <a:pt x="3043" y="11864"/>
                      <a:pt x="3506" y="11293"/>
                      <a:pt x="4149" y="11195"/>
                    </a:cubicBezTo>
                    <a:cubicBezTo>
                      <a:pt x="4221" y="11183"/>
                      <a:pt x="4294" y="11178"/>
                      <a:pt x="4366" y="11178"/>
                    </a:cubicBezTo>
                    <a:close/>
                    <a:moveTo>
                      <a:pt x="7420" y="4319"/>
                    </a:moveTo>
                    <a:cubicBezTo>
                      <a:pt x="7943" y="4319"/>
                      <a:pt x="8551" y="4588"/>
                      <a:pt x="8841" y="5093"/>
                    </a:cubicBezTo>
                    <a:cubicBezTo>
                      <a:pt x="9002" y="5351"/>
                      <a:pt x="9145" y="5628"/>
                      <a:pt x="9234" y="5922"/>
                    </a:cubicBezTo>
                    <a:cubicBezTo>
                      <a:pt x="9501" y="6761"/>
                      <a:pt x="10179" y="7127"/>
                      <a:pt x="10866" y="7510"/>
                    </a:cubicBezTo>
                    <a:cubicBezTo>
                      <a:pt x="11098" y="6502"/>
                      <a:pt x="11526" y="5646"/>
                      <a:pt x="12311" y="5012"/>
                    </a:cubicBezTo>
                    <a:cubicBezTo>
                      <a:pt x="12603" y="4781"/>
                      <a:pt x="12911" y="4574"/>
                      <a:pt x="13314" y="4574"/>
                    </a:cubicBezTo>
                    <a:cubicBezTo>
                      <a:pt x="13331" y="4574"/>
                      <a:pt x="13347" y="4575"/>
                      <a:pt x="13364" y="4575"/>
                    </a:cubicBezTo>
                    <a:cubicBezTo>
                      <a:pt x="13346" y="4638"/>
                      <a:pt x="13346" y="4691"/>
                      <a:pt x="13320" y="4709"/>
                    </a:cubicBezTo>
                    <a:cubicBezTo>
                      <a:pt x="12811" y="5137"/>
                      <a:pt x="12535" y="5717"/>
                      <a:pt x="12338" y="6342"/>
                    </a:cubicBezTo>
                    <a:cubicBezTo>
                      <a:pt x="12169" y="6886"/>
                      <a:pt x="12026" y="7439"/>
                      <a:pt x="11892" y="7992"/>
                    </a:cubicBezTo>
                    <a:cubicBezTo>
                      <a:pt x="11375" y="10035"/>
                      <a:pt x="10367" y="11792"/>
                      <a:pt x="8957" y="13300"/>
                    </a:cubicBezTo>
                    <a:cubicBezTo>
                      <a:pt x="8520" y="13764"/>
                      <a:pt x="8038" y="14156"/>
                      <a:pt x="7467" y="14406"/>
                    </a:cubicBezTo>
                    <a:cubicBezTo>
                      <a:pt x="6902" y="14658"/>
                      <a:pt x="6319" y="14816"/>
                      <a:pt x="5721" y="14816"/>
                    </a:cubicBezTo>
                    <a:cubicBezTo>
                      <a:pt x="5470" y="14816"/>
                      <a:pt x="5216" y="14788"/>
                      <a:pt x="4961" y="14727"/>
                    </a:cubicBezTo>
                    <a:cubicBezTo>
                      <a:pt x="4515" y="14620"/>
                      <a:pt x="4140" y="14379"/>
                      <a:pt x="3845" y="14023"/>
                    </a:cubicBezTo>
                    <a:cubicBezTo>
                      <a:pt x="3596" y="13719"/>
                      <a:pt x="3515" y="13371"/>
                      <a:pt x="3631" y="12988"/>
                    </a:cubicBezTo>
                    <a:cubicBezTo>
                      <a:pt x="3746" y="12620"/>
                      <a:pt x="4039" y="12402"/>
                      <a:pt x="4383" y="12402"/>
                    </a:cubicBezTo>
                    <a:cubicBezTo>
                      <a:pt x="4414" y="12402"/>
                      <a:pt x="4446" y="12404"/>
                      <a:pt x="4479" y="12408"/>
                    </a:cubicBezTo>
                    <a:cubicBezTo>
                      <a:pt x="4854" y="12452"/>
                      <a:pt x="5103" y="12738"/>
                      <a:pt x="5112" y="13166"/>
                    </a:cubicBezTo>
                    <a:cubicBezTo>
                      <a:pt x="5121" y="13398"/>
                      <a:pt x="5077" y="13630"/>
                      <a:pt x="5050" y="13853"/>
                    </a:cubicBezTo>
                    <a:cubicBezTo>
                      <a:pt x="4523" y="13817"/>
                      <a:pt x="4470" y="13737"/>
                      <a:pt x="4479" y="13166"/>
                    </a:cubicBezTo>
                    <a:cubicBezTo>
                      <a:pt x="4461" y="13164"/>
                      <a:pt x="4445" y="13162"/>
                      <a:pt x="4429" y="13162"/>
                    </a:cubicBezTo>
                    <a:cubicBezTo>
                      <a:pt x="4285" y="13162"/>
                      <a:pt x="4216" y="13269"/>
                      <a:pt x="4176" y="13398"/>
                    </a:cubicBezTo>
                    <a:cubicBezTo>
                      <a:pt x="4122" y="13594"/>
                      <a:pt x="4140" y="13782"/>
                      <a:pt x="4274" y="13933"/>
                    </a:cubicBezTo>
                    <a:cubicBezTo>
                      <a:pt x="4452" y="14156"/>
                      <a:pt x="4702" y="14237"/>
                      <a:pt x="4961" y="14246"/>
                    </a:cubicBezTo>
                    <a:cubicBezTo>
                      <a:pt x="5003" y="14247"/>
                      <a:pt x="5045" y="14248"/>
                      <a:pt x="5086" y="14248"/>
                    </a:cubicBezTo>
                    <a:cubicBezTo>
                      <a:pt x="5303" y="14248"/>
                      <a:pt x="5519" y="14228"/>
                      <a:pt x="5728" y="14183"/>
                    </a:cubicBezTo>
                    <a:cubicBezTo>
                      <a:pt x="7592" y="13782"/>
                      <a:pt x="8957" y="12675"/>
                      <a:pt x="9876" y="10981"/>
                    </a:cubicBezTo>
                    <a:cubicBezTo>
                      <a:pt x="10233" y="10311"/>
                      <a:pt x="10715" y="8652"/>
                      <a:pt x="10697" y="8028"/>
                    </a:cubicBezTo>
                    <a:lnTo>
                      <a:pt x="10697" y="8028"/>
                    </a:lnTo>
                    <a:cubicBezTo>
                      <a:pt x="10643" y="8188"/>
                      <a:pt x="10581" y="8349"/>
                      <a:pt x="10527" y="8518"/>
                    </a:cubicBezTo>
                    <a:cubicBezTo>
                      <a:pt x="10376" y="9027"/>
                      <a:pt x="10251" y="9535"/>
                      <a:pt x="10081" y="10035"/>
                    </a:cubicBezTo>
                    <a:cubicBezTo>
                      <a:pt x="9778" y="10972"/>
                      <a:pt x="9278" y="11783"/>
                      <a:pt x="8565" y="12452"/>
                    </a:cubicBezTo>
                    <a:cubicBezTo>
                      <a:pt x="8538" y="12479"/>
                      <a:pt x="8110" y="12881"/>
                      <a:pt x="8074" y="12899"/>
                    </a:cubicBezTo>
                    <a:cubicBezTo>
                      <a:pt x="8092" y="12863"/>
                      <a:pt x="8484" y="12426"/>
                      <a:pt x="8511" y="12399"/>
                    </a:cubicBezTo>
                    <a:cubicBezTo>
                      <a:pt x="9296" y="11346"/>
                      <a:pt x="9831" y="10169"/>
                      <a:pt x="10108" y="8875"/>
                    </a:cubicBezTo>
                    <a:cubicBezTo>
                      <a:pt x="10188" y="8527"/>
                      <a:pt x="10224" y="8161"/>
                      <a:pt x="10224" y="7796"/>
                    </a:cubicBezTo>
                    <a:lnTo>
                      <a:pt x="10224" y="7796"/>
                    </a:lnTo>
                    <a:cubicBezTo>
                      <a:pt x="10072" y="8384"/>
                      <a:pt x="9930" y="8982"/>
                      <a:pt x="9751" y="9562"/>
                    </a:cubicBezTo>
                    <a:cubicBezTo>
                      <a:pt x="9635" y="9955"/>
                      <a:pt x="9466" y="10329"/>
                      <a:pt x="9305" y="10704"/>
                    </a:cubicBezTo>
                    <a:cubicBezTo>
                      <a:pt x="9243" y="10847"/>
                      <a:pt x="9145" y="10963"/>
                      <a:pt x="9055" y="11088"/>
                    </a:cubicBezTo>
                    <a:cubicBezTo>
                      <a:pt x="9091" y="10936"/>
                      <a:pt x="9127" y="10784"/>
                      <a:pt x="9180" y="10642"/>
                    </a:cubicBezTo>
                    <a:cubicBezTo>
                      <a:pt x="9501" y="9723"/>
                      <a:pt x="9698" y="8777"/>
                      <a:pt x="9644" y="7796"/>
                    </a:cubicBezTo>
                    <a:cubicBezTo>
                      <a:pt x="9635" y="7599"/>
                      <a:pt x="9591" y="7403"/>
                      <a:pt x="9519" y="7207"/>
                    </a:cubicBezTo>
                    <a:cubicBezTo>
                      <a:pt x="9519" y="8483"/>
                      <a:pt x="9350" y="9705"/>
                      <a:pt x="8698" y="10820"/>
                    </a:cubicBezTo>
                    <a:cubicBezTo>
                      <a:pt x="8743" y="10686"/>
                      <a:pt x="8788" y="10543"/>
                      <a:pt x="8823" y="10410"/>
                    </a:cubicBezTo>
                    <a:cubicBezTo>
                      <a:pt x="9207" y="9196"/>
                      <a:pt x="9252" y="7983"/>
                      <a:pt x="8859" y="6770"/>
                    </a:cubicBezTo>
                    <a:cubicBezTo>
                      <a:pt x="8520" y="5735"/>
                      <a:pt x="7958" y="4896"/>
                      <a:pt x="6905" y="4522"/>
                    </a:cubicBezTo>
                    <a:cubicBezTo>
                      <a:pt x="6879" y="4513"/>
                      <a:pt x="6861" y="4486"/>
                      <a:pt x="6843" y="4459"/>
                    </a:cubicBezTo>
                    <a:cubicBezTo>
                      <a:pt x="7002" y="4365"/>
                      <a:pt x="7204" y="4319"/>
                      <a:pt x="7420" y="4319"/>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3174981" y="595926"/>
                <a:ext cx="150822" cy="337485"/>
              </a:xfrm>
              <a:custGeom>
                <a:avLst/>
                <a:gdLst/>
                <a:ahLst/>
                <a:cxnLst/>
                <a:rect l="l" t="t" r="r" b="b"/>
                <a:pathLst>
                  <a:path w="2588" h="5791" extrusionOk="0">
                    <a:moveTo>
                      <a:pt x="2588" y="1"/>
                    </a:moveTo>
                    <a:lnTo>
                      <a:pt x="2588" y="1"/>
                    </a:lnTo>
                    <a:cubicBezTo>
                      <a:pt x="634" y="1054"/>
                      <a:pt x="1" y="4283"/>
                      <a:pt x="1035" y="5791"/>
                    </a:cubicBezTo>
                    <a:cubicBezTo>
                      <a:pt x="322" y="3516"/>
                      <a:pt x="821" y="1580"/>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3268050" y="957305"/>
                <a:ext cx="219473" cy="76460"/>
              </a:xfrm>
              <a:custGeom>
                <a:avLst/>
                <a:gdLst/>
                <a:ahLst/>
                <a:cxnLst/>
                <a:rect l="l" t="t" r="r" b="b"/>
                <a:pathLst>
                  <a:path w="3766" h="1312" extrusionOk="0">
                    <a:moveTo>
                      <a:pt x="3738" y="0"/>
                    </a:moveTo>
                    <a:lnTo>
                      <a:pt x="3738" y="0"/>
                    </a:lnTo>
                    <a:cubicBezTo>
                      <a:pt x="3694" y="27"/>
                      <a:pt x="3685" y="27"/>
                      <a:pt x="3676" y="36"/>
                    </a:cubicBezTo>
                    <a:cubicBezTo>
                      <a:pt x="3649" y="71"/>
                      <a:pt x="3622" y="107"/>
                      <a:pt x="3596" y="143"/>
                    </a:cubicBezTo>
                    <a:cubicBezTo>
                      <a:pt x="3257" y="776"/>
                      <a:pt x="2704" y="1017"/>
                      <a:pt x="2043" y="1071"/>
                    </a:cubicBezTo>
                    <a:cubicBezTo>
                      <a:pt x="1989" y="1075"/>
                      <a:pt x="1934" y="1077"/>
                      <a:pt x="1881" y="1077"/>
                    </a:cubicBezTo>
                    <a:cubicBezTo>
                      <a:pt x="1393" y="1077"/>
                      <a:pt x="954" y="900"/>
                      <a:pt x="536" y="642"/>
                    </a:cubicBezTo>
                    <a:cubicBezTo>
                      <a:pt x="357" y="535"/>
                      <a:pt x="179" y="428"/>
                      <a:pt x="0" y="321"/>
                    </a:cubicBezTo>
                    <a:lnTo>
                      <a:pt x="0" y="321"/>
                    </a:lnTo>
                    <a:cubicBezTo>
                      <a:pt x="304" y="848"/>
                      <a:pt x="768" y="1115"/>
                      <a:pt x="1303" y="1240"/>
                    </a:cubicBezTo>
                    <a:cubicBezTo>
                      <a:pt x="1505" y="1287"/>
                      <a:pt x="1702" y="1311"/>
                      <a:pt x="1894" y="1311"/>
                    </a:cubicBezTo>
                    <a:cubicBezTo>
                      <a:pt x="2465" y="1311"/>
                      <a:pt x="2988" y="1099"/>
                      <a:pt x="3435" y="651"/>
                    </a:cubicBezTo>
                    <a:cubicBezTo>
                      <a:pt x="3605" y="482"/>
                      <a:pt x="3765" y="294"/>
                      <a:pt x="3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3775997" y="771691"/>
                <a:ext cx="110786" cy="256363"/>
              </a:xfrm>
              <a:custGeom>
                <a:avLst/>
                <a:gdLst/>
                <a:ahLst/>
                <a:cxnLst/>
                <a:rect l="l" t="t" r="r" b="b"/>
                <a:pathLst>
                  <a:path w="1901" h="4399" extrusionOk="0">
                    <a:moveTo>
                      <a:pt x="1900" y="0"/>
                    </a:moveTo>
                    <a:lnTo>
                      <a:pt x="1900" y="0"/>
                    </a:lnTo>
                    <a:cubicBezTo>
                      <a:pt x="1802" y="63"/>
                      <a:pt x="1749" y="89"/>
                      <a:pt x="1713" y="116"/>
                    </a:cubicBezTo>
                    <a:cubicBezTo>
                      <a:pt x="1231" y="482"/>
                      <a:pt x="910" y="964"/>
                      <a:pt x="741" y="1535"/>
                    </a:cubicBezTo>
                    <a:cubicBezTo>
                      <a:pt x="464" y="2409"/>
                      <a:pt x="259" y="3310"/>
                      <a:pt x="18" y="4202"/>
                    </a:cubicBezTo>
                    <a:cubicBezTo>
                      <a:pt x="0" y="4265"/>
                      <a:pt x="9" y="4327"/>
                      <a:pt x="0" y="4398"/>
                    </a:cubicBezTo>
                    <a:cubicBezTo>
                      <a:pt x="134" y="4265"/>
                      <a:pt x="205" y="4104"/>
                      <a:pt x="250" y="3943"/>
                    </a:cubicBezTo>
                    <a:cubicBezTo>
                      <a:pt x="366" y="3479"/>
                      <a:pt x="482" y="3016"/>
                      <a:pt x="598" y="2543"/>
                    </a:cubicBezTo>
                    <a:cubicBezTo>
                      <a:pt x="812" y="1642"/>
                      <a:pt x="1133" y="812"/>
                      <a:pt x="1811" y="161"/>
                    </a:cubicBezTo>
                    <a:cubicBezTo>
                      <a:pt x="1838" y="134"/>
                      <a:pt x="1847" y="98"/>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472896" y="1184470"/>
                <a:ext cx="226699" cy="139924"/>
              </a:xfrm>
              <a:custGeom>
                <a:avLst/>
                <a:gdLst/>
                <a:ahLst/>
                <a:cxnLst/>
                <a:rect l="l" t="t" r="r" b="b"/>
                <a:pathLst>
                  <a:path w="3890" h="2401" extrusionOk="0">
                    <a:moveTo>
                      <a:pt x="3890" y="1"/>
                    </a:moveTo>
                    <a:lnTo>
                      <a:pt x="3890" y="1"/>
                    </a:lnTo>
                    <a:cubicBezTo>
                      <a:pt x="3105" y="1089"/>
                      <a:pt x="1776" y="2008"/>
                      <a:pt x="491" y="2275"/>
                    </a:cubicBezTo>
                    <a:cubicBezTo>
                      <a:pt x="411" y="2293"/>
                      <a:pt x="322" y="2302"/>
                      <a:pt x="241" y="2320"/>
                    </a:cubicBezTo>
                    <a:cubicBezTo>
                      <a:pt x="161" y="2338"/>
                      <a:pt x="81" y="2374"/>
                      <a:pt x="0" y="2400"/>
                    </a:cubicBezTo>
                    <a:cubicBezTo>
                      <a:pt x="1481" y="2338"/>
                      <a:pt x="2659" y="1687"/>
                      <a:pt x="3569" y="518"/>
                    </a:cubicBezTo>
                    <a:cubicBezTo>
                      <a:pt x="3613" y="464"/>
                      <a:pt x="3872" y="81"/>
                      <a:pt x="3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2" name="Google Shape;1792;p39"/>
          <p:cNvGrpSpPr/>
          <p:nvPr/>
        </p:nvGrpSpPr>
        <p:grpSpPr>
          <a:xfrm rot="10800000">
            <a:off x="7855779" y="1611264"/>
            <a:ext cx="1202167" cy="1921248"/>
            <a:chOff x="112129" y="1611264"/>
            <a:chExt cx="1202167" cy="1921248"/>
          </a:xfrm>
        </p:grpSpPr>
        <p:grpSp>
          <p:nvGrpSpPr>
            <p:cNvPr id="1793" name="Google Shape;1793;p39"/>
            <p:cNvGrpSpPr/>
            <p:nvPr/>
          </p:nvGrpSpPr>
          <p:grpSpPr>
            <a:xfrm rot="2700000">
              <a:off x="307922" y="1767575"/>
              <a:ext cx="810574" cy="889539"/>
              <a:chOff x="3149514" y="479080"/>
              <a:chExt cx="810582" cy="889548"/>
            </a:xfrm>
          </p:grpSpPr>
          <p:sp>
            <p:nvSpPr>
              <p:cNvPr id="1794" name="Google Shape;1794;p39"/>
              <p:cNvSpPr/>
              <p:nvPr/>
            </p:nvSpPr>
            <p:spPr>
              <a:xfrm>
                <a:off x="3149514" y="479080"/>
                <a:ext cx="810582" cy="889548"/>
              </a:xfrm>
              <a:custGeom>
                <a:avLst/>
                <a:gdLst/>
                <a:ahLst/>
                <a:cxnLst/>
                <a:rect l="l" t="t" r="r" b="b"/>
                <a:pathLst>
                  <a:path w="13909" h="15264" extrusionOk="0">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a:off x="3149514" y="479080"/>
                <a:ext cx="810582" cy="889548"/>
              </a:xfrm>
              <a:custGeom>
                <a:avLst/>
                <a:gdLst/>
                <a:ahLst/>
                <a:cxnLst/>
                <a:rect l="l" t="t" r="r" b="b"/>
                <a:pathLst>
                  <a:path w="13909" h="15264" extrusionOk="0">
                    <a:moveTo>
                      <a:pt x="9751" y="1506"/>
                    </a:moveTo>
                    <a:lnTo>
                      <a:pt x="9751" y="1506"/>
                    </a:lnTo>
                    <a:cubicBezTo>
                      <a:pt x="9778" y="1524"/>
                      <a:pt x="9805" y="1533"/>
                      <a:pt x="9831" y="1551"/>
                    </a:cubicBezTo>
                    <a:cubicBezTo>
                      <a:pt x="10090" y="1765"/>
                      <a:pt x="10349" y="1961"/>
                      <a:pt x="10581" y="2193"/>
                    </a:cubicBezTo>
                    <a:cubicBezTo>
                      <a:pt x="10670" y="2274"/>
                      <a:pt x="10670" y="2443"/>
                      <a:pt x="10706" y="2577"/>
                    </a:cubicBezTo>
                    <a:lnTo>
                      <a:pt x="10625" y="2613"/>
                    </a:lnTo>
                    <a:cubicBezTo>
                      <a:pt x="10349" y="2274"/>
                      <a:pt x="10072" y="1935"/>
                      <a:pt x="9796" y="1596"/>
                    </a:cubicBezTo>
                    <a:cubicBezTo>
                      <a:pt x="9787" y="1560"/>
                      <a:pt x="9769" y="1533"/>
                      <a:pt x="9751" y="1506"/>
                    </a:cubicBezTo>
                    <a:close/>
                    <a:moveTo>
                      <a:pt x="10090" y="2372"/>
                    </a:moveTo>
                    <a:lnTo>
                      <a:pt x="10090" y="2372"/>
                    </a:lnTo>
                    <a:cubicBezTo>
                      <a:pt x="10492" y="2684"/>
                      <a:pt x="10599" y="2871"/>
                      <a:pt x="10563" y="3237"/>
                    </a:cubicBezTo>
                    <a:cubicBezTo>
                      <a:pt x="10340" y="2961"/>
                      <a:pt x="10188" y="2684"/>
                      <a:pt x="10090" y="2372"/>
                    </a:cubicBezTo>
                    <a:close/>
                    <a:moveTo>
                      <a:pt x="9189" y="3630"/>
                    </a:moveTo>
                    <a:cubicBezTo>
                      <a:pt x="9189" y="3639"/>
                      <a:pt x="9180" y="3639"/>
                      <a:pt x="9171" y="3639"/>
                    </a:cubicBezTo>
                    <a:cubicBezTo>
                      <a:pt x="9171" y="3639"/>
                      <a:pt x="9171" y="3630"/>
                      <a:pt x="9171" y="3630"/>
                    </a:cubicBezTo>
                    <a:close/>
                    <a:moveTo>
                      <a:pt x="11000" y="2024"/>
                    </a:moveTo>
                    <a:cubicBezTo>
                      <a:pt x="11045" y="2104"/>
                      <a:pt x="11107" y="2184"/>
                      <a:pt x="11134" y="2265"/>
                    </a:cubicBezTo>
                    <a:cubicBezTo>
                      <a:pt x="11446" y="3005"/>
                      <a:pt x="11696" y="3407"/>
                      <a:pt x="11696" y="4361"/>
                    </a:cubicBezTo>
                    <a:cubicBezTo>
                      <a:pt x="11696" y="4780"/>
                      <a:pt x="11633" y="5102"/>
                      <a:pt x="11419" y="5325"/>
                    </a:cubicBezTo>
                    <a:cubicBezTo>
                      <a:pt x="11437" y="5048"/>
                      <a:pt x="11446" y="4771"/>
                      <a:pt x="11464" y="4432"/>
                    </a:cubicBezTo>
                    <a:lnTo>
                      <a:pt x="11464" y="4432"/>
                    </a:lnTo>
                    <a:cubicBezTo>
                      <a:pt x="11357" y="4682"/>
                      <a:pt x="11277" y="4870"/>
                      <a:pt x="11196" y="5057"/>
                    </a:cubicBezTo>
                    <a:cubicBezTo>
                      <a:pt x="11205" y="4789"/>
                      <a:pt x="11214" y="4522"/>
                      <a:pt x="11214" y="4254"/>
                    </a:cubicBezTo>
                    <a:cubicBezTo>
                      <a:pt x="11214" y="3969"/>
                      <a:pt x="11205" y="3674"/>
                      <a:pt x="11134" y="3389"/>
                    </a:cubicBezTo>
                    <a:cubicBezTo>
                      <a:pt x="11045" y="4120"/>
                      <a:pt x="10840" y="4870"/>
                      <a:pt x="10857" y="5735"/>
                    </a:cubicBezTo>
                    <a:cubicBezTo>
                      <a:pt x="10822" y="5735"/>
                      <a:pt x="10688" y="5021"/>
                      <a:pt x="10643" y="4736"/>
                    </a:cubicBezTo>
                    <a:cubicBezTo>
                      <a:pt x="10474" y="5155"/>
                      <a:pt x="10474" y="5530"/>
                      <a:pt x="10545" y="6020"/>
                    </a:cubicBezTo>
                    <a:cubicBezTo>
                      <a:pt x="10545" y="6020"/>
                      <a:pt x="10376" y="5904"/>
                      <a:pt x="10322" y="5681"/>
                    </a:cubicBezTo>
                    <a:lnTo>
                      <a:pt x="10322" y="5681"/>
                    </a:lnTo>
                    <a:cubicBezTo>
                      <a:pt x="10278" y="5931"/>
                      <a:pt x="10340" y="6199"/>
                      <a:pt x="10340" y="6306"/>
                    </a:cubicBezTo>
                    <a:cubicBezTo>
                      <a:pt x="10170" y="6119"/>
                      <a:pt x="10081" y="5922"/>
                      <a:pt x="10081" y="5699"/>
                    </a:cubicBezTo>
                    <a:cubicBezTo>
                      <a:pt x="10081" y="5387"/>
                      <a:pt x="10215" y="5039"/>
                      <a:pt x="10358" y="4700"/>
                    </a:cubicBezTo>
                    <a:cubicBezTo>
                      <a:pt x="10715" y="3844"/>
                      <a:pt x="11063" y="3005"/>
                      <a:pt x="10911" y="2033"/>
                    </a:cubicBezTo>
                    <a:cubicBezTo>
                      <a:pt x="10947" y="2033"/>
                      <a:pt x="10973" y="2033"/>
                      <a:pt x="11000" y="2024"/>
                    </a:cubicBezTo>
                    <a:close/>
                    <a:moveTo>
                      <a:pt x="6268" y="4811"/>
                    </a:moveTo>
                    <a:cubicBezTo>
                      <a:pt x="6396" y="4811"/>
                      <a:pt x="6502" y="4876"/>
                      <a:pt x="6611" y="5012"/>
                    </a:cubicBezTo>
                    <a:cubicBezTo>
                      <a:pt x="6905" y="5351"/>
                      <a:pt x="7182" y="5708"/>
                      <a:pt x="7441" y="6074"/>
                    </a:cubicBezTo>
                    <a:cubicBezTo>
                      <a:pt x="7512" y="6163"/>
                      <a:pt x="7512" y="6306"/>
                      <a:pt x="7539" y="6431"/>
                    </a:cubicBezTo>
                    <a:cubicBezTo>
                      <a:pt x="7119" y="5788"/>
                      <a:pt x="6584" y="5262"/>
                      <a:pt x="5853" y="4959"/>
                    </a:cubicBezTo>
                    <a:cubicBezTo>
                      <a:pt x="6021" y="4862"/>
                      <a:pt x="6153" y="4811"/>
                      <a:pt x="6268" y="4811"/>
                    </a:cubicBezTo>
                    <a:close/>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7021" y="4950"/>
                    </a:moveTo>
                    <a:cubicBezTo>
                      <a:pt x="7173" y="5039"/>
                      <a:pt x="7342" y="5110"/>
                      <a:pt x="7485" y="5218"/>
                    </a:cubicBezTo>
                    <a:cubicBezTo>
                      <a:pt x="7905" y="5539"/>
                      <a:pt x="8199" y="5967"/>
                      <a:pt x="8395" y="6466"/>
                    </a:cubicBezTo>
                    <a:cubicBezTo>
                      <a:pt x="8770" y="7448"/>
                      <a:pt x="8877" y="8456"/>
                      <a:pt x="8698" y="9491"/>
                    </a:cubicBezTo>
                    <a:cubicBezTo>
                      <a:pt x="8690" y="9535"/>
                      <a:pt x="8681" y="9580"/>
                      <a:pt x="8663" y="9616"/>
                    </a:cubicBezTo>
                    <a:cubicBezTo>
                      <a:pt x="8645" y="9660"/>
                      <a:pt x="8627" y="9696"/>
                      <a:pt x="8556" y="9839"/>
                    </a:cubicBezTo>
                    <a:cubicBezTo>
                      <a:pt x="8645" y="7947"/>
                      <a:pt x="8279" y="6315"/>
                      <a:pt x="6941" y="5021"/>
                    </a:cubicBezTo>
                    <a:cubicBezTo>
                      <a:pt x="6968" y="4995"/>
                      <a:pt x="6995" y="4977"/>
                      <a:pt x="7021" y="4950"/>
                    </a:cubicBezTo>
                    <a:close/>
                    <a:moveTo>
                      <a:pt x="6195" y="332"/>
                    </a:moveTo>
                    <a:cubicBezTo>
                      <a:pt x="7543" y="332"/>
                      <a:pt x="8687" y="1008"/>
                      <a:pt x="9608" y="2211"/>
                    </a:cubicBezTo>
                    <a:cubicBezTo>
                      <a:pt x="9858" y="2550"/>
                      <a:pt x="10046" y="2934"/>
                      <a:pt x="10278" y="3282"/>
                    </a:cubicBezTo>
                    <a:cubicBezTo>
                      <a:pt x="10447" y="3531"/>
                      <a:pt x="10474" y="3763"/>
                      <a:pt x="10304" y="4013"/>
                    </a:cubicBezTo>
                    <a:cubicBezTo>
                      <a:pt x="10251" y="4102"/>
                      <a:pt x="10215" y="4192"/>
                      <a:pt x="10135" y="4334"/>
                    </a:cubicBezTo>
                    <a:cubicBezTo>
                      <a:pt x="10081" y="4192"/>
                      <a:pt x="10028" y="4093"/>
                      <a:pt x="10001" y="3995"/>
                    </a:cubicBezTo>
                    <a:cubicBezTo>
                      <a:pt x="9608" y="2015"/>
                      <a:pt x="8315" y="1257"/>
                      <a:pt x="6557" y="971"/>
                    </a:cubicBezTo>
                    <a:cubicBezTo>
                      <a:pt x="6469" y="956"/>
                      <a:pt x="6379" y="947"/>
                      <a:pt x="6287" y="947"/>
                    </a:cubicBezTo>
                    <a:cubicBezTo>
                      <a:pt x="6165" y="947"/>
                      <a:pt x="6038" y="962"/>
                      <a:pt x="5906" y="998"/>
                    </a:cubicBezTo>
                    <a:cubicBezTo>
                      <a:pt x="6218" y="1069"/>
                      <a:pt x="6522" y="1132"/>
                      <a:pt x="6825" y="1203"/>
                    </a:cubicBezTo>
                    <a:cubicBezTo>
                      <a:pt x="7485" y="1355"/>
                      <a:pt x="8110" y="1622"/>
                      <a:pt x="8618" y="2095"/>
                    </a:cubicBezTo>
                    <a:cubicBezTo>
                      <a:pt x="8752" y="2220"/>
                      <a:pt x="8868" y="2372"/>
                      <a:pt x="8984" y="2514"/>
                    </a:cubicBezTo>
                    <a:cubicBezTo>
                      <a:pt x="9002" y="2541"/>
                      <a:pt x="9020" y="2568"/>
                      <a:pt x="9046" y="2595"/>
                    </a:cubicBezTo>
                    <a:cubicBezTo>
                      <a:pt x="9011" y="2586"/>
                      <a:pt x="8975" y="2577"/>
                      <a:pt x="8939" y="2559"/>
                    </a:cubicBezTo>
                    <a:cubicBezTo>
                      <a:pt x="8306" y="2131"/>
                      <a:pt x="7664" y="1738"/>
                      <a:pt x="6914" y="1542"/>
                    </a:cubicBezTo>
                    <a:cubicBezTo>
                      <a:pt x="6576" y="1459"/>
                      <a:pt x="6241" y="1421"/>
                      <a:pt x="5907" y="1421"/>
                    </a:cubicBezTo>
                    <a:cubicBezTo>
                      <a:pt x="5450" y="1421"/>
                      <a:pt x="4996" y="1493"/>
                      <a:pt x="4541" y="1622"/>
                    </a:cubicBezTo>
                    <a:cubicBezTo>
                      <a:pt x="4523" y="1631"/>
                      <a:pt x="4506" y="1667"/>
                      <a:pt x="4443" y="1738"/>
                    </a:cubicBezTo>
                    <a:cubicBezTo>
                      <a:pt x="4702" y="1712"/>
                      <a:pt x="4916" y="1703"/>
                      <a:pt x="5130" y="1676"/>
                    </a:cubicBezTo>
                    <a:cubicBezTo>
                      <a:pt x="5350" y="1649"/>
                      <a:pt x="5566" y="1635"/>
                      <a:pt x="5779" y="1635"/>
                    </a:cubicBezTo>
                    <a:cubicBezTo>
                      <a:pt x="6822" y="1635"/>
                      <a:pt x="7768" y="1971"/>
                      <a:pt x="8591" y="2720"/>
                    </a:cubicBezTo>
                    <a:cubicBezTo>
                      <a:pt x="8797" y="2907"/>
                      <a:pt x="8966" y="3130"/>
                      <a:pt x="9127" y="3353"/>
                    </a:cubicBezTo>
                    <a:cubicBezTo>
                      <a:pt x="9171" y="3416"/>
                      <a:pt x="9153" y="3531"/>
                      <a:pt x="9162" y="3630"/>
                    </a:cubicBezTo>
                    <a:cubicBezTo>
                      <a:pt x="8368" y="2755"/>
                      <a:pt x="7378" y="2265"/>
                      <a:pt x="6236" y="2077"/>
                    </a:cubicBezTo>
                    <a:cubicBezTo>
                      <a:pt x="6025" y="2042"/>
                      <a:pt x="5818" y="2025"/>
                      <a:pt x="5614" y="2025"/>
                    </a:cubicBezTo>
                    <a:cubicBezTo>
                      <a:pt x="4846" y="2025"/>
                      <a:pt x="4130" y="2268"/>
                      <a:pt x="3453" y="2684"/>
                    </a:cubicBezTo>
                    <a:cubicBezTo>
                      <a:pt x="3373" y="2729"/>
                      <a:pt x="3310" y="2791"/>
                      <a:pt x="3248" y="2845"/>
                    </a:cubicBezTo>
                    <a:cubicBezTo>
                      <a:pt x="3221" y="2862"/>
                      <a:pt x="3212" y="2889"/>
                      <a:pt x="3159" y="2987"/>
                    </a:cubicBezTo>
                    <a:cubicBezTo>
                      <a:pt x="3337" y="2916"/>
                      <a:pt x="3462" y="2871"/>
                      <a:pt x="3587" y="2818"/>
                    </a:cubicBezTo>
                    <a:cubicBezTo>
                      <a:pt x="4219" y="2539"/>
                      <a:pt x="4864" y="2312"/>
                      <a:pt x="5554" y="2312"/>
                    </a:cubicBezTo>
                    <a:cubicBezTo>
                      <a:pt x="5682" y="2312"/>
                      <a:pt x="5811" y="2319"/>
                      <a:pt x="5942" y="2336"/>
                    </a:cubicBezTo>
                    <a:cubicBezTo>
                      <a:pt x="7093" y="2479"/>
                      <a:pt x="8083" y="2961"/>
                      <a:pt x="8850" y="3853"/>
                    </a:cubicBezTo>
                    <a:cubicBezTo>
                      <a:pt x="9091" y="4129"/>
                      <a:pt x="9278" y="4486"/>
                      <a:pt x="9403" y="4834"/>
                    </a:cubicBezTo>
                    <a:cubicBezTo>
                      <a:pt x="9546" y="5235"/>
                      <a:pt x="9600" y="5673"/>
                      <a:pt x="9689" y="6101"/>
                    </a:cubicBezTo>
                    <a:cubicBezTo>
                      <a:pt x="9582" y="5869"/>
                      <a:pt x="9475" y="5655"/>
                      <a:pt x="9385" y="5423"/>
                    </a:cubicBezTo>
                    <a:cubicBezTo>
                      <a:pt x="8995" y="4444"/>
                      <a:pt x="8326" y="4030"/>
                      <a:pt x="7448" y="4030"/>
                    </a:cubicBezTo>
                    <a:cubicBezTo>
                      <a:pt x="7262" y="4030"/>
                      <a:pt x="7066" y="4049"/>
                      <a:pt x="6861" y="4085"/>
                    </a:cubicBezTo>
                    <a:cubicBezTo>
                      <a:pt x="6772" y="4102"/>
                      <a:pt x="6691" y="4120"/>
                      <a:pt x="6611" y="4147"/>
                    </a:cubicBezTo>
                    <a:cubicBezTo>
                      <a:pt x="6085" y="4379"/>
                      <a:pt x="5558" y="4593"/>
                      <a:pt x="5041" y="4843"/>
                    </a:cubicBezTo>
                    <a:cubicBezTo>
                      <a:pt x="4862" y="4923"/>
                      <a:pt x="4666" y="5048"/>
                      <a:pt x="4568" y="5218"/>
                    </a:cubicBezTo>
                    <a:cubicBezTo>
                      <a:pt x="4336" y="5610"/>
                      <a:pt x="3926" y="5717"/>
                      <a:pt x="3524" y="5976"/>
                    </a:cubicBezTo>
                    <a:cubicBezTo>
                      <a:pt x="3622" y="5521"/>
                      <a:pt x="3890" y="5253"/>
                      <a:pt x="4140" y="4995"/>
                    </a:cubicBezTo>
                    <a:cubicBezTo>
                      <a:pt x="4407" y="4727"/>
                      <a:pt x="4693" y="4486"/>
                      <a:pt x="4996" y="4263"/>
                    </a:cubicBezTo>
                    <a:cubicBezTo>
                      <a:pt x="5291" y="4049"/>
                      <a:pt x="5621" y="3870"/>
                      <a:pt x="6004" y="3630"/>
                    </a:cubicBezTo>
                    <a:cubicBezTo>
                      <a:pt x="5888" y="3615"/>
                      <a:pt x="5819" y="3600"/>
                      <a:pt x="5759" y="3600"/>
                    </a:cubicBezTo>
                    <a:cubicBezTo>
                      <a:pt x="5745" y="3600"/>
                      <a:pt x="5732" y="3601"/>
                      <a:pt x="5719" y="3603"/>
                    </a:cubicBezTo>
                    <a:cubicBezTo>
                      <a:pt x="4523" y="3844"/>
                      <a:pt x="3194" y="5253"/>
                      <a:pt x="3016" y="6502"/>
                    </a:cubicBezTo>
                    <a:cubicBezTo>
                      <a:pt x="2989" y="6672"/>
                      <a:pt x="2998" y="6850"/>
                      <a:pt x="3016" y="7029"/>
                    </a:cubicBezTo>
                    <a:cubicBezTo>
                      <a:pt x="3025" y="7180"/>
                      <a:pt x="3060" y="7341"/>
                      <a:pt x="3060" y="7501"/>
                    </a:cubicBezTo>
                    <a:cubicBezTo>
                      <a:pt x="2757" y="7073"/>
                      <a:pt x="2686" y="6582"/>
                      <a:pt x="2721" y="6074"/>
                    </a:cubicBezTo>
                    <a:cubicBezTo>
                      <a:pt x="2775" y="5351"/>
                      <a:pt x="3087" y="4754"/>
                      <a:pt x="3596" y="4263"/>
                    </a:cubicBezTo>
                    <a:cubicBezTo>
                      <a:pt x="4176" y="3710"/>
                      <a:pt x="4871" y="3380"/>
                      <a:pt x="5612" y="3148"/>
                    </a:cubicBezTo>
                    <a:cubicBezTo>
                      <a:pt x="5710" y="3112"/>
                      <a:pt x="5799" y="3085"/>
                      <a:pt x="5897" y="2987"/>
                    </a:cubicBezTo>
                    <a:lnTo>
                      <a:pt x="5897" y="2987"/>
                    </a:lnTo>
                    <a:cubicBezTo>
                      <a:pt x="5728" y="2996"/>
                      <a:pt x="5558" y="2987"/>
                      <a:pt x="5398" y="3032"/>
                    </a:cubicBezTo>
                    <a:cubicBezTo>
                      <a:pt x="4202" y="3335"/>
                      <a:pt x="3283" y="4022"/>
                      <a:pt x="2721" y="5182"/>
                    </a:cubicBezTo>
                    <a:cubicBezTo>
                      <a:pt x="2670" y="5293"/>
                      <a:pt x="2684" y="5477"/>
                      <a:pt x="2506" y="5477"/>
                    </a:cubicBezTo>
                    <a:cubicBezTo>
                      <a:pt x="2498" y="5477"/>
                      <a:pt x="2489" y="5477"/>
                      <a:pt x="2481" y="5476"/>
                    </a:cubicBezTo>
                    <a:lnTo>
                      <a:pt x="2481" y="5476"/>
                    </a:lnTo>
                    <a:cubicBezTo>
                      <a:pt x="2481" y="5485"/>
                      <a:pt x="2489" y="5503"/>
                      <a:pt x="2498" y="5512"/>
                    </a:cubicBezTo>
                    <a:cubicBezTo>
                      <a:pt x="2489" y="5503"/>
                      <a:pt x="2481" y="5494"/>
                      <a:pt x="2472" y="5485"/>
                    </a:cubicBezTo>
                    <a:cubicBezTo>
                      <a:pt x="2472" y="5485"/>
                      <a:pt x="2481" y="5476"/>
                      <a:pt x="2481" y="5476"/>
                    </a:cubicBezTo>
                    <a:cubicBezTo>
                      <a:pt x="2605" y="4629"/>
                      <a:pt x="3034" y="3924"/>
                      <a:pt x="3587" y="3228"/>
                    </a:cubicBezTo>
                    <a:lnTo>
                      <a:pt x="3587" y="3228"/>
                    </a:lnTo>
                    <a:cubicBezTo>
                      <a:pt x="2650" y="3719"/>
                      <a:pt x="1990" y="5226"/>
                      <a:pt x="2142" y="6440"/>
                    </a:cubicBezTo>
                    <a:cubicBezTo>
                      <a:pt x="2142" y="6502"/>
                      <a:pt x="2150" y="6574"/>
                      <a:pt x="2150" y="6636"/>
                    </a:cubicBezTo>
                    <a:lnTo>
                      <a:pt x="2124" y="6636"/>
                    </a:lnTo>
                    <a:cubicBezTo>
                      <a:pt x="2133" y="6574"/>
                      <a:pt x="2133" y="6502"/>
                      <a:pt x="2133" y="6440"/>
                    </a:cubicBezTo>
                    <a:cubicBezTo>
                      <a:pt x="2097" y="6306"/>
                      <a:pt x="2026" y="6172"/>
                      <a:pt x="2017" y="6038"/>
                    </a:cubicBezTo>
                    <a:cubicBezTo>
                      <a:pt x="1972" y="5449"/>
                      <a:pt x="2034" y="4870"/>
                      <a:pt x="2177" y="4290"/>
                    </a:cubicBezTo>
                    <a:cubicBezTo>
                      <a:pt x="2195" y="4209"/>
                      <a:pt x="2213" y="4129"/>
                      <a:pt x="2177" y="4022"/>
                    </a:cubicBezTo>
                    <a:cubicBezTo>
                      <a:pt x="2133" y="4085"/>
                      <a:pt x="2079" y="4138"/>
                      <a:pt x="2052" y="4209"/>
                    </a:cubicBezTo>
                    <a:cubicBezTo>
                      <a:pt x="1669" y="5093"/>
                      <a:pt x="1544" y="6012"/>
                      <a:pt x="1776" y="6957"/>
                    </a:cubicBezTo>
                    <a:cubicBezTo>
                      <a:pt x="2043" y="8046"/>
                      <a:pt x="2837" y="8715"/>
                      <a:pt x="3854" y="8723"/>
                    </a:cubicBezTo>
                    <a:cubicBezTo>
                      <a:pt x="3862" y="8724"/>
                      <a:pt x="3870" y="8724"/>
                      <a:pt x="3877" y="8724"/>
                    </a:cubicBezTo>
                    <a:cubicBezTo>
                      <a:pt x="4565" y="8724"/>
                      <a:pt x="5248" y="8324"/>
                      <a:pt x="5451" y="7671"/>
                    </a:cubicBezTo>
                    <a:cubicBezTo>
                      <a:pt x="5674" y="6921"/>
                      <a:pt x="5094" y="6502"/>
                      <a:pt x="4568" y="6475"/>
                    </a:cubicBezTo>
                    <a:cubicBezTo>
                      <a:pt x="4560" y="6475"/>
                      <a:pt x="4553" y="6475"/>
                      <a:pt x="4545" y="6475"/>
                    </a:cubicBezTo>
                    <a:cubicBezTo>
                      <a:pt x="4020" y="6475"/>
                      <a:pt x="3578" y="7074"/>
                      <a:pt x="3560" y="7118"/>
                    </a:cubicBezTo>
                    <a:cubicBezTo>
                      <a:pt x="3453" y="6716"/>
                      <a:pt x="3658" y="6359"/>
                      <a:pt x="4006" y="6172"/>
                    </a:cubicBezTo>
                    <a:cubicBezTo>
                      <a:pt x="4273" y="6018"/>
                      <a:pt x="4544" y="5938"/>
                      <a:pt x="4815" y="5938"/>
                    </a:cubicBezTo>
                    <a:cubicBezTo>
                      <a:pt x="5077" y="5938"/>
                      <a:pt x="5339" y="6014"/>
                      <a:pt x="5594" y="6172"/>
                    </a:cubicBezTo>
                    <a:cubicBezTo>
                      <a:pt x="6147" y="6511"/>
                      <a:pt x="6379" y="7046"/>
                      <a:pt x="6352" y="7698"/>
                    </a:cubicBezTo>
                    <a:cubicBezTo>
                      <a:pt x="6343" y="8126"/>
                      <a:pt x="6174" y="8500"/>
                      <a:pt x="5924" y="8831"/>
                    </a:cubicBezTo>
                    <a:cubicBezTo>
                      <a:pt x="5408" y="9504"/>
                      <a:pt x="4620" y="9870"/>
                      <a:pt x="3821" y="9870"/>
                    </a:cubicBezTo>
                    <a:cubicBezTo>
                      <a:pt x="3403" y="9870"/>
                      <a:pt x="2982" y="9770"/>
                      <a:pt x="2596" y="9562"/>
                    </a:cubicBezTo>
                    <a:cubicBezTo>
                      <a:pt x="1187" y="8804"/>
                      <a:pt x="411" y="7314"/>
                      <a:pt x="562" y="5646"/>
                    </a:cubicBezTo>
                    <a:cubicBezTo>
                      <a:pt x="768" y="3416"/>
                      <a:pt x="1981" y="1266"/>
                      <a:pt x="5068" y="480"/>
                    </a:cubicBezTo>
                    <a:cubicBezTo>
                      <a:pt x="5458" y="381"/>
                      <a:pt x="5834" y="332"/>
                      <a:pt x="6195" y="332"/>
                    </a:cubicBezTo>
                    <a:close/>
                    <a:moveTo>
                      <a:pt x="4366" y="11178"/>
                    </a:moveTo>
                    <a:cubicBezTo>
                      <a:pt x="4987" y="11178"/>
                      <a:pt x="5610" y="11573"/>
                      <a:pt x="5826" y="12140"/>
                    </a:cubicBezTo>
                    <a:cubicBezTo>
                      <a:pt x="6040" y="12720"/>
                      <a:pt x="5862" y="13371"/>
                      <a:pt x="5380" y="13684"/>
                    </a:cubicBezTo>
                    <a:cubicBezTo>
                      <a:pt x="5398" y="13505"/>
                      <a:pt x="5424" y="13336"/>
                      <a:pt x="5424" y="13157"/>
                    </a:cubicBezTo>
                    <a:cubicBezTo>
                      <a:pt x="5416" y="12577"/>
                      <a:pt x="5032" y="12149"/>
                      <a:pt x="4479" y="12105"/>
                    </a:cubicBezTo>
                    <a:cubicBezTo>
                      <a:pt x="4457" y="12103"/>
                      <a:pt x="4435" y="12102"/>
                      <a:pt x="4414" y="12102"/>
                    </a:cubicBezTo>
                    <a:cubicBezTo>
                      <a:pt x="3914" y="12102"/>
                      <a:pt x="3476" y="12493"/>
                      <a:pt x="3390" y="13023"/>
                    </a:cubicBezTo>
                    <a:cubicBezTo>
                      <a:pt x="3301" y="13603"/>
                      <a:pt x="3524" y="14058"/>
                      <a:pt x="3935" y="14424"/>
                    </a:cubicBezTo>
                    <a:cubicBezTo>
                      <a:pt x="4060" y="14540"/>
                      <a:pt x="4193" y="14638"/>
                      <a:pt x="4381" y="14790"/>
                    </a:cubicBezTo>
                    <a:cubicBezTo>
                      <a:pt x="4006" y="14772"/>
                      <a:pt x="3828" y="14540"/>
                      <a:pt x="3658" y="14353"/>
                    </a:cubicBezTo>
                    <a:cubicBezTo>
                      <a:pt x="3239" y="13880"/>
                      <a:pt x="3105" y="13327"/>
                      <a:pt x="3266" y="12711"/>
                    </a:cubicBezTo>
                    <a:cubicBezTo>
                      <a:pt x="3390" y="12221"/>
                      <a:pt x="3685" y="11971"/>
                      <a:pt x="4149" y="11810"/>
                    </a:cubicBezTo>
                    <a:cubicBezTo>
                      <a:pt x="4254" y="11777"/>
                      <a:pt x="4358" y="11763"/>
                      <a:pt x="4459" y="11763"/>
                    </a:cubicBezTo>
                    <a:cubicBezTo>
                      <a:pt x="4759" y="11763"/>
                      <a:pt x="5035" y="11886"/>
                      <a:pt x="5255" y="11980"/>
                    </a:cubicBezTo>
                    <a:cubicBezTo>
                      <a:pt x="5061" y="11759"/>
                      <a:pt x="4777" y="11573"/>
                      <a:pt x="4398" y="11573"/>
                    </a:cubicBezTo>
                    <a:cubicBezTo>
                      <a:pt x="4272" y="11573"/>
                      <a:pt x="4135" y="11594"/>
                      <a:pt x="3988" y="11641"/>
                    </a:cubicBezTo>
                    <a:cubicBezTo>
                      <a:pt x="3515" y="11783"/>
                      <a:pt x="3194" y="12105"/>
                      <a:pt x="2989" y="12693"/>
                    </a:cubicBezTo>
                    <a:cubicBezTo>
                      <a:pt x="3043" y="11864"/>
                      <a:pt x="3506" y="11293"/>
                      <a:pt x="4149" y="11195"/>
                    </a:cubicBezTo>
                    <a:cubicBezTo>
                      <a:pt x="4221" y="11183"/>
                      <a:pt x="4294" y="11178"/>
                      <a:pt x="4366" y="11178"/>
                    </a:cubicBezTo>
                    <a:close/>
                    <a:moveTo>
                      <a:pt x="7420" y="4319"/>
                    </a:moveTo>
                    <a:cubicBezTo>
                      <a:pt x="7943" y="4319"/>
                      <a:pt x="8551" y="4588"/>
                      <a:pt x="8841" y="5093"/>
                    </a:cubicBezTo>
                    <a:cubicBezTo>
                      <a:pt x="9002" y="5351"/>
                      <a:pt x="9145" y="5628"/>
                      <a:pt x="9234" y="5922"/>
                    </a:cubicBezTo>
                    <a:cubicBezTo>
                      <a:pt x="9501" y="6761"/>
                      <a:pt x="10179" y="7127"/>
                      <a:pt x="10866" y="7510"/>
                    </a:cubicBezTo>
                    <a:cubicBezTo>
                      <a:pt x="11098" y="6502"/>
                      <a:pt x="11526" y="5646"/>
                      <a:pt x="12311" y="5012"/>
                    </a:cubicBezTo>
                    <a:cubicBezTo>
                      <a:pt x="12603" y="4781"/>
                      <a:pt x="12911" y="4574"/>
                      <a:pt x="13314" y="4574"/>
                    </a:cubicBezTo>
                    <a:cubicBezTo>
                      <a:pt x="13331" y="4574"/>
                      <a:pt x="13347" y="4575"/>
                      <a:pt x="13364" y="4575"/>
                    </a:cubicBezTo>
                    <a:cubicBezTo>
                      <a:pt x="13346" y="4638"/>
                      <a:pt x="13346" y="4691"/>
                      <a:pt x="13320" y="4709"/>
                    </a:cubicBezTo>
                    <a:cubicBezTo>
                      <a:pt x="12811" y="5137"/>
                      <a:pt x="12535" y="5717"/>
                      <a:pt x="12338" y="6342"/>
                    </a:cubicBezTo>
                    <a:cubicBezTo>
                      <a:pt x="12169" y="6886"/>
                      <a:pt x="12026" y="7439"/>
                      <a:pt x="11892" y="7992"/>
                    </a:cubicBezTo>
                    <a:cubicBezTo>
                      <a:pt x="11375" y="10035"/>
                      <a:pt x="10367" y="11792"/>
                      <a:pt x="8957" y="13300"/>
                    </a:cubicBezTo>
                    <a:cubicBezTo>
                      <a:pt x="8520" y="13764"/>
                      <a:pt x="8038" y="14156"/>
                      <a:pt x="7467" y="14406"/>
                    </a:cubicBezTo>
                    <a:cubicBezTo>
                      <a:pt x="6902" y="14658"/>
                      <a:pt x="6319" y="14816"/>
                      <a:pt x="5721" y="14816"/>
                    </a:cubicBezTo>
                    <a:cubicBezTo>
                      <a:pt x="5470" y="14816"/>
                      <a:pt x="5216" y="14788"/>
                      <a:pt x="4961" y="14727"/>
                    </a:cubicBezTo>
                    <a:cubicBezTo>
                      <a:pt x="4515" y="14620"/>
                      <a:pt x="4140" y="14379"/>
                      <a:pt x="3845" y="14023"/>
                    </a:cubicBezTo>
                    <a:cubicBezTo>
                      <a:pt x="3596" y="13719"/>
                      <a:pt x="3515" y="13371"/>
                      <a:pt x="3631" y="12988"/>
                    </a:cubicBezTo>
                    <a:cubicBezTo>
                      <a:pt x="3746" y="12620"/>
                      <a:pt x="4039" y="12402"/>
                      <a:pt x="4383" y="12402"/>
                    </a:cubicBezTo>
                    <a:cubicBezTo>
                      <a:pt x="4414" y="12402"/>
                      <a:pt x="4446" y="12404"/>
                      <a:pt x="4479" y="12408"/>
                    </a:cubicBezTo>
                    <a:cubicBezTo>
                      <a:pt x="4854" y="12452"/>
                      <a:pt x="5103" y="12738"/>
                      <a:pt x="5112" y="13166"/>
                    </a:cubicBezTo>
                    <a:cubicBezTo>
                      <a:pt x="5121" y="13398"/>
                      <a:pt x="5077" y="13630"/>
                      <a:pt x="5050" y="13853"/>
                    </a:cubicBezTo>
                    <a:cubicBezTo>
                      <a:pt x="4523" y="13817"/>
                      <a:pt x="4470" y="13737"/>
                      <a:pt x="4479" y="13166"/>
                    </a:cubicBezTo>
                    <a:cubicBezTo>
                      <a:pt x="4461" y="13164"/>
                      <a:pt x="4445" y="13162"/>
                      <a:pt x="4429" y="13162"/>
                    </a:cubicBezTo>
                    <a:cubicBezTo>
                      <a:pt x="4285" y="13162"/>
                      <a:pt x="4216" y="13269"/>
                      <a:pt x="4176" y="13398"/>
                    </a:cubicBezTo>
                    <a:cubicBezTo>
                      <a:pt x="4122" y="13594"/>
                      <a:pt x="4140" y="13782"/>
                      <a:pt x="4274" y="13933"/>
                    </a:cubicBezTo>
                    <a:cubicBezTo>
                      <a:pt x="4452" y="14156"/>
                      <a:pt x="4702" y="14237"/>
                      <a:pt x="4961" y="14246"/>
                    </a:cubicBezTo>
                    <a:cubicBezTo>
                      <a:pt x="5003" y="14247"/>
                      <a:pt x="5045" y="14248"/>
                      <a:pt x="5086" y="14248"/>
                    </a:cubicBezTo>
                    <a:cubicBezTo>
                      <a:pt x="5303" y="14248"/>
                      <a:pt x="5519" y="14228"/>
                      <a:pt x="5728" y="14183"/>
                    </a:cubicBezTo>
                    <a:cubicBezTo>
                      <a:pt x="7592" y="13782"/>
                      <a:pt x="8957" y="12675"/>
                      <a:pt x="9876" y="10981"/>
                    </a:cubicBezTo>
                    <a:cubicBezTo>
                      <a:pt x="10233" y="10311"/>
                      <a:pt x="10715" y="8652"/>
                      <a:pt x="10697" y="8028"/>
                    </a:cubicBezTo>
                    <a:lnTo>
                      <a:pt x="10697" y="8028"/>
                    </a:lnTo>
                    <a:cubicBezTo>
                      <a:pt x="10643" y="8188"/>
                      <a:pt x="10581" y="8349"/>
                      <a:pt x="10527" y="8518"/>
                    </a:cubicBezTo>
                    <a:cubicBezTo>
                      <a:pt x="10376" y="9027"/>
                      <a:pt x="10251" y="9535"/>
                      <a:pt x="10081" y="10035"/>
                    </a:cubicBezTo>
                    <a:cubicBezTo>
                      <a:pt x="9778" y="10972"/>
                      <a:pt x="9278" y="11783"/>
                      <a:pt x="8565" y="12452"/>
                    </a:cubicBezTo>
                    <a:cubicBezTo>
                      <a:pt x="8538" y="12479"/>
                      <a:pt x="8110" y="12881"/>
                      <a:pt x="8074" y="12899"/>
                    </a:cubicBezTo>
                    <a:cubicBezTo>
                      <a:pt x="8092" y="12863"/>
                      <a:pt x="8484" y="12426"/>
                      <a:pt x="8511" y="12399"/>
                    </a:cubicBezTo>
                    <a:cubicBezTo>
                      <a:pt x="9296" y="11346"/>
                      <a:pt x="9831" y="10169"/>
                      <a:pt x="10108" y="8875"/>
                    </a:cubicBezTo>
                    <a:cubicBezTo>
                      <a:pt x="10188" y="8527"/>
                      <a:pt x="10224" y="8161"/>
                      <a:pt x="10224" y="7796"/>
                    </a:cubicBezTo>
                    <a:lnTo>
                      <a:pt x="10224" y="7796"/>
                    </a:lnTo>
                    <a:cubicBezTo>
                      <a:pt x="10072" y="8384"/>
                      <a:pt x="9930" y="8982"/>
                      <a:pt x="9751" y="9562"/>
                    </a:cubicBezTo>
                    <a:cubicBezTo>
                      <a:pt x="9635" y="9955"/>
                      <a:pt x="9466" y="10329"/>
                      <a:pt x="9305" y="10704"/>
                    </a:cubicBezTo>
                    <a:cubicBezTo>
                      <a:pt x="9243" y="10847"/>
                      <a:pt x="9145" y="10963"/>
                      <a:pt x="9055" y="11088"/>
                    </a:cubicBezTo>
                    <a:cubicBezTo>
                      <a:pt x="9091" y="10936"/>
                      <a:pt x="9127" y="10784"/>
                      <a:pt x="9180" y="10642"/>
                    </a:cubicBezTo>
                    <a:cubicBezTo>
                      <a:pt x="9501" y="9723"/>
                      <a:pt x="9698" y="8777"/>
                      <a:pt x="9644" y="7796"/>
                    </a:cubicBezTo>
                    <a:cubicBezTo>
                      <a:pt x="9635" y="7599"/>
                      <a:pt x="9591" y="7403"/>
                      <a:pt x="9519" y="7207"/>
                    </a:cubicBezTo>
                    <a:cubicBezTo>
                      <a:pt x="9519" y="8483"/>
                      <a:pt x="9350" y="9705"/>
                      <a:pt x="8698" y="10820"/>
                    </a:cubicBezTo>
                    <a:cubicBezTo>
                      <a:pt x="8743" y="10686"/>
                      <a:pt x="8788" y="10543"/>
                      <a:pt x="8823" y="10410"/>
                    </a:cubicBezTo>
                    <a:cubicBezTo>
                      <a:pt x="9207" y="9196"/>
                      <a:pt x="9252" y="7983"/>
                      <a:pt x="8859" y="6770"/>
                    </a:cubicBezTo>
                    <a:cubicBezTo>
                      <a:pt x="8520" y="5735"/>
                      <a:pt x="7958" y="4896"/>
                      <a:pt x="6905" y="4522"/>
                    </a:cubicBezTo>
                    <a:cubicBezTo>
                      <a:pt x="6879" y="4513"/>
                      <a:pt x="6861" y="4486"/>
                      <a:pt x="6843" y="4459"/>
                    </a:cubicBezTo>
                    <a:cubicBezTo>
                      <a:pt x="7002" y="4365"/>
                      <a:pt x="7204" y="4319"/>
                      <a:pt x="7420" y="4319"/>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a:off x="3174981" y="595926"/>
                <a:ext cx="150822" cy="337485"/>
              </a:xfrm>
              <a:custGeom>
                <a:avLst/>
                <a:gdLst/>
                <a:ahLst/>
                <a:cxnLst/>
                <a:rect l="l" t="t" r="r" b="b"/>
                <a:pathLst>
                  <a:path w="2588" h="5791" extrusionOk="0">
                    <a:moveTo>
                      <a:pt x="2588" y="1"/>
                    </a:moveTo>
                    <a:lnTo>
                      <a:pt x="2588" y="1"/>
                    </a:lnTo>
                    <a:cubicBezTo>
                      <a:pt x="634" y="1054"/>
                      <a:pt x="1" y="4283"/>
                      <a:pt x="1035" y="5791"/>
                    </a:cubicBezTo>
                    <a:cubicBezTo>
                      <a:pt x="322" y="3516"/>
                      <a:pt x="821" y="1580"/>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268050" y="957305"/>
                <a:ext cx="219473" cy="76460"/>
              </a:xfrm>
              <a:custGeom>
                <a:avLst/>
                <a:gdLst/>
                <a:ahLst/>
                <a:cxnLst/>
                <a:rect l="l" t="t" r="r" b="b"/>
                <a:pathLst>
                  <a:path w="3766" h="1312" extrusionOk="0">
                    <a:moveTo>
                      <a:pt x="3738" y="0"/>
                    </a:moveTo>
                    <a:lnTo>
                      <a:pt x="3738" y="0"/>
                    </a:lnTo>
                    <a:cubicBezTo>
                      <a:pt x="3694" y="27"/>
                      <a:pt x="3685" y="27"/>
                      <a:pt x="3676" y="36"/>
                    </a:cubicBezTo>
                    <a:cubicBezTo>
                      <a:pt x="3649" y="71"/>
                      <a:pt x="3622" y="107"/>
                      <a:pt x="3596" y="143"/>
                    </a:cubicBezTo>
                    <a:cubicBezTo>
                      <a:pt x="3257" y="776"/>
                      <a:pt x="2704" y="1017"/>
                      <a:pt x="2043" y="1071"/>
                    </a:cubicBezTo>
                    <a:cubicBezTo>
                      <a:pt x="1989" y="1075"/>
                      <a:pt x="1934" y="1077"/>
                      <a:pt x="1881" y="1077"/>
                    </a:cubicBezTo>
                    <a:cubicBezTo>
                      <a:pt x="1393" y="1077"/>
                      <a:pt x="954" y="900"/>
                      <a:pt x="536" y="642"/>
                    </a:cubicBezTo>
                    <a:cubicBezTo>
                      <a:pt x="357" y="535"/>
                      <a:pt x="179" y="428"/>
                      <a:pt x="0" y="321"/>
                    </a:cubicBezTo>
                    <a:lnTo>
                      <a:pt x="0" y="321"/>
                    </a:lnTo>
                    <a:cubicBezTo>
                      <a:pt x="304" y="848"/>
                      <a:pt x="768" y="1115"/>
                      <a:pt x="1303" y="1240"/>
                    </a:cubicBezTo>
                    <a:cubicBezTo>
                      <a:pt x="1505" y="1287"/>
                      <a:pt x="1702" y="1311"/>
                      <a:pt x="1894" y="1311"/>
                    </a:cubicBezTo>
                    <a:cubicBezTo>
                      <a:pt x="2465" y="1311"/>
                      <a:pt x="2988" y="1099"/>
                      <a:pt x="3435" y="651"/>
                    </a:cubicBezTo>
                    <a:cubicBezTo>
                      <a:pt x="3605" y="482"/>
                      <a:pt x="3765" y="294"/>
                      <a:pt x="3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a:off x="3775997" y="771691"/>
                <a:ext cx="110786" cy="256363"/>
              </a:xfrm>
              <a:custGeom>
                <a:avLst/>
                <a:gdLst/>
                <a:ahLst/>
                <a:cxnLst/>
                <a:rect l="l" t="t" r="r" b="b"/>
                <a:pathLst>
                  <a:path w="1901" h="4399" extrusionOk="0">
                    <a:moveTo>
                      <a:pt x="1900" y="0"/>
                    </a:moveTo>
                    <a:lnTo>
                      <a:pt x="1900" y="0"/>
                    </a:lnTo>
                    <a:cubicBezTo>
                      <a:pt x="1802" y="63"/>
                      <a:pt x="1749" y="89"/>
                      <a:pt x="1713" y="116"/>
                    </a:cubicBezTo>
                    <a:cubicBezTo>
                      <a:pt x="1231" y="482"/>
                      <a:pt x="910" y="964"/>
                      <a:pt x="741" y="1535"/>
                    </a:cubicBezTo>
                    <a:cubicBezTo>
                      <a:pt x="464" y="2409"/>
                      <a:pt x="259" y="3310"/>
                      <a:pt x="18" y="4202"/>
                    </a:cubicBezTo>
                    <a:cubicBezTo>
                      <a:pt x="0" y="4265"/>
                      <a:pt x="9" y="4327"/>
                      <a:pt x="0" y="4398"/>
                    </a:cubicBezTo>
                    <a:cubicBezTo>
                      <a:pt x="134" y="4265"/>
                      <a:pt x="205" y="4104"/>
                      <a:pt x="250" y="3943"/>
                    </a:cubicBezTo>
                    <a:cubicBezTo>
                      <a:pt x="366" y="3479"/>
                      <a:pt x="482" y="3016"/>
                      <a:pt x="598" y="2543"/>
                    </a:cubicBezTo>
                    <a:cubicBezTo>
                      <a:pt x="812" y="1642"/>
                      <a:pt x="1133" y="812"/>
                      <a:pt x="1811" y="161"/>
                    </a:cubicBezTo>
                    <a:cubicBezTo>
                      <a:pt x="1838" y="134"/>
                      <a:pt x="1847" y="98"/>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472896" y="1184470"/>
                <a:ext cx="226699" cy="139924"/>
              </a:xfrm>
              <a:custGeom>
                <a:avLst/>
                <a:gdLst/>
                <a:ahLst/>
                <a:cxnLst/>
                <a:rect l="l" t="t" r="r" b="b"/>
                <a:pathLst>
                  <a:path w="3890" h="2401" extrusionOk="0">
                    <a:moveTo>
                      <a:pt x="3890" y="1"/>
                    </a:moveTo>
                    <a:lnTo>
                      <a:pt x="3890" y="1"/>
                    </a:lnTo>
                    <a:cubicBezTo>
                      <a:pt x="3105" y="1089"/>
                      <a:pt x="1776" y="2008"/>
                      <a:pt x="491" y="2275"/>
                    </a:cubicBezTo>
                    <a:cubicBezTo>
                      <a:pt x="411" y="2293"/>
                      <a:pt x="322" y="2302"/>
                      <a:pt x="241" y="2320"/>
                    </a:cubicBezTo>
                    <a:cubicBezTo>
                      <a:pt x="161" y="2338"/>
                      <a:pt x="81" y="2374"/>
                      <a:pt x="0" y="2400"/>
                    </a:cubicBezTo>
                    <a:cubicBezTo>
                      <a:pt x="1481" y="2338"/>
                      <a:pt x="2659" y="1687"/>
                      <a:pt x="3569" y="518"/>
                    </a:cubicBezTo>
                    <a:cubicBezTo>
                      <a:pt x="3613" y="464"/>
                      <a:pt x="3872" y="81"/>
                      <a:pt x="3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39"/>
            <p:cNvGrpSpPr/>
            <p:nvPr/>
          </p:nvGrpSpPr>
          <p:grpSpPr>
            <a:xfrm rot="8100000" flipH="1">
              <a:off x="307928" y="2486662"/>
              <a:ext cx="810574" cy="889539"/>
              <a:chOff x="3149514" y="479080"/>
              <a:chExt cx="810582" cy="889548"/>
            </a:xfrm>
          </p:grpSpPr>
          <p:sp>
            <p:nvSpPr>
              <p:cNvPr id="1801" name="Google Shape;1801;p39"/>
              <p:cNvSpPr/>
              <p:nvPr/>
            </p:nvSpPr>
            <p:spPr>
              <a:xfrm>
                <a:off x="3149514" y="479080"/>
                <a:ext cx="810582" cy="889548"/>
              </a:xfrm>
              <a:custGeom>
                <a:avLst/>
                <a:gdLst/>
                <a:ahLst/>
                <a:cxnLst/>
                <a:rect l="l" t="t" r="r" b="b"/>
                <a:pathLst>
                  <a:path w="13909" h="15264" extrusionOk="0">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a:off x="3149514" y="479080"/>
                <a:ext cx="810582" cy="889548"/>
              </a:xfrm>
              <a:custGeom>
                <a:avLst/>
                <a:gdLst/>
                <a:ahLst/>
                <a:cxnLst/>
                <a:rect l="l" t="t" r="r" b="b"/>
                <a:pathLst>
                  <a:path w="13909" h="15264" extrusionOk="0">
                    <a:moveTo>
                      <a:pt x="9751" y="1506"/>
                    </a:moveTo>
                    <a:lnTo>
                      <a:pt x="9751" y="1506"/>
                    </a:lnTo>
                    <a:cubicBezTo>
                      <a:pt x="9778" y="1524"/>
                      <a:pt x="9805" y="1533"/>
                      <a:pt x="9831" y="1551"/>
                    </a:cubicBezTo>
                    <a:cubicBezTo>
                      <a:pt x="10090" y="1765"/>
                      <a:pt x="10349" y="1961"/>
                      <a:pt x="10581" y="2193"/>
                    </a:cubicBezTo>
                    <a:cubicBezTo>
                      <a:pt x="10670" y="2274"/>
                      <a:pt x="10670" y="2443"/>
                      <a:pt x="10706" y="2577"/>
                    </a:cubicBezTo>
                    <a:lnTo>
                      <a:pt x="10625" y="2613"/>
                    </a:lnTo>
                    <a:cubicBezTo>
                      <a:pt x="10349" y="2274"/>
                      <a:pt x="10072" y="1935"/>
                      <a:pt x="9796" y="1596"/>
                    </a:cubicBezTo>
                    <a:cubicBezTo>
                      <a:pt x="9787" y="1560"/>
                      <a:pt x="9769" y="1533"/>
                      <a:pt x="9751" y="1506"/>
                    </a:cubicBezTo>
                    <a:close/>
                    <a:moveTo>
                      <a:pt x="10090" y="2372"/>
                    </a:moveTo>
                    <a:lnTo>
                      <a:pt x="10090" y="2372"/>
                    </a:lnTo>
                    <a:cubicBezTo>
                      <a:pt x="10492" y="2684"/>
                      <a:pt x="10599" y="2871"/>
                      <a:pt x="10563" y="3237"/>
                    </a:cubicBezTo>
                    <a:cubicBezTo>
                      <a:pt x="10340" y="2961"/>
                      <a:pt x="10188" y="2684"/>
                      <a:pt x="10090" y="2372"/>
                    </a:cubicBezTo>
                    <a:close/>
                    <a:moveTo>
                      <a:pt x="9189" y="3630"/>
                    </a:moveTo>
                    <a:cubicBezTo>
                      <a:pt x="9189" y="3639"/>
                      <a:pt x="9180" y="3639"/>
                      <a:pt x="9171" y="3639"/>
                    </a:cubicBezTo>
                    <a:cubicBezTo>
                      <a:pt x="9171" y="3639"/>
                      <a:pt x="9171" y="3630"/>
                      <a:pt x="9171" y="3630"/>
                    </a:cubicBezTo>
                    <a:close/>
                    <a:moveTo>
                      <a:pt x="11000" y="2024"/>
                    </a:moveTo>
                    <a:cubicBezTo>
                      <a:pt x="11045" y="2104"/>
                      <a:pt x="11107" y="2184"/>
                      <a:pt x="11134" y="2265"/>
                    </a:cubicBezTo>
                    <a:cubicBezTo>
                      <a:pt x="11446" y="3005"/>
                      <a:pt x="11696" y="3407"/>
                      <a:pt x="11696" y="4361"/>
                    </a:cubicBezTo>
                    <a:cubicBezTo>
                      <a:pt x="11696" y="4780"/>
                      <a:pt x="11633" y="5102"/>
                      <a:pt x="11419" y="5325"/>
                    </a:cubicBezTo>
                    <a:cubicBezTo>
                      <a:pt x="11437" y="5048"/>
                      <a:pt x="11446" y="4771"/>
                      <a:pt x="11464" y="4432"/>
                    </a:cubicBezTo>
                    <a:lnTo>
                      <a:pt x="11464" y="4432"/>
                    </a:lnTo>
                    <a:cubicBezTo>
                      <a:pt x="11357" y="4682"/>
                      <a:pt x="11277" y="4870"/>
                      <a:pt x="11196" y="5057"/>
                    </a:cubicBezTo>
                    <a:cubicBezTo>
                      <a:pt x="11205" y="4789"/>
                      <a:pt x="11214" y="4522"/>
                      <a:pt x="11214" y="4254"/>
                    </a:cubicBezTo>
                    <a:cubicBezTo>
                      <a:pt x="11214" y="3969"/>
                      <a:pt x="11205" y="3674"/>
                      <a:pt x="11134" y="3389"/>
                    </a:cubicBezTo>
                    <a:cubicBezTo>
                      <a:pt x="11045" y="4120"/>
                      <a:pt x="10840" y="4870"/>
                      <a:pt x="10857" y="5735"/>
                    </a:cubicBezTo>
                    <a:cubicBezTo>
                      <a:pt x="10822" y="5735"/>
                      <a:pt x="10688" y="5021"/>
                      <a:pt x="10643" y="4736"/>
                    </a:cubicBezTo>
                    <a:cubicBezTo>
                      <a:pt x="10474" y="5155"/>
                      <a:pt x="10474" y="5530"/>
                      <a:pt x="10545" y="6020"/>
                    </a:cubicBezTo>
                    <a:cubicBezTo>
                      <a:pt x="10545" y="6020"/>
                      <a:pt x="10376" y="5904"/>
                      <a:pt x="10322" y="5681"/>
                    </a:cubicBezTo>
                    <a:lnTo>
                      <a:pt x="10322" y="5681"/>
                    </a:lnTo>
                    <a:cubicBezTo>
                      <a:pt x="10278" y="5931"/>
                      <a:pt x="10340" y="6199"/>
                      <a:pt x="10340" y="6306"/>
                    </a:cubicBezTo>
                    <a:cubicBezTo>
                      <a:pt x="10170" y="6119"/>
                      <a:pt x="10081" y="5922"/>
                      <a:pt x="10081" y="5699"/>
                    </a:cubicBezTo>
                    <a:cubicBezTo>
                      <a:pt x="10081" y="5387"/>
                      <a:pt x="10215" y="5039"/>
                      <a:pt x="10358" y="4700"/>
                    </a:cubicBezTo>
                    <a:cubicBezTo>
                      <a:pt x="10715" y="3844"/>
                      <a:pt x="11063" y="3005"/>
                      <a:pt x="10911" y="2033"/>
                    </a:cubicBezTo>
                    <a:cubicBezTo>
                      <a:pt x="10947" y="2033"/>
                      <a:pt x="10973" y="2033"/>
                      <a:pt x="11000" y="2024"/>
                    </a:cubicBezTo>
                    <a:close/>
                    <a:moveTo>
                      <a:pt x="6268" y="4811"/>
                    </a:moveTo>
                    <a:cubicBezTo>
                      <a:pt x="6396" y="4811"/>
                      <a:pt x="6502" y="4876"/>
                      <a:pt x="6611" y="5012"/>
                    </a:cubicBezTo>
                    <a:cubicBezTo>
                      <a:pt x="6905" y="5351"/>
                      <a:pt x="7182" y="5708"/>
                      <a:pt x="7441" y="6074"/>
                    </a:cubicBezTo>
                    <a:cubicBezTo>
                      <a:pt x="7512" y="6163"/>
                      <a:pt x="7512" y="6306"/>
                      <a:pt x="7539" y="6431"/>
                    </a:cubicBezTo>
                    <a:cubicBezTo>
                      <a:pt x="7119" y="5788"/>
                      <a:pt x="6584" y="5262"/>
                      <a:pt x="5853" y="4959"/>
                    </a:cubicBezTo>
                    <a:cubicBezTo>
                      <a:pt x="6021" y="4862"/>
                      <a:pt x="6153" y="4811"/>
                      <a:pt x="6268" y="4811"/>
                    </a:cubicBezTo>
                    <a:close/>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7021" y="4950"/>
                    </a:moveTo>
                    <a:cubicBezTo>
                      <a:pt x="7173" y="5039"/>
                      <a:pt x="7342" y="5110"/>
                      <a:pt x="7485" y="5218"/>
                    </a:cubicBezTo>
                    <a:cubicBezTo>
                      <a:pt x="7905" y="5539"/>
                      <a:pt x="8199" y="5967"/>
                      <a:pt x="8395" y="6466"/>
                    </a:cubicBezTo>
                    <a:cubicBezTo>
                      <a:pt x="8770" y="7448"/>
                      <a:pt x="8877" y="8456"/>
                      <a:pt x="8698" y="9491"/>
                    </a:cubicBezTo>
                    <a:cubicBezTo>
                      <a:pt x="8690" y="9535"/>
                      <a:pt x="8681" y="9580"/>
                      <a:pt x="8663" y="9616"/>
                    </a:cubicBezTo>
                    <a:cubicBezTo>
                      <a:pt x="8645" y="9660"/>
                      <a:pt x="8627" y="9696"/>
                      <a:pt x="8556" y="9839"/>
                    </a:cubicBezTo>
                    <a:cubicBezTo>
                      <a:pt x="8645" y="7947"/>
                      <a:pt x="8279" y="6315"/>
                      <a:pt x="6941" y="5021"/>
                    </a:cubicBezTo>
                    <a:cubicBezTo>
                      <a:pt x="6968" y="4995"/>
                      <a:pt x="6995" y="4977"/>
                      <a:pt x="7021" y="4950"/>
                    </a:cubicBezTo>
                    <a:close/>
                    <a:moveTo>
                      <a:pt x="6195" y="332"/>
                    </a:moveTo>
                    <a:cubicBezTo>
                      <a:pt x="7543" y="332"/>
                      <a:pt x="8687" y="1008"/>
                      <a:pt x="9608" y="2211"/>
                    </a:cubicBezTo>
                    <a:cubicBezTo>
                      <a:pt x="9858" y="2550"/>
                      <a:pt x="10046" y="2934"/>
                      <a:pt x="10278" y="3282"/>
                    </a:cubicBezTo>
                    <a:cubicBezTo>
                      <a:pt x="10447" y="3531"/>
                      <a:pt x="10474" y="3763"/>
                      <a:pt x="10304" y="4013"/>
                    </a:cubicBezTo>
                    <a:cubicBezTo>
                      <a:pt x="10251" y="4102"/>
                      <a:pt x="10215" y="4192"/>
                      <a:pt x="10135" y="4334"/>
                    </a:cubicBezTo>
                    <a:cubicBezTo>
                      <a:pt x="10081" y="4192"/>
                      <a:pt x="10028" y="4093"/>
                      <a:pt x="10001" y="3995"/>
                    </a:cubicBezTo>
                    <a:cubicBezTo>
                      <a:pt x="9608" y="2015"/>
                      <a:pt x="8315" y="1257"/>
                      <a:pt x="6557" y="971"/>
                    </a:cubicBezTo>
                    <a:cubicBezTo>
                      <a:pt x="6469" y="956"/>
                      <a:pt x="6379" y="947"/>
                      <a:pt x="6287" y="947"/>
                    </a:cubicBezTo>
                    <a:cubicBezTo>
                      <a:pt x="6165" y="947"/>
                      <a:pt x="6038" y="962"/>
                      <a:pt x="5906" y="998"/>
                    </a:cubicBezTo>
                    <a:cubicBezTo>
                      <a:pt x="6218" y="1069"/>
                      <a:pt x="6522" y="1132"/>
                      <a:pt x="6825" y="1203"/>
                    </a:cubicBezTo>
                    <a:cubicBezTo>
                      <a:pt x="7485" y="1355"/>
                      <a:pt x="8110" y="1622"/>
                      <a:pt x="8618" y="2095"/>
                    </a:cubicBezTo>
                    <a:cubicBezTo>
                      <a:pt x="8752" y="2220"/>
                      <a:pt x="8868" y="2372"/>
                      <a:pt x="8984" y="2514"/>
                    </a:cubicBezTo>
                    <a:cubicBezTo>
                      <a:pt x="9002" y="2541"/>
                      <a:pt x="9020" y="2568"/>
                      <a:pt x="9046" y="2595"/>
                    </a:cubicBezTo>
                    <a:cubicBezTo>
                      <a:pt x="9011" y="2586"/>
                      <a:pt x="8975" y="2577"/>
                      <a:pt x="8939" y="2559"/>
                    </a:cubicBezTo>
                    <a:cubicBezTo>
                      <a:pt x="8306" y="2131"/>
                      <a:pt x="7664" y="1738"/>
                      <a:pt x="6914" y="1542"/>
                    </a:cubicBezTo>
                    <a:cubicBezTo>
                      <a:pt x="6576" y="1459"/>
                      <a:pt x="6241" y="1421"/>
                      <a:pt x="5907" y="1421"/>
                    </a:cubicBezTo>
                    <a:cubicBezTo>
                      <a:pt x="5450" y="1421"/>
                      <a:pt x="4996" y="1493"/>
                      <a:pt x="4541" y="1622"/>
                    </a:cubicBezTo>
                    <a:cubicBezTo>
                      <a:pt x="4523" y="1631"/>
                      <a:pt x="4506" y="1667"/>
                      <a:pt x="4443" y="1738"/>
                    </a:cubicBezTo>
                    <a:cubicBezTo>
                      <a:pt x="4702" y="1712"/>
                      <a:pt x="4916" y="1703"/>
                      <a:pt x="5130" y="1676"/>
                    </a:cubicBezTo>
                    <a:cubicBezTo>
                      <a:pt x="5350" y="1649"/>
                      <a:pt x="5566" y="1635"/>
                      <a:pt x="5779" y="1635"/>
                    </a:cubicBezTo>
                    <a:cubicBezTo>
                      <a:pt x="6822" y="1635"/>
                      <a:pt x="7768" y="1971"/>
                      <a:pt x="8591" y="2720"/>
                    </a:cubicBezTo>
                    <a:cubicBezTo>
                      <a:pt x="8797" y="2907"/>
                      <a:pt x="8966" y="3130"/>
                      <a:pt x="9127" y="3353"/>
                    </a:cubicBezTo>
                    <a:cubicBezTo>
                      <a:pt x="9171" y="3416"/>
                      <a:pt x="9153" y="3531"/>
                      <a:pt x="9162" y="3630"/>
                    </a:cubicBezTo>
                    <a:cubicBezTo>
                      <a:pt x="8368" y="2755"/>
                      <a:pt x="7378" y="2265"/>
                      <a:pt x="6236" y="2077"/>
                    </a:cubicBezTo>
                    <a:cubicBezTo>
                      <a:pt x="6025" y="2042"/>
                      <a:pt x="5818" y="2025"/>
                      <a:pt x="5614" y="2025"/>
                    </a:cubicBezTo>
                    <a:cubicBezTo>
                      <a:pt x="4846" y="2025"/>
                      <a:pt x="4130" y="2268"/>
                      <a:pt x="3453" y="2684"/>
                    </a:cubicBezTo>
                    <a:cubicBezTo>
                      <a:pt x="3373" y="2729"/>
                      <a:pt x="3310" y="2791"/>
                      <a:pt x="3248" y="2845"/>
                    </a:cubicBezTo>
                    <a:cubicBezTo>
                      <a:pt x="3221" y="2862"/>
                      <a:pt x="3212" y="2889"/>
                      <a:pt x="3159" y="2987"/>
                    </a:cubicBezTo>
                    <a:cubicBezTo>
                      <a:pt x="3337" y="2916"/>
                      <a:pt x="3462" y="2871"/>
                      <a:pt x="3587" y="2818"/>
                    </a:cubicBezTo>
                    <a:cubicBezTo>
                      <a:pt x="4219" y="2539"/>
                      <a:pt x="4864" y="2312"/>
                      <a:pt x="5554" y="2312"/>
                    </a:cubicBezTo>
                    <a:cubicBezTo>
                      <a:pt x="5682" y="2312"/>
                      <a:pt x="5811" y="2319"/>
                      <a:pt x="5942" y="2336"/>
                    </a:cubicBezTo>
                    <a:cubicBezTo>
                      <a:pt x="7093" y="2479"/>
                      <a:pt x="8083" y="2961"/>
                      <a:pt x="8850" y="3853"/>
                    </a:cubicBezTo>
                    <a:cubicBezTo>
                      <a:pt x="9091" y="4129"/>
                      <a:pt x="9278" y="4486"/>
                      <a:pt x="9403" y="4834"/>
                    </a:cubicBezTo>
                    <a:cubicBezTo>
                      <a:pt x="9546" y="5235"/>
                      <a:pt x="9600" y="5673"/>
                      <a:pt x="9689" y="6101"/>
                    </a:cubicBezTo>
                    <a:cubicBezTo>
                      <a:pt x="9582" y="5869"/>
                      <a:pt x="9475" y="5655"/>
                      <a:pt x="9385" y="5423"/>
                    </a:cubicBezTo>
                    <a:cubicBezTo>
                      <a:pt x="8995" y="4444"/>
                      <a:pt x="8326" y="4030"/>
                      <a:pt x="7448" y="4030"/>
                    </a:cubicBezTo>
                    <a:cubicBezTo>
                      <a:pt x="7262" y="4030"/>
                      <a:pt x="7066" y="4049"/>
                      <a:pt x="6861" y="4085"/>
                    </a:cubicBezTo>
                    <a:cubicBezTo>
                      <a:pt x="6772" y="4102"/>
                      <a:pt x="6691" y="4120"/>
                      <a:pt x="6611" y="4147"/>
                    </a:cubicBezTo>
                    <a:cubicBezTo>
                      <a:pt x="6085" y="4379"/>
                      <a:pt x="5558" y="4593"/>
                      <a:pt x="5041" y="4843"/>
                    </a:cubicBezTo>
                    <a:cubicBezTo>
                      <a:pt x="4862" y="4923"/>
                      <a:pt x="4666" y="5048"/>
                      <a:pt x="4568" y="5218"/>
                    </a:cubicBezTo>
                    <a:cubicBezTo>
                      <a:pt x="4336" y="5610"/>
                      <a:pt x="3926" y="5717"/>
                      <a:pt x="3524" y="5976"/>
                    </a:cubicBezTo>
                    <a:cubicBezTo>
                      <a:pt x="3622" y="5521"/>
                      <a:pt x="3890" y="5253"/>
                      <a:pt x="4140" y="4995"/>
                    </a:cubicBezTo>
                    <a:cubicBezTo>
                      <a:pt x="4407" y="4727"/>
                      <a:pt x="4693" y="4486"/>
                      <a:pt x="4996" y="4263"/>
                    </a:cubicBezTo>
                    <a:cubicBezTo>
                      <a:pt x="5291" y="4049"/>
                      <a:pt x="5621" y="3870"/>
                      <a:pt x="6004" y="3630"/>
                    </a:cubicBezTo>
                    <a:cubicBezTo>
                      <a:pt x="5888" y="3615"/>
                      <a:pt x="5819" y="3600"/>
                      <a:pt x="5759" y="3600"/>
                    </a:cubicBezTo>
                    <a:cubicBezTo>
                      <a:pt x="5745" y="3600"/>
                      <a:pt x="5732" y="3601"/>
                      <a:pt x="5719" y="3603"/>
                    </a:cubicBezTo>
                    <a:cubicBezTo>
                      <a:pt x="4523" y="3844"/>
                      <a:pt x="3194" y="5253"/>
                      <a:pt x="3016" y="6502"/>
                    </a:cubicBezTo>
                    <a:cubicBezTo>
                      <a:pt x="2989" y="6672"/>
                      <a:pt x="2998" y="6850"/>
                      <a:pt x="3016" y="7029"/>
                    </a:cubicBezTo>
                    <a:cubicBezTo>
                      <a:pt x="3025" y="7180"/>
                      <a:pt x="3060" y="7341"/>
                      <a:pt x="3060" y="7501"/>
                    </a:cubicBezTo>
                    <a:cubicBezTo>
                      <a:pt x="2757" y="7073"/>
                      <a:pt x="2686" y="6582"/>
                      <a:pt x="2721" y="6074"/>
                    </a:cubicBezTo>
                    <a:cubicBezTo>
                      <a:pt x="2775" y="5351"/>
                      <a:pt x="3087" y="4754"/>
                      <a:pt x="3596" y="4263"/>
                    </a:cubicBezTo>
                    <a:cubicBezTo>
                      <a:pt x="4176" y="3710"/>
                      <a:pt x="4871" y="3380"/>
                      <a:pt x="5612" y="3148"/>
                    </a:cubicBezTo>
                    <a:cubicBezTo>
                      <a:pt x="5710" y="3112"/>
                      <a:pt x="5799" y="3085"/>
                      <a:pt x="5897" y="2987"/>
                    </a:cubicBezTo>
                    <a:lnTo>
                      <a:pt x="5897" y="2987"/>
                    </a:lnTo>
                    <a:cubicBezTo>
                      <a:pt x="5728" y="2996"/>
                      <a:pt x="5558" y="2987"/>
                      <a:pt x="5398" y="3032"/>
                    </a:cubicBezTo>
                    <a:cubicBezTo>
                      <a:pt x="4202" y="3335"/>
                      <a:pt x="3283" y="4022"/>
                      <a:pt x="2721" y="5182"/>
                    </a:cubicBezTo>
                    <a:cubicBezTo>
                      <a:pt x="2670" y="5293"/>
                      <a:pt x="2684" y="5477"/>
                      <a:pt x="2506" y="5477"/>
                    </a:cubicBezTo>
                    <a:cubicBezTo>
                      <a:pt x="2498" y="5477"/>
                      <a:pt x="2489" y="5477"/>
                      <a:pt x="2481" y="5476"/>
                    </a:cubicBezTo>
                    <a:lnTo>
                      <a:pt x="2481" y="5476"/>
                    </a:lnTo>
                    <a:cubicBezTo>
                      <a:pt x="2481" y="5485"/>
                      <a:pt x="2489" y="5503"/>
                      <a:pt x="2498" y="5512"/>
                    </a:cubicBezTo>
                    <a:cubicBezTo>
                      <a:pt x="2489" y="5503"/>
                      <a:pt x="2481" y="5494"/>
                      <a:pt x="2472" y="5485"/>
                    </a:cubicBezTo>
                    <a:cubicBezTo>
                      <a:pt x="2472" y="5485"/>
                      <a:pt x="2481" y="5476"/>
                      <a:pt x="2481" y="5476"/>
                    </a:cubicBezTo>
                    <a:cubicBezTo>
                      <a:pt x="2605" y="4629"/>
                      <a:pt x="3034" y="3924"/>
                      <a:pt x="3587" y="3228"/>
                    </a:cubicBezTo>
                    <a:lnTo>
                      <a:pt x="3587" y="3228"/>
                    </a:lnTo>
                    <a:cubicBezTo>
                      <a:pt x="2650" y="3719"/>
                      <a:pt x="1990" y="5226"/>
                      <a:pt x="2142" y="6440"/>
                    </a:cubicBezTo>
                    <a:cubicBezTo>
                      <a:pt x="2142" y="6502"/>
                      <a:pt x="2150" y="6574"/>
                      <a:pt x="2150" y="6636"/>
                    </a:cubicBezTo>
                    <a:lnTo>
                      <a:pt x="2124" y="6636"/>
                    </a:lnTo>
                    <a:cubicBezTo>
                      <a:pt x="2133" y="6574"/>
                      <a:pt x="2133" y="6502"/>
                      <a:pt x="2133" y="6440"/>
                    </a:cubicBezTo>
                    <a:cubicBezTo>
                      <a:pt x="2097" y="6306"/>
                      <a:pt x="2026" y="6172"/>
                      <a:pt x="2017" y="6038"/>
                    </a:cubicBezTo>
                    <a:cubicBezTo>
                      <a:pt x="1972" y="5449"/>
                      <a:pt x="2034" y="4870"/>
                      <a:pt x="2177" y="4290"/>
                    </a:cubicBezTo>
                    <a:cubicBezTo>
                      <a:pt x="2195" y="4209"/>
                      <a:pt x="2213" y="4129"/>
                      <a:pt x="2177" y="4022"/>
                    </a:cubicBezTo>
                    <a:cubicBezTo>
                      <a:pt x="2133" y="4085"/>
                      <a:pt x="2079" y="4138"/>
                      <a:pt x="2052" y="4209"/>
                    </a:cubicBezTo>
                    <a:cubicBezTo>
                      <a:pt x="1669" y="5093"/>
                      <a:pt x="1544" y="6012"/>
                      <a:pt x="1776" y="6957"/>
                    </a:cubicBezTo>
                    <a:cubicBezTo>
                      <a:pt x="2043" y="8046"/>
                      <a:pt x="2837" y="8715"/>
                      <a:pt x="3854" y="8723"/>
                    </a:cubicBezTo>
                    <a:cubicBezTo>
                      <a:pt x="3862" y="8724"/>
                      <a:pt x="3870" y="8724"/>
                      <a:pt x="3877" y="8724"/>
                    </a:cubicBezTo>
                    <a:cubicBezTo>
                      <a:pt x="4565" y="8724"/>
                      <a:pt x="5248" y="8324"/>
                      <a:pt x="5451" y="7671"/>
                    </a:cubicBezTo>
                    <a:cubicBezTo>
                      <a:pt x="5674" y="6921"/>
                      <a:pt x="5094" y="6502"/>
                      <a:pt x="4568" y="6475"/>
                    </a:cubicBezTo>
                    <a:cubicBezTo>
                      <a:pt x="4560" y="6475"/>
                      <a:pt x="4553" y="6475"/>
                      <a:pt x="4545" y="6475"/>
                    </a:cubicBezTo>
                    <a:cubicBezTo>
                      <a:pt x="4020" y="6475"/>
                      <a:pt x="3578" y="7074"/>
                      <a:pt x="3560" y="7118"/>
                    </a:cubicBezTo>
                    <a:cubicBezTo>
                      <a:pt x="3453" y="6716"/>
                      <a:pt x="3658" y="6359"/>
                      <a:pt x="4006" y="6172"/>
                    </a:cubicBezTo>
                    <a:cubicBezTo>
                      <a:pt x="4273" y="6018"/>
                      <a:pt x="4544" y="5938"/>
                      <a:pt x="4815" y="5938"/>
                    </a:cubicBezTo>
                    <a:cubicBezTo>
                      <a:pt x="5077" y="5938"/>
                      <a:pt x="5339" y="6014"/>
                      <a:pt x="5594" y="6172"/>
                    </a:cubicBezTo>
                    <a:cubicBezTo>
                      <a:pt x="6147" y="6511"/>
                      <a:pt x="6379" y="7046"/>
                      <a:pt x="6352" y="7698"/>
                    </a:cubicBezTo>
                    <a:cubicBezTo>
                      <a:pt x="6343" y="8126"/>
                      <a:pt x="6174" y="8500"/>
                      <a:pt x="5924" y="8831"/>
                    </a:cubicBezTo>
                    <a:cubicBezTo>
                      <a:pt x="5408" y="9504"/>
                      <a:pt x="4620" y="9870"/>
                      <a:pt x="3821" y="9870"/>
                    </a:cubicBezTo>
                    <a:cubicBezTo>
                      <a:pt x="3403" y="9870"/>
                      <a:pt x="2982" y="9770"/>
                      <a:pt x="2596" y="9562"/>
                    </a:cubicBezTo>
                    <a:cubicBezTo>
                      <a:pt x="1187" y="8804"/>
                      <a:pt x="411" y="7314"/>
                      <a:pt x="562" y="5646"/>
                    </a:cubicBezTo>
                    <a:cubicBezTo>
                      <a:pt x="768" y="3416"/>
                      <a:pt x="1981" y="1266"/>
                      <a:pt x="5068" y="480"/>
                    </a:cubicBezTo>
                    <a:cubicBezTo>
                      <a:pt x="5458" y="381"/>
                      <a:pt x="5834" y="332"/>
                      <a:pt x="6195" y="332"/>
                    </a:cubicBezTo>
                    <a:close/>
                    <a:moveTo>
                      <a:pt x="4366" y="11178"/>
                    </a:moveTo>
                    <a:cubicBezTo>
                      <a:pt x="4987" y="11178"/>
                      <a:pt x="5610" y="11573"/>
                      <a:pt x="5826" y="12140"/>
                    </a:cubicBezTo>
                    <a:cubicBezTo>
                      <a:pt x="6040" y="12720"/>
                      <a:pt x="5862" y="13371"/>
                      <a:pt x="5380" y="13684"/>
                    </a:cubicBezTo>
                    <a:cubicBezTo>
                      <a:pt x="5398" y="13505"/>
                      <a:pt x="5424" y="13336"/>
                      <a:pt x="5424" y="13157"/>
                    </a:cubicBezTo>
                    <a:cubicBezTo>
                      <a:pt x="5416" y="12577"/>
                      <a:pt x="5032" y="12149"/>
                      <a:pt x="4479" y="12105"/>
                    </a:cubicBezTo>
                    <a:cubicBezTo>
                      <a:pt x="4457" y="12103"/>
                      <a:pt x="4435" y="12102"/>
                      <a:pt x="4414" y="12102"/>
                    </a:cubicBezTo>
                    <a:cubicBezTo>
                      <a:pt x="3914" y="12102"/>
                      <a:pt x="3476" y="12493"/>
                      <a:pt x="3390" y="13023"/>
                    </a:cubicBezTo>
                    <a:cubicBezTo>
                      <a:pt x="3301" y="13603"/>
                      <a:pt x="3524" y="14058"/>
                      <a:pt x="3935" y="14424"/>
                    </a:cubicBezTo>
                    <a:cubicBezTo>
                      <a:pt x="4060" y="14540"/>
                      <a:pt x="4193" y="14638"/>
                      <a:pt x="4381" y="14790"/>
                    </a:cubicBezTo>
                    <a:cubicBezTo>
                      <a:pt x="4006" y="14772"/>
                      <a:pt x="3828" y="14540"/>
                      <a:pt x="3658" y="14353"/>
                    </a:cubicBezTo>
                    <a:cubicBezTo>
                      <a:pt x="3239" y="13880"/>
                      <a:pt x="3105" y="13327"/>
                      <a:pt x="3266" y="12711"/>
                    </a:cubicBezTo>
                    <a:cubicBezTo>
                      <a:pt x="3390" y="12221"/>
                      <a:pt x="3685" y="11971"/>
                      <a:pt x="4149" y="11810"/>
                    </a:cubicBezTo>
                    <a:cubicBezTo>
                      <a:pt x="4254" y="11777"/>
                      <a:pt x="4358" y="11763"/>
                      <a:pt x="4459" y="11763"/>
                    </a:cubicBezTo>
                    <a:cubicBezTo>
                      <a:pt x="4759" y="11763"/>
                      <a:pt x="5035" y="11886"/>
                      <a:pt x="5255" y="11980"/>
                    </a:cubicBezTo>
                    <a:cubicBezTo>
                      <a:pt x="5061" y="11759"/>
                      <a:pt x="4777" y="11573"/>
                      <a:pt x="4398" y="11573"/>
                    </a:cubicBezTo>
                    <a:cubicBezTo>
                      <a:pt x="4272" y="11573"/>
                      <a:pt x="4135" y="11594"/>
                      <a:pt x="3988" y="11641"/>
                    </a:cubicBezTo>
                    <a:cubicBezTo>
                      <a:pt x="3515" y="11783"/>
                      <a:pt x="3194" y="12105"/>
                      <a:pt x="2989" y="12693"/>
                    </a:cubicBezTo>
                    <a:cubicBezTo>
                      <a:pt x="3043" y="11864"/>
                      <a:pt x="3506" y="11293"/>
                      <a:pt x="4149" y="11195"/>
                    </a:cubicBezTo>
                    <a:cubicBezTo>
                      <a:pt x="4221" y="11183"/>
                      <a:pt x="4294" y="11178"/>
                      <a:pt x="4366" y="11178"/>
                    </a:cubicBezTo>
                    <a:close/>
                    <a:moveTo>
                      <a:pt x="7420" y="4319"/>
                    </a:moveTo>
                    <a:cubicBezTo>
                      <a:pt x="7943" y="4319"/>
                      <a:pt x="8551" y="4588"/>
                      <a:pt x="8841" y="5093"/>
                    </a:cubicBezTo>
                    <a:cubicBezTo>
                      <a:pt x="9002" y="5351"/>
                      <a:pt x="9145" y="5628"/>
                      <a:pt x="9234" y="5922"/>
                    </a:cubicBezTo>
                    <a:cubicBezTo>
                      <a:pt x="9501" y="6761"/>
                      <a:pt x="10179" y="7127"/>
                      <a:pt x="10866" y="7510"/>
                    </a:cubicBezTo>
                    <a:cubicBezTo>
                      <a:pt x="11098" y="6502"/>
                      <a:pt x="11526" y="5646"/>
                      <a:pt x="12311" y="5012"/>
                    </a:cubicBezTo>
                    <a:cubicBezTo>
                      <a:pt x="12603" y="4781"/>
                      <a:pt x="12911" y="4574"/>
                      <a:pt x="13314" y="4574"/>
                    </a:cubicBezTo>
                    <a:cubicBezTo>
                      <a:pt x="13331" y="4574"/>
                      <a:pt x="13347" y="4575"/>
                      <a:pt x="13364" y="4575"/>
                    </a:cubicBezTo>
                    <a:cubicBezTo>
                      <a:pt x="13346" y="4638"/>
                      <a:pt x="13346" y="4691"/>
                      <a:pt x="13320" y="4709"/>
                    </a:cubicBezTo>
                    <a:cubicBezTo>
                      <a:pt x="12811" y="5137"/>
                      <a:pt x="12535" y="5717"/>
                      <a:pt x="12338" y="6342"/>
                    </a:cubicBezTo>
                    <a:cubicBezTo>
                      <a:pt x="12169" y="6886"/>
                      <a:pt x="12026" y="7439"/>
                      <a:pt x="11892" y="7992"/>
                    </a:cubicBezTo>
                    <a:cubicBezTo>
                      <a:pt x="11375" y="10035"/>
                      <a:pt x="10367" y="11792"/>
                      <a:pt x="8957" y="13300"/>
                    </a:cubicBezTo>
                    <a:cubicBezTo>
                      <a:pt x="8520" y="13764"/>
                      <a:pt x="8038" y="14156"/>
                      <a:pt x="7467" y="14406"/>
                    </a:cubicBezTo>
                    <a:cubicBezTo>
                      <a:pt x="6902" y="14658"/>
                      <a:pt x="6319" y="14816"/>
                      <a:pt x="5721" y="14816"/>
                    </a:cubicBezTo>
                    <a:cubicBezTo>
                      <a:pt x="5470" y="14816"/>
                      <a:pt x="5216" y="14788"/>
                      <a:pt x="4961" y="14727"/>
                    </a:cubicBezTo>
                    <a:cubicBezTo>
                      <a:pt x="4515" y="14620"/>
                      <a:pt x="4140" y="14379"/>
                      <a:pt x="3845" y="14023"/>
                    </a:cubicBezTo>
                    <a:cubicBezTo>
                      <a:pt x="3596" y="13719"/>
                      <a:pt x="3515" y="13371"/>
                      <a:pt x="3631" y="12988"/>
                    </a:cubicBezTo>
                    <a:cubicBezTo>
                      <a:pt x="3746" y="12620"/>
                      <a:pt x="4039" y="12402"/>
                      <a:pt x="4383" y="12402"/>
                    </a:cubicBezTo>
                    <a:cubicBezTo>
                      <a:pt x="4414" y="12402"/>
                      <a:pt x="4446" y="12404"/>
                      <a:pt x="4479" y="12408"/>
                    </a:cubicBezTo>
                    <a:cubicBezTo>
                      <a:pt x="4854" y="12452"/>
                      <a:pt x="5103" y="12738"/>
                      <a:pt x="5112" y="13166"/>
                    </a:cubicBezTo>
                    <a:cubicBezTo>
                      <a:pt x="5121" y="13398"/>
                      <a:pt x="5077" y="13630"/>
                      <a:pt x="5050" y="13853"/>
                    </a:cubicBezTo>
                    <a:cubicBezTo>
                      <a:pt x="4523" y="13817"/>
                      <a:pt x="4470" y="13737"/>
                      <a:pt x="4479" y="13166"/>
                    </a:cubicBezTo>
                    <a:cubicBezTo>
                      <a:pt x="4461" y="13164"/>
                      <a:pt x="4445" y="13162"/>
                      <a:pt x="4429" y="13162"/>
                    </a:cubicBezTo>
                    <a:cubicBezTo>
                      <a:pt x="4285" y="13162"/>
                      <a:pt x="4216" y="13269"/>
                      <a:pt x="4176" y="13398"/>
                    </a:cubicBezTo>
                    <a:cubicBezTo>
                      <a:pt x="4122" y="13594"/>
                      <a:pt x="4140" y="13782"/>
                      <a:pt x="4274" y="13933"/>
                    </a:cubicBezTo>
                    <a:cubicBezTo>
                      <a:pt x="4452" y="14156"/>
                      <a:pt x="4702" y="14237"/>
                      <a:pt x="4961" y="14246"/>
                    </a:cubicBezTo>
                    <a:cubicBezTo>
                      <a:pt x="5003" y="14247"/>
                      <a:pt x="5045" y="14248"/>
                      <a:pt x="5086" y="14248"/>
                    </a:cubicBezTo>
                    <a:cubicBezTo>
                      <a:pt x="5303" y="14248"/>
                      <a:pt x="5519" y="14228"/>
                      <a:pt x="5728" y="14183"/>
                    </a:cubicBezTo>
                    <a:cubicBezTo>
                      <a:pt x="7592" y="13782"/>
                      <a:pt x="8957" y="12675"/>
                      <a:pt x="9876" y="10981"/>
                    </a:cubicBezTo>
                    <a:cubicBezTo>
                      <a:pt x="10233" y="10311"/>
                      <a:pt x="10715" y="8652"/>
                      <a:pt x="10697" y="8028"/>
                    </a:cubicBezTo>
                    <a:lnTo>
                      <a:pt x="10697" y="8028"/>
                    </a:lnTo>
                    <a:cubicBezTo>
                      <a:pt x="10643" y="8188"/>
                      <a:pt x="10581" y="8349"/>
                      <a:pt x="10527" y="8518"/>
                    </a:cubicBezTo>
                    <a:cubicBezTo>
                      <a:pt x="10376" y="9027"/>
                      <a:pt x="10251" y="9535"/>
                      <a:pt x="10081" y="10035"/>
                    </a:cubicBezTo>
                    <a:cubicBezTo>
                      <a:pt x="9778" y="10972"/>
                      <a:pt x="9278" y="11783"/>
                      <a:pt x="8565" y="12452"/>
                    </a:cubicBezTo>
                    <a:cubicBezTo>
                      <a:pt x="8538" y="12479"/>
                      <a:pt x="8110" y="12881"/>
                      <a:pt x="8074" y="12899"/>
                    </a:cubicBezTo>
                    <a:cubicBezTo>
                      <a:pt x="8092" y="12863"/>
                      <a:pt x="8484" y="12426"/>
                      <a:pt x="8511" y="12399"/>
                    </a:cubicBezTo>
                    <a:cubicBezTo>
                      <a:pt x="9296" y="11346"/>
                      <a:pt x="9831" y="10169"/>
                      <a:pt x="10108" y="8875"/>
                    </a:cubicBezTo>
                    <a:cubicBezTo>
                      <a:pt x="10188" y="8527"/>
                      <a:pt x="10224" y="8161"/>
                      <a:pt x="10224" y="7796"/>
                    </a:cubicBezTo>
                    <a:lnTo>
                      <a:pt x="10224" y="7796"/>
                    </a:lnTo>
                    <a:cubicBezTo>
                      <a:pt x="10072" y="8384"/>
                      <a:pt x="9930" y="8982"/>
                      <a:pt x="9751" y="9562"/>
                    </a:cubicBezTo>
                    <a:cubicBezTo>
                      <a:pt x="9635" y="9955"/>
                      <a:pt x="9466" y="10329"/>
                      <a:pt x="9305" y="10704"/>
                    </a:cubicBezTo>
                    <a:cubicBezTo>
                      <a:pt x="9243" y="10847"/>
                      <a:pt x="9145" y="10963"/>
                      <a:pt x="9055" y="11088"/>
                    </a:cubicBezTo>
                    <a:cubicBezTo>
                      <a:pt x="9091" y="10936"/>
                      <a:pt x="9127" y="10784"/>
                      <a:pt x="9180" y="10642"/>
                    </a:cubicBezTo>
                    <a:cubicBezTo>
                      <a:pt x="9501" y="9723"/>
                      <a:pt x="9698" y="8777"/>
                      <a:pt x="9644" y="7796"/>
                    </a:cubicBezTo>
                    <a:cubicBezTo>
                      <a:pt x="9635" y="7599"/>
                      <a:pt x="9591" y="7403"/>
                      <a:pt x="9519" y="7207"/>
                    </a:cubicBezTo>
                    <a:cubicBezTo>
                      <a:pt x="9519" y="8483"/>
                      <a:pt x="9350" y="9705"/>
                      <a:pt x="8698" y="10820"/>
                    </a:cubicBezTo>
                    <a:cubicBezTo>
                      <a:pt x="8743" y="10686"/>
                      <a:pt x="8788" y="10543"/>
                      <a:pt x="8823" y="10410"/>
                    </a:cubicBezTo>
                    <a:cubicBezTo>
                      <a:pt x="9207" y="9196"/>
                      <a:pt x="9252" y="7983"/>
                      <a:pt x="8859" y="6770"/>
                    </a:cubicBezTo>
                    <a:cubicBezTo>
                      <a:pt x="8520" y="5735"/>
                      <a:pt x="7958" y="4896"/>
                      <a:pt x="6905" y="4522"/>
                    </a:cubicBezTo>
                    <a:cubicBezTo>
                      <a:pt x="6879" y="4513"/>
                      <a:pt x="6861" y="4486"/>
                      <a:pt x="6843" y="4459"/>
                    </a:cubicBezTo>
                    <a:cubicBezTo>
                      <a:pt x="7002" y="4365"/>
                      <a:pt x="7204" y="4319"/>
                      <a:pt x="7420" y="4319"/>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a:off x="3174981" y="595926"/>
                <a:ext cx="150822" cy="337485"/>
              </a:xfrm>
              <a:custGeom>
                <a:avLst/>
                <a:gdLst/>
                <a:ahLst/>
                <a:cxnLst/>
                <a:rect l="l" t="t" r="r" b="b"/>
                <a:pathLst>
                  <a:path w="2588" h="5791" extrusionOk="0">
                    <a:moveTo>
                      <a:pt x="2588" y="1"/>
                    </a:moveTo>
                    <a:lnTo>
                      <a:pt x="2588" y="1"/>
                    </a:lnTo>
                    <a:cubicBezTo>
                      <a:pt x="634" y="1054"/>
                      <a:pt x="1" y="4283"/>
                      <a:pt x="1035" y="5791"/>
                    </a:cubicBezTo>
                    <a:cubicBezTo>
                      <a:pt x="322" y="3516"/>
                      <a:pt x="821" y="1580"/>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268050" y="957305"/>
                <a:ext cx="219473" cy="76460"/>
              </a:xfrm>
              <a:custGeom>
                <a:avLst/>
                <a:gdLst/>
                <a:ahLst/>
                <a:cxnLst/>
                <a:rect l="l" t="t" r="r" b="b"/>
                <a:pathLst>
                  <a:path w="3766" h="1312" extrusionOk="0">
                    <a:moveTo>
                      <a:pt x="3738" y="0"/>
                    </a:moveTo>
                    <a:lnTo>
                      <a:pt x="3738" y="0"/>
                    </a:lnTo>
                    <a:cubicBezTo>
                      <a:pt x="3694" y="27"/>
                      <a:pt x="3685" y="27"/>
                      <a:pt x="3676" y="36"/>
                    </a:cubicBezTo>
                    <a:cubicBezTo>
                      <a:pt x="3649" y="71"/>
                      <a:pt x="3622" y="107"/>
                      <a:pt x="3596" y="143"/>
                    </a:cubicBezTo>
                    <a:cubicBezTo>
                      <a:pt x="3257" y="776"/>
                      <a:pt x="2704" y="1017"/>
                      <a:pt x="2043" y="1071"/>
                    </a:cubicBezTo>
                    <a:cubicBezTo>
                      <a:pt x="1989" y="1075"/>
                      <a:pt x="1934" y="1077"/>
                      <a:pt x="1881" y="1077"/>
                    </a:cubicBezTo>
                    <a:cubicBezTo>
                      <a:pt x="1393" y="1077"/>
                      <a:pt x="954" y="900"/>
                      <a:pt x="536" y="642"/>
                    </a:cubicBezTo>
                    <a:cubicBezTo>
                      <a:pt x="357" y="535"/>
                      <a:pt x="179" y="428"/>
                      <a:pt x="0" y="321"/>
                    </a:cubicBezTo>
                    <a:lnTo>
                      <a:pt x="0" y="321"/>
                    </a:lnTo>
                    <a:cubicBezTo>
                      <a:pt x="304" y="848"/>
                      <a:pt x="768" y="1115"/>
                      <a:pt x="1303" y="1240"/>
                    </a:cubicBezTo>
                    <a:cubicBezTo>
                      <a:pt x="1505" y="1287"/>
                      <a:pt x="1702" y="1311"/>
                      <a:pt x="1894" y="1311"/>
                    </a:cubicBezTo>
                    <a:cubicBezTo>
                      <a:pt x="2465" y="1311"/>
                      <a:pt x="2988" y="1099"/>
                      <a:pt x="3435" y="651"/>
                    </a:cubicBezTo>
                    <a:cubicBezTo>
                      <a:pt x="3605" y="482"/>
                      <a:pt x="3765" y="294"/>
                      <a:pt x="3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a:off x="3775997" y="771691"/>
                <a:ext cx="110786" cy="256363"/>
              </a:xfrm>
              <a:custGeom>
                <a:avLst/>
                <a:gdLst/>
                <a:ahLst/>
                <a:cxnLst/>
                <a:rect l="l" t="t" r="r" b="b"/>
                <a:pathLst>
                  <a:path w="1901" h="4399" extrusionOk="0">
                    <a:moveTo>
                      <a:pt x="1900" y="0"/>
                    </a:moveTo>
                    <a:lnTo>
                      <a:pt x="1900" y="0"/>
                    </a:lnTo>
                    <a:cubicBezTo>
                      <a:pt x="1802" y="63"/>
                      <a:pt x="1749" y="89"/>
                      <a:pt x="1713" y="116"/>
                    </a:cubicBezTo>
                    <a:cubicBezTo>
                      <a:pt x="1231" y="482"/>
                      <a:pt x="910" y="964"/>
                      <a:pt x="741" y="1535"/>
                    </a:cubicBezTo>
                    <a:cubicBezTo>
                      <a:pt x="464" y="2409"/>
                      <a:pt x="259" y="3310"/>
                      <a:pt x="18" y="4202"/>
                    </a:cubicBezTo>
                    <a:cubicBezTo>
                      <a:pt x="0" y="4265"/>
                      <a:pt x="9" y="4327"/>
                      <a:pt x="0" y="4398"/>
                    </a:cubicBezTo>
                    <a:cubicBezTo>
                      <a:pt x="134" y="4265"/>
                      <a:pt x="205" y="4104"/>
                      <a:pt x="250" y="3943"/>
                    </a:cubicBezTo>
                    <a:cubicBezTo>
                      <a:pt x="366" y="3479"/>
                      <a:pt x="482" y="3016"/>
                      <a:pt x="598" y="2543"/>
                    </a:cubicBezTo>
                    <a:cubicBezTo>
                      <a:pt x="812" y="1642"/>
                      <a:pt x="1133" y="812"/>
                      <a:pt x="1811" y="161"/>
                    </a:cubicBezTo>
                    <a:cubicBezTo>
                      <a:pt x="1838" y="134"/>
                      <a:pt x="1847" y="98"/>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472896" y="1184470"/>
                <a:ext cx="226699" cy="139924"/>
              </a:xfrm>
              <a:custGeom>
                <a:avLst/>
                <a:gdLst/>
                <a:ahLst/>
                <a:cxnLst/>
                <a:rect l="l" t="t" r="r" b="b"/>
                <a:pathLst>
                  <a:path w="3890" h="2401" extrusionOk="0">
                    <a:moveTo>
                      <a:pt x="3890" y="1"/>
                    </a:moveTo>
                    <a:lnTo>
                      <a:pt x="3890" y="1"/>
                    </a:lnTo>
                    <a:cubicBezTo>
                      <a:pt x="3105" y="1089"/>
                      <a:pt x="1776" y="2008"/>
                      <a:pt x="491" y="2275"/>
                    </a:cubicBezTo>
                    <a:cubicBezTo>
                      <a:pt x="411" y="2293"/>
                      <a:pt x="322" y="2302"/>
                      <a:pt x="241" y="2320"/>
                    </a:cubicBezTo>
                    <a:cubicBezTo>
                      <a:pt x="161" y="2338"/>
                      <a:pt x="81" y="2374"/>
                      <a:pt x="0" y="2400"/>
                    </a:cubicBezTo>
                    <a:cubicBezTo>
                      <a:pt x="1481" y="2338"/>
                      <a:pt x="2659" y="1687"/>
                      <a:pt x="3569" y="518"/>
                    </a:cubicBezTo>
                    <a:cubicBezTo>
                      <a:pt x="3613" y="464"/>
                      <a:pt x="3872" y="81"/>
                      <a:pt x="3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07" name="Google Shape;1807;p39"/>
          <p:cNvSpPr txBox="1">
            <a:spLocks noGrp="1"/>
          </p:cNvSpPr>
          <p:nvPr>
            <p:ph type="title"/>
          </p:nvPr>
        </p:nvSpPr>
        <p:spPr>
          <a:xfrm>
            <a:off x="3499075" y="2944094"/>
            <a:ext cx="4872900" cy="1035300"/>
          </a:xfrm>
          <a:prstGeom prst="rect">
            <a:avLst/>
          </a:prstGeom>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 sz="1800"/>
              <a:t>“Kì diệu thay là con người. Nó cao quý làm sao về mặt lý trí. Nó vô tận làm sao về mặt năng khiếu. Về hình dong và dáng điệu nó mới giàu ý nghĩa và đáng chiêm ngưỡng biết bao. Về hành động nó khác nào Thượng đế. Thật là vẻ đẹp của thế gian, kiểu mẫu của muôn loài.”</a:t>
            </a:r>
            <a:endParaRPr sz="1800"/>
          </a:p>
          <a:p>
            <a:pPr marL="0" lvl="0" indent="0" algn="r" rtl="0">
              <a:lnSpc>
                <a:spcPct val="115000"/>
              </a:lnSpc>
              <a:spcBef>
                <a:spcPts val="0"/>
              </a:spcBef>
              <a:spcAft>
                <a:spcPts val="0"/>
              </a:spcAft>
              <a:buNone/>
            </a:pPr>
            <a:r>
              <a:rPr lang="en" sz="1800"/>
              <a:t>[Hamlet – Shakespeare]</a:t>
            </a:r>
            <a:endParaRPr sz="180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1" name="Google Shape;1981;p48"/>
          <p:cNvSpPr txBox="1">
            <a:spLocks noGrp="1"/>
          </p:cNvSpPr>
          <p:nvPr>
            <p:ph type="title"/>
          </p:nvPr>
        </p:nvSpPr>
        <p:spPr>
          <a:xfrm>
            <a:off x="713225" y="2402950"/>
            <a:ext cx="4320900" cy="1133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3000"/>
              <a:t>Con biết gì về nhân vật Galileo Galilei và</a:t>
            </a:r>
            <a:endParaRPr sz="3000"/>
          </a:p>
          <a:p>
            <a:pPr marL="0" lvl="0" indent="0" algn="l" rtl="0">
              <a:lnSpc>
                <a:spcPct val="115000"/>
              </a:lnSpc>
              <a:spcBef>
                <a:spcPts val="0"/>
              </a:spcBef>
              <a:spcAft>
                <a:spcPts val="0"/>
              </a:spcAft>
              <a:buNone/>
            </a:pPr>
            <a:r>
              <a:rPr lang="en" sz="3000"/>
              <a:t>câu nói: “Dù sao</a:t>
            </a:r>
            <a:endParaRPr sz="3000"/>
          </a:p>
          <a:p>
            <a:pPr marL="0" lvl="0" indent="0" algn="l" rtl="0">
              <a:lnSpc>
                <a:spcPct val="115000"/>
              </a:lnSpc>
              <a:spcBef>
                <a:spcPts val="0"/>
              </a:spcBef>
              <a:spcAft>
                <a:spcPts val="0"/>
              </a:spcAft>
              <a:buNone/>
            </a:pPr>
            <a:r>
              <a:rPr lang="en" sz="3000"/>
              <a:t>Trái Đất vẫn quay?”</a:t>
            </a:r>
            <a:endParaRPr sz="3000"/>
          </a:p>
        </p:txBody>
      </p:sp>
      <p:pic>
        <p:nvPicPr>
          <p:cNvPr id="1982" name="Google Shape;1982;p48" title="Galileo_in_prison.jpg"/>
          <p:cNvPicPr preferRelativeResize="0">
            <a:picLocks noGrp="1"/>
          </p:cNvPicPr>
          <p:nvPr>
            <p:ph type="pic" idx="2"/>
          </p:nvPr>
        </p:nvPicPr>
        <p:blipFill rotWithShape="1">
          <a:blip r:embed="rId3">
            <a:alphaModFix/>
          </a:blip>
          <a:srcRect t="6132" b="6132"/>
          <a:stretch/>
        </p:blipFill>
        <p:spPr>
          <a:xfrm>
            <a:off x="5250125" y="399838"/>
            <a:ext cx="3136200" cy="3136200"/>
          </a:xfrm>
          <a:prstGeom prst="ellipse">
            <a:avLst/>
          </a:prstGeom>
        </p:spPr>
      </p:pic>
      <p:grpSp>
        <p:nvGrpSpPr>
          <p:cNvPr id="1983" name="Google Shape;1983;p48"/>
          <p:cNvGrpSpPr/>
          <p:nvPr/>
        </p:nvGrpSpPr>
        <p:grpSpPr>
          <a:xfrm>
            <a:off x="4799745" y="345363"/>
            <a:ext cx="3630980" cy="3554537"/>
            <a:chOff x="4799745" y="949250"/>
            <a:chExt cx="3630980" cy="3554537"/>
          </a:xfrm>
        </p:grpSpPr>
        <p:sp>
          <p:nvSpPr>
            <p:cNvPr id="1984" name="Google Shape;1984;p48"/>
            <p:cNvSpPr/>
            <p:nvPr/>
          </p:nvSpPr>
          <p:spPr>
            <a:xfrm>
              <a:off x="5185625" y="949250"/>
              <a:ext cx="3245100" cy="3245100"/>
            </a:xfrm>
            <a:prstGeom prst="donut">
              <a:avLst>
                <a:gd name="adj" fmla="val 4128"/>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5" name="Google Shape;1985;p48"/>
            <p:cNvGrpSpPr/>
            <p:nvPr/>
          </p:nvGrpSpPr>
          <p:grpSpPr>
            <a:xfrm rot="-7527917">
              <a:off x="4891444" y="3458138"/>
              <a:ext cx="1065404" cy="774303"/>
              <a:chOff x="5550895" y="3021784"/>
              <a:chExt cx="1146435" cy="833193"/>
            </a:xfrm>
          </p:grpSpPr>
          <p:sp>
            <p:nvSpPr>
              <p:cNvPr id="1986" name="Google Shape;1986;p48"/>
              <p:cNvSpPr/>
              <p:nvPr/>
            </p:nvSpPr>
            <p:spPr>
              <a:xfrm>
                <a:off x="5550895" y="3021784"/>
                <a:ext cx="1146435" cy="833193"/>
              </a:xfrm>
              <a:custGeom>
                <a:avLst/>
                <a:gdLst/>
                <a:ahLst/>
                <a:cxnLst/>
                <a:rect l="l" t="t" r="r" b="b"/>
                <a:pathLst>
                  <a:path w="19672" h="14297" extrusionOk="0">
                    <a:moveTo>
                      <a:pt x="14201" y="1"/>
                    </a:moveTo>
                    <a:cubicBezTo>
                      <a:pt x="12275" y="1"/>
                      <a:pt x="10663" y="842"/>
                      <a:pt x="9386" y="2391"/>
                    </a:cubicBezTo>
                    <a:cubicBezTo>
                      <a:pt x="8877" y="3016"/>
                      <a:pt x="8636" y="3765"/>
                      <a:pt x="8601" y="4586"/>
                    </a:cubicBezTo>
                    <a:cubicBezTo>
                      <a:pt x="8565" y="5228"/>
                      <a:pt x="8610" y="5861"/>
                      <a:pt x="8815" y="6468"/>
                    </a:cubicBezTo>
                    <a:cubicBezTo>
                      <a:pt x="9065" y="7200"/>
                      <a:pt x="9341" y="7922"/>
                      <a:pt x="9627" y="8645"/>
                    </a:cubicBezTo>
                    <a:cubicBezTo>
                      <a:pt x="9867" y="9243"/>
                      <a:pt x="10082" y="9849"/>
                      <a:pt x="10126" y="10509"/>
                    </a:cubicBezTo>
                    <a:cubicBezTo>
                      <a:pt x="10146" y="10789"/>
                      <a:pt x="10241" y="10917"/>
                      <a:pt x="10434" y="10917"/>
                    </a:cubicBezTo>
                    <a:cubicBezTo>
                      <a:pt x="10505" y="10917"/>
                      <a:pt x="10589" y="10900"/>
                      <a:pt x="10688" y="10866"/>
                    </a:cubicBezTo>
                    <a:cubicBezTo>
                      <a:pt x="11375" y="10616"/>
                      <a:pt x="11696" y="10135"/>
                      <a:pt x="11714" y="9323"/>
                    </a:cubicBezTo>
                    <a:cubicBezTo>
                      <a:pt x="11910" y="9225"/>
                      <a:pt x="12116" y="9135"/>
                      <a:pt x="12321" y="9028"/>
                    </a:cubicBezTo>
                    <a:cubicBezTo>
                      <a:pt x="12829" y="8743"/>
                      <a:pt x="13133" y="8297"/>
                      <a:pt x="13213" y="7708"/>
                    </a:cubicBezTo>
                    <a:cubicBezTo>
                      <a:pt x="13275" y="7217"/>
                      <a:pt x="13195" y="6745"/>
                      <a:pt x="12963" y="6316"/>
                    </a:cubicBezTo>
                    <a:cubicBezTo>
                      <a:pt x="12910" y="6218"/>
                      <a:pt x="12856" y="6120"/>
                      <a:pt x="12802" y="6004"/>
                    </a:cubicBezTo>
                    <a:cubicBezTo>
                      <a:pt x="12883" y="5960"/>
                      <a:pt x="12936" y="5933"/>
                      <a:pt x="12990" y="5897"/>
                    </a:cubicBezTo>
                    <a:cubicBezTo>
                      <a:pt x="13766" y="5496"/>
                      <a:pt x="13962" y="4898"/>
                      <a:pt x="13561" y="4104"/>
                    </a:cubicBezTo>
                    <a:cubicBezTo>
                      <a:pt x="13480" y="3943"/>
                      <a:pt x="13382" y="3783"/>
                      <a:pt x="13311" y="3622"/>
                    </a:cubicBezTo>
                    <a:cubicBezTo>
                      <a:pt x="13150" y="3265"/>
                      <a:pt x="13222" y="3087"/>
                      <a:pt x="13605" y="2855"/>
                    </a:cubicBezTo>
                    <a:cubicBezTo>
                      <a:pt x="14034" y="3506"/>
                      <a:pt x="14435" y="4158"/>
                      <a:pt x="14158" y="5005"/>
                    </a:cubicBezTo>
                    <a:cubicBezTo>
                      <a:pt x="14132" y="5103"/>
                      <a:pt x="14105" y="5201"/>
                      <a:pt x="14087" y="5308"/>
                    </a:cubicBezTo>
                    <a:cubicBezTo>
                      <a:pt x="14007" y="5763"/>
                      <a:pt x="14123" y="6067"/>
                      <a:pt x="14524" y="6281"/>
                    </a:cubicBezTo>
                    <a:cubicBezTo>
                      <a:pt x="15051" y="6566"/>
                      <a:pt x="15149" y="7048"/>
                      <a:pt x="15158" y="7619"/>
                    </a:cubicBezTo>
                    <a:cubicBezTo>
                      <a:pt x="15059" y="7583"/>
                      <a:pt x="14997" y="7556"/>
                      <a:pt x="14926" y="7530"/>
                    </a:cubicBezTo>
                    <a:cubicBezTo>
                      <a:pt x="14816" y="7490"/>
                      <a:pt x="14720" y="7469"/>
                      <a:pt x="14632" y="7469"/>
                    </a:cubicBezTo>
                    <a:cubicBezTo>
                      <a:pt x="14463" y="7469"/>
                      <a:pt x="14326" y="7547"/>
                      <a:pt x="14185" y="7717"/>
                    </a:cubicBezTo>
                    <a:cubicBezTo>
                      <a:pt x="14078" y="7860"/>
                      <a:pt x="13980" y="8020"/>
                      <a:pt x="13900" y="8181"/>
                    </a:cubicBezTo>
                    <a:cubicBezTo>
                      <a:pt x="13748" y="8475"/>
                      <a:pt x="13605" y="8779"/>
                      <a:pt x="13454" y="9082"/>
                    </a:cubicBezTo>
                    <a:cubicBezTo>
                      <a:pt x="12892" y="10152"/>
                      <a:pt x="12053" y="10902"/>
                      <a:pt x="10938" y="11312"/>
                    </a:cubicBezTo>
                    <a:cubicBezTo>
                      <a:pt x="10724" y="11392"/>
                      <a:pt x="10501" y="11437"/>
                      <a:pt x="10278" y="11455"/>
                    </a:cubicBezTo>
                    <a:cubicBezTo>
                      <a:pt x="10117" y="11463"/>
                      <a:pt x="9959" y="11467"/>
                      <a:pt x="9800" y="11467"/>
                    </a:cubicBezTo>
                    <a:cubicBezTo>
                      <a:pt x="9606" y="11467"/>
                      <a:pt x="9413" y="11461"/>
                      <a:pt x="9216" y="11446"/>
                    </a:cubicBezTo>
                    <a:cubicBezTo>
                      <a:pt x="8056" y="11375"/>
                      <a:pt x="7084" y="10893"/>
                      <a:pt x="6308" y="9992"/>
                    </a:cubicBezTo>
                    <a:cubicBezTo>
                      <a:pt x="6237" y="9903"/>
                      <a:pt x="6156" y="9805"/>
                      <a:pt x="6130" y="9697"/>
                    </a:cubicBezTo>
                    <a:cubicBezTo>
                      <a:pt x="5996" y="9055"/>
                      <a:pt x="6005" y="8431"/>
                      <a:pt x="6353" y="7860"/>
                    </a:cubicBezTo>
                    <a:cubicBezTo>
                      <a:pt x="6486" y="7655"/>
                      <a:pt x="6620" y="7449"/>
                      <a:pt x="6745" y="7235"/>
                    </a:cubicBezTo>
                    <a:cubicBezTo>
                      <a:pt x="6852" y="7048"/>
                      <a:pt x="6968" y="6852"/>
                      <a:pt x="7039" y="6646"/>
                    </a:cubicBezTo>
                    <a:cubicBezTo>
                      <a:pt x="7155" y="6272"/>
                      <a:pt x="7164" y="5888"/>
                      <a:pt x="6852" y="5603"/>
                    </a:cubicBezTo>
                    <a:cubicBezTo>
                      <a:pt x="6629" y="5406"/>
                      <a:pt x="6593" y="5210"/>
                      <a:pt x="6629" y="4925"/>
                    </a:cubicBezTo>
                    <a:cubicBezTo>
                      <a:pt x="6683" y="4497"/>
                      <a:pt x="6611" y="4042"/>
                      <a:pt x="6245" y="3810"/>
                    </a:cubicBezTo>
                    <a:cubicBezTo>
                      <a:pt x="5880" y="3578"/>
                      <a:pt x="5630" y="3274"/>
                      <a:pt x="5380" y="2944"/>
                    </a:cubicBezTo>
                    <a:cubicBezTo>
                      <a:pt x="5300" y="2828"/>
                      <a:pt x="5166" y="2757"/>
                      <a:pt x="5050" y="2686"/>
                    </a:cubicBezTo>
                    <a:cubicBezTo>
                      <a:pt x="4988" y="2650"/>
                      <a:pt x="4898" y="2659"/>
                      <a:pt x="4818" y="2650"/>
                    </a:cubicBezTo>
                    <a:lnTo>
                      <a:pt x="4818" y="2650"/>
                    </a:lnTo>
                    <a:cubicBezTo>
                      <a:pt x="4809" y="3194"/>
                      <a:pt x="4916" y="3703"/>
                      <a:pt x="4836" y="4220"/>
                    </a:cubicBezTo>
                    <a:cubicBezTo>
                      <a:pt x="4720" y="4113"/>
                      <a:pt x="4640" y="3988"/>
                      <a:pt x="4559" y="3872"/>
                    </a:cubicBezTo>
                    <a:cubicBezTo>
                      <a:pt x="4094" y="3195"/>
                      <a:pt x="3422" y="2819"/>
                      <a:pt x="2716" y="2819"/>
                    </a:cubicBezTo>
                    <a:cubicBezTo>
                      <a:pt x="2529" y="2819"/>
                      <a:pt x="2339" y="2845"/>
                      <a:pt x="2151" y="2900"/>
                    </a:cubicBezTo>
                    <a:cubicBezTo>
                      <a:pt x="1437" y="3105"/>
                      <a:pt x="946" y="3587"/>
                      <a:pt x="625" y="4256"/>
                    </a:cubicBezTo>
                    <a:cubicBezTo>
                      <a:pt x="1" y="5522"/>
                      <a:pt x="304" y="7672"/>
                      <a:pt x="2231" y="8074"/>
                    </a:cubicBezTo>
                    <a:cubicBezTo>
                      <a:pt x="2302" y="8092"/>
                      <a:pt x="2374" y="8145"/>
                      <a:pt x="2516" y="8217"/>
                    </a:cubicBezTo>
                    <a:cubicBezTo>
                      <a:pt x="2356" y="8234"/>
                      <a:pt x="2285" y="8243"/>
                      <a:pt x="2213" y="8252"/>
                    </a:cubicBezTo>
                    <a:cubicBezTo>
                      <a:pt x="1508" y="8395"/>
                      <a:pt x="1071" y="8832"/>
                      <a:pt x="884" y="9528"/>
                    </a:cubicBezTo>
                    <a:cubicBezTo>
                      <a:pt x="839" y="9706"/>
                      <a:pt x="777" y="9903"/>
                      <a:pt x="955" y="10028"/>
                    </a:cubicBezTo>
                    <a:cubicBezTo>
                      <a:pt x="998" y="10060"/>
                      <a:pt x="1039" y="10073"/>
                      <a:pt x="1080" y="10073"/>
                    </a:cubicBezTo>
                    <a:cubicBezTo>
                      <a:pt x="1185" y="10073"/>
                      <a:pt x="1282" y="9987"/>
                      <a:pt x="1366" y="9929"/>
                    </a:cubicBezTo>
                    <a:cubicBezTo>
                      <a:pt x="1635" y="9768"/>
                      <a:pt x="1915" y="9677"/>
                      <a:pt x="2209" y="9677"/>
                    </a:cubicBezTo>
                    <a:cubicBezTo>
                      <a:pt x="2304" y="9677"/>
                      <a:pt x="2400" y="9687"/>
                      <a:pt x="2499" y="9706"/>
                    </a:cubicBezTo>
                    <a:cubicBezTo>
                      <a:pt x="3230" y="9867"/>
                      <a:pt x="3864" y="10268"/>
                      <a:pt x="4301" y="10848"/>
                    </a:cubicBezTo>
                    <a:cubicBezTo>
                      <a:pt x="5237" y="12106"/>
                      <a:pt x="6442" y="12963"/>
                      <a:pt x="7851" y="13516"/>
                    </a:cubicBezTo>
                    <a:cubicBezTo>
                      <a:pt x="9196" y="14044"/>
                      <a:pt x="10593" y="14297"/>
                      <a:pt x="12023" y="14297"/>
                    </a:cubicBezTo>
                    <a:cubicBezTo>
                      <a:pt x="12140" y="14297"/>
                      <a:pt x="12257" y="14295"/>
                      <a:pt x="12374" y="14292"/>
                    </a:cubicBezTo>
                    <a:cubicBezTo>
                      <a:pt x="14114" y="14238"/>
                      <a:pt x="15622" y="13596"/>
                      <a:pt x="16862" y="12338"/>
                    </a:cubicBezTo>
                    <a:cubicBezTo>
                      <a:pt x="18119" y="11053"/>
                      <a:pt x="18931" y="9510"/>
                      <a:pt x="19359" y="7744"/>
                    </a:cubicBezTo>
                    <a:cubicBezTo>
                      <a:pt x="19672" y="6441"/>
                      <a:pt x="19654" y="5148"/>
                      <a:pt x="19261" y="3872"/>
                    </a:cubicBezTo>
                    <a:cubicBezTo>
                      <a:pt x="18565" y="1562"/>
                      <a:pt x="16978" y="188"/>
                      <a:pt x="14685" y="18"/>
                    </a:cubicBezTo>
                    <a:cubicBezTo>
                      <a:pt x="14521" y="7"/>
                      <a:pt x="14360" y="1"/>
                      <a:pt x="14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6397842" y="3560385"/>
                <a:ext cx="6818" cy="4720"/>
              </a:xfrm>
              <a:custGeom>
                <a:avLst/>
                <a:gdLst/>
                <a:ahLst/>
                <a:cxnLst/>
                <a:rect l="l" t="t" r="r" b="b"/>
                <a:pathLst>
                  <a:path w="117" h="81" extrusionOk="0">
                    <a:moveTo>
                      <a:pt x="22" y="61"/>
                    </a:moveTo>
                    <a:cubicBezTo>
                      <a:pt x="22" y="62"/>
                      <a:pt x="21" y="63"/>
                      <a:pt x="18" y="63"/>
                    </a:cubicBezTo>
                    <a:cubicBezTo>
                      <a:pt x="19" y="62"/>
                      <a:pt x="21" y="62"/>
                      <a:pt x="22" y="61"/>
                    </a:cubicBezTo>
                    <a:close/>
                    <a:moveTo>
                      <a:pt x="107" y="1"/>
                    </a:moveTo>
                    <a:cubicBezTo>
                      <a:pt x="80" y="18"/>
                      <a:pt x="45" y="36"/>
                      <a:pt x="18" y="54"/>
                    </a:cubicBezTo>
                    <a:cubicBezTo>
                      <a:pt x="9" y="63"/>
                      <a:pt x="9" y="72"/>
                      <a:pt x="0" y="81"/>
                    </a:cubicBezTo>
                    <a:cubicBezTo>
                      <a:pt x="9" y="72"/>
                      <a:pt x="18" y="72"/>
                      <a:pt x="27" y="63"/>
                    </a:cubicBezTo>
                    <a:lnTo>
                      <a:pt x="24" y="60"/>
                    </a:lnTo>
                    <a:lnTo>
                      <a:pt x="24" y="60"/>
                    </a:lnTo>
                    <a:cubicBezTo>
                      <a:pt x="58" y="43"/>
                      <a:pt x="91" y="26"/>
                      <a:pt x="116" y="9"/>
                    </a:cubicBezTo>
                    <a:lnTo>
                      <a:pt x="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5550895" y="3021784"/>
                <a:ext cx="1146435" cy="833193"/>
              </a:xfrm>
              <a:custGeom>
                <a:avLst/>
                <a:gdLst/>
                <a:ahLst/>
                <a:cxnLst/>
                <a:rect l="l" t="t" r="r" b="b"/>
                <a:pathLst>
                  <a:path w="19672" h="14297" extrusionOk="0">
                    <a:moveTo>
                      <a:pt x="3837" y="5897"/>
                    </a:moveTo>
                    <a:lnTo>
                      <a:pt x="3837" y="5897"/>
                    </a:lnTo>
                    <a:cubicBezTo>
                      <a:pt x="3828" y="5915"/>
                      <a:pt x="3819" y="5924"/>
                      <a:pt x="3810" y="5942"/>
                    </a:cubicBezTo>
                    <a:cubicBezTo>
                      <a:pt x="3828" y="5969"/>
                      <a:pt x="3846" y="5995"/>
                      <a:pt x="3864" y="6022"/>
                    </a:cubicBezTo>
                    <a:cubicBezTo>
                      <a:pt x="3837" y="5995"/>
                      <a:pt x="3819" y="5969"/>
                      <a:pt x="3792" y="5942"/>
                    </a:cubicBezTo>
                    <a:cubicBezTo>
                      <a:pt x="3810" y="5924"/>
                      <a:pt x="3819" y="5915"/>
                      <a:pt x="3837" y="5897"/>
                    </a:cubicBezTo>
                    <a:close/>
                    <a:moveTo>
                      <a:pt x="5148" y="3292"/>
                    </a:moveTo>
                    <a:cubicBezTo>
                      <a:pt x="5496" y="3542"/>
                      <a:pt x="5443" y="3997"/>
                      <a:pt x="5710" y="4345"/>
                    </a:cubicBezTo>
                    <a:cubicBezTo>
                      <a:pt x="5782" y="4158"/>
                      <a:pt x="5835" y="4042"/>
                      <a:pt x="5898" y="3899"/>
                    </a:cubicBezTo>
                    <a:cubicBezTo>
                      <a:pt x="6237" y="4140"/>
                      <a:pt x="6344" y="4479"/>
                      <a:pt x="6317" y="4871"/>
                    </a:cubicBezTo>
                    <a:cubicBezTo>
                      <a:pt x="6317" y="4978"/>
                      <a:pt x="6290" y="5076"/>
                      <a:pt x="6272" y="5183"/>
                    </a:cubicBezTo>
                    <a:cubicBezTo>
                      <a:pt x="6228" y="5389"/>
                      <a:pt x="6281" y="5567"/>
                      <a:pt x="6469" y="5683"/>
                    </a:cubicBezTo>
                    <a:cubicBezTo>
                      <a:pt x="6834" y="5906"/>
                      <a:pt x="6915" y="6227"/>
                      <a:pt x="6665" y="6691"/>
                    </a:cubicBezTo>
                    <a:cubicBezTo>
                      <a:pt x="6513" y="6968"/>
                      <a:pt x="6335" y="7235"/>
                      <a:pt x="6094" y="7494"/>
                    </a:cubicBezTo>
                    <a:cubicBezTo>
                      <a:pt x="6121" y="7173"/>
                      <a:pt x="6156" y="6843"/>
                      <a:pt x="6183" y="6513"/>
                    </a:cubicBezTo>
                    <a:cubicBezTo>
                      <a:pt x="6156" y="6504"/>
                      <a:pt x="6138" y="6495"/>
                      <a:pt x="6112" y="6486"/>
                    </a:cubicBezTo>
                    <a:cubicBezTo>
                      <a:pt x="6005" y="6709"/>
                      <a:pt x="5898" y="6941"/>
                      <a:pt x="5791" y="7164"/>
                    </a:cubicBezTo>
                    <a:cubicBezTo>
                      <a:pt x="5773" y="7164"/>
                      <a:pt x="5755" y="7155"/>
                      <a:pt x="5737" y="7155"/>
                    </a:cubicBezTo>
                    <a:cubicBezTo>
                      <a:pt x="5764" y="6780"/>
                      <a:pt x="5791" y="6406"/>
                      <a:pt x="5817" y="6022"/>
                    </a:cubicBezTo>
                    <a:cubicBezTo>
                      <a:pt x="5799" y="6022"/>
                      <a:pt x="5782" y="6013"/>
                      <a:pt x="5755" y="6004"/>
                    </a:cubicBezTo>
                    <a:cubicBezTo>
                      <a:pt x="5692" y="6183"/>
                      <a:pt x="5630" y="6361"/>
                      <a:pt x="5567" y="6539"/>
                    </a:cubicBezTo>
                    <a:cubicBezTo>
                      <a:pt x="5469" y="5906"/>
                      <a:pt x="5612" y="5273"/>
                      <a:pt x="5567" y="4577"/>
                    </a:cubicBezTo>
                    <a:lnTo>
                      <a:pt x="5567" y="4577"/>
                    </a:lnTo>
                    <a:cubicBezTo>
                      <a:pt x="5514" y="4666"/>
                      <a:pt x="5469" y="4711"/>
                      <a:pt x="5460" y="4755"/>
                    </a:cubicBezTo>
                    <a:cubicBezTo>
                      <a:pt x="5336" y="5603"/>
                      <a:pt x="5175" y="6441"/>
                      <a:pt x="5228" y="7307"/>
                    </a:cubicBezTo>
                    <a:cubicBezTo>
                      <a:pt x="5246" y="7655"/>
                      <a:pt x="5336" y="7994"/>
                      <a:pt x="5389" y="8333"/>
                    </a:cubicBezTo>
                    <a:cubicBezTo>
                      <a:pt x="5077" y="8092"/>
                      <a:pt x="5068" y="7735"/>
                      <a:pt x="5050" y="7396"/>
                    </a:cubicBezTo>
                    <a:cubicBezTo>
                      <a:pt x="5032" y="6994"/>
                      <a:pt x="5086" y="6593"/>
                      <a:pt x="5077" y="6192"/>
                    </a:cubicBezTo>
                    <a:cubicBezTo>
                      <a:pt x="5077" y="5754"/>
                      <a:pt x="5032" y="5317"/>
                      <a:pt x="5014" y="4880"/>
                    </a:cubicBezTo>
                    <a:cubicBezTo>
                      <a:pt x="5005" y="4791"/>
                      <a:pt x="4970" y="4684"/>
                      <a:pt x="5005" y="4613"/>
                    </a:cubicBezTo>
                    <a:cubicBezTo>
                      <a:pt x="5157" y="4229"/>
                      <a:pt x="5148" y="3827"/>
                      <a:pt x="5121" y="3426"/>
                    </a:cubicBezTo>
                    <a:cubicBezTo>
                      <a:pt x="5121" y="3390"/>
                      <a:pt x="5139" y="3355"/>
                      <a:pt x="5148" y="3292"/>
                    </a:cubicBezTo>
                    <a:close/>
                    <a:moveTo>
                      <a:pt x="14424" y="2618"/>
                    </a:moveTo>
                    <a:cubicBezTo>
                      <a:pt x="14630" y="2618"/>
                      <a:pt x="14820" y="2688"/>
                      <a:pt x="14988" y="2793"/>
                    </a:cubicBezTo>
                    <a:cubicBezTo>
                      <a:pt x="15309" y="2989"/>
                      <a:pt x="15613" y="3230"/>
                      <a:pt x="15880" y="3497"/>
                    </a:cubicBezTo>
                    <a:cubicBezTo>
                      <a:pt x="16157" y="3765"/>
                      <a:pt x="16380" y="4077"/>
                      <a:pt x="16656" y="4354"/>
                    </a:cubicBezTo>
                    <a:cubicBezTo>
                      <a:pt x="16460" y="3801"/>
                      <a:pt x="16184" y="3301"/>
                      <a:pt x="15827" y="2810"/>
                    </a:cubicBezTo>
                    <a:lnTo>
                      <a:pt x="15827" y="2810"/>
                    </a:lnTo>
                    <a:cubicBezTo>
                      <a:pt x="15952" y="2855"/>
                      <a:pt x="16076" y="2891"/>
                      <a:pt x="16192" y="2953"/>
                    </a:cubicBezTo>
                    <a:cubicBezTo>
                      <a:pt x="16862" y="3319"/>
                      <a:pt x="17245" y="3908"/>
                      <a:pt x="17388" y="4657"/>
                    </a:cubicBezTo>
                    <a:cubicBezTo>
                      <a:pt x="17397" y="4711"/>
                      <a:pt x="17397" y="4764"/>
                      <a:pt x="17406" y="4818"/>
                    </a:cubicBezTo>
                    <a:cubicBezTo>
                      <a:pt x="17448" y="5018"/>
                      <a:pt x="17491" y="5099"/>
                      <a:pt x="17606" y="5099"/>
                    </a:cubicBezTo>
                    <a:cubicBezTo>
                      <a:pt x="17661" y="5099"/>
                      <a:pt x="17731" y="5081"/>
                      <a:pt x="17825" y="5050"/>
                    </a:cubicBezTo>
                    <a:cubicBezTo>
                      <a:pt x="17861" y="5041"/>
                      <a:pt x="17896" y="5032"/>
                      <a:pt x="17923" y="5032"/>
                    </a:cubicBezTo>
                    <a:cubicBezTo>
                      <a:pt x="18378" y="5415"/>
                      <a:pt x="18557" y="6629"/>
                      <a:pt x="18244" y="7342"/>
                    </a:cubicBezTo>
                    <a:cubicBezTo>
                      <a:pt x="18191" y="6789"/>
                      <a:pt x="18271" y="6236"/>
                      <a:pt x="17923" y="5754"/>
                    </a:cubicBezTo>
                    <a:cubicBezTo>
                      <a:pt x="17923" y="5969"/>
                      <a:pt x="17923" y="6183"/>
                      <a:pt x="17905" y="6388"/>
                    </a:cubicBezTo>
                    <a:cubicBezTo>
                      <a:pt x="17861" y="6878"/>
                      <a:pt x="17807" y="7369"/>
                      <a:pt x="17754" y="7860"/>
                    </a:cubicBezTo>
                    <a:cubicBezTo>
                      <a:pt x="17754" y="7895"/>
                      <a:pt x="17718" y="7931"/>
                      <a:pt x="17691" y="7967"/>
                    </a:cubicBezTo>
                    <a:cubicBezTo>
                      <a:pt x="17745" y="7458"/>
                      <a:pt x="17771" y="6950"/>
                      <a:pt x="17682" y="6450"/>
                    </a:cubicBezTo>
                    <a:cubicBezTo>
                      <a:pt x="17647" y="6254"/>
                      <a:pt x="17593" y="6058"/>
                      <a:pt x="17548" y="5861"/>
                    </a:cubicBezTo>
                    <a:cubicBezTo>
                      <a:pt x="17522" y="5870"/>
                      <a:pt x="17495" y="5870"/>
                      <a:pt x="17468" y="5879"/>
                    </a:cubicBezTo>
                    <a:lnTo>
                      <a:pt x="17468" y="7244"/>
                    </a:lnTo>
                    <a:cubicBezTo>
                      <a:pt x="17308" y="6593"/>
                      <a:pt x="17263" y="5906"/>
                      <a:pt x="16897" y="5308"/>
                    </a:cubicBezTo>
                    <a:lnTo>
                      <a:pt x="16897" y="5308"/>
                    </a:lnTo>
                    <a:cubicBezTo>
                      <a:pt x="17049" y="6379"/>
                      <a:pt x="17201" y="7440"/>
                      <a:pt x="17058" y="8520"/>
                    </a:cubicBezTo>
                    <a:lnTo>
                      <a:pt x="16969" y="8529"/>
                    </a:lnTo>
                    <a:cubicBezTo>
                      <a:pt x="16951" y="8020"/>
                      <a:pt x="16969" y="7512"/>
                      <a:pt x="16879" y="7021"/>
                    </a:cubicBezTo>
                    <a:cubicBezTo>
                      <a:pt x="16799" y="6531"/>
                      <a:pt x="16639" y="6040"/>
                      <a:pt x="16451" y="5576"/>
                    </a:cubicBezTo>
                    <a:cubicBezTo>
                      <a:pt x="16255" y="5103"/>
                      <a:pt x="16005" y="4648"/>
                      <a:pt x="15746" y="4211"/>
                    </a:cubicBezTo>
                    <a:cubicBezTo>
                      <a:pt x="15488" y="3783"/>
                      <a:pt x="15149" y="3408"/>
                      <a:pt x="14676" y="3078"/>
                    </a:cubicBezTo>
                    <a:lnTo>
                      <a:pt x="14676" y="3078"/>
                    </a:lnTo>
                    <a:cubicBezTo>
                      <a:pt x="14783" y="3426"/>
                      <a:pt x="14997" y="3622"/>
                      <a:pt x="15158" y="3845"/>
                    </a:cubicBezTo>
                    <a:cubicBezTo>
                      <a:pt x="15327" y="4095"/>
                      <a:pt x="15506" y="4318"/>
                      <a:pt x="15666" y="4577"/>
                    </a:cubicBezTo>
                    <a:cubicBezTo>
                      <a:pt x="15809" y="4818"/>
                      <a:pt x="15934" y="5067"/>
                      <a:pt x="16050" y="5326"/>
                    </a:cubicBezTo>
                    <a:cubicBezTo>
                      <a:pt x="16166" y="5603"/>
                      <a:pt x="16264" y="5879"/>
                      <a:pt x="16371" y="6156"/>
                    </a:cubicBezTo>
                    <a:cubicBezTo>
                      <a:pt x="16371" y="6156"/>
                      <a:pt x="16371" y="6156"/>
                      <a:pt x="16371" y="6156"/>
                    </a:cubicBezTo>
                    <a:lnTo>
                      <a:pt x="16371" y="6156"/>
                    </a:lnTo>
                    <a:cubicBezTo>
                      <a:pt x="16362" y="6157"/>
                      <a:pt x="16354" y="6157"/>
                      <a:pt x="16346" y="6157"/>
                    </a:cubicBezTo>
                    <a:cubicBezTo>
                      <a:pt x="16192" y="6157"/>
                      <a:pt x="16189" y="5999"/>
                      <a:pt x="16121" y="5906"/>
                    </a:cubicBezTo>
                    <a:cubicBezTo>
                      <a:pt x="15862" y="5558"/>
                      <a:pt x="15604" y="5210"/>
                      <a:pt x="15345" y="4862"/>
                    </a:cubicBezTo>
                    <a:cubicBezTo>
                      <a:pt x="15300" y="4800"/>
                      <a:pt x="15238" y="4773"/>
                      <a:pt x="15158" y="4746"/>
                    </a:cubicBezTo>
                    <a:lnTo>
                      <a:pt x="15158" y="4746"/>
                    </a:lnTo>
                    <a:cubicBezTo>
                      <a:pt x="15746" y="5790"/>
                      <a:pt x="16335" y="6816"/>
                      <a:pt x="16540" y="8047"/>
                    </a:cubicBezTo>
                    <a:cubicBezTo>
                      <a:pt x="16507" y="8053"/>
                      <a:pt x="16476" y="8057"/>
                      <a:pt x="16449" y="8057"/>
                    </a:cubicBezTo>
                    <a:cubicBezTo>
                      <a:pt x="16324" y="8057"/>
                      <a:pt x="16264" y="7988"/>
                      <a:pt x="16264" y="7842"/>
                    </a:cubicBezTo>
                    <a:cubicBezTo>
                      <a:pt x="16246" y="7191"/>
                      <a:pt x="15952" y="6646"/>
                      <a:pt x="15604" y="6129"/>
                    </a:cubicBezTo>
                    <a:cubicBezTo>
                      <a:pt x="15514" y="5995"/>
                      <a:pt x="15398" y="5888"/>
                      <a:pt x="15291" y="5763"/>
                    </a:cubicBezTo>
                    <a:cubicBezTo>
                      <a:pt x="15274" y="5781"/>
                      <a:pt x="15247" y="5799"/>
                      <a:pt x="15229" y="5808"/>
                    </a:cubicBezTo>
                    <a:cubicBezTo>
                      <a:pt x="15390" y="6165"/>
                      <a:pt x="15568" y="6522"/>
                      <a:pt x="15711" y="6887"/>
                    </a:cubicBezTo>
                    <a:cubicBezTo>
                      <a:pt x="15845" y="7244"/>
                      <a:pt x="15934" y="7619"/>
                      <a:pt x="16059" y="8029"/>
                    </a:cubicBezTo>
                    <a:cubicBezTo>
                      <a:pt x="15907" y="8101"/>
                      <a:pt x="15773" y="8163"/>
                      <a:pt x="15622" y="8226"/>
                    </a:cubicBezTo>
                    <a:cubicBezTo>
                      <a:pt x="15470" y="8083"/>
                      <a:pt x="15390" y="7940"/>
                      <a:pt x="15443" y="7717"/>
                    </a:cubicBezTo>
                    <a:cubicBezTo>
                      <a:pt x="15613" y="7021"/>
                      <a:pt x="15398" y="6477"/>
                      <a:pt x="14828" y="6058"/>
                    </a:cubicBezTo>
                    <a:cubicBezTo>
                      <a:pt x="14453" y="5781"/>
                      <a:pt x="14381" y="5638"/>
                      <a:pt x="14542" y="5210"/>
                    </a:cubicBezTo>
                    <a:cubicBezTo>
                      <a:pt x="14836" y="4398"/>
                      <a:pt x="14685" y="3685"/>
                      <a:pt x="14239" y="2989"/>
                    </a:cubicBezTo>
                    <a:cubicBezTo>
                      <a:pt x="14185" y="2909"/>
                      <a:pt x="14150" y="2810"/>
                      <a:pt x="14078" y="2686"/>
                    </a:cubicBezTo>
                    <a:cubicBezTo>
                      <a:pt x="14197" y="2639"/>
                      <a:pt x="14313" y="2618"/>
                      <a:pt x="14424" y="2618"/>
                    </a:cubicBezTo>
                    <a:close/>
                    <a:moveTo>
                      <a:pt x="2656" y="3187"/>
                    </a:moveTo>
                    <a:cubicBezTo>
                      <a:pt x="3091" y="3187"/>
                      <a:pt x="3527" y="3357"/>
                      <a:pt x="3890" y="3694"/>
                    </a:cubicBezTo>
                    <a:cubicBezTo>
                      <a:pt x="4559" y="4327"/>
                      <a:pt x="4836" y="5139"/>
                      <a:pt x="4720" y="6049"/>
                    </a:cubicBezTo>
                    <a:cubicBezTo>
                      <a:pt x="4666" y="6539"/>
                      <a:pt x="4613" y="7021"/>
                      <a:pt x="4675" y="7521"/>
                    </a:cubicBezTo>
                    <a:cubicBezTo>
                      <a:pt x="4675" y="7574"/>
                      <a:pt x="4666" y="7628"/>
                      <a:pt x="4658" y="7690"/>
                    </a:cubicBezTo>
                    <a:cubicBezTo>
                      <a:pt x="4586" y="7369"/>
                      <a:pt x="4506" y="7048"/>
                      <a:pt x="4426" y="6727"/>
                    </a:cubicBezTo>
                    <a:cubicBezTo>
                      <a:pt x="4247" y="5933"/>
                      <a:pt x="3962" y="5192"/>
                      <a:pt x="3337" y="4639"/>
                    </a:cubicBezTo>
                    <a:cubicBezTo>
                      <a:pt x="3123" y="4452"/>
                      <a:pt x="2873" y="4291"/>
                      <a:pt x="2641" y="4122"/>
                    </a:cubicBezTo>
                    <a:cubicBezTo>
                      <a:pt x="2615" y="4140"/>
                      <a:pt x="2597" y="4166"/>
                      <a:pt x="2570" y="4184"/>
                    </a:cubicBezTo>
                    <a:cubicBezTo>
                      <a:pt x="2695" y="4416"/>
                      <a:pt x="2820" y="4648"/>
                      <a:pt x="2971" y="4943"/>
                    </a:cubicBezTo>
                    <a:cubicBezTo>
                      <a:pt x="2686" y="4800"/>
                      <a:pt x="2463" y="4684"/>
                      <a:pt x="2186" y="4550"/>
                    </a:cubicBezTo>
                    <a:lnTo>
                      <a:pt x="2186" y="4550"/>
                    </a:lnTo>
                    <a:cubicBezTo>
                      <a:pt x="2204" y="4800"/>
                      <a:pt x="2338" y="4889"/>
                      <a:pt x="2427" y="4996"/>
                    </a:cubicBezTo>
                    <a:cubicBezTo>
                      <a:pt x="2597" y="5175"/>
                      <a:pt x="2775" y="5344"/>
                      <a:pt x="2927" y="5531"/>
                    </a:cubicBezTo>
                    <a:cubicBezTo>
                      <a:pt x="3061" y="5701"/>
                      <a:pt x="3159" y="5897"/>
                      <a:pt x="3052" y="6165"/>
                    </a:cubicBezTo>
                    <a:cubicBezTo>
                      <a:pt x="2748" y="5879"/>
                      <a:pt x="2561" y="5487"/>
                      <a:pt x="2097" y="5398"/>
                    </a:cubicBezTo>
                    <a:lnTo>
                      <a:pt x="2097" y="5398"/>
                    </a:lnTo>
                    <a:cubicBezTo>
                      <a:pt x="2195" y="5549"/>
                      <a:pt x="2276" y="5719"/>
                      <a:pt x="2383" y="5861"/>
                    </a:cubicBezTo>
                    <a:cubicBezTo>
                      <a:pt x="2624" y="6200"/>
                      <a:pt x="2820" y="6548"/>
                      <a:pt x="2918" y="6968"/>
                    </a:cubicBezTo>
                    <a:cubicBezTo>
                      <a:pt x="2989" y="7217"/>
                      <a:pt x="3141" y="7458"/>
                      <a:pt x="3257" y="7699"/>
                    </a:cubicBezTo>
                    <a:cubicBezTo>
                      <a:pt x="3391" y="7976"/>
                      <a:pt x="3471" y="8252"/>
                      <a:pt x="3391" y="8565"/>
                    </a:cubicBezTo>
                    <a:cubicBezTo>
                      <a:pt x="3382" y="8609"/>
                      <a:pt x="3346" y="8645"/>
                      <a:pt x="3328" y="8680"/>
                    </a:cubicBezTo>
                    <a:cubicBezTo>
                      <a:pt x="3284" y="8663"/>
                      <a:pt x="3248" y="8654"/>
                      <a:pt x="3248" y="8636"/>
                    </a:cubicBezTo>
                    <a:cubicBezTo>
                      <a:pt x="3168" y="8092"/>
                      <a:pt x="2838" y="7797"/>
                      <a:pt x="2329" y="7690"/>
                    </a:cubicBezTo>
                    <a:cubicBezTo>
                      <a:pt x="1482" y="7512"/>
                      <a:pt x="929" y="7003"/>
                      <a:pt x="732" y="6129"/>
                    </a:cubicBezTo>
                    <a:cubicBezTo>
                      <a:pt x="527" y="5183"/>
                      <a:pt x="750" y="4345"/>
                      <a:pt x="1446" y="3685"/>
                    </a:cubicBezTo>
                    <a:cubicBezTo>
                      <a:pt x="1800" y="3352"/>
                      <a:pt x="2228" y="3187"/>
                      <a:pt x="2656" y="3187"/>
                    </a:cubicBezTo>
                    <a:close/>
                    <a:moveTo>
                      <a:pt x="3614" y="9011"/>
                    </a:moveTo>
                    <a:cubicBezTo>
                      <a:pt x="3649" y="9207"/>
                      <a:pt x="3676" y="9332"/>
                      <a:pt x="3721" y="9555"/>
                    </a:cubicBezTo>
                    <a:cubicBezTo>
                      <a:pt x="3569" y="9430"/>
                      <a:pt x="3489" y="9367"/>
                      <a:pt x="3400" y="9287"/>
                    </a:cubicBezTo>
                    <a:cubicBezTo>
                      <a:pt x="3462" y="9207"/>
                      <a:pt x="3516" y="9135"/>
                      <a:pt x="3614" y="9011"/>
                    </a:cubicBezTo>
                    <a:close/>
                    <a:moveTo>
                      <a:pt x="2553" y="8480"/>
                    </a:moveTo>
                    <a:cubicBezTo>
                      <a:pt x="2644" y="8480"/>
                      <a:pt x="2736" y="8487"/>
                      <a:pt x="2829" y="8502"/>
                    </a:cubicBezTo>
                    <a:cubicBezTo>
                      <a:pt x="2855" y="8618"/>
                      <a:pt x="2882" y="8752"/>
                      <a:pt x="2918" y="8939"/>
                    </a:cubicBezTo>
                    <a:cubicBezTo>
                      <a:pt x="2741" y="8905"/>
                      <a:pt x="2569" y="8881"/>
                      <a:pt x="2401" y="8881"/>
                    </a:cubicBezTo>
                    <a:cubicBezTo>
                      <a:pt x="2086" y="8881"/>
                      <a:pt x="1784" y="8966"/>
                      <a:pt x="1482" y="9234"/>
                    </a:cubicBezTo>
                    <a:cubicBezTo>
                      <a:pt x="1761" y="9212"/>
                      <a:pt x="2026" y="9158"/>
                      <a:pt x="2271" y="9158"/>
                    </a:cubicBezTo>
                    <a:cubicBezTo>
                      <a:pt x="2535" y="9158"/>
                      <a:pt x="2777" y="9221"/>
                      <a:pt x="2989" y="9457"/>
                    </a:cubicBezTo>
                    <a:cubicBezTo>
                      <a:pt x="2775" y="9380"/>
                      <a:pt x="2570" y="9344"/>
                      <a:pt x="2372" y="9344"/>
                    </a:cubicBezTo>
                    <a:cubicBezTo>
                      <a:pt x="1928" y="9344"/>
                      <a:pt x="1520" y="9523"/>
                      <a:pt x="1125" y="9813"/>
                    </a:cubicBezTo>
                    <a:cubicBezTo>
                      <a:pt x="1053" y="9074"/>
                      <a:pt x="1733" y="8480"/>
                      <a:pt x="2553" y="8480"/>
                    </a:cubicBezTo>
                    <a:close/>
                    <a:moveTo>
                      <a:pt x="3962" y="6406"/>
                    </a:moveTo>
                    <a:lnTo>
                      <a:pt x="3962" y="6406"/>
                    </a:lnTo>
                    <a:cubicBezTo>
                      <a:pt x="4122" y="6468"/>
                      <a:pt x="4113" y="6629"/>
                      <a:pt x="4140" y="6754"/>
                    </a:cubicBezTo>
                    <a:cubicBezTo>
                      <a:pt x="4247" y="7271"/>
                      <a:pt x="4336" y="7797"/>
                      <a:pt x="4443" y="8315"/>
                    </a:cubicBezTo>
                    <a:cubicBezTo>
                      <a:pt x="4818" y="10036"/>
                      <a:pt x="5755" y="11285"/>
                      <a:pt x="7325" y="12017"/>
                    </a:cubicBezTo>
                    <a:cubicBezTo>
                      <a:pt x="7958" y="12320"/>
                      <a:pt x="8618" y="12543"/>
                      <a:pt x="9296" y="12677"/>
                    </a:cubicBezTo>
                    <a:cubicBezTo>
                      <a:pt x="9564" y="12731"/>
                      <a:pt x="9814" y="12856"/>
                      <a:pt x="10064" y="12945"/>
                    </a:cubicBezTo>
                    <a:cubicBezTo>
                      <a:pt x="10055" y="12971"/>
                      <a:pt x="10046" y="13007"/>
                      <a:pt x="10037" y="13034"/>
                    </a:cubicBezTo>
                    <a:cubicBezTo>
                      <a:pt x="9796" y="12998"/>
                      <a:pt x="9555" y="12963"/>
                      <a:pt x="9314" y="12909"/>
                    </a:cubicBezTo>
                    <a:cubicBezTo>
                      <a:pt x="7726" y="12588"/>
                      <a:pt x="6335" y="11892"/>
                      <a:pt x="5237" y="10643"/>
                    </a:cubicBezTo>
                    <a:cubicBezTo>
                      <a:pt x="4497" y="9813"/>
                      <a:pt x="4176" y="8814"/>
                      <a:pt x="4104" y="7708"/>
                    </a:cubicBezTo>
                    <a:cubicBezTo>
                      <a:pt x="4078" y="7271"/>
                      <a:pt x="4015" y="6843"/>
                      <a:pt x="3962" y="6406"/>
                    </a:cubicBezTo>
                    <a:close/>
                    <a:moveTo>
                      <a:pt x="4666" y="7744"/>
                    </a:moveTo>
                    <a:cubicBezTo>
                      <a:pt x="4720" y="7869"/>
                      <a:pt x="4774" y="8002"/>
                      <a:pt x="4827" y="8136"/>
                    </a:cubicBezTo>
                    <a:cubicBezTo>
                      <a:pt x="5398" y="9689"/>
                      <a:pt x="6344" y="10902"/>
                      <a:pt x="7869" y="11562"/>
                    </a:cubicBezTo>
                    <a:cubicBezTo>
                      <a:pt x="8422" y="11812"/>
                      <a:pt x="9011" y="11883"/>
                      <a:pt x="9600" y="11937"/>
                    </a:cubicBezTo>
                    <a:cubicBezTo>
                      <a:pt x="9857" y="11961"/>
                      <a:pt x="10111" y="11973"/>
                      <a:pt x="10362" y="11973"/>
                    </a:cubicBezTo>
                    <a:cubicBezTo>
                      <a:pt x="12134" y="11973"/>
                      <a:pt x="13735" y="11366"/>
                      <a:pt x="15158" y="10170"/>
                    </a:cubicBezTo>
                    <a:cubicBezTo>
                      <a:pt x="15479" y="9903"/>
                      <a:pt x="15764" y="9590"/>
                      <a:pt x="15916" y="9162"/>
                    </a:cubicBezTo>
                    <a:lnTo>
                      <a:pt x="15916" y="9162"/>
                    </a:lnTo>
                    <a:cubicBezTo>
                      <a:pt x="15853" y="9207"/>
                      <a:pt x="15782" y="9243"/>
                      <a:pt x="15720" y="9287"/>
                    </a:cubicBezTo>
                    <a:cubicBezTo>
                      <a:pt x="15452" y="9519"/>
                      <a:pt x="15184" y="9760"/>
                      <a:pt x="14908" y="9992"/>
                    </a:cubicBezTo>
                    <a:cubicBezTo>
                      <a:pt x="14051" y="10714"/>
                      <a:pt x="13061" y="11187"/>
                      <a:pt x="11982" y="11446"/>
                    </a:cubicBezTo>
                    <a:cubicBezTo>
                      <a:pt x="12116" y="11366"/>
                      <a:pt x="12240" y="11259"/>
                      <a:pt x="12383" y="11196"/>
                    </a:cubicBezTo>
                    <a:cubicBezTo>
                      <a:pt x="13186" y="10839"/>
                      <a:pt x="13882" y="10349"/>
                      <a:pt x="14399" y="9626"/>
                    </a:cubicBezTo>
                    <a:cubicBezTo>
                      <a:pt x="14462" y="9537"/>
                      <a:pt x="14497" y="9430"/>
                      <a:pt x="14533" y="9323"/>
                    </a:cubicBezTo>
                    <a:lnTo>
                      <a:pt x="14533" y="9323"/>
                    </a:lnTo>
                    <a:cubicBezTo>
                      <a:pt x="13971" y="9938"/>
                      <a:pt x="13382" y="10527"/>
                      <a:pt x="12562" y="10795"/>
                    </a:cubicBezTo>
                    <a:cubicBezTo>
                      <a:pt x="12588" y="10750"/>
                      <a:pt x="12615" y="10706"/>
                      <a:pt x="12660" y="10670"/>
                    </a:cubicBezTo>
                    <a:cubicBezTo>
                      <a:pt x="13195" y="10197"/>
                      <a:pt x="13596" y="9626"/>
                      <a:pt x="13909" y="8984"/>
                    </a:cubicBezTo>
                    <a:cubicBezTo>
                      <a:pt x="14042" y="8716"/>
                      <a:pt x="14176" y="8449"/>
                      <a:pt x="14319" y="8190"/>
                    </a:cubicBezTo>
                    <a:cubicBezTo>
                      <a:pt x="14373" y="8092"/>
                      <a:pt x="14453" y="8002"/>
                      <a:pt x="14533" y="7922"/>
                    </a:cubicBezTo>
                    <a:cubicBezTo>
                      <a:pt x="14589" y="7866"/>
                      <a:pt x="14649" y="7835"/>
                      <a:pt x="14709" y="7835"/>
                    </a:cubicBezTo>
                    <a:cubicBezTo>
                      <a:pt x="14772" y="7835"/>
                      <a:pt x="14835" y="7871"/>
                      <a:pt x="14890" y="7949"/>
                    </a:cubicBezTo>
                    <a:cubicBezTo>
                      <a:pt x="14997" y="8110"/>
                      <a:pt x="15113" y="8261"/>
                      <a:pt x="15193" y="8440"/>
                    </a:cubicBezTo>
                    <a:cubicBezTo>
                      <a:pt x="15299" y="8645"/>
                      <a:pt x="15357" y="8738"/>
                      <a:pt x="15452" y="8738"/>
                    </a:cubicBezTo>
                    <a:cubicBezTo>
                      <a:pt x="15518" y="8738"/>
                      <a:pt x="15601" y="8693"/>
                      <a:pt x="15729" y="8609"/>
                    </a:cubicBezTo>
                    <a:cubicBezTo>
                      <a:pt x="15782" y="8582"/>
                      <a:pt x="15836" y="8538"/>
                      <a:pt x="15889" y="8511"/>
                    </a:cubicBezTo>
                    <a:cubicBezTo>
                      <a:pt x="16007" y="8451"/>
                      <a:pt x="16114" y="8421"/>
                      <a:pt x="16207" y="8421"/>
                    </a:cubicBezTo>
                    <a:cubicBezTo>
                      <a:pt x="16417" y="8421"/>
                      <a:pt x="16557" y="8574"/>
                      <a:pt x="16594" y="8877"/>
                    </a:cubicBezTo>
                    <a:cubicBezTo>
                      <a:pt x="16665" y="9466"/>
                      <a:pt x="16496" y="10010"/>
                      <a:pt x="16175" y="10500"/>
                    </a:cubicBezTo>
                    <a:cubicBezTo>
                      <a:pt x="16014" y="10732"/>
                      <a:pt x="15907" y="10964"/>
                      <a:pt x="15862" y="11268"/>
                    </a:cubicBezTo>
                    <a:cubicBezTo>
                      <a:pt x="15773" y="11803"/>
                      <a:pt x="15390" y="12169"/>
                      <a:pt x="14944" y="12445"/>
                    </a:cubicBezTo>
                    <a:cubicBezTo>
                      <a:pt x="14417" y="12766"/>
                      <a:pt x="13828" y="12909"/>
                      <a:pt x="13222" y="12998"/>
                    </a:cubicBezTo>
                    <a:cubicBezTo>
                      <a:pt x="13024" y="13020"/>
                      <a:pt x="12825" y="13036"/>
                      <a:pt x="12622" y="13036"/>
                    </a:cubicBezTo>
                    <a:cubicBezTo>
                      <a:pt x="12578" y="13036"/>
                      <a:pt x="12534" y="13036"/>
                      <a:pt x="12490" y="13034"/>
                    </a:cubicBezTo>
                    <a:cubicBezTo>
                      <a:pt x="13106" y="12838"/>
                      <a:pt x="13766" y="12775"/>
                      <a:pt x="14328" y="12401"/>
                    </a:cubicBezTo>
                    <a:lnTo>
                      <a:pt x="14328" y="12401"/>
                    </a:lnTo>
                    <a:cubicBezTo>
                      <a:pt x="13587" y="12434"/>
                      <a:pt x="12861" y="12654"/>
                      <a:pt x="12114" y="12654"/>
                    </a:cubicBezTo>
                    <a:cubicBezTo>
                      <a:pt x="12061" y="12654"/>
                      <a:pt x="12008" y="12653"/>
                      <a:pt x="11955" y="12650"/>
                    </a:cubicBezTo>
                    <a:cubicBezTo>
                      <a:pt x="13168" y="12338"/>
                      <a:pt x="14337" y="11919"/>
                      <a:pt x="15407" y="11241"/>
                    </a:cubicBezTo>
                    <a:cubicBezTo>
                      <a:pt x="15398" y="11214"/>
                      <a:pt x="15390" y="11187"/>
                      <a:pt x="15381" y="11161"/>
                    </a:cubicBezTo>
                    <a:cubicBezTo>
                      <a:pt x="15113" y="11259"/>
                      <a:pt x="14845" y="11339"/>
                      <a:pt x="14587" y="11464"/>
                    </a:cubicBezTo>
                    <a:cubicBezTo>
                      <a:pt x="13650" y="11910"/>
                      <a:pt x="12678" y="12178"/>
                      <a:pt x="11661" y="12338"/>
                    </a:cubicBezTo>
                    <a:cubicBezTo>
                      <a:pt x="11263" y="12402"/>
                      <a:pt x="10870" y="12433"/>
                      <a:pt x="10484" y="12433"/>
                    </a:cubicBezTo>
                    <a:cubicBezTo>
                      <a:pt x="9242" y="12433"/>
                      <a:pt x="8062" y="12104"/>
                      <a:pt x="6959" y="11437"/>
                    </a:cubicBezTo>
                    <a:cubicBezTo>
                      <a:pt x="5594" y="10616"/>
                      <a:pt x="4881" y="9332"/>
                      <a:pt x="4666" y="7744"/>
                    </a:cubicBezTo>
                    <a:close/>
                    <a:moveTo>
                      <a:pt x="14183" y="363"/>
                    </a:moveTo>
                    <a:cubicBezTo>
                      <a:pt x="14307" y="363"/>
                      <a:pt x="14433" y="367"/>
                      <a:pt x="14560" y="375"/>
                    </a:cubicBezTo>
                    <a:cubicBezTo>
                      <a:pt x="16192" y="491"/>
                      <a:pt x="17459" y="1258"/>
                      <a:pt x="18298" y="2730"/>
                    </a:cubicBezTo>
                    <a:cubicBezTo>
                      <a:pt x="19092" y="4122"/>
                      <a:pt x="19324" y="5621"/>
                      <a:pt x="19038" y="7191"/>
                    </a:cubicBezTo>
                    <a:cubicBezTo>
                      <a:pt x="18699" y="9055"/>
                      <a:pt x="17887" y="10679"/>
                      <a:pt x="16585" y="12017"/>
                    </a:cubicBezTo>
                    <a:cubicBezTo>
                      <a:pt x="15443" y="13186"/>
                      <a:pt x="14060" y="13801"/>
                      <a:pt x="12455" y="13855"/>
                    </a:cubicBezTo>
                    <a:cubicBezTo>
                      <a:pt x="12317" y="13859"/>
                      <a:pt x="12180" y="13861"/>
                      <a:pt x="12043" y="13861"/>
                    </a:cubicBezTo>
                    <a:cubicBezTo>
                      <a:pt x="10292" y="13861"/>
                      <a:pt x="8612" y="13487"/>
                      <a:pt x="7039" y="12668"/>
                    </a:cubicBezTo>
                    <a:cubicBezTo>
                      <a:pt x="5755" y="11999"/>
                      <a:pt x="4711" y="11062"/>
                      <a:pt x="4096" y="9697"/>
                    </a:cubicBezTo>
                    <a:cubicBezTo>
                      <a:pt x="3953" y="9367"/>
                      <a:pt x="3801" y="9037"/>
                      <a:pt x="3765" y="8654"/>
                    </a:cubicBezTo>
                    <a:lnTo>
                      <a:pt x="3765" y="8654"/>
                    </a:lnTo>
                    <a:cubicBezTo>
                      <a:pt x="3926" y="8788"/>
                      <a:pt x="3926" y="8788"/>
                      <a:pt x="3997" y="8966"/>
                    </a:cubicBezTo>
                    <a:cubicBezTo>
                      <a:pt x="4345" y="9831"/>
                      <a:pt x="4845" y="10590"/>
                      <a:pt x="5487" y="11241"/>
                    </a:cubicBezTo>
                    <a:cubicBezTo>
                      <a:pt x="6522" y="12285"/>
                      <a:pt x="7771" y="12882"/>
                      <a:pt x="9172" y="13203"/>
                    </a:cubicBezTo>
                    <a:cubicBezTo>
                      <a:pt x="9655" y="13311"/>
                      <a:pt x="10138" y="13372"/>
                      <a:pt x="10623" y="13372"/>
                    </a:cubicBezTo>
                    <a:cubicBezTo>
                      <a:pt x="10900" y="13372"/>
                      <a:pt x="11177" y="13353"/>
                      <a:pt x="11455" y="13310"/>
                    </a:cubicBezTo>
                    <a:cubicBezTo>
                      <a:pt x="11500" y="13305"/>
                      <a:pt x="11543" y="13303"/>
                      <a:pt x="11586" y="13303"/>
                    </a:cubicBezTo>
                    <a:cubicBezTo>
                      <a:pt x="11682" y="13303"/>
                      <a:pt x="11776" y="13313"/>
                      <a:pt x="11875" y="13319"/>
                    </a:cubicBezTo>
                    <a:cubicBezTo>
                      <a:pt x="12043" y="13331"/>
                      <a:pt x="12211" y="13337"/>
                      <a:pt x="12377" y="13337"/>
                    </a:cubicBezTo>
                    <a:cubicBezTo>
                      <a:pt x="13234" y="13337"/>
                      <a:pt x="14066" y="13180"/>
                      <a:pt x="14872" y="12829"/>
                    </a:cubicBezTo>
                    <a:cubicBezTo>
                      <a:pt x="15006" y="12775"/>
                      <a:pt x="15149" y="12713"/>
                      <a:pt x="15274" y="12615"/>
                    </a:cubicBezTo>
                    <a:cubicBezTo>
                      <a:pt x="16210" y="11892"/>
                      <a:pt x="17004" y="11027"/>
                      <a:pt x="17602" y="9992"/>
                    </a:cubicBezTo>
                    <a:lnTo>
                      <a:pt x="17602" y="9992"/>
                    </a:lnTo>
                    <a:cubicBezTo>
                      <a:pt x="17513" y="10063"/>
                      <a:pt x="17424" y="10126"/>
                      <a:pt x="17352" y="10215"/>
                    </a:cubicBezTo>
                    <a:cubicBezTo>
                      <a:pt x="17102" y="10500"/>
                      <a:pt x="16862" y="10804"/>
                      <a:pt x="16612" y="11089"/>
                    </a:cubicBezTo>
                    <a:cubicBezTo>
                      <a:pt x="16523" y="11196"/>
                      <a:pt x="16415" y="11285"/>
                      <a:pt x="16264" y="11357"/>
                    </a:cubicBezTo>
                    <a:cubicBezTo>
                      <a:pt x="16273" y="11259"/>
                      <a:pt x="16246" y="11143"/>
                      <a:pt x="16291" y="11071"/>
                    </a:cubicBezTo>
                    <a:cubicBezTo>
                      <a:pt x="16451" y="10813"/>
                      <a:pt x="16585" y="10500"/>
                      <a:pt x="16817" y="10331"/>
                    </a:cubicBezTo>
                    <a:cubicBezTo>
                      <a:pt x="17861" y="9555"/>
                      <a:pt x="18351" y="8466"/>
                      <a:pt x="18619" y="7235"/>
                    </a:cubicBezTo>
                    <a:cubicBezTo>
                      <a:pt x="18744" y="6673"/>
                      <a:pt x="18726" y="6102"/>
                      <a:pt x="18592" y="5531"/>
                    </a:cubicBezTo>
                    <a:cubicBezTo>
                      <a:pt x="18565" y="5433"/>
                      <a:pt x="18539" y="5335"/>
                      <a:pt x="18503" y="5237"/>
                    </a:cubicBezTo>
                    <a:cubicBezTo>
                      <a:pt x="18342" y="4836"/>
                      <a:pt x="18209" y="4720"/>
                      <a:pt x="17771" y="4613"/>
                    </a:cubicBezTo>
                    <a:cubicBezTo>
                      <a:pt x="17736" y="4497"/>
                      <a:pt x="17700" y="4363"/>
                      <a:pt x="17656" y="4229"/>
                    </a:cubicBezTo>
                    <a:cubicBezTo>
                      <a:pt x="17352" y="3319"/>
                      <a:pt x="16799" y="2659"/>
                      <a:pt x="15862" y="2463"/>
                    </a:cubicBezTo>
                    <a:cubicBezTo>
                      <a:pt x="15398" y="2373"/>
                      <a:pt x="14926" y="2311"/>
                      <a:pt x="14462" y="2186"/>
                    </a:cubicBezTo>
                    <a:cubicBezTo>
                      <a:pt x="14363" y="2157"/>
                      <a:pt x="14248" y="2140"/>
                      <a:pt x="14134" y="2140"/>
                    </a:cubicBezTo>
                    <a:cubicBezTo>
                      <a:pt x="14000" y="2140"/>
                      <a:pt x="13867" y="2164"/>
                      <a:pt x="13766" y="2222"/>
                    </a:cubicBezTo>
                    <a:cubicBezTo>
                      <a:pt x="13463" y="2391"/>
                      <a:pt x="13195" y="2641"/>
                      <a:pt x="12972" y="2918"/>
                    </a:cubicBezTo>
                    <a:cubicBezTo>
                      <a:pt x="12758" y="3185"/>
                      <a:pt x="12820" y="3524"/>
                      <a:pt x="12963" y="3836"/>
                    </a:cubicBezTo>
                    <a:cubicBezTo>
                      <a:pt x="13088" y="4095"/>
                      <a:pt x="13222" y="4345"/>
                      <a:pt x="13320" y="4604"/>
                    </a:cubicBezTo>
                    <a:cubicBezTo>
                      <a:pt x="13436" y="4925"/>
                      <a:pt x="13338" y="5183"/>
                      <a:pt x="13017" y="5415"/>
                    </a:cubicBezTo>
                    <a:cubicBezTo>
                      <a:pt x="12794" y="5050"/>
                      <a:pt x="12588" y="4693"/>
                      <a:pt x="12365" y="4327"/>
                    </a:cubicBezTo>
                    <a:lnTo>
                      <a:pt x="12365" y="4327"/>
                    </a:lnTo>
                    <a:cubicBezTo>
                      <a:pt x="12267" y="4711"/>
                      <a:pt x="12285" y="4737"/>
                      <a:pt x="12874" y="5514"/>
                    </a:cubicBezTo>
                    <a:cubicBezTo>
                      <a:pt x="12731" y="5567"/>
                      <a:pt x="12597" y="5621"/>
                      <a:pt x="12455" y="5683"/>
                    </a:cubicBezTo>
                    <a:cubicBezTo>
                      <a:pt x="11973" y="5050"/>
                      <a:pt x="11919" y="4336"/>
                      <a:pt x="11928" y="3569"/>
                    </a:cubicBezTo>
                    <a:lnTo>
                      <a:pt x="11928" y="3569"/>
                    </a:lnTo>
                    <a:cubicBezTo>
                      <a:pt x="11741" y="3658"/>
                      <a:pt x="11723" y="3810"/>
                      <a:pt x="11714" y="3952"/>
                    </a:cubicBezTo>
                    <a:cubicBezTo>
                      <a:pt x="11643" y="4514"/>
                      <a:pt x="11741" y="5041"/>
                      <a:pt x="12017" y="5531"/>
                    </a:cubicBezTo>
                    <a:cubicBezTo>
                      <a:pt x="12178" y="5808"/>
                      <a:pt x="12347" y="6084"/>
                      <a:pt x="12526" y="6352"/>
                    </a:cubicBezTo>
                    <a:cubicBezTo>
                      <a:pt x="12802" y="6780"/>
                      <a:pt x="12927" y="7244"/>
                      <a:pt x="12829" y="7753"/>
                    </a:cubicBezTo>
                    <a:cubicBezTo>
                      <a:pt x="12704" y="8413"/>
                      <a:pt x="12160" y="8859"/>
                      <a:pt x="11393" y="8948"/>
                    </a:cubicBezTo>
                    <a:cubicBezTo>
                      <a:pt x="11116" y="8529"/>
                      <a:pt x="10974" y="8056"/>
                      <a:pt x="10929" y="7548"/>
                    </a:cubicBezTo>
                    <a:cubicBezTo>
                      <a:pt x="10893" y="7048"/>
                      <a:pt x="10858" y="6548"/>
                      <a:pt x="10760" y="6040"/>
                    </a:cubicBezTo>
                    <a:cubicBezTo>
                      <a:pt x="10724" y="6183"/>
                      <a:pt x="10679" y="6325"/>
                      <a:pt x="10670" y="6477"/>
                    </a:cubicBezTo>
                    <a:cubicBezTo>
                      <a:pt x="10590" y="7378"/>
                      <a:pt x="10644" y="8261"/>
                      <a:pt x="11107" y="9073"/>
                    </a:cubicBezTo>
                    <a:cubicBezTo>
                      <a:pt x="11134" y="9135"/>
                      <a:pt x="11161" y="9189"/>
                      <a:pt x="11179" y="9251"/>
                    </a:cubicBezTo>
                    <a:cubicBezTo>
                      <a:pt x="11402" y="9849"/>
                      <a:pt x="11259" y="10152"/>
                      <a:pt x="10617" y="10402"/>
                    </a:cubicBezTo>
                    <a:cubicBezTo>
                      <a:pt x="10617" y="10349"/>
                      <a:pt x="10608" y="10304"/>
                      <a:pt x="10617" y="10260"/>
                    </a:cubicBezTo>
                    <a:cubicBezTo>
                      <a:pt x="10804" y="9751"/>
                      <a:pt x="10760" y="9243"/>
                      <a:pt x="10608" y="8734"/>
                    </a:cubicBezTo>
                    <a:cubicBezTo>
                      <a:pt x="10501" y="8395"/>
                      <a:pt x="10367" y="8056"/>
                      <a:pt x="10251" y="7708"/>
                    </a:cubicBezTo>
                    <a:cubicBezTo>
                      <a:pt x="9894" y="6691"/>
                      <a:pt x="9859" y="5656"/>
                      <a:pt x="10099" y="4613"/>
                    </a:cubicBezTo>
                    <a:cubicBezTo>
                      <a:pt x="10117" y="4514"/>
                      <a:pt x="10135" y="4416"/>
                      <a:pt x="10135" y="4309"/>
                    </a:cubicBezTo>
                    <a:lnTo>
                      <a:pt x="10135" y="4309"/>
                    </a:lnTo>
                    <a:cubicBezTo>
                      <a:pt x="9867" y="4702"/>
                      <a:pt x="9805" y="5157"/>
                      <a:pt x="9760" y="5621"/>
                    </a:cubicBezTo>
                    <a:cubicBezTo>
                      <a:pt x="9680" y="6459"/>
                      <a:pt x="9814" y="7271"/>
                      <a:pt x="10082" y="8065"/>
                    </a:cubicBezTo>
                    <a:cubicBezTo>
                      <a:pt x="10215" y="8440"/>
                      <a:pt x="10331" y="8823"/>
                      <a:pt x="10447" y="9207"/>
                    </a:cubicBezTo>
                    <a:cubicBezTo>
                      <a:pt x="10483" y="9332"/>
                      <a:pt x="10483" y="9457"/>
                      <a:pt x="10510" y="9671"/>
                    </a:cubicBezTo>
                    <a:cubicBezTo>
                      <a:pt x="10429" y="9573"/>
                      <a:pt x="10394" y="9546"/>
                      <a:pt x="10376" y="9510"/>
                    </a:cubicBezTo>
                    <a:cubicBezTo>
                      <a:pt x="10117" y="8850"/>
                      <a:pt x="9867" y="8181"/>
                      <a:pt x="9600" y="7521"/>
                    </a:cubicBezTo>
                    <a:cubicBezTo>
                      <a:pt x="9350" y="6887"/>
                      <a:pt x="9127" y="6236"/>
                      <a:pt x="9020" y="5558"/>
                    </a:cubicBezTo>
                    <a:cubicBezTo>
                      <a:pt x="8806" y="4158"/>
                      <a:pt x="9154" y="2953"/>
                      <a:pt x="10198" y="2008"/>
                    </a:cubicBezTo>
                    <a:cubicBezTo>
                      <a:pt x="11344" y="960"/>
                      <a:pt x="12665" y="363"/>
                      <a:pt x="14183" y="363"/>
                    </a:cubicBezTo>
                    <a:close/>
                    <a:moveTo>
                      <a:pt x="14201" y="1"/>
                    </a:moveTo>
                    <a:cubicBezTo>
                      <a:pt x="12275" y="1"/>
                      <a:pt x="10663" y="842"/>
                      <a:pt x="9386" y="2391"/>
                    </a:cubicBezTo>
                    <a:cubicBezTo>
                      <a:pt x="8877" y="3016"/>
                      <a:pt x="8636" y="3765"/>
                      <a:pt x="8601" y="4586"/>
                    </a:cubicBezTo>
                    <a:cubicBezTo>
                      <a:pt x="8565" y="5219"/>
                      <a:pt x="8610" y="5861"/>
                      <a:pt x="8815" y="6468"/>
                    </a:cubicBezTo>
                    <a:cubicBezTo>
                      <a:pt x="9065" y="7200"/>
                      <a:pt x="9341" y="7922"/>
                      <a:pt x="9627" y="8645"/>
                    </a:cubicBezTo>
                    <a:cubicBezTo>
                      <a:pt x="9867" y="9243"/>
                      <a:pt x="10082" y="9849"/>
                      <a:pt x="10126" y="10509"/>
                    </a:cubicBezTo>
                    <a:cubicBezTo>
                      <a:pt x="10146" y="10789"/>
                      <a:pt x="10241" y="10917"/>
                      <a:pt x="10434" y="10917"/>
                    </a:cubicBezTo>
                    <a:cubicBezTo>
                      <a:pt x="10505" y="10917"/>
                      <a:pt x="10589" y="10900"/>
                      <a:pt x="10688" y="10866"/>
                    </a:cubicBezTo>
                    <a:cubicBezTo>
                      <a:pt x="11375" y="10616"/>
                      <a:pt x="11696" y="10135"/>
                      <a:pt x="11714" y="9323"/>
                    </a:cubicBezTo>
                    <a:cubicBezTo>
                      <a:pt x="11910" y="9225"/>
                      <a:pt x="12116" y="9135"/>
                      <a:pt x="12321" y="9028"/>
                    </a:cubicBezTo>
                    <a:cubicBezTo>
                      <a:pt x="12829" y="8743"/>
                      <a:pt x="13133" y="8297"/>
                      <a:pt x="13213" y="7708"/>
                    </a:cubicBezTo>
                    <a:cubicBezTo>
                      <a:pt x="13275" y="7217"/>
                      <a:pt x="13195" y="6745"/>
                      <a:pt x="12963" y="6316"/>
                    </a:cubicBezTo>
                    <a:cubicBezTo>
                      <a:pt x="12910" y="6218"/>
                      <a:pt x="12856" y="6120"/>
                      <a:pt x="12802" y="6004"/>
                    </a:cubicBezTo>
                    <a:cubicBezTo>
                      <a:pt x="12883" y="5960"/>
                      <a:pt x="12936" y="5933"/>
                      <a:pt x="12990" y="5897"/>
                    </a:cubicBezTo>
                    <a:cubicBezTo>
                      <a:pt x="13766" y="5496"/>
                      <a:pt x="13962" y="4898"/>
                      <a:pt x="13561" y="4104"/>
                    </a:cubicBezTo>
                    <a:cubicBezTo>
                      <a:pt x="13480" y="3943"/>
                      <a:pt x="13382" y="3783"/>
                      <a:pt x="13311" y="3622"/>
                    </a:cubicBezTo>
                    <a:cubicBezTo>
                      <a:pt x="13150" y="3265"/>
                      <a:pt x="13222" y="3087"/>
                      <a:pt x="13605" y="2855"/>
                    </a:cubicBezTo>
                    <a:cubicBezTo>
                      <a:pt x="14034" y="3506"/>
                      <a:pt x="14435" y="4158"/>
                      <a:pt x="14158" y="5005"/>
                    </a:cubicBezTo>
                    <a:cubicBezTo>
                      <a:pt x="14132" y="5103"/>
                      <a:pt x="14105" y="5201"/>
                      <a:pt x="14087" y="5308"/>
                    </a:cubicBezTo>
                    <a:cubicBezTo>
                      <a:pt x="14007" y="5763"/>
                      <a:pt x="14123" y="6067"/>
                      <a:pt x="14524" y="6281"/>
                    </a:cubicBezTo>
                    <a:cubicBezTo>
                      <a:pt x="15051" y="6566"/>
                      <a:pt x="15149" y="7048"/>
                      <a:pt x="15158" y="7619"/>
                    </a:cubicBezTo>
                    <a:cubicBezTo>
                      <a:pt x="15059" y="7583"/>
                      <a:pt x="14997" y="7556"/>
                      <a:pt x="14926" y="7530"/>
                    </a:cubicBezTo>
                    <a:cubicBezTo>
                      <a:pt x="14816" y="7490"/>
                      <a:pt x="14720" y="7469"/>
                      <a:pt x="14632" y="7469"/>
                    </a:cubicBezTo>
                    <a:cubicBezTo>
                      <a:pt x="14463" y="7469"/>
                      <a:pt x="14326" y="7547"/>
                      <a:pt x="14185" y="7717"/>
                    </a:cubicBezTo>
                    <a:cubicBezTo>
                      <a:pt x="14078" y="7860"/>
                      <a:pt x="13980" y="8020"/>
                      <a:pt x="13900" y="8181"/>
                    </a:cubicBezTo>
                    <a:cubicBezTo>
                      <a:pt x="13748" y="8475"/>
                      <a:pt x="13605" y="8779"/>
                      <a:pt x="13454" y="9073"/>
                    </a:cubicBezTo>
                    <a:cubicBezTo>
                      <a:pt x="12892" y="10152"/>
                      <a:pt x="12053" y="10902"/>
                      <a:pt x="10938" y="11312"/>
                    </a:cubicBezTo>
                    <a:cubicBezTo>
                      <a:pt x="10724" y="11392"/>
                      <a:pt x="10501" y="11437"/>
                      <a:pt x="10278" y="11455"/>
                    </a:cubicBezTo>
                    <a:cubicBezTo>
                      <a:pt x="10117" y="11463"/>
                      <a:pt x="9959" y="11467"/>
                      <a:pt x="9800" y="11467"/>
                    </a:cubicBezTo>
                    <a:cubicBezTo>
                      <a:pt x="9606" y="11467"/>
                      <a:pt x="9413" y="11461"/>
                      <a:pt x="9216" y="11446"/>
                    </a:cubicBezTo>
                    <a:cubicBezTo>
                      <a:pt x="8056" y="11375"/>
                      <a:pt x="7084" y="10893"/>
                      <a:pt x="6308" y="9992"/>
                    </a:cubicBezTo>
                    <a:cubicBezTo>
                      <a:pt x="6237" y="9903"/>
                      <a:pt x="6156" y="9805"/>
                      <a:pt x="6130" y="9697"/>
                    </a:cubicBezTo>
                    <a:cubicBezTo>
                      <a:pt x="5996" y="9055"/>
                      <a:pt x="6005" y="8431"/>
                      <a:pt x="6353" y="7860"/>
                    </a:cubicBezTo>
                    <a:cubicBezTo>
                      <a:pt x="6486" y="7646"/>
                      <a:pt x="6620" y="7449"/>
                      <a:pt x="6745" y="7235"/>
                    </a:cubicBezTo>
                    <a:cubicBezTo>
                      <a:pt x="6852" y="7048"/>
                      <a:pt x="6968" y="6852"/>
                      <a:pt x="7039" y="6646"/>
                    </a:cubicBezTo>
                    <a:cubicBezTo>
                      <a:pt x="7155" y="6272"/>
                      <a:pt x="7164" y="5888"/>
                      <a:pt x="6852" y="5603"/>
                    </a:cubicBezTo>
                    <a:cubicBezTo>
                      <a:pt x="6629" y="5406"/>
                      <a:pt x="6593" y="5210"/>
                      <a:pt x="6629" y="4925"/>
                    </a:cubicBezTo>
                    <a:cubicBezTo>
                      <a:pt x="6683" y="4497"/>
                      <a:pt x="6611" y="4042"/>
                      <a:pt x="6245" y="3810"/>
                    </a:cubicBezTo>
                    <a:cubicBezTo>
                      <a:pt x="5880" y="3578"/>
                      <a:pt x="5630" y="3274"/>
                      <a:pt x="5380" y="2944"/>
                    </a:cubicBezTo>
                    <a:cubicBezTo>
                      <a:pt x="5300" y="2828"/>
                      <a:pt x="5166" y="2757"/>
                      <a:pt x="5050" y="2686"/>
                    </a:cubicBezTo>
                    <a:cubicBezTo>
                      <a:pt x="4988" y="2650"/>
                      <a:pt x="4898" y="2659"/>
                      <a:pt x="4818" y="2650"/>
                    </a:cubicBezTo>
                    <a:lnTo>
                      <a:pt x="4818" y="2650"/>
                    </a:lnTo>
                    <a:cubicBezTo>
                      <a:pt x="4809" y="3194"/>
                      <a:pt x="4916" y="3703"/>
                      <a:pt x="4836" y="4220"/>
                    </a:cubicBezTo>
                    <a:cubicBezTo>
                      <a:pt x="4720" y="4113"/>
                      <a:pt x="4640" y="3988"/>
                      <a:pt x="4559" y="3872"/>
                    </a:cubicBezTo>
                    <a:cubicBezTo>
                      <a:pt x="4094" y="3195"/>
                      <a:pt x="3422" y="2819"/>
                      <a:pt x="2716" y="2819"/>
                    </a:cubicBezTo>
                    <a:cubicBezTo>
                      <a:pt x="2529" y="2819"/>
                      <a:pt x="2339" y="2845"/>
                      <a:pt x="2151" y="2900"/>
                    </a:cubicBezTo>
                    <a:cubicBezTo>
                      <a:pt x="1437" y="3105"/>
                      <a:pt x="946" y="3587"/>
                      <a:pt x="625" y="4256"/>
                    </a:cubicBezTo>
                    <a:cubicBezTo>
                      <a:pt x="1" y="5522"/>
                      <a:pt x="304" y="7672"/>
                      <a:pt x="2231" y="8074"/>
                    </a:cubicBezTo>
                    <a:cubicBezTo>
                      <a:pt x="2302" y="8092"/>
                      <a:pt x="2374" y="8145"/>
                      <a:pt x="2516" y="8217"/>
                    </a:cubicBezTo>
                    <a:cubicBezTo>
                      <a:pt x="2356" y="8234"/>
                      <a:pt x="2285" y="8243"/>
                      <a:pt x="2213" y="8252"/>
                    </a:cubicBezTo>
                    <a:cubicBezTo>
                      <a:pt x="1508" y="8395"/>
                      <a:pt x="1071" y="8832"/>
                      <a:pt x="884" y="9528"/>
                    </a:cubicBezTo>
                    <a:cubicBezTo>
                      <a:pt x="839" y="9706"/>
                      <a:pt x="777" y="9903"/>
                      <a:pt x="955" y="10028"/>
                    </a:cubicBezTo>
                    <a:cubicBezTo>
                      <a:pt x="1000" y="10060"/>
                      <a:pt x="1043" y="10073"/>
                      <a:pt x="1084" y="10073"/>
                    </a:cubicBezTo>
                    <a:cubicBezTo>
                      <a:pt x="1189" y="10073"/>
                      <a:pt x="1282" y="9987"/>
                      <a:pt x="1366" y="9929"/>
                    </a:cubicBezTo>
                    <a:cubicBezTo>
                      <a:pt x="1635" y="9768"/>
                      <a:pt x="1915" y="9677"/>
                      <a:pt x="2209" y="9677"/>
                    </a:cubicBezTo>
                    <a:cubicBezTo>
                      <a:pt x="2304" y="9677"/>
                      <a:pt x="2400" y="9687"/>
                      <a:pt x="2499" y="9706"/>
                    </a:cubicBezTo>
                    <a:cubicBezTo>
                      <a:pt x="3230" y="9867"/>
                      <a:pt x="3864" y="10268"/>
                      <a:pt x="4301" y="10848"/>
                    </a:cubicBezTo>
                    <a:cubicBezTo>
                      <a:pt x="5237" y="12106"/>
                      <a:pt x="6442" y="12963"/>
                      <a:pt x="7851" y="13516"/>
                    </a:cubicBezTo>
                    <a:cubicBezTo>
                      <a:pt x="9196" y="14044"/>
                      <a:pt x="10593" y="14297"/>
                      <a:pt x="12023" y="14297"/>
                    </a:cubicBezTo>
                    <a:cubicBezTo>
                      <a:pt x="12140" y="14297"/>
                      <a:pt x="12257" y="14295"/>
                      <a:pt x="12374" y="14292"/>
                    </a:cubicBezTo>
                    <a:cubicBezTo>
                      <a:pt x="14114" y="14238"/>
                      <a:pt x="15622" y="13596"/>
                      <a:pt x="16862" y="12338"/>
                    </a:cubicBezTo>
                    <a:cubicBezTo>
                      <a:pt x="18119" y="11053"/>
                      <a:pt x="18931" y="9510"/>
                      <a:pt x="19359" y="7744"/>
                    </a:cubicBezTo>
                    <a:cubicBezTo>
                      <a:pt x="19672" y="6441"/>
                      <a:pt x="19654" y="5148"/>
                      <a:pt x="19261" y="3872"/>
                    </a:cubicBezTo>
                    <a:cubicBezTo>
                      <a:pt x="18565" y="1562"/>
                      <a:pt x="16978" y="188"/>
                      <a:pt x="14685" y="18"/>
                    </a:cubicBezTo>
                    <a:cubicBezTo>
                      <a:pt x="14521" y="7"/>
                      <a:pt x="14360" y="1"/>
                      <a:pt x="14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6576637" y="3601995"/>
                <a:ext cx="1632" cy="2098"/>
              </a:xfrm>
              <a:custGeom>
                <a:avLst/>
                <a:gdLst/>
                <a:ahLst/>
                <a:cxnLst/>
                <a:rect l="l" t="t" r="r" b="b"/>
                <a:pathLst>
                  <a:path w="28" h="36" extrusionOk="0">
                    <a:moveTo>
                      <a:pt x="19" y="0"/>
                    </a:moveTo>
                    <a:cubicBezTo>
                      <a:pt x="10" y="9"/>
                      <a:pt x="1" y="18"/>
                      <a:pt x="1" y="36"/>
                    </a:cubicBezTo>
                    <a:cubicBezTo>
                      <a:pt x="10" y="27"/>
                      <a:pt x="19" y="18"/>
                      <a:pt x="28" y="9"/>
                    </a:cubicBezTo>
                    <a:lnTo>
                      <a:pt x="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6115546" y="3072952"/>
                <a:ext cx="519427" cy="421463"/>
              </a:xfrm>
              <a:custGeom>
                <a:avLst/>
                <a:gdLst/>
                <a:ahLst/>
                <a:cxnLst/>
                <a:rect l="l" t="t" r="r" b="b"/>
                <a:pathLst>
                  <a:path w="8913" h="7232" extrusionOk="0">
                    <a:moveTo>
                      <a:pt x="4476" y="0"/>
                    </a:moveTo>
                    <a:cubicBezTo>
                      <a:pt x="4024" y="0"/>
                      <a:pt x="3563" y="65"/>
                      <a:pt x="3096" y="184"/>
                    </a:cubicBezTo>
                    <a:cubicBezTo>
                      <a:pt x="1659" y="550"/>
                      <a:pt x="598" y="1388"/>
                      <a:pt x="89" y="2860"/>
                    </a:cubicBezTo>
                    <a:cubicBezTo>
                      <a:pt x="71" y="2923"/>
                      <a:pt x="36" y="2976"/>
                      <a:pt x="0" y="3030"/>
                    </a:cubicBezTo>
                    <a:cubicBezTo>
                      <a:pt x="13" y="3032"/>
                      <a:pt x="25" y="3033"/>
                      <a:pt x="36" y="3033"/>
                    </a:cubicBezTo>
                    <a:cubicBezTo>
                      <a:pt x="180" y="3033"/>
                      <a:pt x="192" y="2880"/>
                      <a:pt x="250" y="2789"/>
                    </a:cubicBezTo>
                    <a:cubicBezTo>
                      <a:pt x="509" y="2414"/>
                      <a:pt x="714" y="2004"/>
                      <a:pt x="1008" y="1683"/>
                    </a:cubicBezTo>
                    <a:cubicBezTo>
                      <a:pt x="1954" y="639"/>
                      <a:pt x="3167" y="291"/>
                      <a:pt x="4505" y="291"/>
                    </a:cubicBezTo>
                    <a:cubicBezTo>
                      <a:pt x="4532" y="291"/>
                      <a:pt x="4559" y="327"/>
                      <a:pt x="4612" y="362"/>
                    </a:cubicBezTo>
                    <a:cubicBezTo>
                      <a:pt x="2489" y="764"/>
                      <a:pt x="1410" y="2093"/>
                      <a:pt x="1231" y="4252"/>
                    </a:cubicBezTo>
                    <a:cubicBezTo>
                      <a:pt x="1276" y="4172"/>
                      <a:pt x="1320" y="4091"/>
                      <a:pt x="1401" y="3958"/>
                    </a:cubicBezTo>
                    <a:cubicBezTo>
                      <a:pt x="1436" y="4404"/>
                      <a:pt x="1445" y="4796"/>
                      <a:pt x="1517" y="5171"/>
                    </a:cubicBezTo>
                    <a:cubicBezTo>
                      <a:pt x="1597" y="5563"/>
                      <a:pt x="1713" y="5947"/>
                      <a:pt x="1847" y="6322"/>
                    </a:cubicBezTo>
                    <a:cubicBezTo>
                      <a:pt x="1980" y="6678"/>
                      <a:pt x="2186" y="6991"/>
                      <a:pt x="2489" y="7232"/>
                    </a:cubicBezTo>
                    <a:cubicBezTo>
                      <a:pt x="2150" y="6527"/>
                      <a:pt x="1820" y="5822"/>
                      <a:pt x="1811" y="5019"/>
                    </a:cubicBezTo>
                    <a:lnTo>
                      <a:pt x="1811" y="5019"/>
                    </a:lnTo>
                    <a:cubicBezTo>
                      <a:pt x="1918" y="5180"/>
                      <a:pt x="1989" y="5358"/>
                      <a:pt x="2079" y="5519"/>
                    </a:cubicBezTo>
                    <a:cubicBezTo>
                      <a:pt x="2168" y="5679"/>
                      <a:pt x="2257" y="5831"/>
                      <a:pt x="2364" y="5983"/>
                    </a:cubicBezTo>
                    <a:cubicBezTo>
                      <a:pt x="2462" y="6125"/>
                      <a:pt x="2551" y="6286"/>
                      <a:pt x="2712" y="6375"/>
                    </a:cubicBezTo>
                    <a:cubicBezTo>
                      <a:pt x="2614" y="6107"/>
                      <a:pt x="2498" y="5849"/>
                      <a:pt x="2355" y="5599"/>
                    </a:cubicBezTo>
                    <a:cubicBezTo>
                      <a:pt x="1989" y="4903"/>
                      <a:pt x="1793" y="4163"/>
                      <a:pt x="1749" y="3369"/>
                    </a:cubicBezTo>
                    <a:cubicBezTo>
                      <a:pt x="1731" y="3030"/>
                      <a:pt x="1775" y="2700"/>
                      <a:pt x="1945" y="2396"/>
                    </a:cubicBezTo>
                    <a:cubicBezTo>
                      <a:pt x="2572" y="1291"/>
                      <a:pt x="3737" y="624"/>
                      <a:pt x="4952" y="624"/>
                    </a:cubicBezTo>
                    <a:cubicBezTo>
                      <a:pt x="5189" y="624"/>
                      <a:pt x="5428" y="649"/>
                      <a:pt x="5665" y="701"/>
                    </a:cubicBezTo>
                    <a:cubicBezTo>
                      <a:pt x="5906" y="764"/>
                      <a:pt x="6138" y="871"/>
                      <a:pt x="6370" y="969"/>
                    </a:cubicBezTo>
                    <a:cubicBezTo>
                      <a:pt x="6272" y="960"/>
                      <a:pt x="6173" y="951"/>
                      <a:pt x="6066" y="951"/>
                    </a:cubicBezTo>
                    <a:cubicBezTo>
                      <a:pt x="5683" y="924"/>
                      <a:pt x="5299" y="898"/>
                      <a:pt x="4907" y="880"/>
                    </a:cubicBezTo>
                    <a:cubicBezTo>
                      <a:pt x="4907" y="907"/>
                      <a:pt x="4907" y="933"/>
                      <a:pt x="4898" y="960"/>
                    </a:cubicBezTo>
                    <a:cubicBezTo>
                      <a:pt x="5763" y="1014"/>
                      <a:pt x="6575" y="1228"/>
                      <a:pt x="7333" y="1683"/>
                    </a:cubicBezTo>
                    <a:cubicBezTo>
                      <a:pt x="8118" y="2147"/>
                      <a:pt x="8475" y="2949"/>
                      <a:pt x="8912" y="3717"/>
                    </a:cubicBezTo>
                    <a:cubicBezTo>
                      <a:pt x="8903" y="3583"/>
                      <a:pt x="8885" y="3467"/>
                      <a:pt x="8850" y="3351"/>
                    </a:cubicBezTo>
                    <a:cubicBezTo>
                      <a:pt x="8475" y="2298"/>
                      <a:pt x="7868" y="1424"/>
                      <a:pt x="6958" y="791"/>
                    </a:cubicBezTo>
                    <a:cubicBezTo>
                      <a:pt x="6178" y="239"/>
                      <a:pt x="5344" y="0"/>
                      <a:pt x="4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6115546" y="3249474"/>
                <a:ext cx="58" cy="58"/>
              </a:xfrm>
              <a:custGeom>
                <a:avLst/>
                <a:gdLst/>
                <a:ahLst/>
                <a:cxnLst/>
                <a:rect l="l" t="t" r="r" b="b"/>
                <a:pathLst>
                  <a:path w="1" h="1" extrusionOk="0">
                    <a:moveTo>
                      <a:pt x="0" y="1"/>
                    </a:moveTo>
                    <a:cubicBezTo>
                      <a:pt x="0" y="1"/>
                      <a:pt x="0" y="1"/>
                      <a:pt x="0" y="1"/>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6577686" y="3600946"/>
                <a:ext cx="583" cy="1632"/>
              </a:xfrm>
              <a:custGeom>
                <a:avLst/>
                <a:gdLst/>
                <a:ahLst/>
                <a:cxnLst/>
                <a:rect l="l" t="t" r="r" b="b"/>
                <a:pathLst>
                  <a:path w="10" h="28" extrusionOk="0">
                    <a:moveTo>
                      <a:pt x="10" y="0"/>
                    </a:moveTo>
                    <a:cubicBezTo>
                      <a:pt x="10" y="9"/>
                      <a:pt x="1" y="9"/>
                      <a:pt x="1" y="18"/>
                    </a:cubicBezTo>
                    <a:cubicBezTo>
                      <a:pt x="1" y="18"/>
                      <a:pt x="10" y="27"/>
                      <a:pt x="10" y="27"/>
                    </a:cubicBezTo>
                    <a:cubicBezTo>
                      <a:pt x="10" y="18"/>
                      <a:pt x="10" y="9"/>
                      <a:pt x="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6578211" y="3595235"/>
                <a:ext cx="3205" cy="5769"/>
              </a:xfrm>
              <a:custGeom>
                <a:avLst/>
                <a:gdLst/>
                <a:ahLst/>
                <a:cxnLst/>
                <a:rect l="l" t="t" r="r" b="b"/>
                <a:pathLst>
                  <a:path w="55" h="99" extrusionOk="0">
                    <a:moveTo>
                      <a:pt x="10" y="0"/>
                    </a:moveTo>
                    <a:cubicBezTo>
                      <a:pt x="10" y="36"/>
                      <a:pt x="1" y="63"/>
                      <a:pt x="1" y="98"/>
                    </a:cubicBezTo>
                    <a:cubicBezTo>
                      <a:pt x="19" y="72"/>
                      <a:pt x="36" y="45"/>
                      <a:pt x="54" y="18"/>
                    </a:cubicBezTo>
                    <a:cubicBezTo>
                      <a:pt x="45" y="9"/>
                      <a:pt x="28" y="9"/>
                      <a:pt x="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6115546" y="3249474"/>
                <a:ext cx="58" cy="583"/>
              </a:xfrm>
              <a:custGeom>
                <a:avLst/>
                <a:gdLst/>
                <a:ahLst/>
                <a:cxnLst/>
                <a:rect l="l" t="t" r="r" b="b"/>
                <a:pathLst>
                  <a:path w="1" h="10" extrusionOk="0">
                    <a:moveTo>
                      <a:pt x="0" y="1"/>
                    </a:moveTo>
                    <a:cubicBezTo>
                      <a:pt x="0" y="1"/>
                      <a:pt x="0" y="1"/>
                      <a:pt x="0" y="1"/>
                    </a:cubicBezTo>
                    <a:cubicBezTo>
                      <a:pt x="0" y="1"/>
                      <a:pt x="0" y="1"/>
                      <a:pt x="0" y="10"/>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6115546" y="3249999"/>
                <a:ext cx="816" cy="1632"/>
              </a:xfrm>
              <a:custGeom>
                <a:avLst/>
                <a:gdLst/>
                <a:ahLst/>
                <a:cxnLst/>
                <a:rect l="l" t="t" r="r" b="b"/>
                <a:pathLst>
                  <a:path w="14" h="28" extrusionOk="0">
                    <a:moveTo>
                      <a:pt x="0" y="1"/>
                    </a:moveTo>
                    <a:cubicBezTo>
                      <a:pt x="5" y="16"/>
                      <a:pt x="10" y="28"/>
                      <a:pt x="12" y="28"/>
                    </a:cubicBezTo>
                    <a:cubicBezTo>
                      <a:pt x="13" y="28"/>
                      <a:pt x="13" y="20"/>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5588368" y="3226280"/>
                <a:ext cx="220464" cy="201582"/>
              </a:xfrm>
              <a:custGeom>
                <a:avLst/>
                <a:gdLst/>
                <a:ahLst/>
                <a:cxnLst/>
                <a:rect l="l" t="t" r="r" b="b"/>
                <a:pathLst>
                  <a:path w="3783" h="3459" extrusionOk="0">
                    <a:moveTo>
                      <a:pt x="1781" y="0"/>
                    </a:moveTo>
                    <a:cubicBezTo>
                      <a:pt x="1200" y="0"/>
                      <a:pt x="684" y="360"/>
                      <a:pt x="419" y="961"/>
                    </a:cubicBezTo>
                    <a:cubicBezTo>
                      <a:pt x="0" y="1924"/>
                      <a:pt x="250" y="2790"/>
                      <a:pt x="1133" y="3369"/>
                    </a:cubicBezTo>
                    <a:cubicBezTo>
                      <a:pt x="509" y="2468"/>
                      <a:pt x="402" y="2121"/>
                      <a:pt x="607" y="1630"/>
                    </a:cubicBezTo>
                    <a:lnTo>
                      <a:pt x="607" y="1630"/>
                    </a:lnTo>
                    <a:cubicBezTo>
                      <a:pt x="919" y="2754"/>
                      <a:pt x="1294" y="3289"/>
                      <a:pt x="1900" y="3459"/>
                    </a:cubicBezTo>
                    <a:cubicBezTo>
                      <a:pt x="1731" y="3253"/>
                      <a:pt x="1579" y="3066"/>
                      <a:pt x="1427" y="2879"/>
                    </a:cubicBezTo>
                    <a:cubicBezTo>
                      <a:pt x="1017" y="2361"/>
                      <a:pt x="821" y="1782"/>
                      <a:pt x="910" y="1112"/>
                    </a:cubicBezTo>
                    <a:cubicBezTo>
                      <a:pt x="972" y="631"/>
                      <a:pt x="1169" y="426"/>
                      <a:pt x="1624" y="354"/>
                    </a:cubicBezTo>
                    <a:cubicBezTo>
                      <a:pt x="1718" y="337"/>
                      <a:pt x="1812" y="328"/>
                      <a:pt x="1904" y="328"/>
                    </a:cubicBezTo>
                    <a:cubicBezTo>
                      <a:pt x="2155" y="328"/>
                      <a:pt x="2394" y="394"/>
                      <a:pt x="2596" y="550"/>
                    </a:cubicBezTo>
                    <a:cubicBezTo>
                      <a:pt x="2899" y="782"/>
                      <a:pt x="3167" y="1059"/>
                      <a:pt x="3435" y="1335"/>
                    </a:cubicBezTo>
                    <a:cubicBezTo>
                      <a:pt x="3568" y="1469"/>
                      <a:pt x="3667" y="1648"/>
                      <a:pt x="3783" y="1808"/>
                    </a:cubicBezTo>
                    <a:cubicBezTo>
                      <a:pt x="3524" y="979"/>
                      <a:pt x="3060" y="327"/>
                      <a:pt x="2221" y="69"/>
                    </a:cubicBezTo>
                    <a:cubicBezTo>
                      <a:pt x="2073" y="23"/>
                      <a:pt x="1925" y="0"/>
                      <a:pt x="1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7" name="Google Shape;1997;p48"/>
          <p:cNvSpPr txBox="1"/>
          <p:nvPr/>
        </p:nvSpPr>
        <p:spPr>
          <a:xfrm>
            <a:off x="4823450" y="3536038"/>
            <a:ext cx="3630900" cy="1391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i="1">
                <a:latin typeface="Caudex"/>
                <a:ea typeface="Caudex"/>
                <a:cs typeface="Caudex"/>
                <a:sym typeface="Caudex"/>
              </a:rPr>
              <a:t>Bức tranh, được cho là do Bartolomé Esteban Murillo vẽ, miêu tả cảnh Galileo nhìn lên một bức tường của một căn phòng giam, trên đó có ghi dòng chữ </a:t>
            </a:r>
            <a:r>
              <a:rPr lang="en" b="1" i="1">
                <a:latin typeface="Caudex"/>
                <a:ea typeface="Caudex"/>
                <a:cs typeface="Caudex"/>
                <a:sym typeface="Caudex"/>
              </a:rPr>
              <a:t>"E pur si muove" (Dù sao Trái Đất vẫn quay)</a:t>
            </a:r>
            <a:r>
              <a:rPr lang="en" i="1">
                <a:latin typeface="Caudex"/>
                <a:ea typeface="Caudex"/>
                <a:cs typeface="Caudex"/>
                <a:sym typeface="Caudex"/>
              </a:rPr>
              <a:t>.</a:t>
            </a:r>
            <a:endParaRPr i="1">
              <a:latin typeface="Caudex"/>
              <a:ea typeface="Caudex"/>
              <a:cs typeface="Caudex"/>
              <a:sym typeface="Caudex"/>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grpSp>
        <p:nvGrpSpPr>
          <p:cNvPr id="2002" name="Google Shape;2002;p49"/>
          <p:cNvGrpSpPr/>
          <p:nvPr/>
        </p:nvGrpSpPr>
        <p:grpSpPr>
          <a:xfrm>
            <a:off x="3615985" y="186621"/>
            <a:ext cx="1911981" cy="845565"/>
            <a:chOff x="4426360" y="634150"/>
            <a:chExt cx="1911981" cy="845565"/>
          </a:xfrm>
        </p:grpSpPr>
        <p:grpSp>
          <p:nvGrpSpPr>
            <p:cNvPr id="2003" name="Google Shape;2003;p49"/>
            <p:cNvGrpSpPr/>
            <p:nvPr/>
          </p:nvGrpSpPr>
          <p:grpSpPr>
            <a:xfrm rot="10800000">
              <a:off x="4426360" y="634150"/>
              <a:ext cx="908283" cy="845552"/>
              <a:chOff x="6890694" y="572207"/>
              <a:chExt cx="974866" cy="907439"/>
            </a:xfrm>
          </p:grpSpPr>
          <p:sp>
            <p:nvSpPr>
              <p:cNvPr id="2004" name="Google Shape;2004;p49"/>
              <p:cNvSpPr/>
              <p:nvPr/>
            </p:nvSpPr>
            <p:spPr>
              <a:xfrm>
                <a:off x="6890694" y="572207"/>
                <a:ext cx="974866" cy="907439"/>
              </a:xfrm>
              <a:custGeom>
                <a:avLst/>
                <a:gdLst/>
                <a:ahLst/>
                <a:cxnLst/>
                <a:rect l="l" t="t" r="r" b="b"/>
                <a:pathLst>
                  <a:path w="16728" h="15571" extrusionOk="0">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28"/>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9"/>
              <p:cNvSpPr/>
              <p:nvPr/>
            </p:nvSpPr>
            <p:spPr>
              <a:xfrm>
                <a:off x="6890694" y="572207"/>
                <a:ext cx="974866" cy="907439"/>
              </a:xfrm>
              <a:custGeom>
                <a:avLst/>
                <a:gdLst/>
                <a:ahLst/>
                <a:cxnLst/>
                <a:rect l="l" t="t" r="r" b="b"/>
                <a:pathLst>
                  <a:path w="16728" h="15571" extrusionOk="0">
                    <a:moveTo>
                      <a:pt x="5183" y="2308"/>
                    </a:moveTo>
                    <a:cubicBezTo>
                      <a:pt x="5175" y="2308"/>
                      <a:pt x="5168" y="2308"/>
                      <a:pt x="5153" y="2314"/>
                    </a:cubicBezTo>
                    <a:lnTo>
                      <a:pt x="5153" y="2314"/>
                    </a:lnTo>
                    <a:cubicBezTo>
                      <a:pt x="5154" y="2312"/>
                      <a:pt x="5156" y="2310"/>
                      <a:pt x="5157" y="2308"/>
                    </a:cubicBezTo>
                    <a:close/>
                    <a:moveTo>
                      <a:pt x="3917" y="2719"/>
                    </a:moveTo>
                    <a:lnTo>
                      <a:pt x="3934" y="2736"/>
                    </a:lnTo>
                    <a:cubicBezTo>
                      <a:pt x="3926" y="2756"/>
                      <a:pt x="3919" y="2774"/>
                      <a:pt x="3912" y="2792"/>
                    </a:cubicBezTo>
                    <a:lnTo>
                      <a:pt x="3912" y="2792"/>
                    </a:lnTo>
                    <a:cubicBezTo>
                      <a:pt x="3916" y="2777"/>
                      <a:pt x="3921" y="2762"/>
                      <a:pt x="3926" y="2745"/>
                    </a:cubicBezTo>
                    <a:lnTo>
                      <a:pt x="3917" y="2719"/>
                    </a:lnTo>
                    <a:close/>
                    <a:moveTo>
                      <a:pt x="7427" y="3409"/>
                    </a:moveTo>
                    <a:cubicBezTo>
                      <a:pt x="7423" y="3411"/>
                      <a:pt x="7418" y="3413"/>
                      <a:pt x="7414" y="3414"/>
                    </a:cubicBezTo>
                    <a:lnTo>
                      <a:pt x="7423" y="3414"/>
                    </a:lnTo>
                    <a:cubicBezTo>
                      <a:pt x="7424" y="3413"/>
                      <a:pt x="7426" y="3411"/>
                      <a:pt x="7427" y="3409"/>
                    </a:cubicBezTo>
                    <a:close/>
                    <a:moveTo>
                      <a:pt x="11809" y="5623"/>
                    </a:moveTo>
                    <a:cubicBezTo>
                      <a:pt x="11810" y="5624"/>
                      <a:pt x="11811" y="5625"/>
                      <a:pt x="11812" y="5627"/>
                    </a:cubicBezTo>
                    <a:lnTo>
                      <a:pt x="11803" y="5636"/>
                    </a:lnTo>
                    <a:lnTo>
                      <a:pt x="11809" y="5623"/>
                    </a:lnTo>
                    <a:close/>
                    <a:moveTo>
                      <a:pt x="8809" y="2323"/>
                    </a:moveTo>
                    <a:cubicBezTo>
                      <a:pt x="9544" y="2323"/>
                      <a:pt x="10235" y="2545"/>
                      <a:pt x="10893" y="2933"/>
                    </a:cubicBezTo>
                    <a:cubicBezTo>
                      <a:pt x="11865" y="3521"/>
                      <a:pt x="12338" y="4449"/>
                      <a:pt x="12543" y="5546"/>
                    </a:cubicBezTo>
                    <a:cubicBezTo>
                      <a:pt x="12561" y="5654"/>
                      <a:pt x="12579" y="5752"/>
                      <a:pt x="12588" y="5859"/>
                    </a:cubicBezTo>
                    <a:cubicBezTo>
                      <a:pt x="12597" y="5868"/>
                      <a:pt x="12588" y="5877"/>
                      <a:pt x="12561" y="5948"/>
                    </a:cubicBezTo>
                    <a:cubicBezTo>
                      <a:pt x="12499" y="5787"/>
                      <a:pt x="12445" y="5671"/>
                      <a:pt x="12401" y="5546"/>
                    </a:cubicBezTo>
                    <a:cubicBezTo>
                      <a:pt x="11821" y="4119"/>
                      <a:pt x="10786" y="3263"/>
                      <a:pt x="9305" y="2986"/>
                    </a:cubicBezTo>
                    <a:cubicBezTo>
                      <a:pt x="9158" y="2959"/>
                      <a:pt x="9012" y="2946"/>
                      <a:pt x="8868" y="2946"/>
                    </a:cubicBezTo>
                    <a:cubicBezTo>
                      <a:pt x="8400" y="2946"/>
                      <a:pt x="7948" y="3082"/>
                      <a:pt x="7512" y="3307"/>
                    </a:cubicBezTo>
                    <a:cubicBezTo>
                      <a:pt x="7478" y="3333"/>
                      <a:pt x="7460" y="3375"/>
                      <a:pt x="7427" y="3409"/>
                    </a:cubicBezTo>
                    <a:lnTo>
                      <a:pt x="7427" y="3409"/>
                    </a:lnTo>
                    <a:cubicBezTo>
                      <a:pt x="7865" y="3250"/>
                      <a:pt x="8297" y="3078"/>
                      <a:pt x="8759" y="3078"/>
                    </a:cubicBezTo>
                    <a:cubicBezTo>
                      <a:pt x="8810" y="3078"/>
                      <a:pt x="8861" y="3080"/>
                      <a:pt x="8912" y="3084"/>
                    </a:cubicBezTo>
                    <a:cubicBezTo>
                      <a:pt x="10161" y="3191"/>
                      <a:pt x="11080" y="3834"/>
                      <a:pt x="11767" y="4877"/>
                    </a:cubicBezTo>
                    <a:cubicBezTo>
                      <a:pt x="11774" y="4899"/>
                      <a:pt x="11776" y="4921"/>
                      <a:pt x="11776" y="4942"/>
                    </a:cubicBezTo>
                    <a:lnTo>
                      <a:pt x="11776" y="4942"/>
                    </a:lnTo>
                    <a:cubicBezTo>
                      <a:pt x="11680" y="4874"/>
                      <a:pt x="11577" y="4812"/>
                      <a:pt x="11491" y="4726"/>
                    </a:cubicBezTo>
                    <a:cubicBezTo>
                      <a:pt x="10839" y="4110"/>
                      <a:pt x="10081" y="3744"/>
                      <a:pt x="9198" y="3673"/>
                    </a:cubicBezTo>
                    <a:cubicBezTo>
                      <a:pt x="9127" y="3667"/>
                      <a:pt x="9057" y="3665"/>
                      <a:pt x="8988" y="3665"/>
                    </a:cubicBezTo>
                    <a:cubicBezTo>
                      <a:pt x="8506" y="3665"/>
                      <a:pt x="8057" y="3799"/>
                      <a:pt x="7628" y="4057"/>
                    </a:cubicBezTo>
                    <a:cubicBezTo>
                      <a:pt x="7851" y="4021"/>
                      <a:pt x="8065" y="3976"/>
                      <a:pt x="8288" y="3932"/>
                    </a:cubicBezTo>
                    <a:cubicBezTo>
                      <a:pt x="8513" y="3892"/>
                      <a:pt x="8730" y="3872"/>
                      <a:pt x="8940" y="3872"/>
                    </a:cubicBezTo>
                    <a:cubicBezTo>
                      <a:pt x="10030" y="3872"/>
                      <a:pt x="10904" y="4406"/>
                      <a:pt x="11615" y="5341"/>
                    </a:cubicBezTo>
                    <a:cubicBezTo>
                      <a:pt x="11684" y="5435"/>
                      <a:pt x="11744" y="5521"/>
                      <a:pt x="11803" y="5614"/>
                    </a:cubicBezTo>
                    <a:lnTo>
                      <a:pt x="11803" y="5614"/>
                    </a:lnTo>
                    <a:cubicBezTo>
                      <a:pt x="11734" y="5580"/>
                      <a:pt x="11649" y="5553"/>
                      <a:pt x="11598" y="5502"/>
                    </a:cubicBezTo>
                    <a:cubicBezTo>
                      <a:pt x="10911" y="4753"/>
                      <a:pt x="10072" y="4333"/>
                      <a:pt x="9073" y="4253"/>
                    </a:cubicBezTo>
                    <a:lnTo>
                      <a:pt x="9073" y="4253"/>
                    </a:lnTo>
                    <a:cubicBezTo>
                      <a:pt x="9305" y="4333"/>
                      <a:pt x="9537" y="4405"/>
                      <a:pt x="9760" y="4485"/>
                    </a:cubicBezTo>
                    <a:cubicBezTo>
                      <a:pt x="10375" y="4690"/>
                      <a:pt x="10902" y="5038"/>
                      <a:pt x="11321" y="5538"/>
                    </a:cubicBezTo>
                    <a:cubicBezTo>
                      <a:pt x="11402" y="5626"/>
                      <a:pt x="11446" y="5744"/>
                      <a:pt x="11500" y="5859"/>
                    </a:cubicBezTo>
                    <a:lnTo>
                      <a:pt x="11500" y="5859"/>
                    </a:lnTo>
                    <a:cubicBezTo>
                      <a:pt x="10872" y="5223"/>
                      <a:pt x="10122" y="4831"/>
                      <a:pt x="9243" y="4699"/>
                    </a:cubicBezTo>
                    <a:cubicBezTo>
                      <a:pt x="9136" y="4684"/>
                      <a:pt x="9031" y="4676"/>
                      <a:pt x="8926" y="4676"/>
                    </a:cubicBezTo>
                    <a:cubicBezTo>
                      <a:pt x="8724" y="4676"/>
                      <a:pt x="8524" y="4706"/>
                      <a:pt x="8324" y="4770"/>
                    </a:cubicBezTo>
                    <a:cubicBezTo>
                      <a:pt x="8930" y="4806"/>
                      <a:pt x="9537" y="4877"/>
                      <a:pt x="10072" y="5207"/>
                    </a:cubicBezTo>
                    <a:cubicBezTo>
                      <a:pt x="9861" y="5199"/>
                      <a:pt x="9650" y="5184"/>
                      <a:pt x="9439" y="5184"/>
                    </a:cubicBezTo>
                    <a:cubicBezTo>
                      <a:pt x="9213" y="5184"/>
                      <a:pt x="8987" y="5201"/>
                      <a:pt x="8761" y="5261"/>
                    </a:cubicBezTo>
                    <a:cubicBezTo>
                      <a:pt x="8748" y="5264"/>
                      <a:pt x="8734" y="5266"/>
                      <a:pt x="8720" y="5266"/>
                    </a:cubicBezTo>
                    <a:cubicBezTo>
                      <a:pt x="8655" y="5266"/>
                      <a:pt x="8578" y="5235"/>
                      <a:pt x="8520" y="5199"/>
                    </a:cubicBezTo>
                    <a:cubicBezTo>
                      <a:pt x="8118" y="4922"/>
                      <a:pt x="7672" y="4824"/>
                      <a:pt x="7209" y="4735"/>
                    </a:cubicBezTo>
                    <a:cubicBezTo>
                      <a:pt x="6941" y="4681"/>
                      <a:pt x="6664" y="4601"/>
                      <a:pt x="6423" y="4494"/>
                    </a:cubicBezTo>
                    <a:cubicBezTo>
                      <a:pt x="6031" y="4315"/>
                      <a:pt x="5995" y="4173"/>
                      <a:pt x="6192" y="3789"/>
                    </a:cubicBezTo>
                    <a:cubicBezTo>
                      <a:pt x="6620" y="2977"/>
                      <a:pt x="7298" y="2531"/>
                      <a:pt x="8163" y="2380"/>
                    </a:cubicBezTo>
                    <a:cubicBezTo>
                      <a:pt x="8382" y="2342"/>
                      <a:pt x="8597" y="2323"/>
                      <a:pt x="8809" y="2323"/>
                    </a:cubicBezTo>
                    <a:close/>
                    <a:moveTo>
                      <a:pt x="14643" y="4614"/>
                    </a:moveTo>
                    <a:cubicBezTo>
                      <a:pt x="14714" y="4719"/>
                      <a:pt x="14801" y="4808"/>
                      <a:pt x="14845" y="4922"/>
                    </a:cubicBezTo>
                    <a:cubicBezTo>
                      <a:pt x="15139" y="5600"/>
                      <a:pt x="15353" y="6314"/>
                      <a:pt x="15478" y="7072"/>
                    </a:cubicBezTo>
                    <a:cubicBezTo>
                      <a:pt x="15425" y="7099"/>
                      <a:pt x="15371" y="7134"/>
                      <a:pt x="15318" y="7152"/>
                    </a:cubicBezTo>
                    <a:cubicBezTo>
                      <a:pt x="15273" y="7161"/>
                      <a:pt x="15220" y="7161"/>
                      <a:pt x="15193" y="7161"/>
                    </a:cubicBezTo>
                    <a:cubicBezTo>
                      <a:pt x="15006" y="6309"/>
                      <a:pt x="14829" y="5457"/>
                      <a:pt x="14643" y="4614"/>
                    </a:cubicBezTo>
                    <a:close/>
                    <a:moveTo>
                      <a:pt x="14417" y="4654"/>
                    </a:moveTo>
                    <a:cubicBezTo>
                      <a:pt x="14782" y="5529"/>
                      <a:pt x="14782" y="6412"/>
                      <a:pt x="14854" y="7304"/>
                    </a:cubicBezTo>
                    <a:cubicBezTo>
                      <a:pt x="14670" y="7444"/>
                      <a:pt x="14486" y="7593"/>
                      <a:pt x="14301" y="7734"/>
                    </a:cubicBezTo>
                    <a:lnTo>
                      <a:pt x="14301" y="7734"/>
                    </a:lnTo>
                    <a:cubicBezTo>
                      <a:pt x="14308" y="7647"/>
                      <a:pt x="14284" y="7552"/>
                      <a:pt x="14319" y="7482"/>
                    </a:cubicBezTo>
                    <a:cubicBezTo>
                      <a:pt x="14684" y="6697"/>
                      <a:pt x="14604" y="5894"/>
                      <a:pt x="14452" y="5083"/>
                    </a:cubicBezTo>
                    <a:cubicBezTo>
                      <a:pt x="14435" y="4967"/>
                      <a:pt x="14408" y="4851"/>
                      <a:pt x="14381" y="4744"/>
                    </a:cubicBezTo>
                    <a:cubicBezTo>
                      <a:pt x="14381" y="4735"/>
                      <a:pt x="14390" y="4717"/>
                      <a:pt x="14417" y="4654"/>
                    </a:cubicBezTo>
                    <a:close/>
                    <a:moveTo>
                      <a:pt x="14292" y="7714"/>
                    </a:moveTo>
                    <a:lnTo>
                      <a:pt x="14299" y="7736"/>
                    </a:lnTo>
                    <a:lnTo>
                      <a:pt x="14299" y="7736"/>
                    </a:lnTo>
                    <a:cubicBezTo>
                      <a:pt x="14297" y="7737"/>
                      <a:pt x="14294" y="7739"/>
                      <a:pt x="14292" y="7741"/>
                    </a:cubicBezTo>
                    <a:lnTo>
                      <a:pt x="14292" y="7714"/>
                    </a:lnTo>
                    <a:close/>
                    <a:moveTo>
                      <a:pt x="8405" y="416"/>
                    </a:moveTo>
                    <a:cubicBezTo>
                      <a:pt x="9443" y="416"/>
                      <a:pt x="10437" y="663"/>
                      <a:pt x="11366" y="1175"/>
                    </a:cubicBezTo>
                    <a:cubicBezTo>
                      <a:pt x="12195" y="1621"/>
                      <a:pt x="12793" y="2317"/>
                      <a:pt x="13266" y="3129"/>
                    </a:cubicBezTo>
                    <a:cubicBezTo>
                      <a:pt x="13783" y="4039"/>
                      <a:pt x="14131" y="5011"/>
                      <a:pt x="14176" y="6064"/>
                    </a:cubicBezTo>
                    <a:cubicBezTo>
                      <a:pt x="14194" y="6385"/>
                      <a:pt x="14149" y="6715"/>
                      <a:pt x="14087" y="7027"/>
                    </a:cubicBezTo>
                    <a:cubicBezTo>
                      <a:pt x="13908" y="7812"/>
                      <a:pt x="13623" y="8553"/>
                      <a:pt x="13079" y="9168"/>
                    </a:cubicBezTo>
                    <a:cubicBezTo>
                      <a:pt x="12794" y="9506"/>
                      <a:pt x="12537" y="9878"/>
                      <a:pt x="12271" y="10234"/>
                    </a:cubicBezTo>
                    <a:lnTo>
                      <a:pt x="12271" y="10234"/>
                    </a:lnTo>
                    <a:cubicBezTo>
                      <a:pt x="12304" y="10113"/>
                      <a:pt x="12322" y="9994"/>
                      <a:pt x="12374" y="9891"/>
                    </a:cubicBezTo>
                    <a:cubicBezTo>
                      <a:pt x="13141" y="8285"/>
                      <a:pt x="13248" y="6635"/>
                      <a:pt x="12784" y="4931"/>
                    </a:cubicBezTo>
                    <a:cubicBezTo>
                      <a:pt x="12365" y="3370"/>
                      <a:pt x="11321" y="2460"/>
                      <a:pt x="9813" y="2094"/>
                    </a:cubicBezTo>
                    <a:cubicBezTo>
                      <a:pt x="9463" y="2010"/>
                      <a:pt x="9114" y="1963"/>
                      <a:pt x="8767" y="1963"/>
                    </a:cubicBezTo>
                    <a:cubicBezTo>
                      <a:pt x="8233" y="1963"/>
                      <a:pt x="7705" y="2075"/>
                      <a:pt x="7191" y="2335"/>
                    </a:cubicBezTo>
                    <a:cubicBezTo>
                      <a:pt x="6950" y="2451"/>
                      <a:pt x="6727" y="2620"/>
                      <a:pt x="6441" y="2799"/>
                    </a:cubicBezTo>
                    <a:cubicBezTo>
                      <a:pt x="6486" y="2674"/>
                      <a:pt x="6513" y="2594"/>
                      <a:pt x="6548" y="2522"/>
                    </a:cubicBezTo>
                    <a:cubicBezTo>
                      <a:pt x="7048" y="1586"/>
                      <a:pt x="7860" y="1193"/>
                      <a:pt x="8859" y="1148"/>
                    </a:cubicBezTo>
                    <a:cubicBezTo>
                      <a:pt x="8929" y="1145"/>
                      <a:pt x="8999" y="1143"/>
                      <a:pt x="9069" y="1143"/>
                    </a:cubicBezTo>
                    <a:cubicBezTo>
                      <a:pt x="10278" y="1143"/>
                      <a:pt x="11289" y="1656"/>
                      <a:pt x="12124" y="2567"/>
                    </a:cubicBezTo>
                    <a:cubicBezTo>
                      <a:pt x="13257" y="3816"/>
                      <a:pt x="13721" y="5306"/>
                      <a:pt x="13551" y="7001"/>
                    </a:cubicBezTo>
                    <a:cubicBezTo>
                      <a:pt x="13551" y="7054"/>
                      <a:pt x="13551" y="7117"/>
                      <a:pt x="13551" y="7259"/>
                    </a:cubicBezTo>
                    <a:cubicBezTo>
                      <a:pt x="13721" y="6992"/>
                      <a:pt x="13730" y="6778"/>
                      <a:pt x="13748" y="6563"/>
                    </a:cubicBezTo>
                    <a:cubicBezTo>
                      <a:pt x="13783" y="5841"/>
                      <a:pt x="13667" y="5136"/>
                      <a:pt x="13426" y="4458"/>
                    </a:cubicBezTo>
                    <a:cubicBezTo>
                      <a:pt x="12936" y="3120"/>
                      <a:pt x="12133" y="2032"/>
                      <a:pt x="10875" y="1354"/>
                    </a:cubicBezTo>
                    <a:cubicBezTo>
                      <a:pt x="10263" y="1022"/>
                      <a:pt x="9623" y="854"/>
                      <a:pt x="8962" y="854"/>
                    </a:cubicBezTo>
                    <a:cubicBezTo>
                      <a:pt x="8699" y="854"/>
                      <a:pt x="8432" y="881"/>
                      <a:pt x="8163" y="934"/>
                    </a:cubicBezTo>
                    <a:cubicBezTo>
                      <a:pt x="6968" y="1175"/>
                      <a:pt x="6307" y="1996"/>
                      <a:pt x="5968" y="3156"/>
                    </a:cubicBezTo>
                    <a:cubicBezTo>
                      <a:pt x="5915" y="3343"/>
                      <a:pt x="5879" y="3539"/>
                      <a:pt x="5835" y="3736"/>
                    </a:cubicBezTo>
                    <a:cubicBezTo>
                      <a:pt x="5808" y="3744"/>
                      <a:pt x="5781" y="3744"/>
                      <a:pt x="5745" y="3753"/>
                    </a:cubicBezTo>
                    <a:cubicBezTo>
                      <a:pt x="5710" y="3611"/>
                      <a:pt x="5656" y="3477"/>
                      <a:pt x="5638" y="3343"/>
                    </a:cubicBezTo>
                    <a:cubicBezTo>
                      <a:pt x="5585" y="2933"/>
                      <a:pt x="5656" y="2540"/>
                      <a:pt x="5835" y="2165"/>
                    </a:cubicBezTo>
                    <a:cubicBezTo>
                      <a:pt x="6200" y="1389"/>
                      <a:pt x="6780" y="836"/>
                      <a:pt x="7574" y="524"/>
                    </a:cubicBezTo>
                    <a:cubicBezTo>
                      <a:pt x="7717" y="462"/>
                      <a:pt x="7887" y="435"/>
                      <a:pt x="8047" y="426"/>
                    </a:cubicBezTo>
                    <a:cubicBezTo>
                      <a:pt x="8167" y="419"/>
                      <a:pt x="8286" y="416"/>
                      <a:pt x="8405" y="416"/>
                    </a:cubicBezTo>
                    <a:close/>
                    <a:moveTo>
                      <a:pt x="5147" y="2326"/>
                    </a:moveTo>
                    <a:cubicBezTo>
                      <a:pt x="5139" y="2475"/>
                      <a:pt x="5138" y="2623"/>
                      <a:pt x="5103" y="2763"/>
                    </a:cubicBezTo>
                    <a:cubicBezTo>
                      <a:pt x="5005" y="3254"/>
                      <a:pt x="5014" y="3744"/>
                      <a:pt x="5157" y="4226"/>
                    </a:cubicBezTo>
                    <a:cubicBezTo>
                      <a:pt x="5389" y="4958"/>
                      <a:pt x="5817" y="5502"/>
                      <a:pt x="6566" y="5716"/>
                    </a:cubicBezTo>
                    <a:cubicBezTo>
                      <a:pt x="6736" y="5770"/>
                      <a:pt x="6896" y="5814"/>
                      <a:pt x="7093" y="5814"/>
                    </a:cubicBezTo>
                    <a:cubicBezTo>
                      <a:pt x="6834" y="5662"/>
                      <a:pt x="6575" y="5520"/>
                      <a:pt x="6334" y="5359"/>
                    </a:cubicBezTo>
                    <a:cubicBezTo>
                      <a:pt x="6152" y="5237"/>
                      <a:pt x="5935" y="5141"/>
                      <a:pt x="5883" y="4888"/>
                    </a:cubicBezTo>
                    <a:lnTo>
                      <a:pt x="5883" y="4888"/>
                    </a:lnTo>
                    <a:cubicBezTo>
                      <a:pt x="6390" y="5128"/>
                      <a:pt x="6906" y="5351"/>
                      <a:pt x="7405" y="5609"/>
                    </a:cubicBezTo>
                    <a:cubicBezTo>
                      <a:pt x="7699" y="5761"/>
                      <a:pt x="7985" y="5948"/>
                      <a:pt x="8288" y="6109"/>
                    </a:cubicBezTo>
                    <a:cubicBezTo>
                      <a:pt x="8163" y="5885"/>
                      <a:pt x="7994" y="5689"/>
                      <a:pt x="7788" y="5529"/>
                    </a:cubicBezTo>
                    <a:cubicBezTo>
                      <a:pt x="7725" y="5473"/>
                      <a:pt x="7662" y="5411"/>
                      <a:pt x="7605" y="5348"/>
                    </a:cubicBezTo>
                    <a:lnTo>
                      <a:pt x="7605" y="5348"/>
                    </a:lnTo>
                    <a:cubicBezTo>
                      <a:pt x="7817" y="5429"/>
                      <a:pt x="8041" y="5492"/>
                      <a:pt x="8226" y="5618"/>
                    </a:cubicBezTo>
                    <a:cubicBezTo>
                      <a:pt x="8547" y="5823"/>
                      <a:pt x="8609" y="6082"/>
                      <a:pt x="8493" y="6456"/>
                    </a:cubicBezTo>
                    <a:cubicBezTo>
                      <a:pt x="8466" y="6519"/>
                      <a:pt x="8440" y="6572"/>
                      <a:pt x="8422" y="6635"/>
                    </a:cubicBezTo>
                    <a:cubicBezTo>
                      <a:pt x="8324" y="6938"/>
                      <a:pt x="8386" y="7090"/>
                      <a:pt x="8680" y="7215"/>
                    </a:cubicBezTo>
                    <a:cubicBezTo>
                      <a:pt x="8832" y="7286"/>
                      <a:pt x="8984" y="7340"/>
                      <a:pt x="9127" y="7420"/>
                    </a:cubicBezTo>
                    <a:cubicBezTo>
                      <a:pt x="9715" y="7786"/>
                      <a:pt x="9921" y="8535"/>
                      <a:pt x="9430" y="9115"/>
                    </a:cubicBezTo>
                    <a:cubicBezTo>
                      <a:pt x="9385" y="9177"/>
                      <a:pt x="9332" y="9240"/>
                      <a:pt x="9287" y="9302"/>
                    </a:cubicBezTo>
                    <a:cubicBezTo>
                      <a:pt x="9144" y="9525"/>
                      <a:pt x="9153" y="9650"/>
                      <a:pt x="9305" y="9864"/>
                    </a:cubicBezTo>
                    <a:cubicBezTo>
                      <a:pt x="9599" y="10266"/>
                      <a:pt x="9599" y="10560"/>
                      <a:pt x="9287" y="11042"/>
                    </a:cubicBezTo>
                    <a:cubicBezTo>
                      <a:pt x="8689" y="10551"/>
                      <a:pt x="7976" y="10417"/>
                      <a:pt x="7253" y="10319"/>
                    </a:cubicBezTo>
                    <a:cubicBezTo>
                      <a:pt x="5353" y="10052"/>
                      <a:pt x="4175" y="8883"/>
                      <a:pt x="3480" y="7125"/>
                    </a:cubicBezTo>
                    <a:cubicBezTo>
                      <a:pt x="2971" y="5832"/>
                      <a:pt x="3007" y="4521"/>
                      <a:pt x="3595" y="3245"/>
                    </a:cubicBezTo>
                    <a:cubicBezTo>
                      <a:pt x="3648" y="3113"/>
                      <a:pt x="3666" y="2929"/>
                      <a:pt x="3863" y="2915"/>
                    </a:cubicBezTo>
                    <a:lnTo>
                      <a:pt x="3863" y="2915"/>
                    </a:lnTo>
                    <a:cubicBezTo>
                      <a:pt x="3488" y="3629"/>
                      <a:pt x="3408" y="4396"/>
                      <a:pt x="3497" y="5181"/>
                    </a:cubicBezTo>
                    <a:cubicBezTo>
                      <a:pt x="3756" y="7456"/>
                      <a:pt x="5032" y="8928"/>
                      <a:pt x="7030" y="9793"/>
                    </a:cubicBezTo>
                    <a:cubicBezTo>
                      <a:pt x="7672" y="10069"/>
                      <a:pt x="8341" y="10266"/>
                      <a:pt x="9037" y="10507"/>
                    </a:cubicBezTo>
                    <a:cubicBezTo>
                      <a:pt x="8788" y="10212"/>
                      <a:pt x="8520" y="9989"/>
                      <a:pt x="8172" y="9873"/>
                    </a:cubicBezTo>
                    <a:cubicBezTo>
                      <a:pt x="7869" y="9766"/>
                      <a:pt x="7556" y="9659"/>
                      <a:pt x="7244" y="9543"/>
                    </a:cubicBezTo>
                    <a:cubicBezTo>
                      <a:pt x="6343" y="9195"/>
                      <a:pt x="5576" y="8633"/>
                      <a:pt x="4934" y="7902"/>
                    </a:cubicBezTo>
                    <a:cubicBezTo>
                      <a:pt x="4059" y="6894"/>
                      <a:pt x="3765" y="5689"/>
                      <a:pt x="3836" y="4369"/>
                    </a:cubicBezTo>
                    <a:cubicBezTo>
                      <a:pt x="3845" y="4235"/>
                      <a:pt x="3890" y="4110"/>
                      <a:pt x="3952" y="3985"/>
                    </a:cubicBezTo>
                    <a:cubicBezTo>
                      <a:pt x="3961" y="4048"/>
                      <a:pt x="3970" y="4110"/>
                      <a:pt x="3961" y="4173"/>
                    </a:cubicBezTo>
                    <a:cubicBezTo>
                      <a:pt x="3908" y="5047"/>
                      <a:pt x="4149" y="5841"/>
                      <a:pt x="4639" y="6546"/>
                    </a:cubicBezTo>
                    <a:cubicBezTo>
                      <a:pt x="5032" y="7117"/>
                      <a:pt x="5540" y="7572"/>
                      <a:pt x="6120" y="7911"/>
                    </a:cubicBezTo>
                    <a:cubicBezTo>
                      <a:pt x="6397" y="8071"/>
                      <a:pt x="6682" y="8223"/>
                      <a:pt x="6968" y="8357"/>
                    </a:cubicBezTo>
                    <a:cubicBezTo>
                      <a:pt x="7610" y="8651"/>
                      <a:pt x="8252" y="8936"/>
                      <a:pt x="8895" y="9222"/>
                    </a:cubicBezTo>
                    <a:cubicBezTo>
                      <a:pt x="8761" y="8954"/>
                      <a:pt x="8538" y="8749"/>
                      <a:pt x="8261" y="8606"/>
                    </a:cubicBezTo>
                    <a:cubicBezTo>
                      <a:pt x="7949" y="8437"/>
                      <a:pt x="7610" y="8312"/>
                      <a:pt x="7298" y="8151"/>
                    </a:cubicBezTo>
                    <a:cubicBezTo>
                      <a:pt x="6789" y="7866"/>
                      <a:pt x="6254" y="7616"/>
                      <a:pt x="5790" y="7268"/>
                    </a:cubicBezTo>
                    <a:cubicBezTo>
                      <a:pt x="4987" y="6671"/>
                      <a:pt x="4461" y="5859"/>
                      <a:pt x="4309" y="4833"/>
                    </a:cubicBezTo>
                    <a:cubicBezTo>
                      <a:pt x="4256" y="4449"/>
                      <a:pt x="4256" y="4057"/>
                      <a:pt x="4416" y="3611"/>
                    </a:cubicBezTo>
                    <a:cubicBezTo>
                      <a:pt x="4452" y="3869"/>
                      <a:pt x="4470" y="4066"/>
                      <a:pt x="4505" y="4253"/>
                    </a:cubicBezTo>
                    <a:cubicBezTo>
                      <a:pt x="4800" y="5671"/>
                      <a:pt x="5621" y="6599"/>
                      <a:pt x="7003" y="6974"/>
                    </a:cubicBezTo>
                    <a:cubicBezTo>
                      <a:pt x="7378" y="7072"/>
                      <a:pt x="7753" y="7152"/>
                      <a:pt x="8136" y="7215"/>
                    </a:cubicBezTo>
                    <a:cubicBezTo>
                      <a:pt x="7860" y="6938"/>
                      <a:pt x="7539" y="6760"/>
                      <a:pt x="7164" y="6662"/>
                    </a:cubicBezTo>
                    <a:cubicBezTo>
                      <a:pt x="6566" y="6519"/>
                      <a:pt x="6040" y="6224"/>
                      <a:pt x="5612" y="5761"/>
                    </a:cubicBezTo>
                    <a:cubicBezTo>
                      <a:pt x="4821" y="4899"/>
                      <a:pt x="4473" y="3622"/>
                      <a:pt x="5147" y="2326"/>
                    </a:cubicBezTo>
                    <a:close/>
                    <a:moveTo>
                      <a:pt x="4229" y="11220"/>
                    </a:moveTo>
                    <a:lnTo>
                      <a:pt x="4229" y="11220"/>
                    </a:lnTo>
                    <a:cubicBezTo>
                      <a:pt x="4202" y="11229"/>
                      <a:pt x="4184" y="11229"/>
                      <a:pt x="4166" y="11229"/>
                    </a:cubicBezTo>
                    <a:lnTo>
                      <a:pt x="4229" y="11220"/>
                    </a:lnTo>
                    <a:close/>
                    <a:moveTo>
                      <a:pt x="3060" y="11863"/>
                    </a:moveTo>
                    <a:cubicBezTo>
                      <a:pt x="3292" y="12050"/>
                      <a:pt x="3310" y="12130"/>
                      <a:pt x="3176" y="12398"/>
                    </a:cubicBezTo>
                    <a:cubicBezTo>
                      <a:pt x="2947" y="12855"/>
                      <a:pt x="2494" y="13118"/>
                      <a:pt x="1974" y="13118"/>
                    </a:cubicBezTo>
                    <a:cubicBezTo>
                      <a:pt x="1926" y="13118"/>
                      <a:pt x="1878" y="13116"/>
                      <a:pt x="1829" y="13111"/>
                    </a:cubicBezTo>
                    <a:cubicBezTo>
                      <a:pt x="2088" y="12969"/>
                      <a:pt x="2400" y="12871"/>
                      <a:pt x="2605" y="12665"/>
                    </a:cubicBezTo>
                    <a:cubicBezTo>
                      <a:pt x="2810" y="12451"/>
                      <a:pt x="2917" y="12130"/>
                      <a:pt x="3060" y="11863"/>
                    </a:cubicBezTo>
                    <a:close/>
                    <a:moveTo>
                      <a:pt x="15692" y="7572"/>
                    </a:moveTo>
                    <a:cubicBezTo>
                      <a:pt x="15817" y="7572"/>
                      <a:pt x="15951" y="7598"/>
                      <a:pt x="16076" y="7616"/>
                    </a:cubicBezTo>
                    <a:cubicBezTo>
                      <a:pt x="16103" y="7652"/>
                      <a:pt x="16121" y="7696"/>
                      <a:pt x="16147" y="7741"/>
                    </a:cubicBezTo>
                    <a:cubicBezTo>
                      <a:pt x="16076" y="7768"/>
                      <a:pt x="16014" y="7795"/>
                      <a:pt x="15951" y="7830"/>
                    </a:cubicBezTo>
                    <a:cubicBezTo>
                      <a:pt x="15389" y="8125"/>
                      <a:pt x="14970" y="8589"/>
                      <a:pt x="14559" y="9061"/>
                    </a:cubicBezTo>
                    <a:cubicBezTo>
                      <a:pt x="13971" y="9730"/>
                      <a:pt x="13382" y="10408"/>
                      <a:pt x="12775" y="11060"/>
                    </a:cubicBezTo>
                    <a:cubicBezTo>
                      <a:pt x="12044" y="11827"/>
                      <a:pt x="11205" y="12425"/>
                      <a:pt x="10179" y="12701"/>
                    </a:cubicBezTo>
                    <a:cubicBezTo>
                      <a:pt x="9626" y="12849"/>
                      <a:pt x="9087" y="12928"/>
                      <a:pt x="8564" y="12928"/>
                    </a:cubicBezTo>
                    <a:cubicBezTo>
                      <a:pt x="7415" y="12928"/>
                      <a:pt x="6342" y="12548"/>
                      <a:pt x="5362" y="11684"/>
                    </a:cubicBezTo>
                    <a:cubicBezTo>
                      <a:pt x="4728" y="11122"/>
                      <a:pt x="4015" y="10703"/>
                      <a:pt x="3212" y="10444"/>
                    </a:cubicBezTo>
                    <a:cubicBezTo>
                      <a:pt x="2933" y="10353"/>
                      <a:pt x="2678" y="10310"/>
                      <a:pt x="2423" y="10310"/>
                    </a:cubicBezTo>
                    <a:cubicBezTo>
                      <a:pt x="2326" y="10310"/>
                      <a:pt x="2230" y="10316"/>
                      <a:pt x="2132" y="10328"/>
                    </a:cubicBezTo>
                    <a:cubicBezTo>
                      <a:pt x="2231" y="10400"/>
                      <a:pt x="2293" y="10444"/>
                      <a:pt x="2364" y="10480"/>
                    </a:cubicBezTo>
                    <a:cubicBezTo>
                      <a:pt x="3230" y="10926"/>
                      <a:pt x="3988" y="11532"/>
                      <a:pt x="4728" y="12175"/>
                    </a:cubicBezTo>
                    <a:cubicBezTo>
                      <a:pt x="5210" y="12585"/>
                      <a:pt x="5701" y="12996"/>
                      <a:pt x="6200" y="13388"/>
                    </a:cubicBezTo>
                    <a:cubicBezTo>
                      <a:pt x="6870" y="13897"/>
                      <a:pt x="7592" y="14244"/>
                      <a:pt x="8422" y="14378"/>
                    </a:cubicBezTo>
                    <a:cubicBezTo>
                      <a:pt x="8839" y="14451"/>
                      <a:pt x="9185" y="14487"/>
                      <a:pt x="9685" y="14487"/>
                    </a:cubicBezTo>
                    <a:cubicBezTo>
                      <a:pt x="9741" y="14487"/>
                      <a:pt x="9798" y="14486"/>
                      <a:pt x="9858" y="14485"/>
                    </a:cubicBezTo>
                    <a:cubicBezTo>
                      <a:pt x="11009" y="14387"/>
                      <a:pt x="11241" y="14271"/>
                      <a:pt x="11241" y="14236"/>
                    </a:cubicBezTo>
                    <a:lnTo>
                      <a:pt x="11241" y="14236"/>
                    </a:lnTo>
                    <a:cubicBezTo>
                      <a:pt x="10852" y="14328"/>
                      <a:pt x="10339" y="14349"/>
                      <a:pt x="9939" y="14349"/>
                    </a:cubicBezTo>
                    <a:cubicBezTo>
                      <a:pt x="9642" y="14349"/>
                      <a:pt x="9408" y="14337"/>
                      <a:pt x="9332" y="14334"/>
                    </a:cubicBezTo>
                    <a:cubicBezTo>
                      <a:pt x="8110" y="14262"/>
                      <a:pt x="7021" y="13834"/>
                      <a:pt x="6067" y="13031"/>
                    </a:cubicBezTo>
                    <a:cubicBezTo>
                      <a:pt x="5469" y="12523"/>
                      <a:pt x="4898" y="11979"/>
                      <a:pt x="4318" y="11443"/>
                    </a:cubicBezTo>
                    <a:cubicBezTo>
                      <a:pt x="4265" y="11399"/>
                      <a:pt x="4256" y="11301"/>
                      <a:pt x="4229" y="11220"/>
                    </a:cubicBezTo>
                    <a:lnTo>
                      <a:pt x="4229" y="11220"/>
                    </a:lnTo>
                    <a:cubicBezTo>
                      <a:pt x="5032" y="11755"/>
                      <a:pt x="5745" y="12433"/>
                      <a:pt x="6629" y="12862"/>
                    </a:cubicBezTo>
                    <a:cubicBezTo>
                      <a:pt x="7494" y="13272"/>
                      <a:pt x="8377" y="13620"/>
                      <a:pt x="9341" y="13691"/>
                    </a:cubicBezTo>
                    <a:cubicBezTo>
                      <a:pt x="9579" y="13708"/>
                      <a:pt x="9820" y="13718"/>
                      <a:pt x="10059" y="13718"/>
                    </a:cubicBezTo>
                    <a:cubicBezTo>
                      <a:pt x="11343" y="13718"/>
                      <a:pt x="12608" y="13438"/>
                      <a:pt x="13480" y="12460"/>
                    </a:cubicBezTo>
                    <a:lnTo>
                      <a:pt x="13480" y="12460"/>
                    </a:lnTo>
                    <a:cubicBezTo>
                      <a:pt x="13346" y="12469"/>
                      <a:pt x="13150" y="12639"/>
                      <a:pt x="12811" y="12790"/>
                    </a:cubicBezTo>
                    <a:cubicBezTo>
                      <a:pt x="12035" y="13213"/>
                      <a:pt x="11207" y="13344"/>
                      <a:pt x="10951" y="13344"/>
                    </a:cubicBezTo>
                    <a:cubicBezTo>
                      <a:pt x="10910" y="13344"/>
                      <a:pt x="10884" y="13341"/>
                      <a:pt x="10875" y="13335"/>
                    </a:cubicBezTo>
                    <a:cubicBezTo>
                      <a:pt x="12365" y="12710"/>
                      <a:pt x="13525" y="11657"/>
                      <a:pt x="14488" y="10373"/>
                    </a:cubicBezTo>
                    <a:cubicBezTo>
                      <a:pt x="14470" y="10346"/>
                      <a:pt x="14452" y="10319"/>
                      <a:pt x="14435" y="10292"/>
                    </a:cubicBezTo>
                    <a:cubicBezTo>
                      <a:pt x="14274" y="10435"/>
                      <a:pt x="14113" y="10587"/>
                      <a:pt x="13953" y="10730"/>
                    </a:cubicBezTo>
                    <a:cubicBezTo>
                      <a:pt x="13400" y="11238"/>
                      <a:pt x="12864" y="11764"/>
                      <a:pt x="12285" y="12237"/>
                    </a:cubicBezTo>
                    <a:cubicBezTo>
                      <a:pt x="11598" y="12790"/>
                      <a:pt x="10813" y="13165"/>
                      <a:pt x="9956" y="13343"/>
                    </a:cubicBezTo>
                    <a:cubicBezTo>
                      <a:pt x="9789" y="13376"/>
                      <a:pt x="9623" y="13396"/>
                      <a:pt x="9455" y="13396"/>
                    </a:cubicBezTo>
                    <a:cubicBezTo>
                      <a:pt x="9211" y="13396"/>
                      <a:pt x="8963" y="13355"/>
                      <a:pt x="8698" y="13254"/>
                    </a:cubicBezTo>
                    <a:cubicBezTo>
                      <a:pt x="9171" y="13183"/>
                      <a:pt x="9599" y="13138"/>
                      <a:pt x="10010" y="13058"/>
                    </a:cubicBezTo>
                    <a:cubicBezTo>
                      <a:pt x="10875" y="12897"/>
                      <a:pt x="11642" y="12505"/>
                      <a:pt x="12329" y="11934"/>
                    </a:cubicBezTo>
                    <a:cubicBezTo>
                      <a:pt x="13087" y="11292"/>
                      <a:pt x="13730" y="10524"/>
                      <a:pt x="14363" y="9757"/>
                    </a:cubicBezTo>
                    <a:cubicBezTo>
                      <a:pt x="14515" y="9570"/>
                      <a:pt x="14666" y="9383"/>
                      <a:pt x="14863" y="9159"/>
                    </a:cubicBezTo>
                    <a:cubicBezTo>
                      <a:pt x="14943" y="9338"/>
                      <a:pt x="15014" y="9472"/>
                      <a:pt x="15059" y="9606"/>
                    </a:cubicBezTo>
                    <a:cubicBezTo>
                      <a:pt x="15246" y="10096"/>
                      <a:pt x="15175" y="10328"/>
                      <a:pt x="14738" y="10569"/>
                    </a:cubicBezTo>
                    <a:cubicBezTo>
                      <a:pt x="14390" y="10756"/>
                      <a:pt x="14238" y="11033"/>
                      <a:pt x="14256" y="11416"/>
                    </a:cubicBezTo>
                    <a:cubicBezTo>
                      <a:pt x="14283" y="12103"/>
                      <a:pt x="14024" y="12657"/>
                      <a:pt x="13596" y="13147"/>
                    </a:cubicBezTo>
                    <a:cubicBezTo>
                      <a:pt x="13542" y="13210"/>
                      <a:pt x="13480" y="13281"/>
                      <a:pt x="13426" y="13352"/>
                    </a:cubicBezTo>
                    <a:cubicBezTo>
                      <a:pt x="12508" y="14494"/>
                      <a:pt x="11312" y="15047"/>
                      <a:pt x="9885" y="15092"/>
                    </a:cubicBezTo>
                    <a:cubicBezTo>
                      <a:pt x="9673" y="15101"/>
                      <a:pt x="9461" y="15107"/>
                      <a:pt x="9250" y="15107"/>
                    </a:cubicBezTo>
                    <a:cubicBezTo>
                      <a:pt x="8440" y="15107"/>
                      <a:pt x="7639" y="15022"/>
                      <a:pt x="6861" y="14717"/>
                    </a:cubicBezTo>
                    <a:cubicBezTo>
                      <a:pt x="6040" y="14387"/>
                      <a:pt x="5308" y="13932"/>
                      <a:pt x="4720" y="13245"/>
                    </a:cubicBezTo>
                    <a:cubicBezTo>
                      <a:pt x="4318" y="12781"/>
                      <a:pt x="3943" y="12309"/>
                      <a:pt x="3578" y="11809"/>
                    </a:cubicBezTo>
                    <a:cubicBezTo>
                      <a:pt x="3105" y="11176"/>
                      <a:pt x="2534" y="10703"/>
                      <a:pt x="1704" y="10640"/>
                    </a:cubicBezTo>
                    <a:lnTo>
                      <a:pt x="1704" y="10640"/>
                    </a:lnTo>
                    <a:cubicBezTo>
                      <a:pt x="1793" y="10712"/>
                      <a:pt x="1883" y="10783"/>
                      <a:pt x="1972" y="10846"/>
                    </a:cubicBezTo>
                    <a:cubicBezTo>
                      <a:pt x="2284" y="11024"/>
                      <a:pt x="2427" y="11327"/>
                      <a:pt x="2534" y="11648"/>
                    </a:cubicBezTo>
                    <a:cubicBezTo>
                      <a:pt x="2659" y="12041"/>
                      <a:pt x="2525" y="12389"/>
                      <a:pt x="2177" y="12612"/>
                    </a:cubicBezTo>
                    <a:cubicBezTo>
                      <a:pt x="2003" y="12729"/>
                      <a:pt x="1819" y="12787"/>
                      <a:pt x="1639" y="12787"/>
                    </a:cubicBezTo>
                    <a:cubicBezTo>
                      <a:pt x="1449" y="12787"/>
                      <a:pt x="1263" y="12722"/>
                      <a:pt x="1098" y="12594"/>
                    </a:cubicBezTo>
                    <a:cubicBezTo>
                      <a:pt x="1249" y="12576"/>
                      <a:pt x="1383" y="12567"/>
                      <a:pt x="1508" y="12541"/>
                    </a:cubicBezTo>
                    <a:cubicBezTo>
                      <a:pt x="1793" y="12469"/>
                      <a:pt x="2016" y="12309"/>
                      <a:pt x="2141" y="12032"/>
                    </a:cubicBezTo>
                    <a:cubicBezTo>
                      <a:pt x="2266" y="11747"/>
                      <a:pt x="2159" y="11416"/>
                      <a:pt x="1900" y="11301"/>
                    </a:cubicBezTo>
                    <a:cubicBezTo>
                      <a:pt x="1837" y="11271"/>
                      <a:pt x="1778" y="11256"/>
                      <a:pt x="1722" y="11256"/>
                    </a:cubicBezTo>
                    <a:cubicBezTo>
                      <a:pt x="1557" y="11256"/>
                      <a:pt x="1420" y="11387"/>
                      <a:pt x="1294" y="11666"/>
                    </a:cubicBezTo>
                    <a:cubicBezTo>
                      <a:pt x="1392" y="11631"/>
                      <a:pt x="1472" y="11577"/>
                      <a:pt x="1553" y="11577"/>
                    </a:cubicBezTo>
                    <a:cubicBezTo>
                      <a:pt x="1642" y="11577"/>
                      <a:pt x="1785" y="11586"/>
                      <a:pt x="1811" y="11648"/>
                    </a:cubicBezTo>
                    <a:cubicBezTo>
                      <a:pt x="1856" y="11729"/>
                      <a:pt x="1856" y="11871"/>
                      <a:pt x="1820" y="11970"/>
                    </a:cubicBezTo>
                    <a:cubicBezTo>
                      <a:pt x="1744" y="12152"/>
                      <a:pt x="1494" y="12276"/>
                      <a:pt x="1284" y="12276"/>
                    </a:cubicBezTo>
                    <a:cubicBezTo>
                      <a:pt x="1247" y="12276"/>
                      <a:pt x="1211" y="12272"/>
                      <a:pt x="1178" y="12264"/>
                    </a:cubicBezTo>
                    <a:cubicBezTo>
                      <a:pt x="955" y="12219"/>
                      <a:pt x="803" y="12041"/>
                      <a:pt x="776" y="11764"/>
                    </a:cubicBezTo>
                    <a:cubicBezTo>
                      <a:pt x="723" y="11158"/>
                      <a:pt x="955" y="10667"/>
                      <a:pt x="1374" y="10275"/>
                    </a:cubicBezTo>
                    <a:cubicBezTo>
                      <a:pt x="1641" y="10032"/>
                      <a:pt x="1952" y="9914"/>
                      <a:pt x="2300" y="9914"/>
                    </a:cubicBezTo>
                    <a:cubicBezTo>
                      <a:pt x="2336" y="9914"/>
                      <a:pt x="2372" y="9915"/>
                      <a:pt x="2409" y="9918"/>
                    </a:cubicBezTo>
                    <a:cubicBezTo>
                      <a:pt x="2935" y="9953"/>
                      <a:pt x="3417" y="10114"/>
                      <a:pt x="3872" y="10364"/>
                    </a:cubicBezTo>
                    <a:cubicBezTo>
                      <a:pt x="4282" y="10587"/>
                      <a:pt x="4675" y="10846"/>
                      <a:pt x="5076" y="11086"/>
                    </a:cubicBezTo>
                    <a:cubicBezTo>
                      <a:pt x="5540" y="11363"/>
                      <a:pt x="5995" y="11666"/>
                      <a:pt x="6477" y="11907"/>
                    </a:cubicBezTo>
                    <a:cubicBezTo>
                      <a:pt x="7222" y="12286"/>
                      <a:pt x="7991" y="12473"/>
                      <a:pt x="8742" y="12473"/>
                    </a:cubicBezTo>
                    <a:cubicBezTo>
                      <a:pt x="10040" y="12473"/>
                      <a:pt x="11287" y="11916"/>
                      <a:pt x="12276" y="10837"/>
                    </a:cubicBezTo>
                    <a:cubicBezTo>
                      <a:pt x="12766" y="10301"/>
                      <a:pt x="13177" y="9695"/>
                      <a:pt x="13632" y="9124"/>
                    </a:cubicBezTo>
                    <a:cubicBezTo>
                      <a:pt x="13926" y="8767"/>
                      <a:pt x="14220" y="8410"/>
                      <a:pt x="14551" y="8098"/>
                    </a:cubicBezTo>
                    <a:cubicBezTo>
                      <a:pt x="14863" y="7803"/>
                      <a:pt x="15246" y="7589"/>
                      <a:pt x="15692" y="7572"/>
                    </a:cubicBezTo>
                    <a:close/>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37"/>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49"/>
            <p:cNvGrpSpPr/>
            <p:nvPr/>
          </p:nvGrpSpPr>
          <p:grpSpPr>
            <a:xfrm rot="10800000" flipH="1">
              <a:off x="5430058" y="634163"/>
              <a:ext cx="908283" cy="845552"/>
              <a:chOff x="6890694" y="572207"/>
              <a:chExt cx="974866" cy="907439"/>
            </a:xfrm>
          </p:grpSpPr>
          <p:sp>
            <p:nvSpPr>
              <p:cNvPr id="2007" name="Google Shape;2007;p49"/>
              <p:cNvSpPr/>
              <p:nvPr/>
            </p:nvSpPr>
            <p:spPr>
              <a:xfrm>
                <a:off x="6890694" y="572207"/>
                <a:ext cx="974866" cy="907439"/>
              </a:xfrm>
              <a:custGeom>
                <a:avLst/>
                <a:gdLst/>
                <a:ahLst/>
                <a:cxnLst/>
                <a:rect l="l" t="t" r="r" b="b"/>
                <a:pathLst>
                  <a:path w="16728" h="15571" extrusionOk="0">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28"/>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9"/>
              <p:cNvSpPr/>
              <p:nvPr/>
            </p:nvSpPr>
            <p:spPr>
              <a:xfrm>
                <a:off x="6890694" y="572207"/>
                <a:ext cx="974866" cy="907439"/>
              </a:xfrm>
              <a:custGeom>
                <a:avLst/>
                <a:gdLst/>
                <a:ahLst/>
                <a:cxnLst/>
                <a:rect l="l" t="t" r="r" b="b"/>
                <a:pathLst>
                  <a:path w="16728" h="15571" extrusionOk="0">
                    <a:moveTo>
                      <a:pt x="5183" y="2308"/>
                    </a:moveTo>
                    <a:cubicBezTo>
                      <a:pt x="5175" y="2308"/>
                      <a:pt x="5168" y="2308"/>
                      <a:pt x="5153" y="2314"/>
                    </a:cubicBezTo>
                    <a:lnTo>
                      <a:pt x="5153" y="2314"/>
                    </a:lnTo>
                    <a:cubicBezTo>
                      <a:pt x="5154" y="2312"/>
                      <a:pt x="5156" y="2310"/>
                      <a:pt x="5157" y="2308"/>
                    </a:cubicBezTo>
                    <a:close/>
                    <a:moveTo>
                      <a:pt x="3917" y="2719"/>
                    </a:moveTo>
                    <a:lnTo>
                      <a:pt x="3934" y="2736"/>
                    </a:lnTo>
                    <a:cubicBezTo>
                      <a:pt x="3926" y="2756"/>
                      <a:pt x="3919" y="2774"/>
                      <a:pt x="3912" y="2792"/>
                    </a:cubicBezTo>
                    <a:lnTo>
                      <a:pt x="3912" y="2792"/>
                    </a:lnTo>
                    <a:cubicBezTo>
                      <a:pt x="3916" y="2777"/>
                      <a:pt x="3921" y="2762"/>
                      <a:pt x="3926" y="2745"/>
                    </a:cubicBezTo>
                    <a:lnTo>
                      <a:pt x="3917" y="2719"/>
                    </a:lnTo>
                    <a:close/>
                    <a:moveTo>
                      <a:pt x="7427" y="3409"/>
                    </a:moveTo>
                    <a:cubicBezTo>
                      <a:pt x="7423" y="3411"/>
                      <a:pt x="7418" y="3413"/>
                      <a:pt x="7414" y="3414"/>
                    </a:cubicBezTo>
                    <a:lnTo>
                      <a:pt x="7423" y="3414"/>
                    </a:lnTo>
                    <a:cubicBezTo>
                      <a:pt x="7424" y="3413"/>
                      <a:pt x="7426" y="3411"/>
                      <a:pt x="7427" y="3409"/>
                    </a:cubicBezTo>
                    <a:close/>
                    <a:moveTo>
                      <a:pt x="11809" y="5623"/>
                    </a:moveTo>
                    <a:cubicBezTo>
                      <a:pt x="11810" y="5624"/>
                      <a:pt x="11811" y="5625"/>
                      <a:pt x="11812" y="5627"/>
                    </a:cubicBezTo>
                    <a:lnTo>
                      <a:pt x="11803" y="5636"/>
                    </a:lnTo>
                    <a:lnTo>
                      <a:pt x="11809" y="5623"/>
                    </a:lnTo>
                    <a:close/>
                    <a:moveTo>
                      <a:pt x="8809" y="2323"/>
                    </a:moveTo>
                    <a:cubicBezTo>
                      <a:pt x="9544" y="2323"/>
                      <a:pt x="10235" y="2545"/>
                      <a:pt x="10893" y="2933"/>
                    </a:cubicBezTo>
                    <a:cubicBezTo>
                      <a:pt x="11865" y="3521"/>
                      <a:pt x="12338" y="4449"/>
                      <a:pt x="12543" y="5546"/>
                    </a:cubicBezTo>
                    <a:cubicBezTo>
                      <a:pt x="12561" y="5654"/>
                      <a:pt x="12579" y="5752"/>
                      <a:pt x="12588" y="5859"/>
                    </a:cubicBezTo>
                    <a:cubicBezTo>
                      <a:pt x="12597" y="5868"/>
                      <a:pt x="12588" y="5877"/>
                      <a:pt x="12561" y="5948"/>
                    </a:cubicBezTo>
                    <a:cubicBezTo>
                      <a:pt x="12499" y="5787"/>
                      <a:pt x="12445" y="5671"/>
                      <a:pt x="12401" y="5546"/>
                    </a:cubicBezTo>
                    <a:cubicBezTo>
                      <a:pt x="11821" y="4119"/>
                      <a:pt x="10786" y="3263"/>
                      <a:pt x="9305" y="2986"/>
                    </a:cubicBezTo>
                    <a:cubicBezTo>
                      <a:pt x="9158" y="2959"/>
                      <a:pt x="9012" y="2946"/>
                      <a:pt x="8868" y="2946"/>
                    </a:cubicBezTo>
                    <a:cubicBezTo>
                      <a:pt x="8400" y="2946"/>
                      <a:pt x="7948" y="3082"/>
                      <a:pt x="7512" y="3307"/>
                    </a:cubicBezTo>
                    <a:cubicBezTo>
                      <a:pt x="7478" y="3333"/>
                      <a:pt x="7460" y="3375"/>
                      <a:pt x="7427" y="3409"/>
                    </a:cubicBezTo>
                    <a:lnTo>
                      <a:pt x="7427" y="3409"/>
                    </a:lnTo>
                    <a:cubicBezTo>
                      <a:pt x="7865" y="3250"/>
                      <a:pt x="8297" y="3078"/>
                      <a:pt x="8759" y="3078"/>
                    </a:cubicBezTo>
                    <a:cubicBezTo>
                      <a:pt x="8810" y="3078"/>
                      <a:pt x="8861" y="3080"/>
                      <a:pt x="8912" y="3084"/>
                    </a:cubicBezTo>
                    <a:cubicBezTo>
                      <a:pt x="10161" y="3191"/>
                      <a:pt x="11080" y="3834"/>
                      <a:pt x="11767" y="4877"/>
                    </a:cubicBezTo>
                    <a:cubicBezTo>
                      <a:pt x="11774" y="4899"/>
                      <a:pt x="11776" y="4921"/>
                      <a:pt x="11776" y="4942"/>
                    </a:cubicBezTo>
                    <a:lnTo>
                      <a:pt x="11776" y="4942"/>
                    </a:lnTo>
                    <a:cubicBezTo>
                      <a:pt x="11680" y="4874"/>
                      <a:pt x="11577" y="4812"/>
                      <a:pt x="11491" y="4726"/>
                    </a:cubicBezTo>
                    <a:cubicBezTo>
                      <a:pt x="10839" y="4110"/>
                      <a:pt x="10081" y="3744"/>
                      <a:pt x="9198" y="3673"/>
                    </a:cubicBezTo>
                    <a:cubicBezTo>
                      <a:pt x="9127" y="3667"/>
                      <a:pt x="9057" y="3665"/>
                      <a:pt x="8988" y="3665"/>
                    </a:cubicBezTo>
                    <a:cubicBezTo>
                      <a:pt x="8506" y="3665"/>
                      <a:pt x="8057" y="3799"/>
                      <a:pt x="7628" y="4057"/>
                    </a:cubicBezTo>
                    <a:cubicBezTo>
                      <a:pt x="7851" y="4021"/>
                      <a:pt x="8065" y="3976"/>
                      <a:pt x="8288" y="3932"/>
                    </a:cubicBezTo>
                    <a:cubicBezTo>
                      <a:pt x="8513" y="3892"/>
                      <a:pt x="8730" y="3872"/>
                      <a:pt x="8940" y="3872"/>
                    </a:cubicBezTo>
                    <a:cubicBezTo>
                      <a:pt x="10030" y="3872"/>
                      <a:pt x="10904" y="4406"/>
                      <a:pt x="11615" y="5341"/>
                    </a:cubicBezTo>
                    <a:cubicBezTo>
                      <a:pt x="11684" y="5435"/>
                      <a:pt x="11744" y="5521"/>
                      <a:pt x="11803" y="5614"/>
                    </a:cubicBezTo>
                    <a:lnTo>
                      <a:pt x="11803" y="5614"/>
                    </a:lnTo>
                    <a:cubicBezTo>
                      <a:pt x="11734" y="5580"/>
                      <a:pt x="11649" y="5553"/>
                      <a:pt x="11598" y="5502"/>
                    </a:cubicBezTo>
                    <a:cubicBezTo>
                      <a:pt x="10911" y="4753"/>
                      <a:pt x="10072" y="4333"/>
                      <a:pt x="9073" y="4253"/>
                    </a:cubicBezTo>
                    <a:lnTo>
                      <a:pt x="9073" y="4253"/>
                    </a:lnTo>
                    <a:cubicBezTo>
                      <a:pt x="9305" y="4333"/>
                      <a:pt x="9537" y="4405"/>
                      <a:pt x="9760" y="4485"/>
                    </a:cubicBezTo>
                    <a:cubicBezTo>
                      <a:pt x="10375" y="4690"/>
                      <a:pt x="10902" y="5038"/>
                      <a:pt x="11321" y="5538"/>
                    </a:cubicBezTo>
                    <a:cubicBezTo>
                      <a:pt x="11402" y="5626"/>
                      <a:pt x="11446" y="5744"/>
                      <a:pt x="11500" y="5859"/>
                    </a:cubicBezTo>
                    <a:lnTo>
                      <a:pt x="11500" y="5859"/>
                    </a:lnTo>
                    <a:cubicBezTo>
                      <a:pt x="10872" y="5223"/>
                      <a:pt x="10122" y="4831"/>
                      <a:pt x="9243" y="4699"/>
                    </a:cubicBezTo>
                    <a:cubicBezTo>
                      <a:pt x="9136" y="4684"/>
                      <a:pt x="9031" y="4676"/>
                      <a:pt x="8926" y="4676"/>
                    </a:cubicBezTo>
                    <a:cubicBezTo>
                      <a:pt x="8724" y="4676"/>
                      <a:pt x="8524" y="4706"/>
                      <a:pt x="8324" y="4770"/>
                    </a:cubicBezTo>
                    <a:cubicBezTo>
                      <a:pt x="8930" y="4806"/>
                      <a:pt x="9537" y="4877"/>
                      <a:pt x="10072" y="5207"/>
                    </a:cubicBezTo>
                    <a:cubicBezTo>
                      <a:pt x="9861" y="5199"/>
                      <a:pt x="9650" y="5184"/>
                      <a:pt x="9439" y="5184"/>
                    </a:cubicBezTo>
                    <a:cubicBezTo>
                      <a:pt x="9213" y="5184"/>
                      <a:pt x="8987" y="5201"/>
                      <a:pt x="8761" y="5261"/>
                    </a:cubicBezTo>
                    <a:cubicBezTo>
                      <a:pt x="8748" y="5264"/>
                      <a:pt x="8734" y="5266"/>
                      <a:pt x="8720" y="5266"/>
                    </a:cubicBezTo>
                    <a:cubicBezTo>
                      <a:pt x="8655" y="5266"/>
                      <a:pt x="8578" y="5235"/>
                      <a:pt x="8520" y="5199"/>
                    </a:cubicBezTo>
                    <a:cubicBezTo>
                      <a:pt x="8118" y="4922"/>
                      <a:pt x="7672" y="4824"/>
                      <a:pt x="7209" y="4735"/>
                    </a:cubicBezTo>
                    <a:cubicBezTo>
                      <a:pt x="6941" y="4681"/>
                      <a:pt x="6664" y="4601"/>
                      <a:pt x="6423" y="4494"/>
                    </a:cubicBezTo>
                    <a:cubicBezTo>
                      <a:pt x="6031" y="4315"/>
                      <a:pt x="5995" y="4173"/>
                      <a:pt x="6192" y="3789"/>
                    </a:cubicBezTo>
                    <a:cubicBezTo>
                      <a:pt x="6620" y="2977"/>
                      <a:pt x="7298" y="2531"/>
                      <a:pt x="8163" y="2380"/>
                    </a:cubicBezTo>
                    <a:cubicBezTo>
                      <a:pt x="8382" y="2342"/>
                      <a:pt x="8597" y="2323"/>
                      <a:pt x="8809" y="2323"/>
                    </a:cubicBezTo>
                    <a:close/>
                    <a:moveTo>
                      <a:pt x="14643" y="4614"/>
                    </a:moveTo>
                    <a:cubicBezTo>
                      <a:pt x="14714" y="4719"/>
                      <a:pt x="14801" y="4808"/>
                      <a:pt x="14845" y="4922"/>
                    </a:cubicBezTo>
                    <a:cubicBezTo>
                      <a:pt x="15139" y="5600"/>
                      <a:pt x="15353" y="6314"/>
                      <a:pt x="15478" y="7072"/>
                    </a:cubicBezTo>
                    <a:cubicBezTo>
                      <a:pt x="15425" y="7099"/>
                      <a:pt x="15371" y="7134"/>
                      <a:pt x="15318" y="7152"/>
                    </a:cubicBezTo>
                    <a:cubicBezTo>
                      <a:pt x="15273" y="7161"/>
                      <a:pt x="15220" y="7161"/>
                      <a:pt x="15193" y="7161"/>
                    </a:cubicBezTo>
                    <a:cubicBezTo>
                      <a:pt x="15006" y="6309"/>
                      <a:pt x="14829" y="5457"/>
                      <a:pt x="14643" y="4614"/>
                    </a:cubicBezTo>
                    <a:close/>
                    <a:moveTo>
                      <a:pt x="14417" y="4654"/>
                    </a:moveTo>
                    <a:cubicBezTo>
                      <a:pt x="14782" y="5529"/>
                      <a:pt x="14782" y="6412"/>
                      <a:pt x="14854" y="7304"/>
                    </a:cubicBezTo>
                    <a:cubicBezTo>
                      <a:pt x="14670" y="7444"/>
                      <a:pt x="14486" y="7593"/>
                      <a:pt x="14301" y="7734"/>
                    </a:cubicBezTo>
                    <a:lnTo>
                      <a:pt x="14301" y="7734"/>
                    </a:lnTo>
                    <a:cubicBezTo>
                      <a:pt x="14308" y="7647"/>
                      <a:pt x="14284" y="7552"/>
                      <a:pt x="14319" y="7482"/>
                    </a:cubicBezTo>
                    <a:cubicBezTo>
                      <a:pt x="14684" y="6697"/>
                      <a:pt x="14604" y="5894"/>
                      <a:pt x="14452" y="5083"/>
                    </a:cubicBezTo>
                    <a:cubicBezTo>
                      <a:pt x="14435" y="4967"/>
                      <a:pt x="14408" y="4851"/>
                      <a:pt x="14381" y="4744"/>
                    </a:cubicBezTo>
                    <a:cubicBezTo>
                      <a:pt x="14381" y="4735"/>
                      <a:pt x="14390" y="4717"/>
                      <a:pt x="14417" y="4654"/>
                    </a:cubicBezTo>
                    <a:close/>
                    <a:moveTo>
                      <a:pt x="14292" y="7714"/>
                    </a:moveTo>
                    <a:lnTo>
                      <a:pt x="14299" y="7736"/>
                    </a:lnTo>
                    <a:lnTo>
                      <a:pt x="14299" y="7736"/>
                    </a:lnTo>
                    <a:cubicBezTo>
                      <a:pt x="14297" y="7737"/>
                      <a:pt x="14294" y="7739"/>
                      <a:pt x="14292" y="7741"/>
                    </a:cubicBezTo>
                    <a:lnTo>
                      <a:pt x="14292" y="7714"/>
                    </a:lnTo>
                    <a:close/>
                    <a:moveTo>
                      <a:pt x="8405" y="416"/>
                    </a:moveTo>
                    <a:cubicBezTo>
                      <a:pt x="9443" y="416"/>
                      <a:pt x="10437" y="663"/>
                      <a:pt x="11366" y="1175"/>
                    </a:cubicBezTo>
                    <a:cubicBezTo>
                      <a:pt x="12195" y="1621"/>
                      <a:pt x="12793" y="2317"/>
                      <a:pt x="13266" y="3129"/>
                    </a:cubicBezTo>
                    <a:cubicBezTo>
                      <a:pt x="13783" y="4039"/>
                      <a:pt x="14131" y="5011"/>
                      <a:pt x="14176" y="6064"/>
                    </a:cubicBezTo>
                    <a:cubicBezTo>
                      <a:pt x="14194" y="6385"/>
                      <a:pt x="14149" y="6715"/>
                      <a:pt x="14087" y="7027"/>
                    </a:cubicBezTo>
                    <a:cubicBezTo>
                      <a:pt x="13908" y="7812"/>
                      <a:pt x="13623" y="8553"/>
                      <a:pt x="13079" y="9168"/>
                    </a:cubicBezTo>
                    <a:cubicBezTo>
                      <a:pt x="12794" y="9506"/>
                      <a:pt x="12537" y="9878"/>
                      <a:pt x="12271" y="10234"/>
                    </a:cubicBezTo>
                    <a:lnTo>
                      <a:pt x="12271" y="10234"/>
                    </a:lnTo>
                    <a:cubicBezTo>
                      <a:pt x="12304" y="10113"/>
                      <a:pt x="12322" y="9994"/>
                      <a:pt x="12374" y="9891"/>
                    </a:cubicBezTo>
                    <a:cubicBezTo>
                      <a:pt x="13141" y="8285"/>
                      <a:pt x="13248" y="6635"/>
                      <a:pt x="12784" y="4931"/>
                    </a:cubicBezTo>
                    <a:cubicBezTo>
                      <a:pt x="12365" y="3370"/>
                      <a:pt x="11321" y="2460"/>
                      <a:pt x="9813" y="2094"/>
                    </a:cubicBezTo>
                    <a:cubicBezTo>
                      <a:pt x="9463" y="2010"/>
                      <a:pt x="9114" y="1963"/>
                      <a:pt x="8767" y="1963"/>
                    </a:cubicBezTo>
                    <a:cubicBezTo>
                      <a:pt x="8233" y="1963"/>
                      <a:pt x="7705" y="2075"/>
                      <a:pt x="7191" y="2335"/>
                    </a:cubicBezTo>
                    <a:cubicBezTo>
                      <a:pt x="6950" y="2451"/>
                      <a:pt x="6727" y="2620"/>
                      <a:pt x="6441" y="2799"/>
                    </a:cubicBezTo>
                    <a:cubicBezTo>
                      <a:pt x="6486" y="2674"/>
                      <a:pt x="6513" y="2594"/>
                      <a:pt x="6548" y="2522"/>
                    </a:cubicBezTo>
                    <a:cubicBezTo>
                      <a:pt x="7048" y="1586"/>
                      <a:pt x="7860" y="1193"/>
                      <a:pt x="8859" y="1148"/>
                    </a:cubicBezTo>
                    <a:cubicBezTo>
                      <a:pt x="8929" y="1145"/>
                      <a:pt x="8999" y="1143"/>
                      <a:pt x="9069" y="1143"/>
                    </a:cubicBezTo>
                    <a:cubicBezTo>
                      <a:pt x="10278" y="1143"/>
                      <a:pt x="11289" y="1656"/>
                      <a:pt x="12124" y="2567"/>
                    </a:cubicBezTo>
                    <a:cubicBezTo>
                      <a:pt x="13257" y="3816"/>
                      <a:pt x="13721" y="5306"/>
                      <a:pt x="13551" y="7001"/>
                    </a:cubicBezTo>
                    <a:cubicBezTo>
                      <a:pt x="13551" y="7054"/>
                      <a:pt x="13551" y="7117"/>
                      <a:pt x="13551" y="7259"/>
                    </a:cubicBezTo>
                    <a:cubicBezTo>
                      <a:pt x="13721" y="6992"/>
                      <a:pt x="13730" y="6778"/>
                      <a:pt x="13748" y="6563"/>
                    </a:cubicBezTo>
                    <a:cubicBezTo>
                      <a:pt x="13783" y="5841"/>
                      <a:pt x="13667" y="5136"/>
                      <a:pt x="13426" y="4458"/>
                    </a:cubicBezTo>
                    <a:cubicBezTo>
                      <a:pt x="12936" y="3120"/>
                      <a:pt x="12133" y="2032"/>
                      <a:pt x="10875" y="1354"/>
                    </a:cubicBezTo>
                    <a:cubicBezTo>
                      <a:pt x="10263" y="1022"/>
                      <a:pt x="9623" y="854"/>
                      <a:pt x="8962" y="854"/>
                    </a:cubicBezTo>
                    <a:cubicBezTo>
                      <a:pt x="8699" y="854"/>
                      <a:pt x="8432" y="881"/>
                      <a:pt x="8163" y="934"/>
                    </a:cubicBezTo>
                    <a:cubicBezTo>
                      <a:pt x="6968" y="1175"/>
                      <a:pt x="6307" y="1996"/>
                      <a:pt x="5968" y="3156"/>
                    </a:cubicBezTo>
                    <a:cubicBezTo>
                      <a:pt x="5915" y="3343"/>
                      <a:pt x="5879" y="3539"/>
                      <a:pt x="5835" y="3736"/>
                    </a:cubicBezTo>
                    <a:cubicBezTo>
                      <a:pt x="5808" y="3744"/>
                      <a:pt x="5781" y="3744"/>
                      <a:pt x="5745" y="3753"/>
                    </a:cubicBezTo>
                    <a:cubicBezTo>
                      <a:pt x="5710" y="3611"/>
                      <a:pt x="5656" y="3477"/>
                      <a:pt x="5638" y="3343"/>
                    </a:cubicBezTo>
                    <a:cubicBezTo>
                      <a:pt x="5585" y="2933"/>
                      <a:pt x="5656" y="2540"/>
                      <a:pt x="5835" y="2165"/>
                    </a:cubicBezTo>
                    <a:cubicBezTo>
                      <a:pt x="6200" y="1389"/>
                      <a:pt x="6780" y="836"/>
                      <a:pt x="7574" y="524"/>
                    </a:cubicBezTo>
                    <a:cubicBezTo>
                      <a:pt x="7717" y="462"/>
                      <a:pt x="7887" y="435"/>
                      <a:pt x="8047" y="426"/>
                    </a:cubicBezTo>
                    <a:cubicBezTo>
                      <a:pt x="8167" y="419"/>
                      <a:pt x="8286" y="416"/>
                      <a:pt x="8405" y="416"/>
                    </a:cubicBezTo>
                    <a:close/>
                    <a:moveTo>
                      <a:pt x="5147" y="2326"/>
                    </a:moveTo>
                    <a:cubicBezTo>
                      <a:pt x="5139" y="2475"/>
                      <a:pt x="5138" y="2623"/>
                      <a:pt x="5103" y="2763"/>
                    </a:cubicBezTo>
                    <a:cubicBezTo>
                      <a:pt x="5005" y="3254"/>
                      <a:pt x="5014" y="3744"/>
                      <a:pt x="5157" y="4226"/>
                    </a:cubicBezTo>
                    <a:cubicBezTo>
                      <a:pt x="5389" y="4958"/>
                      <a:pt x="5817" y="5502"/>
                      <a:pt x="6566" y="5716"/>
                    </a:cubicBezTo>
                    <a:cubicBezTo>
                      <a:pt x="6736" y="5770"/>
                      <a:pt x="6896" y="5814"/>
                      <a:pt x="7093" y="5814"/>
                    </a:cubicBezTo>
                    <a:cubicBezTo>
                      <a:pt x="6834" y="5662"/>
                      <a:pt x="6575" y="5520"/>
                      <a:pt x="6334" y="5359"/>
                    </a:cubicBezTo>
                    <a:cubicBezTo>
                      <a:pt x="6152" y="5237"/>
                      <a:pt x="5935" y="5141"/>
                      <a:pt x="5883" y="4888"/>
                    </a:cubicBezTo>
                    <a:lnTo>
                      <a:pt x="5883" y="4888"/>
                    </a:lnTo>
                    <a:cubicBezTo>
                      <a:pt x="6390" y="5128"/>
                      <a:pt x="6906" y="5351"/>
                      <a:pt x="7405" y="5609"/>
                    </a:cubicBezTo>
                    <a:cubicBezTo>
                      <a:pt x="7699" y="5761"/>
                      <a:pt x="7985" y="5948"/>
                      <a:pt x="8288" y="6109"/>
                    </a:cubicBezTo>
                    <a:cubicBezTo>
                      <a:pt x="8163" y="5885"/>
                      <a:pt x="7994" y="5689"/>
                      <a:pt x="7788" y="5529"/>
                    </a:cubicBezTo>
                    <a:cubicBezTo>
                      <a:pt x="7725" y="5473"/>
                      <a:pt x="7662" y="5411"/>
                      <a:pt x="7605" y="5348"/>
                    </a:cubicBezTo>
                    <a:lnTo>
                      <a:pt x="7605" y="5348"/>
                    </a:lnTo>
                    <a:cubicBezTo>
                      <a:pt x="7817" y="5429"/>
                      <a:pt x="8041" y="5492"/>
                      <a:pt x="8226" y="5618"/>
                    </a:cubicBezTo>
                    <a:cubicBezTo>
                      <a:pt x="8547" y="5823"/>
                      <a:pt x="8609" y="6082"/>
                      <a:pt x="8493" y="6456"/>
                    </a:cubicBezTo>
                    <a:cubicBezTo>
                      <a:pt x="8466" y="6519"/>
                      <a:pt x="8440" y="6572"/>
                      <a:pt x="8422" y="6635"/>
                    </a:cubicBezTo>
                    <a:cubicBezTo>
                      <a:pt x="8324" y="6938"/>
                      <a:pt x="8386" y="7090"/>
                      <a:pt x="8680" y="7215"/>
                    </a:cubicBezTo>
                    <a:cubicBezTo>
                      <a:pt x="8832" y="7286"/>
                      <a:pt x="8984" y="7340"/>
                      <a:pt x="9127" y="7420"/>
                    </a:cubicBezTo>
                    <a:cubicBezTo>
                      <a:pt x="9715" y="7786"/>
                      <a:pt x="9921" y="8535"/>
                      <a:pt x="9430" y="9115"/>
                    </a:cubicBezTo>
                    <a:cubicBezTo>
                      <a:pt x="9385" y="9177"/>
                      <a:pt x="9332" y="9240"/>
                      <a:pt x="9287" y="9302"/>
                    </a:cubicBezTo>
                    <a:cubicBezTo>
                      <a:pt x="9144" y="9525"/>
                      <a:pt x="9153" y="9650"/>
                      <a:pt x="9305" y="9864"/>
                    </a:cubicBezTo>
                    <a:cubicBezTo>
                      <a:pt x="9599" y="10266"/>
                      <a:pt x="9599" y="10560"/>
                      <a:pt x="9287" y="11042"/>
                    </a:cubicBezTo>
                    <a:cubicBezTo>
                      <a:pt x="8689" y="10551"/>
                      <a:pt x="7976" y="10417"/>
                      <a:pt x="7253" y="10319"/>
                    </a:cubicBezTo>
                    <a:cubicBezTo>
                      <a:pt x="5353" y="10052"/>
                      <a:pt x="4175" y="8883"/>
                      <a:pt x="3480" y="7125"/>
                    </a:cubicBezTo>
                    <a:cubicBezTo>
                      <a:pt x="2971" y="5832"/>
                      <a:pt x="3007" y="4521"/>
                      <a:pt x="3595" y="3245"/>
                    </a:cubicBezTo>
                    <a:cubicBezTo>
                      <a:pt x="3648" y="3113"/>
                      <a:pt x="3666" y="2929"/>
                      <a:pt x="3863" y="2915"/>
                    </a:cubicBezTo>
                    <a:lnTo>
                      <a:pt x="3863" y="2915"/>
                    </a:lnTo>
                    <a:cubicBezTo>
                      <a:pt x="3488" y="3629"/>
                      <a:pt x="3408" y="4396"/>
                      <a:pt x="3497" y="5181"/>
                    </a:cubicBezTo>
                    <a:cubicBezTo>
                      <a:pt x="3756" y="7456"/>
                      <a:pt x="5032" y="8928"/>
                      <a:pt x="7030" y="9793"/>
                    </a:cubicBezTo>
                    <a:cubicBezTo>
                      <a:pt x="7672" y="10069"/>
                      <a:pt x="8341" y="10266"/>
                      <a:pt x="9037" y="10507"/>
                    </a:cubicBezTo>
                    <a:cubicBezTo>
                      <a:pt x="8788" y="10212"/>
                      <a:pt x="8520" y="9989"/>
                      <a:pt x="8172" y="9873"/>
                    </a:cubicBezTo>
                    <a:cubicBezTo>
                      <a:pt x="7869" y="9766"/>
                      <a:pt x="7556" y="9659"/>
                      <a:pt x="7244" y="9543"/>
                    </a:cubicBezTo>
                    <a:cubicBezTo>
                      <a:pt x="6343" y="9195"/>
                      <a:pt x="5576" y="8633"/>
                      <a:pt x="4934" y="7902"/>
                    </a:cubicBezTo>
                    <a:cubicBezTo>
                      <a:pt x="4059" y="6894"/>
                      <a:pt x="3765" y="5689"/>
                      <a:pt x="3836" y="4369"/>
                    </a:cubicBezTo>
                    <a:cubicBezTo>
                      <a:pt x="3845" y="4235"/>
                      <a:pt x="3890" y="4110"/>
                      <a:pt x="3952" y="3985"/>
                    </a:cubicBezTo>
                    <a:cubicBezTo>
                      <a:pt x="3961" y="4048"/>
                      <a:pt x="3970" y="4110"/>
                      <a:pt x="3961" y="4173"/>
                    </a:cubicBezTo>
                    <a:cubicBezTo>
                      <a:pt x="3908" y="5047"/>
                      <a:pt x="4149" y="5841"/>
                      <a:pt x="4639" y="6546"/>
                    </a:cubicBezTo>
                    <a:cubicBezTo>
                      <a:pt x="5032" y="7117"/>
                      <a:pt x="5540" y="7572"/>
                      <a:pt x="6120" y="7911"/>
                    </a:cubicBezTo>
                    <a:cubicBezTo>
                      <a:pt x="6397" y="8071"/>
                      <a:pt x="6682" y="8223"/>
                      <a:pt x="6968" y="8357"/>
                    </a:cubicBezTo>
                    <a:cubicBezTo>
                      <a:pt x="7610" y="8651"/>
                      <a:pt x="8252" y="8936"/>
                      <a:pt x="8895" y="9222"/>
                    </a:cubicBezTo>
                    <a:cubicBezTo>
                      <a:pt x="8761" y="8954"/>
                      <a:pt x="8538" y="8749"/>
                      <a:pt x="8261" y="8606"/>
                    </a:cubicBezTo>
                    <a:cubicBezTo>
                      <a:pt x="7949" y="8437"/>
                      <a:pt x="7610" y="8312"/>
                      <a:pt x="7298" y="8151"/>
                    </a:cubicBezTo>
                    <a:cubicBezTo>
                      <a:pt x="6789" y="7866"/>
                      <a:pt x="6254" y="7616"/>
                      <a:pt x="5790" y="7268"/>
                    </a:cubicBezTo>
                    <a:cubicBezTo>
                      <a:pt x="4987" y="6671"/>
                      <a:pt x="4461" y="5859"/>
                      <a:pt x="4309" y="4833"/>
                    </a:cubicBezTo>
                    <a:cubicBezTo>
                      <a:pt x="4256" y="4449"/>
                      <a:pt x="4256" y="4057"/>
                      <a:pt x="4416" y="3611"/>
                    </a:cubicBezTo>
                    <a:cubicBezTo>
                      <a:pt x="4452" y="3869"/>
                      <a:pt x="4470" y="4066"/>
                      <a:pt x="4505" y="4253"/>
                    </a:cubicBezTo>
                    <a:cubicBezTo>
                      <a:pt x="4800" y="5671"/>
                      <a:pt x="5621" y="6599"/>
                      <a:pt x="7003" y="6974"/>
                    </a:cubicBezTo>
                    <a:cubicBezTo>
                      <a:pt x="7378" y="7072"/>
                      <a:pt x="7753" y="7152"/>
                      <a:pt x="8136" y="7215"/>
                    </a:cubicBezTo>
                    <a:cubicBezTo>
                      <a:pt x="7860" y="6938"/>
                      <a:pt x="7539" y="6760"/>
                      <a:pt x="7164" y="6662"/>
                    </a:cubicBezTo>
                    <a:cubicBezTo>
                      <a:pt x="6566" y="6519"/>
                      <a:pt x="6040" y="6224"/>
                      <a:pt x="5612" y="5761"/>
                    </a:cubicBezTo>
                    <a:cubicBezTo>
                      <a:pt x="4821" y="4899"/>
                      <a:pt x="4473" y="3622"/>
                      <a:pt x="5147" y="2326"/>
                    </a:cubicBezTo>
                    <a:close/>
                    <a:moveTo>
                      <a:pt x="4229" y="11220"/>
                    </a:moveTo>
                    <a:lnTo>
                      <a:pt x="4229" y="11220"/>
                    </a:lnTo>
                    <a:cubicBezTo>
                      <a:pt x="4202" y="11229"/>
                      <a:pt x="4184" y="11229"/>
                      <a:pt x="4166" y="11229"/>
                    </a:cubicBezTo>
                    <a:lnTo>
                      <a:pt x="4229" y="11220"/>
                    </a:lnTo>
                    <a:close/>
                    <a:moveTo>
                      <a:pt x="3060" y="11863"/>
                    </a:moveTo>
                    <a:cubicBezTo>
                      <a:pt x="3292" y="12050"/>
                      <a:pt x="3310" y="12130"/>
                      <a:pt x="3176" y="12398"/>
                    </a:cubicBezTo>
                    <a:cubicBezTo>
                      <a:pt x="2947" y="12855"/>
                      <a:pt x="2494" y="13118"/>
                      <a:pt x="1974" y="13118"/>
                    </a:cubicBezTo>
                    <a:cubicBezTo>
                      <a:pt x="1926" y="13118"/>
                      <a:pt x="1878" y="13116"/>
                      <a:pt x="1829" y="13111"/>
                    </a:cubicBezTo>
                    <a:cubicBezTo>
                      <a:pt x="2088" y="12969"/>
                      <a:pt x="2400" y="12871"/>
                      <a:pt x="2605" y="12665"/>
                    </a:cubicBezTo>
                    <a:cubicBezTo>
                      <a:pt x="2810" y="12451"/>
                      <a:pt x="2917" y="12130"/>
                      <a:pt x="3060" y="11863"/>
                    </a:cubicBezTo>
                    <a:close/>
                    <a:moveTo>
                      <a:pt x="15692" y="7572"/>
                    </a:moveTo>
                    <a:cubicBezTo>
                      <a:pt x="15817" y="7572"/>
                      <a:pt x="15951" y="7598"/>
                      <a:pt x="16076" y="7616"/>
                    </a:cubicBezTo>
                    <a:cubicBezTo>
                      <a:pt x="16103" y="7652"/>
                      <a:pt x="16121" y="7696"/>
                      <a:pt x="16147" y="7741"/>
                    </a:cubicBezTo>
                    <a:cubicBezTo>
                      <a:pt x="16076" y="7768"/>
                      <a:pt x="16014" y="7795"/>
                      <a:pt x="15951" y="7830"/>
                    </a:cubicBezTo>
                    <a:cubicBezTo>
                      <a:pt x="15389" y="8125"/>
                      <a:pt x="14970" y="8589"/>
                      <a:pt x="14559" y="9061"/>
                    </a:cubicBezTo>
                    <a:cubicBezTo>
                      <a:pt x="13971" y="9730"/>
                      <a:pt x="13382" y="10408"/>
                      <a:pt x="12775" y="11060"/>
                    </a:cubicBezTo>
                    <a:cubicBezTo>
                      <a:pt x="12044" y="11827"/>
                      <a:pt x="11205" y="12425"/>
                      <a:pt x="10179" y="12701"/>
                    </a:cubicBezTo>
                    <a:cubicBezTo>
                      <a:pt x="9626" y="12849"/>
                      <a:pt x="9087" y="12928"/>
                      <a:pt x="8564" y="12928"/>
                    </a:cubicBezTo>
                    <a:cubicBezTo>
                      <a:pt x="7415" y="12928"/>
                      <a:pt x="6342" y="12548"/>
                      <a:pt x="5362" y="11684"/>
                    </a:cubicBezTo>
                    <a:cubicBezTo>
                      <a:pt x="4728" y="11122"/>
                      <a:pt x="4015" y="10703"/>
                      <a:pt x="3212" y="10444"/>
                    </a:cubicBezTo>
                    <a:cubicBezTo>
                      <a:pt x="2933" y="10353"/>
                      <a:pt x="2678" y="10310"/>
                      <a:pt x="2423" y="10310"/>
                    </a:cubicBezTo>
                    <a:cubicBezTo>
                      <a:pt x="2326" y="10310"/>
                      <a:pt x="2230" y="10316"/>
                      <a:pt x="2132" y="10328"/>
                    </a:cubicBezTo>
                    <a:cubicBezTo>
                      <a:pt x="2231" y="10400"/>
                      <a:pt x="2293" y="10444"/>
                      <a:pt x="2364" y="10480"/>
                    </a:cubicBezTo>
                    <a:cubicBezTo>
                      <a:pt x="3230" y="10926"/>
                      <a:pt x="3988" y="11532"/>
                      <a:pt x="4728" y="12175"/>
                    </a:cubicBezTo>
                    <a:cubicBezTo>
                      <a:pt x="5210" y="12585"/>
                      <a:pt x="5701" y="12996"/>
                      <a:pt x="6200" y="13388"/>
                    </a:cubicBezTo>
                    <a:cubicBezTo>
                      <a:pt x="6870" y="13897"/>
                      <a:pt x="7592" y="14244"/>
                      <a:pt x="8422" y="14378"/>
                    </a:cubicBezTo>
                    <a:cubicBezTo>
                      <a:pt x="8839" y="14451"/>
                      <a:pt x="9185" y="14487"/>
                      <a:pt x="9685" y="14487"/>
                    </a:cubicBezTo>
                    <a:cubicBezTo>
                      <a:pt x="9741" y="14487"/>
                      <a:pt x="9798" y="14486"/>
                      <a:pt x="9858" y="14485"/>
                    </a:cubicBezTo>
                    <a:cubicBezTo>
                      <a:pt x="11009" y="14387"/>
                      <a:pt x="11241" y="14271"/>
                      <a:pt x="11241" y="14236"/>
                    </a:cubicBezTo>
                    <a:lnTo>
                      <a:pt x="11241" y="14236"/>
                    </a:lnTo>
                    <a:cubicBezTo>
                      <a:pt x="10852" y="14328"/>
                      <a:pt x="10339" y="14349"/>
                      <a:pt x="9939" y="14349"/>
                    </a:cubicBezTo>
                    <a:cubicBezTo>
                      <a:pt x="9642" y="14349"/>
                      <a:pt x="9408" y="14337"/>
                      <a:pt x="9332" y="14334"/>
                    </a:cubicBezTo>
                    <a:cubicBezTo>
                      <a:pt x="8110" y="14262"/>
                      <a:pt x="7021" y="13834"/>
                      <a:pt x="6067" y="13031"/>
                    </a:cubicBezTo>
                    <a:cubicBezTo>
                      <a:pt x="5469" y="12523"/>
                      <a:pt x="4898" y="11979"/>
                      <a:pt x="4318" y="11443"/>
                    </a:cubicBezTo>
                    <a:cubicBezTo>
                      <a:pt x="4265" y="11399"/>
                      <a:pt x="4256" y="11301"/>
                      <a:pt x="4229" y="11220"/>
                    </a:cubicBezTo>
                    <a:lnTo>
                      <a:pt x="4229" y="11220"/>
                    </a:lnTo>
                    <a:cubicBezTo>
                      <a:pt x="5032" y="11755"/>
                      <a:pt x="5745" y="12433"/>
                      <a:pt x="6629" y="12862"/>
                    </a:cubicBezTo>
                    <a:cubicBezTo>
                      <a:pt x="7494" y="13272"/>
                      <a:pt x="8377" y="13620"/>
                      <a:pt x="9341" y="13691"/>
                    </a:cubicBezTo>
                    <a:cubicBezTo>
                      <a:pt x="9579" y="13708"/>
                      <a:pt x="9820" y="13718"/>
                      <a:pt x="10059" y="13718"/>
                    </a:cubicBezTo>
                    <a:cubicBezTo>
                      <a:pt x="11343" y="13718"/>
                      <a:pt x="12608" y="13438"/>
                      <a:pt x="13480" y="12460"/>
                    </a:cubicBezTo>
                    <a:lnTo>
                      <a:pt x="13480" y="12460"/>
                    </a:lnTo>
                    <a:cubicBezTo>
                      <a:pt x="13346" y="12469"/>
                      <a:pt x="13150" y="12639"/>
                      <a:pt x="12811" y="12790"/>
                    </a:cubicBezTo>
                    <a:cubicBezTo>
                      <a:pt x="12035" y="13213"/>
                      <a:pt x="11207" y="13344"/>
                      <a:pt x="10951" y="13344"/>
                    </a:cubicBezTo>
                    <a:cubicBezTo>
                      <a:pt x="10910" y="13344"/>
                      <a:pt x="10884" y="13341"/>
                      <a:pt x="10875" y="13335"/>
                    </a:cubicBezTo>
                    <a:cubicBezTo>
                      <a:pt x="12365" y="12710"/>
                      <a:pt x="13525" y="11657"/>
                      <a:pt x="14488" y="10373"/>
                    </a:cubicBezTo>
                    <a:cubicBezTo>
                      <a:pt x="14470" y="10346"/>
                      <a:pt x="14452" y="10319"/>
                      <a:pt x="14435" y="10292"/>
                    </a:cubicBezTo>
                    <a:cubicBezTo>
                      <a:pt x="14274" y="10435"/>
                      <a:pt x="14113" y="10587"/>
                      <a:pt x="13953" y="10730"/>
                    </a:cubicBezTo>
                    <a:cubicBezTo>
                      <a:pt x="13400" y="11238"/>
                      <a:pt x="12864" y="11764"/>
                      <a:pt x="12285" y="12237"/>
                    </a:cubicBezTo>
                    <a:cubicBezTo>
                      <a:pt x="11598" y="12790"/>
                      <a:pt x="10813" y="13165"/>
                      <a:pt x="9956" y="13343"/>
                    </a:cubicBezTo>
                    <a:cubicBezTo>
                      <a:pt x="9789" y="13376"/>
                      <a:pt x="9623" y="13396"/>
                      <a:pt x="9455" y="13396"/>
                    </a:cubicBezTo>
                    <a:cubicBezTo>
                      <a:pt x="9211" y="13396"/>
                      <a:pt x="8963" y="13355"/>
                      <a:pt x="8698" y="13254"/>
                    </a:cubicBezTo>
                    <a:cubicBezTo>
                      <a:pt x="9171" y="13183"/>
                      <a:pt x="9599" y="13138"/>
                      <a:pt x="10010" y="13058"/>
                    </a:cubicBezTo>
                    <a:cubicBezTo>
                      <a:pt x="10875" y="12897"/>
                      <a:pt x="11642" y="12505"/>
                      <a:pt x="12329" y="11934"/>
                    </a:cubicBezTo>
                    <a:cubicBezTo>
                      <a:pt x="13087" y="11292"/>
                      <a:pt x="13730" y="10524"/>
                      <a:pt x="14363" y="9757"/>
                    </a:cubicBezTo>
                    <a:cubicBezTo>
                      <a:pt x="14515" y="9570"/>
                      <a:pt x="14666" y="9383"/>
                      <a:pt x="14863" y="9159"/>
                    </a:cubicBezTo>
                    <a:cubicBezTo>
                      <a:pt x="14943" y="9338"/>
                      <a:pt x="15014" y="9472"/>
                      <a:pt x="15059" y="9606"/>
                    </a:cubicBezTo>
                    <a:cubicBezTo>
                      <a:pt x="15246" y="10096"/>
                      <a:pt x="15175" y="10328"/>
                      <a:pt x="14738" y="10569"/>
                    </a:cubicBezTo>
                    <a:cubicBezTo>
                      <a:pt x="14390" y="10756"/>
                      <a:pt x="14238" y="11033"/>
                      <a:pt x="14256" y="11416"/>
                    </a:cubicBezTo>
                    <a:cubicBezTo>
                      <a:pt x="14283" y="12103"/>
                      <a:pt x="14024" y="12657"/>
                      <a:pt x="13596" y="13147"/>
                    </a:cubicBezTo>
                    <a:cubicBezTo>
                      <a:pt x="13542" y="13210"/>
                      <a:pt x="13480" y="13281"/>
                      <a:pt x="13426" y="13352"/>
                    </a:cubicBezTo>
                    <a:cubicBezTo>
                      <a:pt x="12508" y="14494"/>
                      <a:pt x="11312" y="15047"/>
                      <a:pt x="9885" y="15092"/>
                    </a:cubicBezTo>
                    <a:cubicBezTo>
                      <a:pt x="9673" y="15101"/>
                      <a:pt x="9461" y="15107"/>
                      <a:pt x="9250" y="15107"/>
                    </a:cubicBezTo>
                    <a:cubicBezTo>
                      <a:pt x="8440" y="15107"/>
                      <a:pt x="7639" y="15022"/>
                      <a:pt x="6861" y="14717"/>
                    </a:cubicBezTo>
                    <a:cubicBezTo>
                      <a:pt x="6040" y="14387"/>
                      <a:pt x="5308" y="13932"/>
                      <a:pt x="4720" y="13245"/>
                    </a:cubicBezTo>
                    <a:cubicBezTo>
                      <a:pt x="4318" y="12781"/>
                      <a:pt x="3943" y="12309"/>
                      <a:pt x="3578" y="11809"/>
                    </a:cubicBezTo>
                    <a:cubicBezTo>
                      <a:pt x="3105" y="11176"/>
                      <a:pt x="2534" y="10703"/>
                      <a:pt x="1704" y="10640"/>
                    </a:cubicBezTo>
                    <a:lnTo>
                      <a:pt x="1704" y="10640"/>
                    </a:lnTo>
                    <a:cubicBezTo>
                      <a:pt x="1793" y="10712"/>
                      <a:pt x="1883" y="10783"/>
                      <a:pt x="1972" y="10846"/>
                    </a:cubicBezTo>
                    <a:cubicBezTo>
                      <a:pt x="2284" y="11024"/>
                      <a:pt x="2427" y="11327"/>
                      <a:pt x="2534" y="11648"/>
                    </a:cubicBezTo>
                    <a:cubicBezTo>
                      <a:pt x="2659" y="12041"/>
                      <a:pt x="2525" y="12389"/>
                      <a:pt x="2177" y="12612"/>
                    </a:cubicBezTo>
                    <a:cubicBezTo>
                      <a:pt x="2003" y="12729"/>
                      <a:pt x="1819" y="12787"/>
                      <a:pt x="1639" y="12787"/>
                    </a:cubicBezTo>
                    <a:cubicBezTo>
                      <a:pt x="1449" y="12787"/>
                      <a:pt x="1263" y="12722"/>
                      <a:pt x="1098" y="12594"/>
                    </a:cubicBezTo>
                    <a:cubicBezTo>
                      <a:pt x="1249" y="12576"/>
                      <a:pt x="1383" y="12567"/>
                      <a:pt x="1508" y="12541"/>
                    </a:cubicBezTo>
                    <a:cubicBezTo>
                      <a:pt x="1793" y="12469"/>
                      <a:pt x="2016" y="12309"/>
                      <a:pt x="2141" y="12032"/>
                    </a:cubicBezTo>
                    <a:cubicBezTo>
                      <a:pt x="2266" y="11747"/>
                      <a:pt x="2159" y="11416"/>
                      <a:pt x="1900" y="11301"/>
                    </a:cubicBezTo>
                    <a:cubicBezTo>
                      <a:pt x="1837" y="11271"/>
                      <a:pt x="1778" y="11256"/>
                      <a:pt x="1722" y="11256"/>
                    </a:cubicBezTo>
                    <a:cubicBezTo>
                      <a:pt x="1557" y="11256"/>
                      <a:pt x="1420" y="11387"/>
                      <a:pt x="1294" y="11666"/>
                    </a:cubicBezTo>
                    <a:cubicBezTo>
                      <a:pt x="1392" y="11631"/>
                      <a:pt x="1472" y="11577"/>
                      <a:pt x="1553" y="11577"/>
                    </a:cubicBezTo>
                    <a:cubicBezTo>
                      <a:pt x="1642" y="11577"/>
                      <a:pt x="1785" y="11586"/>
                      <a:pt x="1811" y="11648"/>
                    </a:cubicBezTo>
                    <a:cubicBezTo>
                      <a:pt x="1856" y="11729"/>
                      <a:pt x="1856" y="11871"/>
                      <a:pt x="1820" y="11970"/>
                    </a:cubicBezTo>
                    <a:cubicBezTo>
                      <a:pt x="1744" y="12152"/>
                      <a:pt x="1494" y="12276"/>
                      <a:pt x="1284" y="12276"/>
                    </a:cubicBezTo>
                    <a:cubicBezTo>
                      <a:pt x="1247" y="12276"/>
                      <a:pt x="1211" y="12272"/>
                      <a:pt x="1178" y="12264"/>
                    </a:cubicBezTo>
                    <a:cubicBezTo>
                      <a:pt x="955" y="12219"/>
                      <a:pt x="803" y="12041"/>
                      <a:pt x="776" y="11764"/>
                    </a:cubicBezTo>
                    <a:cubicBezTo>
                      <a:pt x="723" y="11158"/>
                      <a:pt x="955" y="10667"/>
                      <a:pt x="1374" y="10275"/>
                    </a:cubicBezTo>
                    <a:cubicBezTo>
                      <a:pt x="1641" y="10032"/>
                      <a:pt x="1952" y="9914"/>
                      <a:pt x="2300" y="9914"/>
                    </a:cubicBezTo>
                    <a:cubicBezTo>
                      <a:pt x="2336" y="9914"/>
                      <a:pt x="2372" y="9915"/>
                      <a:pt x="2409" y="9918"/>
                    </a:cubicBezTo>
                    <a:cubicBezTo>
                      <a:pt x="2935" y="9953"/>
                      <a:pt x="3417" y="10114"/>
                      <a:pt x="3872" y="10364"/>
                    </a:cubicBezTo>
                    <a:cubicBezTo>
                      <a:pt x="4282" y="10587"/>
                      <a:pt x="4675" y="10846"/>
                      <a:pt x="5076" y="11086"/>
                    </a:cubicBezTo>
                    <a:cubicBezTo>
                      <a:pt x="5540" y="11363"/>
                      <a:pt x="5995" y="11666"/>
                      <a:pt x="6477" y="11907"/>
                    </a:cubicBezTo>
                    <a:cubicBezTo>
                      <a:pt x="7222" y="12286"/>
                      <a:pt x="7991" y="12473"/>
                      <a:pt x="8742" y="12473"/>
                    </a:cubicBezTo>
                    <a:cubicBezTo>
                      <a:pt x="10040" y="12473"/>
                      <a:pt x="11287" y="11916"/>
                      <a:pt x="12276" y="10837"/>
                    </a:cubicBezTo>
                    <a:cubicBezTo>
                      <a:pt x="12766" y="10301"/>
                      <a:pt x="13177" y="9695"/>
                      <a:pt x="13632" y="9124"/>
                    </a:cubicBezTo>
                    <a:cubicBezTo>
                      <a:pt x="13926" y="8767"/>
                      <a:pt x="14220" y="8410"/>
                      <a:pt x="14551" y="8098"/>
                    </a:cubicBezTo>
                    <a:cubicBezTo>
                      <a:pt x="14863" y="7803"/>
                      <a:pt x="15246" y="7589"/>
                      <a:pt x="15692" y="7572"/>
                    </a:cubicBezTo>
                    <a:close/>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37"/>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9" name="Google Shape;2009;p49"/>
          <p:cNvGrpSpPr/>
          <p:nvPr/>
        </p:nvGrpSpPr>
        <p:grpSpPr>
          <a:xfrm rot="10800000">
            <a:off x="3615985" y="4118105"/>
            <a:ext cx="1911981" cy="845565"/>
            <a:chOff x="4426360" y="634150"/>
            <a:chExt cx="1911981" cy="845565"/>
          </a:xfrm>
        </p:grpSpPr>
        <p:grpSp>
          <p:nvGrpSpPr>
            <p:cNvPr id="2010" name="Google Shape;2010;p49"/>
            <p:cNvGrpSpPr/>
            <p:nvPr/>
          </p:nvGrpSpPr>
          <p:grpSpPr>
            <a:xfrm rot="10800000">
              <a:off x="4426360" y="634150"/>
              <a:ext cx="908283" cy="845552"/>
              <a:chOff x="6890694" y="572207"/>
              <a:chExt cx="974866" cy="907439"/>
            </a:xfrm>
          </p:grpSpPr>
          <p:sp>
            <p:nvSpPr>
              <p:cNvPr id="2011" name="Google Shape;2011;p49"/>
              <p:cNvSpPr/>
              <p:nvPr/>
            </p:nvSpPr>
            <p:spPr>
              <a:xfrm>
                <a:off x="6890694" y="572207"/>
                <a:ext cx="974866" cy="907439"/>
              </a:xfrm>
              <a:custGeom>
                <a:avLst/>
                <a:gdLst/>
                <a:ahLst/>
                <a:cxnLst/>
                <a:rect l="l" t="t" r="r" b="b"/>
                <a:pathLst>
                  <a:path w="16728" h="15571" extrusionOk="0">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28"/>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9"/>
              <p:cNvSpPr/>
              <p:nvPr/>
            </p:nvSpPr>
            <p:spPr>
              <a:xfrm>
                <a:off x="6890694" y="572207"/>
                <a:ext cx="974866" cy="907439"/>
              </a:xfrm>
              <a:custGeom>
                <a:avLst/>
                <a:gdLst/>
                <a:ahLst/>
                <a:cxnLst/>
                <a:rect l="l" t="t" r="r" b="b"/>
                <a:pathLst>
                  <a:path w="16728" h="15571" extrusionOk="0">
                    <a:moveTo>
                      <a:pt x="5183" y="2308"/>
                    </a:moveTo>
                    <a:cubicBezTo>
                      <a:pt x="5175" y="2308"/>
                      <a:pt x="5168" y="2308"/>
                      <a:pt x="5153" y="2314"/>
                    </a:cubicBezTo>
                    <a:lnTo>
                      <a:pt x="5153" y="2314"/>
                    </a:lnTo>
                    <a:cubicBezTo>
                      <a:pt x="5154" y="2312"/>
                      <a:pt x="5156" y="2310"/>
                      <a:pt x="5157" y="2308"/>
                    </a:cubicBezTo>
                    <a:close/>
                    <a:moveTo>
                      <a:pt x="3917" y="2719"/>
                    </a:moveTo>
                    <a:lnTo>
                      <a:pt x="3934" y="2736"/>
                    </a:lnTo>
                    <a:cubicBezTo>
                      <a:pt x="3926" y="2756"/>
                      <a:pt x="3919" y="2774"/>
                      <a:pt x="3912" y="2792"/>
                    </a:cubicBezTo>
                    <a:lnTo>
                      <a:pt x="3912" y="2792"/>
                    </a:lnTo>
                    <a:cubicBezTo>
                      <a:pt x="3916" y="2777"/>
                      <a:pt x="3921" y="2762"/>
                      <a:pt x="3926" y="2745"/>
                    </a:cubicBezTo>
                    <a:lnTo>
                      <a:pt x="3917" y="2719"/>
                    </a:lnTo>
                    <a:close/>
                    <a:moveTo>
                      <a:pt x="7427" y="3409"/>
                    </a:moveTo>
                    <a:cubicBezTo>
                      <a:pt x="7423" y="3411"/>
                      <a:pt x="7418" y="3413"/>
                      <a:pt x="7414" y="3414"/>
                    </a:cubicBezTo>
                    <a:lnTo>
                      <a:pt x="7423" y="3414"/>
                    </a:lnTo>
                    <a:cubicBezTo>
                      <a:pt x="7424" y="3413"/>
                      <a:pt x="7426" y="3411"/>
                      <a:pt x="7427" y="3409"/>
                    </a:cubicBezTo>
                    <a:close/>
                    <a:moveTo>
                      <a:pt x="11809" y="5623"/>
                    </a:moveTo>
                    <a:cubicBezTo>
                      <a:pt x="11810" y="5624"/>
                      <a:pt x="11811" y="5625"/>
                      <a:pt x="11812" y="5627"/>
                    </a:cubicBezTo>
                    <a:lnTo>
                      <a:pt x="11803" y="5636"/>
                    </a:lnTo>
                    <a:lnTo>
                      <a:pt x="11809" y="5623"/>
                    </a:lnTo>
                    <a:close/>
                    <a:moveTo>
                      <a:pt x="8809" y="2323"/>
                    </a:moveTo>
                    <a:cubicBezTo>
                      <a:pt x="9544" y="2323"/>
                      <a:pt x="10235" y="2545"/>
                      <a:pt x="10893" y="2933"/>
                    </a:cubicBezTo>
                    <a:cubicBezTo>
                      <a:pt x="11865" y="3521"/>
                      <a:pt x="12338" y="4449"/>
                      <a:pt x="12543" y="5546"/>
                    </a:cubicBezTo>
                    <a:cubicBezTo>
                      <a:pt x="12561" y="5654"/>
                      <a:pt x="12579" y="5752"/>
                      <a:pt x="12588" y="5859"/>
                    </a:cubicBezTo>
                    <a:cubicBezTo>
                      <a:pt x="12597" y="5868"/>
                      <a:pt x="12588" y="5877"/>
                      <a:pt x="12561" y="5948"/>
                    </a:cubicBezTo>
                    <a:cubicBezTo>
                      <a:pt x="12499" y="5787"/>
                      <a:pt x="12445" y="5671"/>
                      <a:pt x="12401" y="5546"/>
                    </a:cubicBezTo>
                    <a:cubicBezTo>
                      <a:pt x="11821" y="4119"/>
                      <a:pt x="10786" y="3263"/>
                      <a:pt x="9305" y="2986"/>
                    </a:cubicBezTo>
                    <a:cubicBezTo>
                      <a:pt x="9158" y="2959"/>
                      <a:pt x="9012" y="2946"/>
                      <a:pt x="8868" y="2946"/>
                    </a:cubicBezTo>
                    <a:cubicBezTo>
                      <a:pt x="8400" y="2946"/>
                      <a:pt x="7948" y="3082"/>
                      <a:pt x="7512" y="3307"/>
                    </a:cubicBezTo>
                    <a:cubicBezTo>
                      <a:pt x="7478" y="3333"/>
                      <a:pt x="7460" y="3375"/>
                      <a:pt x="7427" y="3409"/>
                    </a:cubicBezTo>
                    <a:lnTo>
                      <a:pt x="7427" y="3409"/>
                    </a:lnTo>
                    <a:cubicBezTo>
                      <a:pt x="7865" y="3250"/>
                      <a:pt x="8297" y="3078"/>
                      <a:pt x="8759" y="3078"/>
                    </a:cubicBezTo>
                    <a:cubicBezTo>
                      <a:pt x="8810" y="3078"/>
                      <a:pt x="8861" y="3080"/>
                      <a:pt x="8912" y="3084"/>
                    </a:cubicBezTo>
                    <a:cubicBezTo>
                      <a:pt x="10161" y="3191"/>
                      <a:pt x="11080" y="3834"/>
                      <a:pt x="11767" y="4877"/>
                    </a:cubicBezTo>
                    <a:cubicBezTo>
                      <a:pt x="11774" y="4899"/>
                      <a:pt x="11776" y="4921"/>
                      <a:pt x="11776" y="4942"/>
                    </a:cubicBezTo>
                    <a:lnTo>
                      <a:pt x="11776" y="4942"/>
                    </a:lnTo>
                    <a:cubicBezTo>
                      <a:pt x="11680" y="4874"/>
                      <a:pt x="11577" y="4812"/>
                      <a:pt x="11491" y="4726"/>
                    </a:cubicBezTo>
                    <a:cubicBezTo>
                      <a:pt x="10839" y="4110"/>
                      <a:pt x="10081" y="3744"/>
                      <a:pt x="9198" y="3673"/>
                    </a:cubicBezTo>
                    <a:cubicBezTo>
                      <a:pt x="9127" y="3667"/>
                      <a:pt x="9057" y="3665"/>
                      <a:pt x="8988" y="3665"/>
                    </a:cubicBezTo>
                    <a:cubicBezTo>
                      <a:pt x="8506" y="3665"/>
                      <a:pt x="8057" y="3799"/>
                      <a:pt x="7628" y="4057"/>
                    </a:cubicBezTo>
                    <a:cubicBezTo>
                      <a:pt x="7851" y="4021"/>
                      <a:pt x="8065" y="3976"/>
                      <a:pt x="8288" y="3932"/>
                    </a:cubicBezTo>
                    <a:cubicBezTo>
                      <a:pt x="8513" y="3892"/>
                      <a:pt x="8730" y="3872"/>
                      <a:pt x="8940" y="3872"/>
                    </a:cubicBezTo>
                    <a:cubicBezTo>
                      <a:pt x="10030" y="3872"/>
                      <a:pt x="10904" y="4406"/>
                      <a:pt x="11615" y="5341"/>
                    </a:cubicBezTo>
                    <a:cubicBezTo>
                      <a:pt x="11684" y="5435"/>
                      <a:pt x="11744" y="5521"/>
                      <a:pt x="11803" y="5614"/>
                    </a:cubicBezTo>
                    <a:lnTo>
                      <a:pt x="11803" y="5614"/>
                    </a:lnTo>
                    <a:cubicBezTo>
                      <a:pt x="11734" y="5580"/>
                      <a:pt x="11649" y="5553"/>
                      <a:pt x="11598" y="5502"/>
                    </a:cubicBezTo>
                    <a:cubicBezTo>
                      <a:pt x="10911" y="4753"/>
                      <a:pt x="10072" y="4333"/>
                      <a:pt x="9073" y="4253"/>
                    </a:cubicBezTo>
                    <a:lnTo>
                      <a:pt x="9073" y="4253"/>
                    </a:lnTo>
                    <a:cubicBezTo>
                      <a:pt x="9305" y="4333"/>
                      <a:pt x="9537" y="4405"/>
                      <a:pt x="9760" y="4485"/>
                    </a:cubicBezTo>
                    <a:cubicBezTo>
                      <a:pt x="10375" y="4690"/>
                      <a:pt x="10902" y="5038"/>
                      <a:pt x="11321" y="5538"/>
                    </a:cubicBezTo>
                    <a:cubicBezTo>
                      <a:pt x="11402" y="5626"/>
                      <a:pt x="11446" y="5744"/>
                      <a:pt x="11500" y="5859"/>
                    </a:cubicBezTo>
                    <a:lnTo>
                      <a:pt x="11500" y="5859"/>
                    </a:lnTo>
                    <a:cubicBezTo>
                      <a:pt x="10872" y="5223"/>
                      <a:pt x="10122" y="4831"/>
                      <a:pt x="9243" y="4699"/>
                    </a:cubicBezTo>
                    <a:cubicBezTo>
                      <a:pt x="9136" y="4684"/>
                      <a:pt x="9031" y="4676"/>
                      <a:pt x="8926" y="4676"/>
                    </a:cubicBezTo>
                    <a:cubicBezTo>
                      <a:pt x="8724" y="4676"/>
                      <a:pt x="8524" y="4706"/>
                      <a:pt x="8324" y="4770"/>
                    </a:cubicBezTo>
                    <a:cubicBezTo>
                      <a:pt x="8930" y="4806"/>
                      <a:pt x="9537" y="4877"/>
                      <a:pt x="10072" y="5207"/>
                    </a:cubicBezTo>
                    <a:cubicBezTo>
                      <a:pt x="9861" y="5199"/>
                      <a:pt x="9650" y="5184"/>
                      <a:pt x="9439" y="5184"/>
                    </a:cubicBezTo>
                    <a:cubicBezTo>
                      <a:pt x="9213" y="5184"/>
                      <a:pt x="8987" y="5201"/>
                      <a:pt x="8761" y="5261"/>
                    </a:cubicBezTo>
                    <a:cubicBezTo>
                      <a:pt x="8748" y="5264"/>
                      <a:pt x="8734" y="5266"/>
                      <a:pt x="8720" y="5266"/>
                    </a:cubicBezTo>
                    <a:cubicBezTo>
                      <a:pt x="8655" y="5266"/>
                      <a:pt x="8578" y="5235"/>
                      <a:pt x="8520" y="5199"/>
                    </a:cubicBezTo>
                    <a:cubicBezTo>
                      <a:pt x="8118" y="4922"/>
                      <a:pt x="7672" y="4824"/>
                      <a:pt x="7209" y="4735"/>
                    </a:cubicBezTo>
                    <a:cubicBezTo>
                      <a:pt x="6941" y="4681"/>
                      <a:pt x="6664" y="4601"/>
                      <a:pt x="6423" y="4494"/>
                    </a:cubicBezTo>
                    <a:cubicBezTo>
                      <a:pt x="6031" y="4315"/>
                      <a:pt x="5995" y="4173"/>
                      <a:pt x="6192" y="3789"/>
                    </a:cubicBezTo>
                    <a:cubicBezTo>
                      <a:pt x="6620" y="2977"/>
                      <a:pt x="7298" y="2531"/>
                      <a:pt x="8163" y="2380"/>
                    </a:cubicBezTo>
                    <a:cubicBezTo>
                      <a:pt x="8382" y="2342"/>
                      <a:pt x="8597" y="2323"/>
                      <a:pt x="8809" y="2323"/>
                    </a:cubicBezTo>
                    <a:close/>
                    <a:moveTo>
                      <a:pt x="14643" y="4614"/>
                    </a:moveTo>
                    <a:cubicBezTo>
                      <a:pt x="14714" y="4719"/>
                      <a:pt x="14801" y="4808"/>
                      <a:pt x="14845" y="4922"/>
                    </a:cubicBezTo>
                    <a:cubicBezTo>
                      <a:pt x="15139" y="5600"/>
                      <a:pt x="15353" y="6314"/>
                      <a:pt x="15478" y="7072"/>
                    </a:cubicBezTo>
                    <a:cubicBezTo>
                      <a:pt x="15425" y="7099"/>
                      <a:pt x="15371" y="7134"/>
                      <a:pt x="15318" y="7152"/>
                    </a:cubicBezTo>
                    <a:cubicBezTo>
                      <a:pt x="15273" y="7161"/>
                      <a:pt x="15220" y="7161"/>
                      <a:pt x="15193" y="7161"/>
                    </a:cubicBezTo>
                    <a:cubicBezTo>
                      <a:pt x="15006" y="6309"/>
                      <a:pt x="14829" y="5457"/>
                      <a:pt x="14643" y="4614"/>
                    </a:cubicBezTo>
                    <a:close/>
                    <a:moveTo>
                      <a:pt x="14417" y="4654"/>
                    </a:moveTo>
                    <a:cubicBezTo>
                      <a:pt x="14782" y="5529"/>
                      <a:pt x="14782" y="6412"/>
                      <a:pt x="14854" y="7304"/>
                    </a:cubicBezTo>
                    <a:cubicBezTo>
                      <a:pt x="14670" y="7444"/>
                      <a:pt x="14486" y="7593"/>
                      <a:pt x="14301" y="7734"/>
                    </a:cubicBezTo>
                    <a:lnTo>
                      <a:pt x="14301" y="7734"/>
                    </a:lnTo>
                    <a:cubicBezTo>
                      <a:pt x="14308" y="7647"/>
                      <a:pt x="14284" y="7552"/>
                      <a:pt x="14319" y="7482"/>
                    </a:cubicBezTo>
                    <a:cubicBezTo>
                      <a:pt x="14684" y="6697"/>
                      <a:pt x="14604" y="5894"/>
                      <a:pt x="14452" y="5083"/>
                    </a:cubicBezTo>
                    <a:cubicBezTo>
                      <a:pt x="14435" y="4967"/>
                      <a:pt x="14408" y="4851"/>
                      <a:pt x="14381" y="4744"/>
                    </a:cubicBezTo>
                    <a:cubicBezTo>
                      <a:pt x="14381" y="4735"/>
                      <a:pt x="14390" y="4717"/>
                      <a:pt x="14417" y="4654"/>
                    </a:cubicBezTo>
                    <a:close/>
                    <a:moveTo>
                      <a:pt x="14292" y="7714"/>
                    </a:moveTo>
                    <a:lnTo>
                      <a:pt x="14299" y="7736"/>
                    </a:lnTo>
                    <a:lnTo>
                      <a:pt x="14299" y="7736"/>
                    </a:lnTo>
                    <a:cubicBezTo>
                      <a:pt x="14297" y="7737"/>
                      <a:pt x="14294" y="7739"/>
                      <a:pt x="14292" y="7741"/>
                    </a:cubicBezTo>
                    <a:lnTo>
                      <a:pt x="14292" y="7714"/>
                    </a:lnTo>
                    <a:close/>
                    <a:moveTo>
                      <a:pt x="8405" y="416"/>
                    </a:moveTo>
                    <a:cubicBezTo>
                      <a:pt x="9443" y="416"/>
                      <a:pt x="10437" y="663"/>
                      <a:pt x="11366" y="1175"/>
                    </a:cubicBezTo>
                    <a:cubicBezTo>
                      <a:pt x="12195" y="1621"/>
                      <a:pt x="12793" y="2317"/>
                      <a:pt x="13266" y="3129"/>
                    </a:cubicBezTo>
                    <a:cubicBezTo>
                      <a:pt x="13783" y="4039"/>
                      <a:pt x="14131" y="5011"/>
                      <a:pt x="14176" y="6064"/>
                    </a:cubicBezTo>
                    <a:cubicBezTo>
                      <a:pt x="14194" y="6385"/>
                      <a:pt x="14149" y="6715"/>
                      <a:pt x="14087" y="7027"/>
                    </a:cubicBezTo>
                    <a:cubicBezTo>
                      <a:pt x="13908" y="7812"/>
                      <a:pt x="13623" y="8553"/>
                      <a:pt x="13079" y="9168"/>
                    </a:cubicBezTo>
                    <a:cubicBezTo>
                      <a:pt x="12794" y="9506"/>
                      <a:pt x="12537" y="9878"/>
                      <a:pt x="12271" y="10234"/>
                    </a:cubicBezTo>
                    <a:lnTo>
                      <a:pt x="12271" y="10234"/>
                    </a:lnTo>
                    <a:cubicBezTo>
                      <a:pt x="12304" y="10113"/>
                      <a:pt x="12322" y="9994"/>
                      <a:pt x="12374" y="9891"/>
                    </a:cubicBezTo>
                    <a:cubicBezTo>
                      <a:pt x="13141" y="8285"/>
                      <a:pt x="13248" y="6635"/>
                      <a:pt x="12784" y="4931"/>
                    </a:cubicBezTo>
                    <a:cubicBezTo>
                      <a:pt x="12365" y="3370"/>
                      <a:pt x="11321" y="2460"/>
                      <a:pt x="9813" y="2094"/>
                    </a:cubicBezTo>
                    <a:cubicBezTo>
                      <a:pt x="9463" y="2010"/>
                      <a:pt x="9114" y="1963"/>
                      <a:pt x="8767" y="1963"/>
                    </a:cubicBezTo>
                    <a:cubicBezTo>
                      <a:pt x="8233" y="1963"/>
                      <a:pt x="7705" y="2075"/>
                      <a:pt x="7191" y="2335"/>
                    </a:cubicBezTo>
                    <a:cubicBezTo>
                      <a:pt x="6950" y="2451"/>
                      <a:pt x="6727" y="2620"/>
                      <a:pt x="6441" y="2799"/>
                    </a:cubicBezTo>
                    <a:cubicBezTo>
                      <a:pt x="6486" y="2674"/>
                      <a:pt x="6513" y="2594"/>
                      <a:pt x="6548" y="2522"/>
                    </a:cubicBezTo>
                    <a:cubicBezTo>
                      <a:pt x="7048" y="1586"/>
                      <a:pt x="7860" y="1193"/>
                      <a:pt x="8859" y="1148"/>
                    </a:cubicBezTo>
                    <a:cubicBezTo>
                      <a:pt x="8929" y="1145"/>
                      <a:pt x="8999" y="1143"/>
                      <a:pt x="9069" y="1143"/>
                    </a:cubicBezTo>
                    <a:cubicBezTo>
                      <a:pt x="10278" y="1143"/>
                      <a:pt x="11289" y="1656"/>
                      <a:pt x="12124" y="2567"/>
                    </a:cubicBezTo>
                    <a:cubicBezTo>
                      <a:pt x="13257" y="3816"/>
                      <a:pt x="13721" y="5306"/>
                      <a:pt x="13551" y="7001"/>
                    </a:cubicBezTo>
                    <a:cubicBezTo>
                      <a:pt x="13551" y="7054"/>
                      <a:pt x="13551" y="7117"/>
                      <a:pt x="13551" y="7259"/>
                    </a:cubicBezTo>
                    <a:cubicBezTo>
                      <a:pt x="13721" y="6992"/>
                      <a:pt x="13730" y="6778"/>
                      <a:pt x="13748" y="6563"/>
                    </a:cubicBezTo>
                    <a:cubicBezTo>
                      <a:pt x="13783" y="5841"/>
                      <a:pt x="13667" y="5136"/>
                      <a:pt x="13426" y="4458"/>
                    </a:cubicBezTo>
                    <a:cubicBezTo>
                      <a:pt x="12936" y="3120"/>
                      <a:pt x="12133" y="2032"/>
                      <a:pt x="10875" y="1354"/>
                    </a:cubicBezTo>
                    <a:cubicBezTo>
                      <a:pt x="10263" y="1022"/>
                      <a:pt x="9623" y="854"/>
                      <a:pt x="8962" y="854"/>
                    </a:cubicBezTo>
                    <a:cubicBezTo>
                      <a:pt x="8699" y="854"/>
                      <a:pt x="8432" y="881"/>
                      <a:pt x="8163" y="934"/>
                    </a:cubicBezTo>
                    <a:cubicBezTo>
                      <a:pt x="6968" y="1175"/>
                      <a:pt x="6307" y="1996"/>
                      <a:pt x="5968" y="3156"/>
                    </a:cubicBezTo>
                    <a:cubicBezTo>
                      <a:pt x="5915" y="3343"/>
                      <a:pt x="5879" y="3539"/>
                      <a:pt x="5835" y="3736"/>
                    </a:cubicBezTo>
                    <a:cubicBezTo>
                      <a:pt x="5808" y="3744"/>
                      <a:pt x="5781" y="3744"/>
                      <a:pt x="5745" y="3753"/>
                    </a:cubicBezTo>
                    <a:cubicBezTo>
                      <a:pt x="5710" y="3611"/>
                      <a:pt x="5656" y="3477"/>
                      <a:pt x="5638" y="3343"/>
                    </a:cubicBezTo>
                    <a:cubicBezTo>
                      <a:pt x="5585" y="2933"/>
                      <a:pt x="5656" y="2540"/>
                      <a:pt x="5835" y="2165"/>
                    </a:cubicBezTo>
                    <a:cubicBezTo>
                      <a:pt x="6200" y="1389"/>
                      <a:pt x="6780" y="836"/>
                      <a:pt x="7574" y="524"/>
                    </a:cubicBezTo>
                    <a:cubicBezTo>
                      <a:pt x="7717" y="462"/>
                      <a:pt x="7887" y="435"/>
                      <a:pt x="8047" y="426"/>
                    </a:cubicBezTo>
                    <a:cubicBezTo>
                      <a:pt x="8167" y="419"/>
                      <a:pt x="8286" y="416"/>
                      <a:pt x="8405" y="416"/>
                    </a:cubicBezTo>
                    <a:close/>
                    <a:moveTo>
                      <a:pt x="5147" y="2326"/>
                    </a:moveTo>
                    <a:cubicBezTo>
                      <a:pt x="5139" y="2475"/>
                      <a:pt x="5138" y="2623"/>
                      <a:pt x="5103" y="2763"/>
                    </a:cubicBezTo>
                    <a:cubicBezTo>
                      <a:pt x="5005" y="3254"/>
                      <a:pt x="5014" y="3744"/>
                      <a:pt x="5157" y="4226"/>
                    </a:cubicBezTo>
                    <a:cubicBezTo>
                      <a:pt x="5389" y="4958"/>
                      <a:pt x="5817" y="5502"/>
                      <a:pt x="6566" y="5716"/>
                    </a:cubicBezTo>
                    <a:cubicBezTo>
                      <a:pt x="6736" y="5770"/>
                      <a:pt x="6896" y="5814"/>
                      <a:pt x="7093" y="5814"/>
                    </a:cubicBezTo>
                    <a:cubicBezTo>
                      <a:pt x="6834" y="5662"/>
                      <a:pt x="6575" y="5520"/>
                      <a:pt x="6334" y="5359"/>
                    </a:cubicBezTo>
                    <a:cubicBezTo>
                      <a:pt x="6152" y="5237"/>
                      <a:pt x="5935" y="5141"/>
                      <a:pt x="5883" y="4888"/>
                    </a:cubicBezTo>
                    <a:lnTo>
                      <a:pt x="5883" y="4888"/>
                    </a:lnTo>
                    <a:cubicBezTo>
                      <a:pt x="6390" y="5128"/>
                      <a:pt x="6906" y="5351"/>
                      <a:pt x="7405" y="5609"/>
                    </a:cubicBezTo>
                    <a:cubicBezTo>
                      <a:pt x="7699" y="5761"/>
                      <a:pt x="7985" y="5948"/>
                      <a:pt x="8288" y="6109"/>
                    </a:cubicBezTo>
                    <a:cubicBezTo>
                      <a:pt x="8163" y="5885"/>
                      <a:pt x="7994" y="5689"/>
                      <a:pt x="7788" y="5529"/>
                    </a:cubicBezTo>
                    <a:cubicBezTo>
                      <a:pt x="7725" y="5473"/>
                      <a:pt x="7662" y="5411"/>
                      <a:pt x="7605" y="5348"/>
                    </a:cubicBezTo>
                    <a:lnTo>
                      <a:pt x="7605" y="5348"/>
                    </a:lnTo>
                    <a:cubicBezTo>
                      <a:pt x="7817" y="5429"/>
                      <a:pt x="8041" y="5492"/>
                      <a:pt x="8226" y="5618"/>
                    </a:cubicBezTo>
                    <a:cubicBezTo>
                      <a:pt x="8547" y="5823"/>
                      <a:pt x="8609" y="6082"/>
                      <a:pt x="8493" y="6456"/>
                    </a:cubicBezTo>
                    <a:cubicBezTo>
                      <a:pt x="8466" y="6519"/>
                      <a:pt x="8440" y="6572"/>
                      <a:pt x="8422" y="6635"/>
                    </a:cubicBezTo>
                    <a:cubicBezTo>
                      <a:pt x="8324" y="6938"/>
                      <a:pt x="8386" y="7090"/>
                      <a:pt x="8680" y="7215"/>
                    </a:cubicBezTo>
                    <a:cubicBezTo>
                      <a:pt x="8832" y="7286"/>
                      <a:pt x="8984" y="7340"/>
                      <a:pt x="9127" y="7420"/>
                    </a:cubicBezTo>
                    <a:cubicBezTo>
                      <a:pt x="9715" y="7786"/>
                      <a:pt x="9921" y="8535"/>
                      <a:pt x="9430" y="9115"/>
                    </a:cubicBezTo>
                    <a:cubicBezTo>
                      <a:pt x="9385" y="9177"/>
                      <a:pt x="9332" y="9240"/>
                      <a:pt x="9287" y="9302"/>
                    </a:cubicBezTo>
                    <a:cubicBezTo>
                      <a:pt x="9144" y="9525"/>
                      <a:pt x="9153" y="9650"/>
                      <a:pt x="9305" y="9864"/>
                    </a:cubicBezTo>
                    <a:cubicBezTo>
                      <a:pt x="9599" y="10266"/>
                      <a:pt x="9599" y="10560"/>
                      <a:pt x="9287" y="11042"/>
                    </a:cubicBezTo>
                    <a:cubicBezTo>
                      <a:pt x="8689" y="10551"/>
                      <a:pt x="7976" y="10417"/>
                      <a:pt x="7253" y="10319"/>
                    </a:cubicBezTo>
                    <a:cubicBezTo>
                      <a:pt x="5353" y="10052"/>
                      <a:pt x="4175" y="8883"/>
                      <a:pt x="3480" y="7125"/>
                    </a:cubicBezTo>
                    <a:cubicBezTo>
                      <a:pt x="2971" y="5832"/>
                      <a:pt x="3007" y="4521"/>
                      <a:pt x="3595" y="3245"/>
                    </a:cubicBezTo>
                    <a:cubicBezTo>
                      <a:pt x="3648" y="3113"/>
                      <a:pt x="3666" y="2929"/>
                      <a:pt x="3863" y="2915"/>
                    </a:cubicBezTo>
                    <a:lnTo>
                      <a:pt x="3863" y="2915"/>
                    </a:lnTo>
                    <a:cubicBezTo>
                      <a:pt x="3488" y="3629"/>
                      <a:pt x="3408" y="4396"/>
                      <a:pt x="3497" y="5181"/>
                    </a:cubicBezTo>
                    <a:cubicBezTo>
                      <a:pt x="3756" y="7456"/>
                      <a:pt x="5032" y="8928"/>
                      <a:pt x="7030" y="9793"/>
                    </a:cubicBezTo>
                    <a:cubicBezTo>
                      <a:pt x="7672" y="10069"/>
                      <a:pt x="8341" y="10266"/>
                      <a:pt x="9037" y="10507"/>
                    </a:cubicBezTo>
                    <a:cubicBezTo>
                      <a:pt x="8788" y="10212"/>
                      <a:pt x="8520" y="9989"/>
                      <a:pt x="8172" y="9873"/>
                    </a:cubicBezTo>
                    <a:cubicBezTo>
                      <a:pt x="7869" y="9766"/>
                      <a:pt x="7556" y="9659"/>
                      <a:pt x="7244" y="9543"/>
                    </a:cubicBezTo>
                    <a:cubicBezTo>
                      <a:pt x="6343" y="9195"/>
                      <a:pt x="5576" y="8633"/>
                      <a:pt x="4934" y="7902"/>
                    </a:cubicBezTo>
                    <a:cubicBezTo>
                      <a:pt x="4059" y="6894"/>
                      <a:pt x="3765" y="5689"/>
                      <a:pt x="3836" y="4369"/>
                    </a:cubicBezTo>
                    <a:cubicBezTo>
                      <a:pt x="3845" y="4235"/>
                      <a:pt x="3890" y="4110"/>
                      <a:pt x="3952" y="3985"/>
                    </a:cubicBezTo>
                    <a:cubicBezTo>
                      <a:pt x="3961" y="4048"/>
                      <a:pt x="3970" y="4110"/>
                      <a:pt x="3961" y="4173"/>
                    </a:cubicBezTo>
                    <a:cubicBezTo>
                      <a:pt x="3908" y="5047"/>
                      <a:pt x="4149" y="5841"/>
                      <a:pt x="4639" y="6546"/>
                    </a:cubicBezTo>
                    <a:cubicBezTo>
                      <a:pt x="5032" y="7117"/>
                      <a:pt x="5540" y="7572"/>
                      <a:pt x="6120" y="7911"/>
                    </a:cubicBezTo>
                    <a:cubicBezTo>
                      <a:pt x="6397" y="8071"/>
                      <a:pt x="6682" y="8223"/>
                      <a:pt x="6968" y="8357"/>
                    </a:cubicBezTo>
                    <a:cubicBezTo>
                      <a:pt x="7610" y="8651"/>
                      <a:pt x="8252" y="8936"/>
                      <a:pt x="8895" y="9222"/>
                    </a:cubicBezTo>
                    <a:cubicBezTo>
                      <a:pt x="8761" y="8954"/>
                      <a:pt x="8538" y="8749"/>
                      <a:pt x="8261" y="8606"/>
                    </a:cubicBezTo>
                    <a:cubicBezTo>
                      <a:pt x="7949" y="8437"/>
                      <a:pt x="7610" y="8312"/>
                      <a:pt x="7298" y="8151"/>
                    </a:cubicBezTo>
                    <a:cubicBezTo>
                      <a:pt x="6789" y="7866"/>
                      <a:pt x="6254" y="7616"/>
                      <a:pt x="5790" y="7268"/>
                    </a:cubicBezTo>
                    <a:cubicBezTo>
                      <a:pt x="4987" y="6671"/>
                      <a:pt x="4461" y="5859"/>
                      <a:pt x="4309" y="4833"/>
                    </a:cubicBezTo>
                    <a:cubicBezTo>
                      <a:pt x="4256" y="4449"/>
                      <a:pt x="4256" y="4057"/>
                      <a:pt x="4416" y="3611"/>
                    </a:cubicBezTo>
                    <a:cubicBezTo>
                      <a:pt x="4452" y="3869"/>
                      <a:pt x="4470" y="4066"/>
                      <a:pt x="4505" y="4253"/>
                    </a:cubicBezTo>
                    <a:cubicBezTo>
                      <a:pt x="4800" y="5671"/>
                      <a:pt x="5621" y="6599"/>
                      <a:pt x="7003" y="6974"/>
                    </a:cubicBezTo>
                    <a:cubicBezTo>
                      <a:pt x="7378" y="7072"/>
                      <a:pt x="7753" y="7152"/>
                      <a:pt x="8136" y="7215"/>
                    </a:cubicBezTo>
                    <a:cubicBezTo>
                      <a:pt x="7860" y="6938"/>
                      <a:pt x="7539" y="6760"/>
                      <a:pt x="7164" y="6662"/>
                    </a:cubicBezTo>
                    <a:cubicBezTo>
                      <a:pt x="6566" y="6519"/>
                      <a:pt x="6040" y="6224"/>
                      <a:pt x="5612" y="5761"/>
                    </a:cubicBezTo>
                    <a:cubicBezTo>
                      <a:pt x="4821" y="4899"/>
                      <a:pt x="4473" y="3622"/>
                      <a:pt x="5147" y="2326"/>
                    </a:cubicBezTo>
                    <a:close/>
                    <a:moveTo>
                      <a:pt x="4229" y="11220"/>
                    </a:moveTo>
                    <a:lnTo>
                      <a:pt x="4229" y="11220"/>
                    </a:lnTo>
                    <a:cubicBezTo>
                      <a:pt x="4202" y="11229"/>
                      <a:pt x="4184" y="11229"/>
                      <a:pt x="4166" y="11229"/>
                    </a:cubicBezTo>
                    <a:lnTo>
                      <a:pt x="4229" y="11220"/>
                    </a:lnTo>
                    <a:close/>
                    <a:moveTo>
                      <a:pt x="3060" y="11863"/>
                    </a:moveTo>
                    <a:cubicBezTo>
                      <a:pt x="3292" y="12050"/>
                      <a:pt x="3310" y="12130"/>
                      <a:pt x="3176" y="12398"/>
                    </a:cubicBezTo>
                    <a:cubicBezTo>
                      <a:pt x="2947" y="12855"/>
                      <a:pt x="2494" y="13118"/>
                      <a:pt x="1974" y="13118"/>
                    </a:cubicBezTo>
                    <a:cubicBezTo>
                      <a:pt x="1926" y="13118"/>
                      <a:pt x="1878" y="13116"/>
                      <a:pt x="1829" y="13111"/>
                    </a:cubicBezTo>
                    <a:cubicBezTo>
                      <a:pt x="2088" y="12969"/>
                      <a:pt x="2400" y="12871"/>
                      <a:pt x="2605" y="12665"/>
                    </a:cubicBezTo>
                    <a:cubicBezTo>
                      <a:pt x="2810" y="12451"/>
                      <a:pt x="2917" y="12130"/>
                      <a:pt x="3060" y="11863"/>
                    </a:cubicBezTo>
                    <a:close/>
                    <a:moveTo>
                      <a:pt x="15692" y="7572"/>
                    </a:moveTo>
                    <a:cubicBezTo>
                      <a:pt x="15817" y="7572"/>
                      <a:pt x="15951" y="7598"/>
                      <a:pt x="16076" y="7616"/>
                    </a:cubicBezTo>
                    <a:cubicBezTo>
                      <a:pt x="16103" y="7652"/>
                      <a:pt x="16121" y="7696"/>
                      <a:pt x="16147" y="7741"/>
                    </a:cubicBezTo>
                    <a:cubicBezTo>
                      <a:pt x="16076" y="7768"/>
                      <a:pt x="16014" y="7795"/>
                      <a:pt x="15951" y="7830"/>
                    </a:cubicBezTo>
                    <a:cubicBezTo>
                      <a:pt x="15389" y="8125"/>
                      <a:pt x="14970" y="8589"/>
                      <a:pt x="14559" y="9061"/>
                    </a:cubicBezTo>
                    <a:cubicBezTo>
                      <a:pt x="13971" y="9730"/>
                      <a:pt x="13382" y="10408"/>
                      <a:pt x="12775" y="11060"/>
                    </a:cubicBezTo>
                    <a:cubicBezTo>
                      <a:pt x="12044" y="11827"/>
                      <a:pt x="11205" y="12425"/>
                      <a:pt x="10179" y="12701"/>
                    </a:cubicBezTo>
                    <a:cubicBezTo>
                      <a:pt x="9626" y="12849"/>
                      <a:pt x="9087" y="12928"/>
                      <a:pt x="8564" y="12928"/>
                    </a:cubicBezTo>
                    <a:cubicBezTo>
                      <a:pt x="7415" y="12928"/>
                      <a:pt x="6342" y="12548"/>
                      <a:pt x="5362" y="11684"/>
                    </a:cubicBezTo>
                    <a:cubicBezTo>
                      <a:pt x="4728" y="11122"/>
                      <a:pt x="4015" y="10703"/>
                      <a:pt x="3212" y="10444"/>
                    </a:cubicBezTo>
                    <a:cubicBezTo>
                      <a:pt x="2933" y="10353"/>
                      <a:pt x="2678" y="10310"/>
                      <a:pt x="2423" y="10310"/>
                    </a:cubicBezTo>
                    <a:cubicBezTo>
                      <a:pt x="2326" y="10310"/>
                      <a:pt x="2230" y="10316"/>
                      <a:pt x="2132" y="10328"/>
                    </a:cubicBezTo>
                    <a:cubicBezTo>
                      <a:pt x="2231" y="10400"/>
                      <a:pt x="2293" y="10444"/>
                      <a:pt x="2364" y="10480"/>
                    </a:cubicBezTo>
                    <a:cubicBezTo>
                      <a:pt x="3230" y="10926"/>
                      <a:pt x="3988" y="11532"/>
                      <a:pt x="4728" y="12175"/>
                    </a:cubicBezTo>
                    <a:cubicBezTo>
                      <a:pt x="5210" y="12585"/>
                      <a:pt x="5701" y="12996"/>
                      <a:pt x="6200" y="13388"/>
                    </a:cubicBezTo>
                    <a:cubicBezTo>
                      <a:pt x="6870" y="13897"/>
                      <a:pt x="7592" y="14244"/>
                      <a:pt x="8422" y="14378"/>
                    </a:cubicBezTo>
                    <a:cubicBezTo>
                      <a:pt x="8839" y="14451"/>
                      <a:pt x="9185" y="14487"/>
                      <a:pt x="9685" y="14487"/>
                    </a:cubicBezTo>
                    <a:cubicBezTo>
                      <a:pt x="9741" y="14487"/>
                      <a:pt x="9798" y="14486"/>
                      <a:pt x="9858" y="14485"/>
                    </a:cubicBezTo>
                    <a:cubicBezTo>
                      <a:pt x="11009" y="14387"/>
                      <a:pt x="11241" y="14271"/>
                      <a:pt x="11241" y="14236"/>
                    </a:cubicBezTo>
                    <a:lnTo>
                      <a:pt x="11241" y="14236"/>
                    </a:lnTo>
                    <a:cubicBezTo>
                      <a:pt x="10852" y="14328"/>
                      <a:pt x="10339" y="14349"/>
                      <a:pt x="9939" y="14349"/>
                    </a:cubicBezTo>
                    <a:cubicBezTo>
                      <a:pt x="9642" y="14349"/>
                      <a:pt x="9408" y="14337"/>
                      <a:pt x="9332" y="14334"/>
                    </a:cubicBezTo>
                    <a:cubicBezTo>
                      <a:pt x="8110" y="14262"/>
                      <a:pt x="7021" y="13834"/>
                      <a:pt x="6067" y="13031"/>
                    </a:cubicBezTo>
                    <a:cubicBezTo>
                      <a:pt x="5469" y="12523"/>
                      <a:pt x="4898" y="11979"/>
                      <a:pt x="4318" y="11443"/>
                    </a:cubicBezTo>
                    <a:cubicBezTo>
                      <a:pt x="4265" y="11399"/>
                      <a:pt x="4256" y="11301"/>
                      <a:pt x="4229" y="11220"/>
                    </a:cubicBezTo>
                    <a:lnTo>
                      <a:pt x="4229" y="11220"/>
                    </a:lnTo>
                    <a:cubicBezTo>
                      <a:pt x="5032" y="11755"/>
                      <a:pt x="5745" y="12433"/>
                      <a:pt x="6629" y="12862"/>
                    </a:cubicBezTo>
                    <a:cubicBezTo>
                      <a:pt x="7494" y="13272"/>
                      <a:pt x="8377" y="13620"/>
                      <a:pt x="9341" y="13691"/>
                    </a:cubicBezTo>
                    <a:cubicBezTo>
                      <a:pt x="9579" y="13708"/>
                      <a:pt x="9820" y="13718"/>
                      <a:pt x="10059" y="13718"/>
                    </a:cubicBezTo>
                    <a:cubicBezTo>
                      <a:pt x="11343" y="13718"/>
                      <a:pt x="12608" y="13438"/>
                      <a:pt x="13480" y="12460"/>
                    </a:cubicBezTo>
                    <a:lnTo>
                      <a:pt x="13480" y="12460"/>
                    </a:lnTo>
                    <a:cubicBezTo>
                      <a:pt x="13346" y="12469"/>
                      <a:pt x="13150" y="12639"/>
                      <a:pt x="12811" y="12790"/>
                    </a:cubicBezTo>
                    <a:cubicBezTo>
                      <a:pt x="12035" y="13213"/>
                      <a:pt x="11207" y="13344"/>
                      <a:pt x="10951" y="13344"/>
                    </a:cubicBezTo>
                    <a:cubicBezTo>
                      <a:pt x="10910" y="13344"/>
                      <a:pt x="10884" y="13341"/>
                      <a:pt x="10875" y="13335"/>
                    </a:cubicBezTo>
                    <a:cubicBezTo>
                      <a:pt x="12365" y="12710"/>
                      <a:pt x="13525" y="11657"/>
                      <a:pt x="14488" y="10373"/>
                    </a:cubicBezTo>
                    <a:cubicBezTo>
                      <a:pt x="14470" y="10346"/>
                      <a:pt x="14452" y="10319"/>
                      <a:pt x="14435" y="10292"/>
                    </a:cubicBezTo>
                    <a:cubicBezTo>
                      <a:pt x="14274" y="10435"/>
                      <a:pt x="14113" y="10587"/>
                      <a:pt x="13953" y="10730"/>
                    </a:cubicBezTo>
                    <a:cubicBezTo>
                      <a:pt x="13400" y="11238"/>
                      <a:pt x="12864" y="11764"/>
                      <a:pt x="12285" y="12237"/>
                    </a:cubicBezTo>
                    <a:cubicBezTo>
                      <a:pt x="11598" y="12790"/>
                      <a:pt x="10813" y="13165"/>
                      <a:pt x="9956" y="13343"/>
                    </a:cubicBezTo>
                    <a:cubicBezTo>
                      <a:pt x="9789" y="13376"/>
                      <a:pt x="9623" y="13396"/>
                      <a:pt x="9455" y="13396"/>
                    </a:cubicBezTo>
                    <a:cubicBezTo>
                      <a:pt x="9211" y="13396"/>
                      <a:pt x="8963" y="13355"/>
                      <a:pt x="8698" y="13254"/>
                    </a:cubicBezTo>
                    <a:cubicBezTo>
                      <a:pt x="9171" y="13183"/>
                      <a:pt x="9599" y="13138"/>
                      <a:pt x="10010" y="13058"/>
                    </a:cubicBezTo>
                    <a:cubicBezTo>
                      <a:pt x="10875" y="12897"/>
                      <a:pt x="11642" y="12505"/>
                      <a:pt x="12329" y="11934"/>
                    </a:cubicBezTo>
                    <a:cubicBezTo>
                      <a:pt x="13087" y="11292"/>
                      <a:pt x="13730" y="10524"/>
                      <a:pt x="14363" y="9757"/>
                    </a:cubicBezTo>
                    <a:cubicBezTo>
                      <a:pt x="14515" y="9570"/>
                      <a:pt x="14666" y="9383"/>
                      <a:pt x="14863" y="9159"/>
                    </a:cubicBezTo>
                    <a:cubicBezTo>
                      <a:pt x="14943" y="9338"/>
                      <a:pt x="15014" y="9472"/>
                      <a:pt x="15059" y="9606"/>
                    </a:cubicBezTo>
                    <a:cubicBezTo>
                      <a:pt x="15246" y="10096"/>
                      <a:pt x="15175" y="10328"/>
                      <a:pt x="14738" y="10569"/>
                    </a:cubicBezTo>
                    <a:cubicBezTo>
                      <a:pt x="14390" y="10756"/>
                      <a:pt x="14238" y="11033"/>
                      <a:pt x="14256" y="11416"/>
                    </a:cubicBezTo>
                    <a:cubicBezTo>
                      <a:pt x="14283" y="12103"/>
                      <a:pt x="14024" y="12657"/>
                      <a:pt x="13596" y="13147"/>
                    </a:cubicBezTo>
                    <a:cubicBezTo>
                      <a:pt x="13542" y="13210"/>
                      <a:pt x="13480" y="13281"/>
                      <a:pt x="13426" y="13352"/>
                    </a:cubicBezTo>
                    <a:cubicBezTo>
                      <a:pt x="12508" y="14494"/>
                      <a:pt x="11312" y="15047"/>
                      <a:pt x="9885" y="15092"/>
                    </a:cubicBezTo>
                    <a:cubicBezTo>
                      <a:pt x="9673" y="15101"/>
                      <a:pt x="9461" y="15107"/>
                      <a:pt x="9250" y="15107"/>
                    </a:cubicBezTo>
                    <a:cubicBezTo>
                      <a:pt x="8440" y="15107"/>
                      <a:pt x="7639" y="15022"/>
                      <a:pt x="6861" y="14717"/>
                    </a:cubicBezTo>
                    <a:cubicBezTo>
                      <a:pt x="6040" y="14387"/>
                      <a:pt x="5308" y="13932"/>
                      <a:pt x="4720" y="13245"/>
                    </a:cubicBezTo>
                    <a:cubicBezTo>
                      <a:pt x="4318" y="12781"/>
                      <a:pt x="3943" y="12309"/>
                      <a:pt x="3578" y="11809"/>
                    </a:cubicBezTo>
                    <a:cubicBezTo>
                      <a:pt x="3105" y="11176"/>
                      <a:pt x="2534" y="10703"/>
                      <a:pt x="1704" y="10640"/>
                    </a:cubicBezTo>
                    <a:lnTo>
                      <a:pt x="1704" y="10640"/>
                    </a:lnTo>
                    <a:cubicBezTo>
                      <a:pt x="1793" y="10712"/>
                      <a:pt x="1883" y="10783"/>
                      <a:pt x="1972" y="10846"/>
                    </a:cubicBezTo>
                    <a:cubicBezTo>
                      <a:pt x="2284" y="11024"/>
                      <a:pt x="2427" y="11327"/>
                      <a:pt x="2534" y="11648"/>
                    </a:cubicBezTo>
                    <a:cubicBezTo>
                      <a:pt x="2659" y="12041"/>
                      <a:pt x="2525" y="12389"/>
                      <a:pt x="2177" y="12612"/>
                    </a:cubicBezTo>
                    <a:cubicBezTo>
                      <a:pt x="2003" y="12729"/>
                      <a:pt x="1819" y="12787"/>
                      <a:pt x="1639" y="12787"/>
                    </a:cubicBezTo>
                    <a:cubicBezTo>
                      <a:pt x="1449" y="12787"/>
                      <a:pt x="1263" y="12722"/>
                      <a:pt x="1098" y="12594"/>
                    </a:cubicBezTo>
                    <a:cubicBezTo>
                      <a:pt x="1249" y="12576"/>
                      <a:pt x="1383" y="12567"/>
                      <a:pt x="1508" y="12541"/>
                    </a:cubicBezTo>
                    <a:cubicBezTo>
                      <a:pt x="1793" y="12469"/>
                      <a:pt x="2016" y="12309"/>
                      <a:pt x="2141" y="12032"/>
                    </a:cubicBezTo>
                    <a:cubicBezTo>
                      <a:pt x="2266" y="11747"/>
                      <a:pt x="2159" y="11416"/>
                      <a:pt x="1900" y="11301"/>
                    </a:cubicBezTo>
                    <a:cubicBezTo>
                      <a:pt x="1837" y="11271"/>
                      <a:pt x="1778" y="11256"/>
                      <a:pt x="1722" y="11256"/>
                    </a:cubicBezTo>
                    <a:cubicBezTo>
                      <a:pt x="1557" y="11256"/>
                      <a:pt x="1420" y="11387"/>
                      <a:pt x="1294" y="11666"/>
                    </a:cubicBezTo>
                    <a:cubicBezTo>
                      <a:pt x="1392" y="11631"/>
                      <a:pt x="1472" y="11577"/>
                      <a:pt x="1553" y="11577"/>
                    </a:cubicBezTo>
                    <a:cubicBezTo>
                      <a:pt x="1642" y="11577"/>
                      <a:pt x="1785" y="11586"/>
                      <a:pt x="1811" y="11648"/>
                    </a:cubicBezTo>
                    <a:cubicBezTo>
                      <a:pt x="1856" y="11729"/>
                      <a:pt x="1856" y="11871"/>
                      <a:pt x="1820" y="11970"/>
                    </a:cubicBezTo>
                    <a:cubicBezTo>
                      <a:pt x="1744" y="12152"/>
                      <a:pt x="1494" y="12276"/>
                      <a:pt x="1284" y="12276"/>
                    </a:cubicBezTo>
                    <a:cubicBezTo>
                      <a:pt x="1247" y="12276"/>
                      <a:pt x="1211" y="12272"/>
                      <a:pt x="1178" y="12264"/>
                    </a:cubicBezTo>
                    <a:cubicBezTo>
                      <a:pt x="955" y="12219"/>
                      <a:pt x="803" y="12041"/>
                      <a:pt x="776" y="11764"/>
                    </a:cubicBezTo>
                    <a:cubicBezTo>
                      <a:pt x="723" y="11158"/>
                      <a:pt x="955" y="10667"/>
                      <a:pt x="1374" y="10275"/>
                    </a:cubicBezTo>
                    <a:cubicBezTo>
                      <a:pt x="1641" y="10032"/>
                      <a:pt x="1952" y="9914"/>
                      <a:pt x="2300" y="9914"/>
                    </a:cubicBezTo>
                    <a:cubicBezTo>
                      <a:pt x="2336" y="9914"/>
                      <a:pt x="2372" y="9915"/>
                      <a:pt x="2409" y="9918"/>
                    </a:cubicBezTo>
                    <a:cubicBezTo>
                      <a:pt x="2935" y="9953"/>
                      <a:pt x="3417" y="10114"/>
                      <a:pt x="3872" y="10364"/>
                    </a:cubicBezTo>
                    <a:cubicBezTo>
                      <a:pt x="4282" y="10587"/>
                      <a:pt x="4675" y="10846"/>
                      <a:pt x="5076" y="11086"/>
                    </a:cubicBezTo>
                    <a:cubicBezTo>
                      <a:pt x="5540" y="11363"/>
                      <a:pt x="5995" y="11666"/>
                      <a:pt x="6477" y="11907"/>
                    </a:cubicBezTo>
                    <a:cubicBezTo>
                      <a:pt x="7222" y="12286"/>
                      <a:pt x="7991" y="12473"/>
                      <a:pt x="8742" y="12473"/>
                    </a:cubicBezTo>
                    <a:cubicBezTo>
                      <a:pt x="10040" y="12473"/>
                      <a:pt x="11287" y="11916"/>
                      <a:pt x="12276" y="10837"/>
                    </a:cubicBezTo>
                    <a:cubicBezTo>
                      <a:pt x="12766" y="10301"/>
                      <a:pt x="13177" y="9695"/>
                      <a:pt x="13632" y="9124"/>
                    </a:cubicBezTo>
                    <a:cubicBezTo>
                      <a:pt x="13926" y="8767"/>
                      <a:pt x="14220" y="8410"/>
                      <a:pt x="14551" y="8098"/>
                    </a:cubicBezTo>
                    <a:cubicBezTo>
                      <a:pt x="14863" y="7803"/>
                      <a:pt x="15246" y="7589"/>
                      <a:pt x="15692" y="7572"/>
                    </a:cubicBezTo>
                    <a:close/>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37"/>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49"/>
            <p:cNvGrpSpPr/>
            <p:nvPr/>
          </p:nvGrpSpPr>
          <p:grpSpPr>
            <a:xfrm rot="10800000" flipH="1">
              <a:off x="5430058" y="634163"/>
              <a:ext cx="908283" cy="845552"/>
              <a:chOff x="6890694" y="572207"/>
              <a:chExt cx="974866" cy="907439"/>
            </a:xfrm>
          </p:grpSpPr>
          <p:sp>
            <p:nvSpPr>
              <p:cNvPr id="2014" name="Google Shape;2014;p49"/>
              <p:cNvSpPr/>
              <p:nvPr/>
            </p:nvSpPr>
            <p:spPr>
              <a:xfrm>
                <a:off x="6890694" y="572207"/>
                <a:ext cx="974866" cy="907439"/>
              </a:xfrm>
              <a:custGeom>
                <a:avLst/>
                <a:gdLst/>
                <a:ahLst/>
                <a:cxnLst/>
                <a:rect l="l" t="t" r="r" b="b"/>
                <a:pathLst>
                  <a:path w="16728" h="15571" extrusionOk="0">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28"/>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9"/>
              <p:cNvSpPr/>
              <p:nvPr/>
            </p:nvSpPr>
            <p:spPr>
              <a:xfrm>
                <a:off x="6890694" y="572207"/>
                <a:ext cx="974866" cy="907439"/>
              </a:xfrm>
              <a:custGeom>
                <a:avLst/>
                <a:gdLst/>
                <a:ahLst/>
                <a:cxnLst/>
                <a:rect l="l" t="t" r="r" b="b"/>
                <a:pathLst>
                  <a:path w="16728" h="15571" extrusionOk="0">
                    <a:moveTo>
                      <a:pt x="5183" y="2308"/>
                    </a:moveTo>
                    <a:cubicBezTo>
                      <a:pt x="5175" y="2308"/>
                      <a:pt x="5168" y="2308"/>
                      <a:pt x="5153" y="2314"/>
                    </a:cubicBezTo>
                    <a:lnTo>
                      <a:pt x="5153" y="2314"/>
                    </a:lnTo>
                    <a:cubicBezTo>
                      <a:pt x="5154" y="2312"/>
                      <a:pt x="5156" y="2310"/>
                      <a:pt x="5157" y="2308"/>
                    </a:cubicBezTo>
                    <a:close/>
                    <a:moveTo>
                      <a:pt x="3917" y="2719"/>
                    </a:moveTo>
                    <a:lnTo>
                      <a:pt x="3934" y="2736"/>
                    </a:lnTo>
                    <a:cubicBezTo>
                      <a:pt x="3926" y="2756"/>
                      <a:pt x="3919" y="2774"/>
                      <a:pt x="3912" y="2792"/>
                    </a:cubicBezTo>
                    <a:lnTo>
                      <a:pt x="3912" y="2792"/>
                    </a:lnTo>
                    <a:cubicBezTo>
                      <a:pt x="3916" y="2777"/>
                      <a:pt x="3921" y="2762"/>
                      <a:pt x="3926" y="2745"/>
                    </a:cubicBezTo>
                    <a:lnTo>
                      <a:pt x="3917" y="2719"/>
                    </a:lnTo>
                    <a:close/>
                    <a:moveTo>
                      <a:pt x="7427" y="3409"/>
                    </a:moveTo>
                    <a:cubicBezTo>
                      <a:pt x="7423" y="3411"/>
                      <a:pt x="7418" y="3413"/>
                      <a:pt x="7414" y="3414"/>
                    </a:cubicBezTo>
                    <a:lnTo>
                      <a:pt x="7423" y="3414"/>
                    </a:lnTo>
                    <a:cubicBezTo>
                      <a:pt x="7424" y="3413"/>
                      <a:pt x="7426" y="3411"/>
                      <a:pt x="7427" y="3409"/>
                    </a:cubicBezTo>
                    <a:close/>
                    <a:moveTo>
                      <a:pt x="11809" y="5623"/>
                    </a:moveTo>
                    <a:cubicBezTo>
                      <a:pt x="11810" y="5624"/>
                      <a:pt x="11811" y="5625"/>
                      <a:pt x="11812" y="5627"/>
                    </a:cubicBezTo>
                    <a:lnTo>
                      <a:pt x="11803" y="5636"/>
                    </a:lnTo>
                    <a:lnTo>
                      <a:pt x="11809" y="5623"/>
                    </a:lnTo>
                    <a:close/>
                    <a:moveTo>
                      <a:pt x="8809" y="2323"/>
                    </a:moveTo>
                    <a:cubicBezTo>
                      <a:pt x="9544" y="2323"/>
                      <a:pt x="10235" y="2545"/>
                      <a:pt x="10893" y="2933"/>
                    </a:cubicBezTo>
                    <a:cubicBezTo>
                      <a:pt x="11865" y="3521"/>
                      <a:pt x="12338" y="4449"/>
                      <a:pt x="12543" y="5546"/>
                    </a:cubicBezTo>
                    <a:cubicBezTo>
                      <a:pt x="12561" y="5654"/>
                      <a:pt x="12579" y="5752"/>
                      <a:pt x="12588" y="5859"/>
                    </a:cubicBezTo>
                    <a:cubicBezTo>
                      <a:pt x="12597" y="5868"/>
                      <a:pt x="12588" y="5877"/>
                      <a:pt x="12561" y="5948"/>
                    </a:cubicBezTo>
                    <a:cubicBezTo>
                      <a:pt x="12499" y="5787"/>
                      <a:pt x="12445" y="5671"/>
                      <a:pt x="12401" y="5546"/>
                    </a:cubicBezTo>
                    <a:cubicBezTo>
                      <a:pt x="11821" y="4119"/>
                      <a:pt x="10786" y="3263"/>
                      <a:pt x="9305" y="2986"/>
                    </a:cubicBezTo>
                    <a:cubicBezTo>
                      <a:pt x="9158" y="2959"/>
                      <a:pt x="9012" y="2946"/>
                      <a:pt x="8868" y="2946"/>
                    </a:cubicBezTo>
                    <a:cubicBezTo>
                      <a:pt x="8400" y="2946"/>
                      <a:pt x="7948" y="3082"/>
                      <a:pt x="7512" y="3307"/>
                    </a:cubicBezTo>
                    <a:cubicBezTo>
                      <a:pt x="7478" y="3333"/>
                      <a:pt x="7460" y="3375"/>
                      <a:pt x="7427" y="3409"/>
                    </a:cubicBezTo>
                    <a:lnTo>
                      <a:pt x="7427" y="3409"/>
                    </a:lnTo>
                    <a:cubicBezTo>
                      <a:pt x="7865" y="3250"/>
                      <a:pt x="8297" y="3078"/>
                      <a:pt x="8759" y="3078"/>
                    </a:cubicBezTo>
                    <a:cubicBezTo>
                      <a:pt x="8810" y="3078"/>
                      <a:pt x="8861" y="3080"/>
                      <a:pt x="8912" y="3084"/>
                    </a:cubicBezTo>
                    <a:cubicBezTo>
                      <a:pt x="10161" y="3191"/>
                      <a:pt x="11080" y="3834"/>
                      <a:pt x="11767" y="4877"/>
                    </a:cubicBezTo>
                    <a:cubicBezTo>
                      <a:pt x="11774" y="4899"/>
                      <a:pt x="11776" y="4921"/>
                      <a:pt x="11776" y="4942"/>
                    </a:cubicBezTo>
                    <a:lnTo>
                      <a:pt x="11776" y="4942"/>
                    </a:lnTo>
                    <a:cubicBezTo>
                      <a:pt x="11680" y="4874"/>
                      <a:pt x="11577" y="4812"/>
                      <a:pt x="11491" y="4726"/>
                    </a:cubicBezTo>
                    <a:cubicBezTo>
                      <a:pt x="10839" y="4110"/>
                      <a:pt x="10081" y="3744"/>
                      <a:pt x="9198" y="3673"/>
                    </a:cubicBezTo>
                    <a:cubicBezTo>
                      <a:pt x="9127" y="3667"/>
                      <a:pt x="9057" y="3665"/>
                      <a:pt x="8988" y="3665"/>
                    </a:cubicBezTo>
                    <a:cubicBezTo>
                      <a:pt x="8506" y="3665"/>
                      <a:pt x="8057" y="3799"/>
                      <a:pt x="7628" y="4057"/>
                    </a:cubicBezTo>
                    <a:cubicBezTo>
                      <a:pt x="7851" y="4021"/>
                      <a:pt x="8065" y="3976"/>
                      <a:pt x="8288" y="3932"/>
                    </a:cubicBezTo>
                    <a:cubicBezTo>
                      <a:pt x="8513" y="3892"/>
                      <a:pt x="8730" y="3872"/>
                      <a:pt x="8940" y="3872"/>
                    </a:cubicBezTo>
                    <a:cubicBezTo>
                      <a:pt x="10030" y="3872"/>
                      <a:pt x="10904" y="4406"/>
                      <a:pt x="11615" y="5341"/>
                    </a:cubicBezTo>
                    <a:cubicBezTo>
                      <a:pt x="11684" y="5435"/>
                      <a:pt x="11744" y="5521"/>
                      <a:pt x="11803" y="5614"/>
                    </a:cubicBezTo>
                    <a:lnTo>
                      <a:pt x="11803" y="5614"/>
                    </a:lnTo>
                    <a:cubicBezTo>
                      <a:pt x="11734" y="5580"/>
                      <a:pt x="11649" y="5553"/>
                      <a:pt x="11598" y="5502"/>
                    </a:cubicBezTo>
                    <a:cubicBezTo>
                      <a:pt x="10911" y="4753"/>
                      <a:pt x="10072" y="4333"/>
                      <a:pt x="9073" y="4253"/>
                    </a:cubicBezTo>
                    <a:lnTo>
                      <a:pt x="9073" y="4253"/>
                    </a:lnTo>
                    <a:cubicBezTo>
                      <a:pt x="9305" y="4333"/>
                      <a:pt x="9537" y="4405"/>
                      <a:pt x="9760" y="4485"/>
                    </a:cubicBezTo>
                    <a:cubicBezTo>
                      <a:pt x="10375" y="4690"/>
                      <a:pt x="10902" y="5038"/>
                      <a:pt x="11321" y="5538"/>
                    </a:cubicBezTo>
                    <a:cubicBezTo>
                      <a:pt x="11402" y="5626"/>
                      <a:pt x="11446" y="5744"/>
                      <a:pt x="11500" y="5859"/>
                    </a:cubicBezTo>
                    <a:lnTo>
                      <a:pt x="11500" y="5859"/>
                    </a:lnTo>
                    <a:cubicBezTo>
                      <a:pt x="10872" y="5223"/>
                      <a:pt x="10122" y="4831"/>
                      <a:pt x="9243" y="4699"/>
                    </a:cubicBezTo>
                    <a:cubicBezTo>
                      <a:pt x="9136" y="4684"/>
                      <a:pt x="9031" y="4676"/>
                      <a:pt x="8926" y="4676"/>
                    </a:cubicBezTo>
                    <a:cubicBezTo>
                      <a:pt x="8724" y="4676"/>
                      <a:pt x="8524" y="4706"/>
                      <a:pt x="8324" y="4770"/>
                    </a:cubicBezTo>
                    <a:cubicBezTo>
                      <a:pt x="8930" y="4806"/>
                      <a:pt x="9537" y="4877"/>
                      <a:pt x="10072" y="5207"/>
                    </a:cubicBezTo>
                    <a:cubicBezTo>
                      <a:pt x="9861" y="5199"/>
                      <a:pt x="9650" y="5184"/>
                      <a:pt x="9439" y="5184"/>
                    </a:cubicBezTo>
                    <a:cubicBezTo>
                      <a:pt x="9213" y="5184"/>
                      <a:pt x="8987" y="5201"/>
                      <a:pt x="8761" y="5261"/>
                    </a:cubicBezTo>
                    <a:cubicBezTo>
                      <a:pt x="8748" y="5264"/>
                      <a:pt x="8734" y="5266"/>
                      <a:pt x="8720" y="5266"/>
                    </a:cubicBezTo>
                    <a:cubicBezTo>
                      <a:pt x="8655" y="5266"/>
                      <a:pt x="8578" y="5235"/>
                      <a:pt x="8520" y="5199"/>
                    </a:cubicBezTo>
                    <a:cubicBezTo>
                      <a:pt x="8118" y="4922"/>
                      <a:pt x="7672" y="4824"/>
                      <a:pt x="7209" y="4735"/>
                    </a:cubicBezTo>
                    <a:cubicBezTo>
                      <a:pt x="6941" y="4681"/>
                      <a:pt x="6664" y="4601"/>
                      <a:pt x="6423" y="4494"/>
                    </a:cubicBezTo>
                    <a:cubicBezTo>
                      <a:pt x="6031" y="4315"/>
                      <a:pt x="5995" y="4173"/>
                      <a:pt x="6192" y="3789"/>
                    </a:cubicBezTo>
                    <a:cubicBezTo>
                      <a:pt x="6620" y="2977"/>
                      <a:pt x="7298" y="2531"/>
                      <a:pt x="8163" y="2380"/>
                    </a:cubicBezTo>
                    <a:cubicBezTo>
                      <a:pt x="8382" y="2342"/>
                      <a:pt x="8597" y="2323"/>
                      <a:pt x="8809" y="2323"/>
                    </a:cubicBezTo>
                    <a:close/>
                    <a:moveTo>
                      <a:pt x="14643" y="4614"/>
                    </a:moveTo>
                    <a:cubicBezTo>
                      <a:pt x="14714" y="4719"/>
                      <a:pt x="14801" y="4808"/>
                      <a:pt x="14845" y="4922"/>
                    </a:cubicBezTo>
                    <a:cubicBezTo>
                      <a:pt x="15139" y="5600"/>
                      <a:pt x="15353" y="6314"/>
                      <a:pt x="15478" y="7072"/>
                    </a:cubicBezTo>
                    <a:cubicBezTo>
                      <a:pt x="15425" y="7099"/>
                      <a:pt x="15371" y="7134"/>
                      <a:pt x="15318" y="7152"/>
                    </a:cubicBezTo>
                    <a:cubicBezTo>
                      <a:pt x="15273" y="7161"/>
                      <a:pt x="15220" y="7161"/>
                      <a:pt x="15193" y="7161"/>
                    </a:cubicBezTo>
                    <a:cubicBezTo>
                      <a:pt x="15006" y="6309"/>
                      <a:pt x="14829" y="5457"/>
                      <a:pt x="14643" y="4614"/>
                    </a:cubicBezTo>
                    <a:close/>
                    <a:moveTo>
                      <a:pt x="14417" y="4654"/>
                    </a:moveTo>
                    <a:cubicBezTo>
                      <a:pt x="14782" y="5529"/>
                      <a:pt x="14782" y="6412"/>
                      <a:pt x="14854" y="7304"/>
                    </a:cubicBezTo>
                    <a:cubicBezTo>
                      <a:pt x="14670" y="7444"/>
                      <a:pt x="14486" y="7593"/>
                      <a:pt x="14301" y="7734"/>
                    </a:cubicBezTo>
                    <a:lnTo>
                      <a:pt x="14301" y="7734"/>
                    </a:lnTo>
                    <a:cubicBezTo>
                      <a:pt x="14308" y="7647"/>
                      <a:pt x="14284" y="7552"/>
                      <a:pt x="14319" y="7482"/>
                    </a:cubicBezTo>
                    <a:cubicBezTo>
                      <a:pt x="14684" y="6697"/>
                      <a:pt x="14604" y="5894"/>
                      <a:pt x="14452" y="5083"/>
                    </a:cubicBezTo>
                    <a:cubicBezTo>
                      <a:pt x="14435" y="4967"/>
                      <a:pt x="14408" y="4851"/>
                      <a:pt x="14381" y="4744"/>
                    </a:cubicBezTo>
                    <a:cubicBezTo>
                      <a:pt x="14381" y="4735"/>
                      <a:pt x="14390" y="4717"/>
                      <a:pt x="14417" y="4654"/>
                    </a:cubicBezTo>
                    <a:close/>
                    <a:moveTo>
                      <a:pt x="14292" y="7714"/>
                    </a:moveTo>
                    <a:lnTo>
                      <a:pt x="14299" y="7736"/>
                    </a:lnTo>
                    <a:lnTo>
                      <a:pt x="14299" y="7736"/>
                    </a:lnTo>
                    <a:cubicBezTo>
                      <a:pt x="14297" y="7737"/>
                      <a:pt x="14294" y="7739"/>
                      <a:pt x="14292" y="7741"/>
                    </a:cubicBezTo>
                    <a:lnTo>
                      <a:pt x="14292" y="7714"/>
                    </a:lnTo>
                    <a:close/>
                    <a:moveTo>
                      <a:pt x="8405" y="416"/>
                    </a:moveTo>
                    <a:cubicBezTo>
                      <a:pt x="9443" y="416"/>
                      <a:pt x="10437" y="663"/>
                      <a:pt x="11366" y="1175"/>
                    </a:cubicBezTo>
                    <a:cubicBezTo>
                      <a:pt x="12195" y="1621"/>
                      <a:pt x="12793" y="2317"/>
                      <a:pt x="13266" y="3129"/>
                    </a:cubicBezTo>
                    <a:cubicBezTo>
                      <a:pt x="13783" y="4039"/>
                      <a:pt x="14131" y="5011"/>
                      <a:pt x="14176" y="6064"/>
                    </a:cubicBezTo>
                    <a:cubicBezTo>
                      <a:pt x="14194" y="6385"/>
                      <a:pt x="14149" y="6715"/>
                      <a:pt x="14087" y="7027"/>
                    </a:cubicBezTo>
                    <a:cubicBezTo>
                      <a:pt x="13908" y="7812"/>
                      <a:pt x="13623" y="8553"/>
                      <a:pt x="13079" y="9168"/>
                    </a:cubicBezTo>
                    <a:cubicBezTo>
                      <a:pt x="12794" y="9506"/>
                      <a:pt x="12537" y="9878"/>
                      <a:pt x="12271" y="10234"/>
                    </a:cubicBezTo>
                    <a:lnTo>
                      <a:pt x="12271" y="10234"/>
                    </a:lnTo>
                    <a:cubicBezTo>
                      <a:pt x="12304" y="10113"/>
                      <a:pt x="12322" y="9994"/>
                      <a:pt x="12374" y="9891"/>
                    </a:cubicBezTo>
                    <a:cubicBezTo>
                      <a:pt x="13141" y="8285"/>
                      <a:pt x="13248" y="6635"/>
                      <a:pt x="12784" y="4931"/>
                    </a:cubicBezTo>
                    <a:cubicBezTo>
                      <a:pt x="12365" y="3370"/>
                      <a:pt x="11321" y="2460"/>
                      <a:pt x="9813" y="2094"/>
                    </a:cubicBezTo>
                    <a:cubicBezTo>
                      <a:pt x="9463" y="2010"/>
                      <a:pt x="9114" y="1963"/>
                      <a:pt x="8767" y="1963"/>
                    </a:cubicBezTo>
                    <a:cubicBezTo>
                      <a:pt x="8233" y="1963"/>
                      <a:pt x="7705" y="2075"/>
                      <a:pt x="7191" y="2335"/>
                    </a:cubicBezTo>
                    <a:cubicBezTo>
                      <a:pt x="6950" y="2451"/>
                      <a:pt x="6727" y="2620"/>
                      <a:pt x="6441" y="2799"/>
                    </a:cubicBezTo>
                    <a:cubicBezTo>
                      <a:pt x="6486" y="2674"/>
                      <a:pt x="6513" y="2594"/>
                      <a:pt x="6548" y="2522"/>
                    </a:cubicBezTo>
                    <a:cubicBezTo>
                      <a:pt x="7048" y="1586"/>
                      <a:pt x="7860" y="1193"/>
                      <a:pt x="8859" y="1148"/>
                    </a:cubicBezTo>
                    <a:cubicBezTo>
                      <a:pt x="8929" y="1145"/>
                      <a:pt x="8999" y="1143"/>
                      <a:pt x="9069" y="1143"/>
                    </a:cubicBezTo>
                    <a:cubicBezTo>
                      <a:pt x="10278" y="1143"/>
                      <a:pt x="11289" y="1656"/>
                      <a:pt x="12124" y="2567"/>
                    </a:cubicBezTo>
                    <a:cubicBezTo>
                      <a:pt x="13257" y="3816"/>
                      <a:pt x="13721" y="5306"/>
                      <a:pt x="13551" y="7001"/>
                    </a:cubicBezTo>
                    <a:cubicBezTo>
                      <a:pt x="13551" y="7054"/>
                      <a:pt x="13551" y="7117"/>
                      <a:pt x="13551" y="7259"/>
                    </a:cubicBezTo>
                    <a:cubicBezTo>
                      <a:pt x="13721" y="6992"/>
                      <a:pt x="13730" y="6778"/>
                      <a:pt x="13748" y="6563"/>
                    </a:cubicBezTo>
                    <a:cubicBezTo>
                      <a:pt x="13783" y="5841"/>
                      <a:pt x="13667" y="5136"/>
                      <a:pt x="13426" y="4458"/>
                    </a:cubicBezTo>
                    <a:cubicBezTo>
                      <a:pt x="12936" y="3120"/>
                      <a:pt x="12133" y="2032"/>
                      <a:pt x="10875" y="1354"/>
                    </a:cubicBezTo>
                    <a:cubicBezTo>
                      <a:pt x="10263" y="1022"/>
                      <a:pt x="9623" y="854"/>
                      <a:pt x="8962" y="854"/>
                    </a:cubicBezTo>
                    <a:cubicBezTo>
                      <a:pt x="8699" y="854"/>
                      <a:pt x="8432" y="881"/>
                      <a:pt x="8163" y="934"/>
                    </a:cubicBezTo>
                    <a:cubicBezTo>
                      <a:pt x="6968" y="1175"/>
                      <a:pt x="6307" y="1996"/>
                      <a:pt x="5968" y="3156"/>
                    </a:cubicBezTo>
                    <a:cubicBezTo>
                      <a:pt x="5915" y="3343"/>
                      <a:pt x="5879" y="3539"/>
                      <a:pt x="5835" y="3736"/>
                    </a:cubicBezTo>
                    <a:cubicBezTo>
                      <a:pt x="5808" y="3744"/>
                      <a:pt x="5781" y="3744"/>
                      <a:pt x="5745" y="3753"/>
                    </a:cubicBezTo>
                    <a:cubicBezTo>
                      <a:pt x="5710" y="3611"/>
                      <a:pt x="5656" y="3477"/>
                      <a:pt x="5638" y="3343"/>
                    </a:cubicBezTo>
                    <a:cubicBezTo>
                      <a:pt x="5585" y="2933"/>
                      <a:pt x="5656" y="2540"/>
                      <a:pt x="5835" y="2165"/>
                    </a:cubicBezTo>
                    <a:cubicBezTo>
                      <a:pt x="6200" y="1389"/>
                      <a:pt x="6780" y="836"/>
                      <a:pt x="7574" y="524"/>
                    </a:cubicBezTo>
                    <a:cubicBezTo>
                      <a:pt x="7717" y="462"/>
                      <a:pt x="7887" y="435"/>
                      <a:pt x="8047" y="426"/>
                    </a:cubicBezTo>
                    <a:cubicBezTo>
                      <a:pt x="8167" y="419"/>
                      <a:pt x="8286" y="416"/>
                      <a:pt x="8405" y="416"/>
                    </a:cubicBezTo>
                    <a:close/>
                    <a:moveTo>
                      <a:pt x="5147" y="2326"/>
                    </a:moveTo>
                    <a:cubicBezTo>
                      <a:pt x="5139" y="2475"/>
                      <a:pt x="5138" y="2623"/>
                      <a:pt x="5103" y="2763"/>
                    </a:cubicBezTo>
                    <a:cubicBezTo>
                      <a:pt x="5005" y="3254"/>
                      <a:pt x="5014" y="3744"/>
                      <a:pt x="5157" y="4226"/>
                    </a:cubicBezTo>
                    <a:cubicBezTo>
                      <a:pt x="5389" y="4958"/>
                      <a:pt x="5817" y="5502"/>
                      <a:pt x="6566" y="5716"/>
                    </a:cubicBezTo>
                    <a:cubicBezTo>
                      <a:pt x="6736" y="5770"/>
                      <a:pt x="6896" y="5814"/>
                      <a:pt x="7093" y="5814"/>
                    </a:cubicBezTo>
                    <a:cubicBezTo>
                      <a:pt x="6834" y="5662"/>
                      <a:pt x="6575" y="5520"/>
                      <a:pt x="6334" y="5359"/>
                    </a:cubicBezTo>
                    <a:cubicBezTo>
                      <a:pt x="6152" y="5237"/>
                      <a:pt x="5935" y="5141"/>
                      <a:pt x="5883" y="4888"/>
                    </a:cubicBezTo>
                    <a:lnTo>
                      <a:pt x="5883" y="4888"/>
                    </a:lnTo>
                    <a:cubicBezTo>
                      <a:pt x="6390" y="5128"/>
                      <a:pt x="6906" y="5351"/>
                      <a:pt x="7405" y="5609"/>
                    </a:cubicBezTo>
                    <a:cubicBezTo>
                      <a:pt x="7699" y="5761"/>
                      <a:pt x="7985" y="5948"/>
                      <a:pt x="8288" y="6109"/>
                    </a:cubicBezTo>
                    <a:cubicBezTo>
                      <a:pt x="8163" y="5885"/>
                      <a:pt x="7994" y="5689"/>
                      <a:pt x="7788" y="5529"/>
                    </a:cubicBezTo>
                    <a:cubicBezTo>
                      <a:pt x="7725" y="5473"/>
                      <a:pt x="7662" y="5411"/>
                      <a:pt x="7605" y="5348"/>
                    </a:cubicBezTo>
                    <a:lnTo>
                      <a:pt x="7605" y="5348"/>
                    </a:lnTo>
                    <a:cubicBezTo>
                      <a:pt x="7817" y="5429"/>
                      <a:pt x="8041" y="5492"/>
                      <a:pt x="8226" y="5618"/>
                    </a:cubicBezTo>
                    <a:cubicBezTo>
                      <a:pt x="8547" y="5823"/>
                      <a:pt x="8609" y="6082"/>
                      <a:pt x="8493" y="6456"/>
                    </a:cubicBezTo>
                    <a:cubicBezTo>
                      <a:pt x="8466" y="6519"/>
                      <a:pt x="8440" y="6572"/>
                      <a:pt x="8422" y="6635"/>
                    </a:cubicBezTo>
                    <a:cubicBezTo>
                      <a:pt x="8324" y="6938"/>
                      <a:pt x="8386" y="7090"/>
                      <a:pt x="8680" y="7215"/>
                    </a:cubicBezTo>
                    <a:cubicBezTo>
                      <a:pt x="8832" y="7286"/>
                      <a:pt x="8984" y="7340"/>
                      <a:pt x="9127" y="7420"/>
                    </a:cubicBezTo>
                    <a:cubicBezTo>
                      <a:pt x="9715" y="7786"/>
                      <a:pt x="9921" y="8535"/>
                      <a:pt x="9430" y="9115"/>
                    </a:cubicBezTo>
                    <a:cubicBezTo>
                      <a:pt x="9385" y="9177"/>
                      <a:pt x="9332" y="9240"/>
                      <a:pt x="9287" y="9302"/>
                    </a:cubicBezTo>
                    <a:cubicBezTo>
                      <a:pt x="9144" y="9525"/>
                      <a:pt x="9153" y="9650"/>
                      <a:pt x="9305" y="9864"/>
                    </a:cubicBezTo>
                    <a:cubicBezTo>
                      <a:pt x="9599" y="10266"/>
                      <a:pt x="9599" y="10560"/>
                      <a:pt x="9287" y="11042"/>
                    </a:cubicBezTo>
                    <a:cubicBezTo>
                      <a:pt x="8689" y="10551"/>
                      <a:pt x="7976" y="10417"/>
                      <a:pt x="7253" y="10319"/>
                    </a:cubicBezTo>
                    <a:cubicBezTo>
                      <a:pt x="5353" y="10052"/>
                      <a:pt x="4175" y="8883"/>
                      <a:pt x="3480" y="7125"/>
                    </a:cubicBezTo>
                    <a:cubicBezTo>
                      <a:pt x="2971" y="5832"/>
                      <a:pt x="3007" y="4521"/>
                      <a:pt x="3595" y="3245"/>
                    </a:cubicBezTo>
                    <a:cubicBezTo>
                      <a:pt x="3648" y="3113"/>
                      <a:pt x="3666" y="2929"/>
                      <a:pt x="3863" y="2915"/>
                    </a:cubicBezTo>
                    <a:lnTo>
                      <a:pt x="3863" y="2915"/>
                    </a:lnTo>
                    <a:cubicBezTo>
                      <a:pt x="3488" y="3629"/>
                      <a:pt x="3408" y="4396"/>
                      <a:pt x="3497" y="5181"/>
                    </a:cubicBezTo>
                    <a:cubicBezTo>
                      <a:pt x="3756" y="7456"/>
                      <a:pt x="5032" y="8928"/>
                      <a:pt x="7030" y="9793"/>
                    </a:cubicBezTo>
                    <a:cubicBezTo>
                      <a:pt x="7672" y="10069"/>
                      <a:pt x="8341" y="10266"/>
                      <a:pt x="9037" y="10507"/>
                    </a:cubicBezTo>
                    <a:cubicBezTo>
                      <a:pt x="8788" y="10212"/>
                      <a:pt x="8520" y="9989"/>
                      <a:pt x="8172" y="9873"/>
                    </a:cubicBezTo>
                    <a:cubicBezTo>
                      <a:pt x="7869" y="9766"/>
                      <a:pt x="7556" y="9659"/>
                      <a:pt x="7244" y="9543"/>
                    </a:cubicBezTo>
                    <a:cubicBezTo>
                      <a:pt x="6343" y="9195"/>
                      <a:pt x="5576" y="8633"/>
                      <a:pt x="4934" y="7902"/>
                    </a:cubicBezTo>
                    <a:cubicBezTo>
                      <a:pt x="4059" y="6894"/>
                      <a:pt x="3765" y="5689"/>
                      <a:pt x="3836" y="4369"/>
                    </a:cubicBezTo>
                    <a:cubicBezTo>
                      <a:pt x="3845" y="4235"/>
                      <a:pt x="3890" y="4110"/>
                      <a:pt x="3952" y="3985"/>
                    </a:cubicBezTo>
                    <a:cubicBezTo>
                      <a:pt x="3961" y="4048"/>
                      <a:pt x="3970" y="4110"/>
                      <a:pt x="3961" y="4173"/>
                    </a:cubicBezTo>
                    <a:cubicBezTo>
                      <a:pt x="3908" y="5047"/>
                      <a:pt x="4149" y="5841"/>
                      <a:pt x="4639" y="6546"/>
                    </a:cubicBezTo>
                    <a:cubicBezTo>
                      <a:pt x="5032" y="7117"/>
                      <a:pt x="5540" y="7572"/>
                      <a:pt x="6120" y="7911"/>
                    </a:cubicBezTo>
                    <a:cubicBezTo>
                      <a:pt x="6397" y="8071"/>
                      <a:pt x="6682" y="8223"/>
                      <a:pt x="6968" y="8357"/>
                    </a:cubicBezTo>
                    <a:cubicBezTo>
                      <a:pt x="7610" y="8651"/>
                      <a:pt x="8252" y="8936"/>
                      <a:pt x="8895" y="9222"/>
                    </a:cubicBezTo>
                    <a:cubicBezTo>
                      <a:pt x="8761" y="8954"/>
                      <a:pt x="8538" y="8749"/>
                      <a:pt x="8261" y="8606"/>
                    </a:cubicBezTo>
                    <a:cubicBezTo>
                      <a:pt x="7949" y="8437"/>
                      <a:pt x="7610" y="8312"/>
                      <a:pt x="7298" y="8151"/>
                    </a:cubicBezTo>
                    <a:cubicBezTo>
                      <a:pt x="6789" y="7866"/>
                      <a:pt x="6254" y="7616"/>
                      <a:pt x="5790" y="7268"/>
                    </a:cubicBezTo>
                    <a:cubicBezTo>
                      <a:pt x="4987" y="6671"/>
                      <a:pt x="4461" y="5859"/>
                      <a:pt x="4309" y="4833"/>
                    </a:cubicBezTo>
                    <a:cubicBezTo>
                      <a:pt x="4256" y="4449"/>
                      <a:pt x="4256" y="4057"/>
                      <a:pt x="4416" y="3611"/>
                    </a:cubicBezTo>
                    <a:cubicBezTo>
                      <a:pt x="4452" y="3869"/>
                      <a:pt x="4470" y="4066"/>
                      <a:pt x="4505" y="4253"/>
                    </a:cubicBezTo>
                    <a:cubicBezTo>
                      <a:pt x="4800" y="5671"/>
                      <a:pt x="5621" y="6599"/>
                      <a:pt x="7003" y="6974"/>
                    </a:cubicBezTo>
                    <a:cubicBezTo>
                      <a:pt x="7378" y="7072"/>
                      <a:pt x="7753" y="7152"/>
                      <a:pt x="8136" y="7215"/>
                    </a:cubicBezTo>
                    <a:cubicBezTo>
                      <a:pt x="7860" y="6938"/>
                      <a:pt x="7539" y="6760"/>
                      <a:pt x="7164" y="6662"/>
                    </a:cubicBezTo>
                    <a:cubicBezTo>
                      <a:pt x="6566" y="6519"/>
                      <a:pt x="6040" y="6224"/>
                      <a:pt x="5612" y="5761"/>
                    </a:cubicBezTo>
                    <a:cubicBezTo>
                      <a:pt x="4821" y="4899"/>
                      <a:pt x="4473" y="3622"/>
                      <a:pt x="5147" y="2326"/>
                    </a:cubicBezTo>
                    <a:close/>
                    <a:moveTo>
                      <a:pt x="4229" y="11220"/>
                    </a:moveTo>
                    <a:lnTo>
                      <a:pt x="4229" y="11220"/>
                    </a:lnTo>
                    <a:cubicBezTo>
                      <a:pt x="4202" y="11229"/>
                      <a:pt x="4184" y="11229"/>
                      <a:pt x="4166" y="11229"/>
                    </a:cubicBezTo>
                    <a:lnTo>
                      <a:pt x="4229" y="11220"/>
                    </a:lnTo>
                    <a:close/>
                    <a:moveTo>
                      <a:pt x="3060" y="11863"/>
                    </a:moveTo>
                    <a:cubicBezTo>
                      <a:pt x="3292" y="12050"/>
                      <a:pt x="3310" y="12130"/>
                      <a:pt x="3176" y="12398"/>
                    </a:cubicBezTo>
                    <a:cubicBezTo>
                      <a:pt x="2947" y="12855"/>
                      <a:pt x="2494" y="13118"/>
                      <a:pt x="1974" y="13118"/>
                    </a:cubicBezTo>
                    <a:cubicBezTo>
                      <a:pt x="1926" y="13118"/>
                      <a:pt x="1878" y="13116"/>
                      <a:pt x="1829" y="13111"/>
                    </a:cubicBezTo>
                    <a:cubicBezTo>
                      <a:pt x="2088" y="12969"/>
                      <a:pt x="2400" y="12871"/>
                      <a:pt x="2605" y="12665"/>
                    </a:cubicBezTo>
                    <a:cubicBezTo>
                      <a:pt x="2810" y="12451"/>
                      <a:pt x="2917" y="12130"/>
                      <a:pt x="3060" y="11863"/>
                    </a:cubicBezTo>
                    <a:close/>
                    <a:moveTo>
                      <a:pt x="15692" y="7572"/>
                    </a:moveTo>
                    <a:cubicBezTo>
                      <a:pt x="15817" y="7572"/>
                      <a:pt x="15951" y="7598"/>
                      <a:pt x="16076" y="7616"/>
                    </a:cubicBezTo>
                    <a:cubicBezTo>
                      <a:pt x="16103" y="7652"/>
                      <a:pt x="16121" y="7696"/>
                      <a:pt x="16147" y="7741"/>
                    </a:cubicBezTo>
                    <a:cubicBezTo>
                      <a:pt x="16076" y="7768"/>
                      <a:pt x="16014" y="7795"/>
                      <a:pt x="15951" y="7830"/>
                    </a:cubicBezTo>
                    <a:cubicBezTo>
                      <a:pt x="15389" y="8125"/>
                      <a:pt x="14970" y="8589"/>
                      <a:pt x="14559" y="9061"/>
                    </a:cubicBezTo>
                    <a:cubicBezTo>
                      <a:pt x="13971" y="9730"/>
                      <a:pt x="13382" y="10408"/>
                      <a:pt x="12775" y="11060"/>
                    </a:cubicBezTo>
                    <a:cubicBezTo>
                      <a:pt x="12044" y="11827"/>
                      <a:pt x="11205" y="12425"/>
                      <a:pt x="10179" y="12701"/>
                    </a:cubicBezTo>
                    <a:cubicBezTo>
                      <a:pt x="9626" y="12849"/>
                      <a:pt x="9087" y="12928"/>
                      <a:pt x="8564" y="12928"/>
                    </a:cubicBezTo>
                    <a:cubicBezTo>
                      <a:pt x="7415" y="12928"/>
                      <a:pt x="6342" y="12548"/>
                      <a:pt x="5362" y="11684"/>
                    </a:cubicBezTo>
                    <a:cubicBezTo>
                      <a:pt x="4728" y="11122"/>
                      <a:pt x="4015" y="10703"/>
                      <a:pt x="3212" y="10444"/>
                    </a:cubicBezTo>
                    <a:cubicBezTo>
                      <a:pt x="2933" y="10353"/>
                      <a:pt x="2678" y="10310"/>
                      <a:pt x="2423" y="10310"/>
                    </a:cubicBezTo>
                    <a:cubicBezTo>
                      <a:pt x="2326" y="10310"/>
                      <a:pt x="2230" y="10316"/>
                      <a:pt x="2132" y="10328"/>
                    </a:cubicBezTo>
                    <a:cubicBezTo>
                      <a:pt x="2231" y="10400"/>
                      <a:pt x="2293" y="10444"/>
                      <a:pt x="2364" y="10480"/>
                    </a:cubicBezTo>
                    <a:cubicBezTo>
                      <a:pt x="3230" y="10926"/>
                      <a:pt x="3988" y="11532"/>
                      <a:pt x="4728" y="12175"/>
                    </a:cubicBezTo>
                    <a:cubicBezTo>
                      <a:pt x="5210" y="12585"/>
                      <a:pt x="5701" y="12996"/>
                      <a:pt x="6200" y="13388"/>
                    </a:cubicBezTo>
                    <a:cubicBezTo>
                      <a:pt x="6870" y="13897"/>
                      <a:pt x="7592" y="14244"/>
                      <a:pt x="8422" y="14378"/>
                    </a:cubicBezTo>
                    <a:cubicBezTo>
                      <a:pt x="8839" y="14451"/>
                      <a:pt x="9185" y="14487"/>
                      <a:pt x="9685" y="14487"/>
                    </a:cubicBezTo>
                    <a:cubicBezTo>
                      <a:pt x="9741" y="14487"/>
                      <a:pt x="9798" y="14486"/>
                      <a:pt x="9858" y="14485"/>
                    </a:cubicBezTo>
                    <a:cubicBezTo>
                      <a:pt x="11009" y="14387"/>
                      <a:pt x="11241" y="14271"/>
                      <a:pt x="11241" y="14236"/>
                    </a:cubicBezTo>
                    <a:lnTo>
                      <a:pt x="11241" y="14236"/>
                    </a:lnTo>
                    <a:cubicBezTo>
                      <a:pt x="10852" y="14328"/>
                      <a:pt x="10339" y="14349"/>
                      <a:pt x="9939" y="14349"/>
                    </a:cubicBezTo>
                    <a:cubicBezTo>
                      <a:pt x="9642" y="14349"/>
                      <a:pt x="9408" y="14337"/>
                      <a:pt x="9332" y="14334"/>
                    </a:cubicBezTo>
                    <a:cubicBezTo>
                      <a:pt x="8110" y="14262"/>
                      <a:pt x="7021" y="13834"/>
                      <a:pt x="6067" y="13031"/>
                    </a:cubicBezTo>
                    <a:cubicBezTo>
                      <a:pt x="5469" y="12523"/>
                      <a:pt x="4898" y="11979"/>
                      <a:pt x="4318" y="11443"/>
                    </a:cubicBezTo>
                    <a:cubicBezTo>
                      <a:pt x="4265" y="11399"/>
                      <a:pt x="4256" y="11301"/>
                      <a:pt x="4229" y="11220"/>
                    </a:cubicBezTo>
                    <a:lnTo>
                      <a:pt x="4229" y="11220"/>
                    </a:lnTo>
                    <a:cubicBezTo>
                      <a:pt x="5032" y="11755"/>
                      <a:pt x="5745" y="12433"/>
                      <a:pt x="6629" y="12862"/>
                    </a:cubicBezTo>
                    <a:cubicBezTo>
                      <a:pt x="7494" y="13272"/>
                      <a:pt x="8377" y="13620"/>
                      <a:pt x="9341" y="13691"/>
                    </a:cubicBezTo>
                    <a:cubicBezTo>
                      <a:pt x="9579" y="13708"/>
                      <a:pt x="9820" y="13718"/>
                      <a:pt x="10059" y="13718"/>
                    </a:cubicBezTo>
                    <a:cubicBezTo>
                      <a:pt x="11343" y="13718"/>
                      <a:pt x="12608" y="13438"/>
                      <a:pt x="13480" y="12460"/>
                    </a:cubicBezTo>
                    <a:lnTo>
                      <a:pt x="13480" y="12460"/>
                    </a:lnTo>
                    <a:cubicBezTo>
                      <a:pt x="13346" y="12469"/>
                      <a:pt x="13150" y="12639"/>
                      <a:pt x="12811" y="12790"/>
                    </a:cubicBezTo>
                    <a:cubicBezTo>
                      <a:pt x="12035" y="13213"/>
                      <a:pt x="11207" y="13344"/>
                      <a:pt x="10951" y="13344"/>
                    </a:cubicBezTo>
                    <a:cubicBezTo>
                      <a:pt x="10910" y="13344"/>
                      <a:pt x="10884" y="13341"/>
                      <a:pt x="10875" y="13335"/>
                    </a:cubicBezTo>
                    <a:cubicBezTo>
                      <a:pt x="12365" y="12710"/>
                      <a:pt x="13525" y="11657"/>
                      <a:pt x="14488" y="10373"/>
                    </a:cubicBezTo>
                    <a:cubicBezTo>
                      <a:pt x="14470" y="10346"/>
                      <a:pt x="14452" y="10319"/>
                      <a:pt x="14435" y="10292"/>
                    </a:cubicBezTo>
                    <a:cubicBezTo>
                      <a:pt x="14274" y="10435"/>
                      <a:pt x="14113" y="10587"/>
                      <a:pt x="13953" y="10730"/>
                    </a:cubicBezTo>
                    <a:cubicBezTo>
                      <a:pt x="13400" y="11238"/>
                      <a:pt x="12864" y="11764"/>
                      <a:pt x="12285" y="12237"/>
                    </a:cubicBezTo>
                    <a:cubicBezTo>
                      <a:pt x="11598" y="12790"/>
                      <a:pt x="10813" y="13165"/>
                      <a:pt x="9956" y="13343"/>
                    </a:cubicBezTo>
                    <a:cubicBezTo>
                      <a:pt x="9789" y="13376"/>
                      <a:pt x="9623" y="13396"/>
                      <a:pt x="9455" y="13396"/>
                    </a:cubicBezTo>
                    <a:cubicBezTo>
                      <a:pt x="9211" y="13396"/>
                      <a:pt x="8963" y="13355"/>
                      <a:pt x="8698" y="13254"/>
                    </a:cubicBezTo>
                    <a:cubicBezTo>
                      <a:pt x="9171" y="13183"/>
                      <a:pt x="9599" y="13138"/>
                      <a:pt x="10010" y="13058"/>
                    </a:cubicBezTo>
                    <a:cubicBezTo>
                      <a:pt x="10875" y="12897"/>
                      <a:pt x="11642" y="12505"/>
                      <a:pt x="12329" y="11934"/>
                    </a:cubicBezTo>
                    <a:cubicBezTo>
                      <a:pt x="13087" y="11292"/>
                      <a:pt x="13730" y="10524"/>
                      <a:pt x="14363" y="9757"/>
                    </a:cubicBezTo>
                    <a:cubicBezTo>
                      <a:pt x="14515" y="9570"/>
                      <a:pt x="14666" y="9383"/>
                      <a:pt x="14863" y="9159"/>
                    </a:cubicBezTo>
                    <a:cubicBezTo>
                      <a:pt x="14943" y="9338"/>
                      <a:pt x="15014" y="9472"/>
                      <a:pt x="15059" y="9606"/>
                    </a:cubicBezTo>
                    <a:cubicBezTo>
                      <a:pt x="15246" y="10096"/>
                      <a:pt x="15175" y="10328"/>
                      <a:pt x="14738" y="10569"/>
                    </a:cubicBezTo>
                    <a:cubicBezTo>
                      <a:pt x="14390" y="10756"/>
                      <a:pt x="14238" y="11033"/>
                      <a:pt x="14256" y="11416"/>
                    </a:cubicBezTo>
                    <a:cubicBezTo>
                      <a:pt x="14283" y="12103"/>
                      <a:pt x="14024" y="12657"/>
                      <a:pt x="13596" y="13147"/>
                    </a:cubicBezTo>
                    <a:cubicBezTo>
                      <a:pt x="13542" y="13210"/>
                      <a:pt x="13480" y="13281"/>
                      <a:pt x="13426" y="13352"/>
                    </a:cubicBezTo>
                    <a:cubicBezTo>
                      <a:pt x="12508" y="14494"/>
                      <a:pt x="11312" y="15047"/>
                      <a:pt x="9885" y="15092"/>
                    </a:cubicBezTo>
                    <a:cubicBezTo>
                      <a:pt x="9673" y="15101"/>
                      <a:pt x="9461" y="15107"/>
                      <a:pt x="9250" y="15107"/>
                    </a:cubicBezTo>
                    <a:cubicBezTo>
                      <a:pt x="8440" y="15107"/>
                      <a:pt x="7639" y="15022"/>
                      <a:pt x="6861" y="14717"/>
                    </a:cubicBezTo>
                    <a:cubicBezTo>
                      <a:pt x="6040" y="14387"/>
                      <a:pt x="5308" y="13932"/>
                      <a:pt x="4720" y="13245"/>
                    </a:cubicBezTo>
                    <a:cubicBezTo>
                      <a:pt x="4318" y="12781"/>
                      <a:pt x="3943" y="12309"/>
                      <a:pt x="3578" y="11809"/>
                    </a:cubicBezTo>
                    <a:cubicBezTo>
                      <a:pt x="3105" y="11176"/>
                      <a:pt x="2534" y="10703"/>
                      <a:pt x="1704" y="10640"/>
                    </a:cubicBezTo>
                    <a:lnTo>
                      <a:pt x="1704" y="10640"/>
                    </a:lnTo>
                    <a:cubicBezTo>
                      <a:pt x="1793" y="10712"/>
                      <a:pt x="1883" y="10783"/>
                      <a:pt x="1972" y="10846"/>
                    </a:cubicBezTo>
                    <a:cubicBezTo>
                      <a:pt x="2284" y="11024"/>
                      <a:pt x="2427" y="11327"/>
                      <a:pt x="2534" y="11648"/>
                    </a:cubicBezTo>
                    <a:cubicBezTo>
                      <a:pt x="2659" y="12041"/>
                      <a:pt x="2525" y="12389"/>
                      <a:pt x="2177" y="12612"/>
                    </a:cubicBezTo>
                    <a:cubicBezTo>
                      <a:pt x="2003" y="12729"/>
                      <a:pt x="1819" y="12787"/>
                      <a:pt x="1639" y="12787"/>
                    </a:cubicBezTo>
                    <a:cubicBezTo>
                      <a:pt x="1449" y="12787"/>
                      <a:pt x="1263" y="12722"/>
                      <a:pt x="1098" y="12594"/>
                    </a:cubicBezTo>
                    <a:cubicBezTo>
                      <a:pt x="1249" y="12576"/>
                      <a:pt x="1383" y="12567"/>
                      <a:pt x="1508" y="12541"/>
                    </a:cubicBezTo>
                    <a:cubicBezTo>
                      <a:pt x="1793" y="12469"/>
                      <a:pt x="2016" y="12309"/>
                      <a:pt x="2141" y="12032"/>
                    </a:cubicBezTo>
                    <a:cubicBezTo>
                      <a:pt x="2266" y="11747"/>
                      <a:pt x="2159" y="11416"/>
                      <a:pt x="1900" y="11301"/>
                    </a:cubicBezTo>
                    <a:cubicBezTo>
                      <a:pt x="1837" y="11271"/>
                      <a:pt x="1778" y="11256"/>
                      <a:pt x="1722" y="11256"/>
                    </a:cubicBezTo>
                    <a:cubicBezTo>
                      <a:pt x="1557" y="11256"/>
                      <a:pt x="1420" y="11387"/>
                      <a:pt x="1294" y="11666"/>
                    </a:cubicBezTo>
                    <a:cubicBezTo>
                      <a:pt x="1392" y="11631"/>
                      <a:pt x="1472" y="11577"/>
                      <a:pt x="1553" y="11577"/>
                    </a:cubicBezTo>
                    <a:cubicBezTo>
                      <a:pt x="1642" y="11577"/>
                      <a:pt x="1785" y="11586"/>
                      <a:pt x="1811" y="11648"/>
                    </a:cubicBezTo>
                    <a:cubicBezTo>
                      <a:pt x="1856" y="11729"/>
                      <a:pt x="1856" y="11871"/>
                      <a:pt x="1820" y="11970"/>
                    </a:cubicBezTo>
                    <a:cubicBezTo>
                      <a:pt x="1744" y="12152"/>
                      <a:pt x="1494" y="12276"/>
                      <a:pt x="1284" y="12276"/>
                    </a:cubicBezTo>
                    <a:cubicBezTo>
                      <a:pt x="1247" y="12276"/>
                      <a:pt x="1211" y="12272"/>
                      <a:pt x="1178" y="12264"/>
                    </a:cubicBezTo>
                    <a:cubicBezTo>
                      <a:pt x="955" y="12219"/>
                      <a:pt x="803" y="12041"/>
                      <a:pt x="776" y="11764"/>
                    </a:cubicBezTo>
                    <a:cubicBezTo>
                      <a:pt x="723" y="11158"/>
                      <a:pt x="955" y="10667"/>
                      <a:pt x="1374" y="10275"/>
                    </a:cubicBezTo>
                    <a:cubicBezTo>
                      <a:pt x="1641" y="10032"/>
                      <a:pt x="1952" y="9914"/>
                      <a:pt x="2300" y="9914"/>
                    </a:cubicBezTo>
                    <a:cubicBezTo>
                      <a:pt x="2336" y="9914"/>
                      <a:pt x="2372" y="9915"/>
                      <a:pt x="2409" y="9918"/>
                    </a:cubicBezTo>
                    <a:cubicBezTo>
                      <a:pt x="2935" y="9953"/>
                      <a:pt x="3417" y="10114"/>
                      <a:pt x="3872" y="10364"/>
                    </a:cubicBezTo>
                    <a:cubicBezTo>
                      <a:pt x="4282" y="10587"/>
                      <a:pt x="4675" y="10846"/>
                      <a:pt x="5076" y="11086"/>
                    </a:cubicBezTo>
                    <a:cubicBezTo>
                      <a:pt x="5540" y="11363"/>
                      <a:pt x="5995" y="11666"/>
                      <a:pt x="6477" y="11907"/>
                    </a:cubicBezTo>
                    <a:cubicBezTo>
                      <a:pt x="7222" y="12286"/>
                      <a:pt x="7991" y="12473"/>
                      <a:pt x="8742" y="12473"/>
                    </a:cubicBezTo>
                    <a:cubicBezTo>
                      <a:pt x="10040" y="12473"/>
                      <a:pt x="11287" y="11916"/>
                      <a:pt x="12276" y="10837"/>
                    </a:cubicBezTo>
                    <a:cubicBezTo>
                      <a:pt x="12766" y="10301"/>
                      <a:pt x="13177" y="9695"/>
                      <a:pt x="13632" y="9124"/>
                    </a:cubicBezTo>
                    <a:cubicBezTo>
                      <a:pt x="13926" y="8767"/>
                      <a:pt x="14220" y="8410"/>
                      <a:pt x="14551" y="8098"/>
                    </a:cubicBezTo>
                    <a:cubicBezTo>
                      <a:pt x="14863" y="7803"/>
                      <a:pt x="15246" y="7589"/>
                      <a:pt x="15692" y="7572"/>
                    </a:cubicBezTo>
                    <a:close/>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37"/>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16" name="Google Shape;2016;p49"/>
          <p:cNvSpPr txBox="1">
            <a:spLocks noGrp="1"/>
          </p:cNvSpPr>
          <p:nvPr>
            <p:ph type="subTitle" idx="1"/>
          </p:nvPr>
        </p:nvSpPr>
        <p:spPr>
          <a:xfrm>
            <a:off x="704483" y="1214725"/>
            <a:ext cx="78304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Questrial"/>
                <a:ea typeface="Questrial"/>
                <a:cs typeface="Questrial"/>
                <a:sym typeface="Questrial"/>
              </a:rPr>
              <a:t>a) </a:t>
            </a:r>
            <a:r>
              <a:rPr lang="en" sz="1800" b="1" dirty="0" err="1">
                <a:latin typeface="Questrial"/>
                <a:ea typeface="Questrial"/>
                <a:cs typeface="Questrial"/>
                <a:sym typeface="Questrial"/>
              </a:rPr>
              <a:t>Những</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thành</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tựu</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tiêu</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biểu</a:t>
            </a:r>
            <a:endParaRPr sz="1800" b="1" dirty="0">
              <a:latin typeface="Questrial"/>
              <a:ea typeface="Questrial"/>
              <a:cs typeface="Questrial"/>
              <a:sym typeface="Questrial"/>
            </a:endParaRPr>
          </a:p>
          <a:p>
            <a:pPr marL="0" lvl="0" indent="0" algn="just" rtl="0">
              <a:spcBef>
                <a:spcPts val="0"/>
              </a:spcBef>
              <a:spcAft>
                <a:spcPts val="0"/>
              </a:spcAft>
              <a:buNone/>
            </a:pPr>
            <a:r>
              <a:rPr lang="en" sz="1800" dirty="0">
                <a:latin typeface="Questrial"/>
                <a:ea typeface="Questrial"/>
                <a:cs typeface="Questrial"/>
                <a:sym typeface="Questrial"/>
              </a:rPr>
              <a:t>- </a:t>
            </a:r>
            <a:r>
              <a:rPr lang="en" sz="1800" dirty="0" err="1">
                <a:latin typeface="Questrial"/>
                <a:ea typeface="Questrial"/>
                <a:cs typeface="Questrial"/>
                <a:sym typeface="Questrial"/>
              </a:rPr>
              <a:t>Thời</a:t>
            </a:r>
            <a:r>
              <a:rPr lang="en" sz="1800" dirty="0">
                <a:latin typeface="Questrial"/>
                <a:ea typeface="Questrial"/>
                <a:cs typeface="Questrial"/>
                <a:sym typeface="Questrial"/>
              </a:rPr>
              <a:t> </a:t>
            </a:r>
            <a:r>
              <a:rPr lang="en" sz="1800" dirty="0" err="1">
                <a:latin typeface="Questrial"/>
                <a:ea typeface="Questrial"/>
                <a:cs typeface="Questrial"/>
                <a:sym typeface="Questrial"/>
              </a:rPr>
              <a:t>kì</a:t>
            </a:r>
            <a:r>
              <a:rPr lang="en" sz="1800" dirty="0">
                <a:latin typeface="Questrial"/>
                <a:ea typeface="Questrial"/>
                <a:cs typeface="Questrial"/>
                <a:sym typeface="Questrial"/>
              </a:rPr>
              <a:t> </a:t>
            </a:r>
            <a:r>
              <a:rPr lang="en" sz="1800" dirty="0" err="1">
                <a:latin typeface="Questrial"/>
                <a:ea typeface="Questrial"/>
                <a:cs typeface="Questrial"/>
                <a:sym typeface="Questrial"/>
              </a:rPr>
              <a:t>này</a:t>
            </a:r>
            <a:r>
              <a:rPr lang="en" sz="1800" dirty="0">
                <a:latin typeface="Questrial"/>
                <a:ea typeface="Questrial"/>
                <a:cs typeface="Questrial"/>
                <a:sym typeface="Questrial"/>
              </a:rPr>
              <a:t> </a:t>
            </a:r>
            <a:r>
              <a:rPr lang="en" sz="1800" dirty="0" err="1">
                <a:latin typeface="Questrial"/>
                <a:ea typeface="Questrial"/>
                <a:cs typeface="Questrial"/>
                <a:sym typeface="Questrial"/>
              </a:rPr>
              <a:t>chứng</a:t>
            </a:r>
            <a:r>
              <a:rPr lang="en" sz="1800" dirty="0">
                <a:latin typeface="Questrial"/>
                <a:ea typeface="Questrial"/>
                <a:cs typeface="Questrial"/>
                <a:sym typeface="Questrial"/>
              </a:rPr>
              <a:t> </a:t>
            </a:r>
            <a:r>
              <a:rPr lang="en" sz="1800" dirty="0" err="1">
                <a:latin typeface="Questrial"/>
                <a:ea typeface="Questrial"/>
                <a:cs typeface="Questrial"/>
                <a:sym typeface="Questrial"/>
              </a:rPr>
              <a:t>kiến</a:t>
            </a:r>
            <a:r>
              <a:rPr lang="en" sz="1800" dirty="0">
                <a:latin typeface="Questrial"/>
                <a:ea typeface="Questrial"/>
                <a:cs typeface="Questrial"/>
                <a:sym typeface="Questrial"/>
              </a:rPr>
              <a:t> </a:t>
            </a:r>
            <a:r>
              <a:rPr lang="en" sz="1800" dirty="0" err="1">
                <a:latin typeface="Questrial"/>
                <a:ea typeface="Questrial"/>
                <a:cs typeface="Questrial"/>
                <a:sym typeface="Questrial"/>
              </a:rPr>
              <a:t>sự</a:t>
            </a:r>
            <a:r>
              <a:rPr lang="en" sz="1800" dirty="0">
                <a:latin typeface="Questrial"/>
                <a:ea typeface="Questrial"/>
                <a:cs typeface="Questrial"/>
                <a:sym typeface="Questrial"/>
              </a:rPr>
              <a:t> </a:t>
            </a:r>
            <a:r>
              <a:rPr lang="en" sz="1800" dirty="0" err="1">
                <a:latin typeface="Questrial"/>
                <a:ea typeface="Questrial"/>
                <a:cs typeface="Questrial"/>
                <a:sym typeface="Questrial"/>
              </a:rPr>
              <a:t>phát</a:t>
            </a:r>
            <a:r>
              <a:rPr lang="en" sz="1800" dirty="0">
                <a:latin typeface="Questrial"/>
                <a:ea typeface="Questrial"/>
                <a:cs typeface="Questrial"/>
                <a:sym typeface="Questrial"/>
              </a:rPr>
              <a:t> </a:t>
            </a:r>
            <a:r>
              <a:rPr lang="en" sz="1800" dirty="0" err="1">
                <a:latin typeface="Questrial"/>
                <a:ea typeface="Questrial"/>
                <a:cs typeface="Questrial"/>
                <a:sym typeface="Questrial"/>
              </a:rPr>
              <a:t>triển</a:t>
            </a:r>
            <a:r>
              <a:rPr lang="en" sz="1800" dirty="0">
                <a:latin typeface="Questrial"/>
                <a:ea typeface="Questrial"/>
                <a:cs typeface="Questrial"/>
                <a:sym typeface="Questrial"/>
              </a:rPr>
              <a:t> </a:t>
            </a:r>
            <a:r>
              <a:rPr lang="en" sz="1800" dirty="0" err="1">
                <a:latin typeface="Questrial"/>
                <a:ea typeface="Questrial"/>
                <a:cs typeface="Questrial"/>
                <a:sym typeface="Questrial"/>
              </a:rPr>
              <a:t>đến</a:t>
            </a:r>
            <a:r>
              <a:rPr lang="en" sz="1800" dirty="0">
                <a:latin typeface="Questrial"/>
                <a:ea typeface="Questrial"/>
                <a:cs typeface="Questrial"/>
                <a:sym typeface="Questrial"/>
              </a:rPr>
              <a:t> </a:t>
            </a:r>
            <a:r>
              <a:rPr lang="en" sz="1800" dirty="0" err="1">
                <a:latin typeface="Questrial"/>
                <a:ea typeface="Questrial"/>
                <a:cs typeface="Questrial"/>
                <a:sym typeface="Questrial"/>
              </a:rPr>
              <a:t>đỉnh</a:t>
            </a:r>
            <a:r>
              <a:rPr lang="en" sz="1800" dirty="0">
                <a:latin typeface="Questrial"/>
                <a:ea typeface="Questrial"/>
                <a:cs typeface="Questrial"/>
                <a:sym typeface="Questrial"/>
              </a:rPr>
              <a:t> </a:t>
            </a:r>
            <a:r>
              <a:rPr lang="en" sz="1800" dirty="0" err="1">
                <a:latin typeface="Questrial"/>
                <a:ea typeface="Questrial"/>
                <a:cs typeface="Questrial"/>
                <a:sym typeface="Questrial"/>
              </a:rPr>
              <a:t>cao</a:t>
            </a:r>
            <a:r>
              <a:rPr lang="en" sz="1800" dirty="0">
                <a:latin typeface="Questrial"/>
                <a:ea typeface="Questrial"/>
                <a:cs typeface="Questrial"/>
                <a:sym typeface="Questrial"/>
              </a:rPr>
              <a:t> </a:t>
            </a:r>
            <a:r>
              <a:rPr lang="en" sz="1800" dirty="0" err="1">
                <a:latin typeface="Questrial"/>
                <a:ea typeface="Questrial"/>
                <a:cs typeface="Questrial"/>
                <a:sym typeface="Questrial"/>
              </a:rPr>
              <a:t>của</a:t>
            </a:r>
            <a:r>
              <a:rPr lang="en" sz="1800" dirty="0">
                <a:latin typeface="Questrial"/>
                <a:ea typeface="Questrial"/>
                <a:cs typeface="Questrial"/>
                <a:sym typeface="Questrial"/>
              </a:rPr>
              <a:t> </a:t>
            </a:r>
            <a:r>
              <a:rPr lang="en" sz="1800" b="1" u="sng" dirty="0" err="1">
                <a:latin typeface="Questrial"/>
                <a:ea typeface="Questrial"/>
                <a:cs typeface="Questrial"/>
                <a:sym typeface="Questrial"/>
              </a:rPr>
              <a:t>văn</a:t>
            </a:r>
            <a:r>
              <a:rPr lang="en" sz="1800" b="1" u="sng" dirty="0">
                <a:latin typeface="Questrial"/>
                <a:ea typeface="Questrial"/>
                <a:cs typeface="Questrial"/>
                <a:sym typeface="Questrial"/>
              </a:rPr>
              <a:t> </a:t>
            </a:r>
            <a:r>
              <a:rPr lang="en" sz="1800" b="1" u="sng" dirty="0" err="1">
                <a:latin typeface="Questrial"/>
                <a:ea typeface="Questrial"/>
                <a:cs typeface="Questrial"/>
                <a:sym typeface="Questrial"/>
              </a:rPr>
              <a:t>học</a:t>
            </a:r>
            <a:r>
              <a:rPr lang="en" sz="1800" dirty="0">
                <a:latin typeface="Questrial"/>
                <a:ea typeface="Questrial"/>
                <a:cs typeface="Questrial"/>
                <a:sym typeface="Questrial"/>
              </a:rPr>
              <a:t>, </a:t>
            </a:r>
            <a:r>
              <a:rPr lang="en" sz="1800" dirty="0" err="1">
                <a:latin typeface="Questrial"/>
                <a:ea typeface="Questrial"/>
                <a:cs typeface="Questrial"/>
                <a:sym typeface="Questrial"/>
              </a:rPr>
              <a:t>sự</a:t>
            </a:r>
            <a:r>
              <a:rPr lang="en" sz="1800" dirty="0">
                <a:latin typeface="Questrial"/>
                <a:ea typeface="Questrial"/>
                <a:cs typeface="Questrial"/>
                <a:sym typeface="Questrial"/>
              </a:rPr>
              <a:t> </a:t>
            </a:r>
            <a:r>
              <a:rPr lang="en" sz="1800" dirty="0" err="1">
                <a:latin typeface="Questrial"/>
                <a:ea typeface="Questrial"/>
                <a:cs typeface="Questrial"/>
                <a:sym typeface="Questrial"/>
              </a:rPr>
              <a:t>nở</a:t>
            </a:r>
            <a:r>
              <a:rPr lang="en" sz="1800" dirty="0">
                <a:latin typeface="Questrial"/>
                <a:ea typeface="Questrial"/>
                <a:cs typeface="Questrial"/>
                <a:sym typeface="Questrial"/>
              </a:rPr>
              <a:t> </a:t>
            </a:r>
            <a:r>
              <a:rPr lang="en" sz="1800" dirty="0" err="1">
                <a:latin typeface="Questrial"/>
                <a:ea typeface="Questrial"/>
                <a:cs typeface="Questrial"/>
                <a:sym typeface="Questrial"/>
              </a:rPr>
              <a:t>rộ</a:t>
            </a:r>
            <a:r>
              <a:rPr lang="en" sz="1800" dirty="0">
                <a:latin typeface="Questrial"/>
                <a:ea typeface="Questrial"/>
                <a:cs typeface="Questrial"/>
                <a:sym typeface="Questrial"/>
              </a:rPr>
              <a:t> </a:t>
            </a:r>
            <a:r>
              <a:rPr lang="en" sz="1800" dirty="0" err="1">
                <a:latin typeface="Questrial"/>
                <a:ea typeface="Questrial"/>
                <a:cs typeface="Questrial"/>
                <a:sym typeface="Questrial"/>
              </a:rPr>
              <a:t>của</a:t>
            </a:r>
            <a:r>
              <a:rPr lang="en" sz="1800" dirty="0">
                <a:latin typeface="Questrial"/>
                <a:ea typeface="Questrial"/>
                <a:cs typeface="Questrial"/>
                <a:sym typeface="Questrial"/>
              </a:rPr>
              <a:t> </a:t>
            </a:r>
            <a:r>
              <a:rPr lang="en" sz="1800" dirty="0" err="1">
                <a:latin typeface="Questrial"/>
                <a:ea typeface="Questrial"/>
                <a:cs typeface="Questrial"/>
                <a:sym typeface="Questrial"/>
              </a:rPr>
              <a:t>các</a:t>
            </a:r>
            <a:r>
              <a:rPr lang="en" sz="1800" dirty="0">
                <a:latin typeface="Questrial"/>
                <a:ea typeface="Questrial"/>
                <a:cs typeface="Questrial"/>
                <a:sym typeface="Questrial"/>
              </a:rPr>
              <a:t> </a:t>
            </a:r>
            <a:r>
              <a:rPr lang="en" sz="1800" dirty="0" err="1">
                <a:latin typeface="Questrial"/>
                <a:ea typeface="Questrial"/>
                <a:cs typeface="Questrial"/>
                <a:sym typeface="Questrial"/>
              </a:rPr>
              <a:t>tài</a:t>
            </a:r>
            <a:r>
              <a:rPr lang="en" sz="1800" dirty="0">
                <a:latin typeface="Questrial"/>
                <a:ea typeface="Questrial"/>
                <a:cs typeface="Questrial"/>
                <a:sym typeface="Questrial"/>
              </a:rPr>
              <a:t> </a:t>
            </a:r>
            <a:r>
              <a:rPr lang="en" sz="1800" dirty="0" err="1">
                <a:latin typeface="Questrial"/>
                <a:ea typeface="Questrial"/>
                <a:cs typeface="Questrial"/>
                <a:sym typeface="Questrial"/>
              </a:rPr>
              <a:t>năng</a:t>
            </a:r>
            <a:r>
              <a:rPr lang="en" sz="1800" dirty="0">
                <a:latin typeface="Questrial"/>
                <a:ea typeface="Questrial"/>
                <a:cs typeface="Questrial"/>
                <a:sym typeface="Questrial"/>
              </a:rPr>
              <a:t> </a:t>
            </a:r>
            <a:r>
              <a:rPr lang="en" sz="1800" b="1" u="sng" dirty="0" err="1">
                <a:latin typeface="Questrial"/>
                <a:ea typeface="Questrial"/>
                <a:cs typeface="Questrial"/>
                <a:sym typeface="Questrial"/>
              </a:rPr>
              <a:t>nghệ</a:t>
            </a:r>
            <a:r>
              <a:rPr lang="en" sz="1800" b="1" u="sng" dirty="0">
                <a:latin typeface="Questrial"/>
                <a:ea typeface="Questrial"/>
                <a:cs typeface="Questrial"/>
                <a:sym typeface="Questrial"/>
              </a:rPr>
              <a:t> </a:t>
            </a:r>
            <a:r>
              <a:rPr lang="en" sz="1800" b="1" u="sng" dirty="0" err="1">
                <a:latin typeface="Questrial"/>
                <a:ea typeface="Questrial"/>
                <a:cs typeface="Questrial"/>
                <a:sym typeface="Questrial"/>
              </a:rPr>
              <a:t>thuật</a:t>
            </a:r>
            <a:r>
              <a:rPr lang="en" sz="1800" b="1" dirty="0">
                <a:latin typeface="Questrial"/>
                <a:ea typeface="Questrial"/>
                <a:cs typeface="Questrial"/>
                <a:sym typeface="Questrial"/>
              </a:rPr>
              <a:t> </a:t>
            </a:r>
            <a:r>
              <a:rPr lang="en" sz="1800" dirty="0" err="1">
                <a:latin typeface="Questrial"/>
                <a:ea typeface="Questrial"/>
                <a:cs typeface="Questrial"/>
                <a:sym typeface="Questrial"/>
              </a:rPr>
              <a:t>với</a:t>
            </a:r>
            <a:r>
              <a:rPr lang="en" sz="1800" dirty="0">
                <a:latin typeface="Questrial"/>
                <a:ea typeface="Questrial"/>
                <a:cs typeface="Questrial"/>
                <a:sym typeface="Questrial"/>
              </a:rPr>
              <a:t> </a:t>
            </a:r>
            <a:r>
              <a:rPr lang="en" sz="1800" dirty="0" err="1">
                <a:latin typeface="Questrial"/>
                <a:ea typeface="Questrial"/>
                <a:cs typeface="Questrial"/>
                <a:sym typeface="Questrial"/>
              </a:rPr>
              <a:t>các</a:t>
            </a:r>
            <a:r>
              <a:rPr lang="en" sz="1800" dirty="0">
                <a:latin typeface="Questrial"/>
                <a:ea typeface="Questrial"/>
                <a:cs typeface="Questrial"/>
                <a:sym typeface="Questrial"/>
              </a:rPr>
              <a:t> </a:t>
            </a:r>
            <a:r>
              <a:rPr lang="en" sz="1800" dirty="0" err="1">
                <a:latin typeface="Questrial"/>
                <a:ea typeface="Questrial"/>
                <a:cs typeface="Questrial"/>
                <a:sym typeface="Questrial"/>
              </a:rPr>
              <a:t>gương</a:t>
            </a:r>
            <a:r>
              <a:rPr lang="en" sz="1800" dirty="0">
                <a:latin typeface="Questrial"/>
                <a:ea typeface="Questrial"/>
                <a:cs typeface="Questrial"/>
                <a:sym typeface="Questrial"/>
              </a:rPr>
              <a:t> </a:t>
            </a:r>
            <a:r>
              <a:rPr lang="en" sz="1800" dirty="0" err="1">
                <a:latin typeface="Questrial"/>
                <a:ea typeface="Questrial"/>
                <a:cs typeface="Questrial"/>
                <a:sym typeface="Questrial"/>
              </a:rPr>
              <a:t>mặt</a:t>
            </a:r>
            <a:r>
              <a:rPr lang="en" sz="1800" dirty="0">
                <a:latin typeface="Questrial"/>
                <a:ea typeface="Questrial"/>
                <a:cs typeface="Questrial"/>
                <a:sym typeface="Questrial"/>
              </a:rPr>
              <a:t> </a:t>
            </a:r>
            <a:r>
              <a:rPr lang="en" sz="1800" dirty="0" err="1">
                <a:latin typeface="Questrial"/>
                <a:ea typeface="Questrial"/>
                <a:cs typeface="Questrial"/>
                <a:sym typeface="Questrial"/>
              </a:rPr>
              <a:t>tiêu</a:t>
            </a:r>
            <a:r>
              <a:rPr lang="en" sz="1800" dirty="0">
                <a:latin typeface="Questrial"/>
                <a:ea typeface="Questrial"/>
                <a:cs typeface="Questrial"/>
                <a:sym typeface="Questrial"/>
              </a:rPr>
              <a:t> </a:t>
            </a:r>
            <a:r>
              <a:rPr lang="en" sz="1800" dirty="0" err="1">
                <a:latin typeface="Questrial"/>
                <a:ea typeface="Questrial"/>
                <a:cs typeface="Questrial"/>
                <a:sym typeface="Questrial"/>
              </a:rPr>
              <a:t>biểu</a:t>
            </a:r>
            <a:r>
              <a:rPr lang="en" sz="1800" dirty="0">
                <a:latin typeface="Questrial"/>
                <a:ea typeface="Questrial"/>
                <a:cs typeface="Questrial"/>
                <a:sym typeface="Questrial"/>
              </a:rPr>
              <a:t> </a:t>
            </a:r>
            <a:r>
              <a:rPr lang="en" sz="1800" dirty="0" err="1">
                <a:latin typeface="Questrial"/>
                <a:ea typeface="Questrial"/>
                <a:cs typeface="Questrial"/>
                <a:sym typeface="Questrial"/>
              </a:rPr>
              <a:t>như</a:t>
            </a:r>
            <a:r>
              <a:rPr lang="en" sz="1800" dirty="0">
                <a:latin typeface="Questrial"/>
                <a:ea typeface="Questrial"/>
                <a:cs typeface="Questrial"/>
                <a:sym typeface="Questrial"/>
              </a:rPr>
              <a:t>:</a:t>
            </a:r>
          </a:p>
          <a:p>
            <a:pPr marL="0" lvl="0" indent="0" algn="just" rtl="0">
              <a:spcBef>
                <a:spcPts val="0"/>
              </a:spcBef>
              <a:spcAft>
                <a:spcPts val="0"/>
              </a:spcAft>
              <a:buNone/>
            </a:pPr>
            <a:r>
              <a:rPr lang="en" sz="1800" b="1" dirty="0">
                <a:latin typeface="Questrial"/>
                <a:ea typeface="Questrial"/>
                <a:cs typeface="Questrial"/>
                <a:sym typeface="Questrial"/>
              </a:rPr>
              <a:t>+ M. </a:t>
            </a:r>
            <a:r>
              <a:rPr lang="en" sz="1800" b="1" dirty="0" err="1">
                <a:latin typeface="Questrial"/>
                <a:ea typeface="Questrial"/>
                <a:cs typeface="Questrial"/>
                <a:sym typeface="Questrial"/>
              </a:rPr>
              <a:t>Xéc</a:t>
            </a:r>
            <a:r>
              <a:rPr lang="en" sz="1800" b="1" dirty="0">
                <a:latin typeface="Questrial"/>
                <a:ea typeface="Questrial"/>
                <a:cs typeface="Questrial"/>
                <a:sym typeface="Questrial"/>
              </a:rPr>
              <a:t>-van-</a:t>
            </a:r>
            <a:r>
              <a:rPr lang="en" sz="1800" b="1" dirty="0" err="1">
                <a:latin typeface="Questrial"/>
                <a:ea typeface="Questrial"/>
                <a:cs typeface="Questrial"/>
                <a:sym typeface="Questrial"/>
              </a:rPr>
              <a:t>tét</a:t>
            </a:r>
            <a:r>
              <a:rPr lang="en" sz="1800" dirty="0">
                <a:latin typeface="Questrial"/>
                <a:ea typeface="Questrial"/>
                <a:cs typeface="Questrial"/>
                <a:sym typeface="Questrial"/>
              </a:rPr>
              <a:t>;</a:t>
            </a:r>
          </a:p>
          <a:p>
            <a:pPr marL="0" lvl="0" indent="0" algn="just" rtl="0">
              <a:spcBef>
                <a:spcPts val="0"/>
              </a:spcBef>
              <a:spcAft>
                <a:spcPts val="0"/>
              </a:spcAft>
              <a:buNone/>
            </a:pPr>
            <a:r>
              <a:rPr lang="en" sz="1800" b="1" dirty="0">
                <a:latin typeface="Questrial"/>
                <a:ea typeface="Questrial"/>
                <a:cs typeface="Questrial"/>
                <a:sym typeface="Questrial"/>
              </a:rPr>
              <a:t>+ W. </a:t>
            </a:r>
            <a:r>
              <a:rPr lang="en" sz="1800" b="1" dirty="0" err="1">
                <a:latin typeface="Questrial"/>
                <a:ea typeface="Questrial"/>
                <a:cs typeface="Questrial"/>
                <a:sym typeface="Questrial"/>
              </a:rPr>
              <a:t>Sếch-xpia</a:t>
            </a:r>
            <a:r>
              <a:rPr lang="en" sz="1800" dirty="0">
                <a:latin typeface="Questrial"/>
                <a:ea typeface="Questrial"/>
                <a:cs typeface="Questrial"/>
                <a:sym typeface="Questrial"/>
              </a:rPr>
              <a:t>.;</a:t>
            </a:r>
          </a:p>
          <a:p>
            <a:pPr marL="0" lvl="0" indent="0" algn="just" rtl="0">
              <a:spcBef>
                <a:spcPts val="0"/>
              </a:spcBef>
              <a:spcAft>
                <a:spcPts val="0"/>
              </a:spcAft>
              <a:buNone/>
            </a:pPr>
            <a:r>
              <a:rPr lang="en" sz="1800" b="1" dirty="0">
                <a:latin typeface="Questrial"/>
                <a:ea typeface="Questrial"/>
                <a:cs typeface="Questrial"/>
                <a:sym typeface="Questrial"/>
              </a:rPr>
              <a:t>+ Lê-</a:t>
            </a:r>
            <a:r>
              <a:rPr lang="en" sz="1800" b="1" dirty="0" err="1">
                <a:latin typeface="Questrial"/>
                <a:ea typeface="Questrial"/>
                <a:cs typeface="Questrial"/>
                <a:sym typeface="Questrial"/>
              </a:rPr>
              <a:t>ô</a:t>
            </a:r>
            <a:r>
              <a:rPr lang="en" sz="1800" b="1" dirty="0">
                <a:latin typeface="Questrial"/>
                <a:ea typeface="Questrial"/>
                <a:cs typeface="Questrial"/>
                <a:sym typeface="Questrial"/>
              </a:rPr>
              <a:t>-</a:t>
            </a:r>
            <a:r>
              <a:rPr lang="en" sz="1800" b="1" dirty="0" err="1">
                <a:latin typeface="Questrial"/>
                <a:ea typeface="Questrial"/>
                <a:cs typeface="Questrial"/>
                <a:sym typeface="Questrial"/>
              </a:rPr>
              <a:t>na</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đơ</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Vanh</a:t>
            </a:r>
            <a:r>
              <a:rPr lang="en" sz="1800" b="1" dirty="0">
                <a:latin typeface="Questrial"/>
                <a:ea typeface="Questrial"/>
                <a:cs typeface="Questrial"/>
                <a:sym typeface="Questrial"/>
              </a:rPr>
              <a:t>-xi;</a:t>
            </a:r>
            <a:endParaRPr lang="en" sz="1800" i="1" dirty="0">
              <a:latin typeface="Questrial"/>
              <a:ea typeface="Questrial"/>
              <a:cs typeface="Questrial"/>
              <a:sym typeface="Questrial"/>
            </a:endParaRPr>
          </a:p>
          <a:p>
            <a:pPr marL="0" lvl="0" indent="0" algn="just" rtl="0">
              <a:spcBef>
                <a:spcPts val="0"/>
              </a:spcBef>
              <a:spcAft>
                <a:spcPts val="0"/>
              </a:spcAft>
              <a:buNone/>
            </a:pPr>
            <a:r>
              <a:rPr lang="en" sz="1800" b="1" dirty="0">
                <a:latin typeface="Questrial"/>
                <a:ea typeface="Questrial"/>
                <a:cs typeface="Questrial"/>
                <a:sym typeface="Questrial"/>
              </a:rPr>
              <a:t>+ Mi-ken-</a:t>
            </a:r>
            <a:r>
              <a:rPr lang="en" sz="1800" b="1" dirty="0" err="1">
                <a:latin typeface="Questrial"/>
                <a:ea typeface="Questrial"/>
                <a:cs typeface="Questrial"/>
                <a:sym typeface="Questrial"/>
              </a:rPr>
              <a:t>lăng</a:t>
            </a:r>
            <a:r>
              <a:rPr lang="en" sz="1800" b="1" dirty="0">
                <a:latin typeface="Questrial"/>
                <a:ea typeface="Questrial"/>
                <a:cs typeface="Questrial"/>
                <a:sym typeface="Questrial"/>
              </a:rPr>
              <a:t>-</a:t>
            </a:r>
            <a:r>
              <a:rPr lang="en" sz="1800" b="1" dirty="0" err="1">
                <a:latin typeface="Questrial"/>
                <a:ea typeface="Questrial"/>
                <a:cs typeface="Questrial"/>
                <a:sym typeface="Questrial"/>
              </a:rPr>
              <a:t>giơ</a:t>
            </a:r>
            <a:r>
              <a:rPr lang="en" sz="1800" b="1" dirty="0">
                <a:latin typeface="Questrial"/>
                <a:ea typeface="Questrial"/>
                <a:cs typeface="Questrial"/>
                <a:sym typeface="Questrial"/>
              </a:rPr>
              <a:t>;</a:t>
            </a:r>
            <a:endParaRPr sz="1800" dirty="0">
              <a:latin typeface="Questrial"/>
              <a:ea typeface="Questrial"/>
              <a:cs typeface="Questrial"/>
              <a:sym typeface="Questrial"/>
            </a:endParaRPr>
          </a:p>
          <a:p>
            <a:pPr marL="0" lvl="0" indent="0" algn="just" rtl="0">
              <a:spcBef>
                <a:spcPts val="0"/>
              </a:spcBef>
              <a:spcAft>
                <a:spcPts val="0"/>
              </a:spcAft>
              <a:buNone/>
            </a:pPr>
            <a:r>
              <a:rPr lang="en" sz="1800" dirty="0">
                <a:latin typeface="Questrial"/>
                <a:ea typeface="Questrial"/>
                <a:cs typeface="Questrial"/>
                <a:sym typeface="Questrial"/>
              </a:rPr>
              <a:t>- </a:t>
            </a:r>
            <a:r>
              <a:rPr lang="en" sz="1800" dirty="0" err="1">
                <a:latin typeface="Questrial"/>
                <a:ea typeface="Questrial"/>
                <a:cs typeface="Questrial"/>
                <a:sym typeface="Questrial"/>
              </a:rPr>
              <a:t>Thời</a:t>
            </a:r>
            <a:r>
              <a:rPr lang="en" sz="1800" dirty="0">
                <a:latin typeface="Questrial"/>
                <a:ea typeface="Questrial"/>
                <a:cs typeface="Questrial"/>
                <a:sym typeface="Questrial"/>
              </a:rPr>
              <a:t> Phục </a:t>
            </a:r>
            <a:r>
              <a:rPr lang="en" sz="1800" dirty="0" err="1">
                <a:latin typeface="Questrial"/>
                <a:ea typeface="Questrial"/>
                <a:cs typeface="Questrial"/>
                <a:sym typeface="Questrial"/>
              </a:rPr>
              <a:t>hưng</a:t>
            </a:r>
            <a:r>
              <a:rPr lang="en" sz="1800" dirty="0">
                <a:latin typeface="Questrial"/>
                <a:ea typeface="Questrial"/>
                <a:cs typeface="Questrial"/>
                <a:sym typeface="Questrial"/>
              </a:rPr>
              <a:t> </a:t>
            </a:r>
            <a:r>
              <a:rPr lang="en" sz="1800" dirty="0" err="1">
                <a:latin typeface="Questrial"/>
                <a:ea typeface="Questrial"/>
                <a:cs typeface="Questrial"/>
                <a:sym typeface="Questrial"/>
              </a:rPr>
              <a:t>đã</a:t>
            </a:r>
            <a:r>
              <a:rPr lang="en" sz="1800" dirty="0">
                <a:latin typeface="Questrial"/>
                <a:ea typeface="Questrial"/>
                <a:cs typeface="Questrial"/>
                <a:sym typeface="Questrial"/>
              </a:rPr>
              <a:t> </a:t>
            </a:r>
            <a:r>
              <a:rPr lang="en" sz="1800" dirty="0" err="1">
                <a:latin typeface="Questrial"/>
                <a:ea typeface="Questrial"/>
                <a:cs typeface="Questrial"/>
                <a:sym typeface="Questrial"/>
              </a:rPr>
              <a:t>xuất</a:t>
            </a:r>
            <a:r>
              <a:rPr lang="en" sz="1800" dirty="0">
                <a:latin typeface="Questrial"/>
                <a:ea typeface="Questrial"/>
                <a:cs typeface="Questrial"/>
                <a:sym typeface="Questrial"/>
              </a:rPr>
              <a:t> </a:t>
            </a:r>
            <a:r>
              <a:rPr lang="en" sz="1800" dirty="0" err="1">
                <a:latin typeface="Questrial"/>
                <a:ea typeface="Questrial"/>
                <a:cs typeface="Questrial"/>
                <a:sym typeface="Questrial"/>
              </a:rPr>
              <a:t>hiện</a:t>
            </a:r>
            <a:r>
              <a:rPr lang="en" sz="1800" dirty="0">
                <a:latin typeface="Questrial"/>
                <a:ea typeface="Questrial"/>
                <a:cs typeface="Questrial"/>
                <a:sym typeface="Questrial"/>
              </a:rPr>
              <a:t> </a:t>
            </a:r>
            <a:r>
              <a:rPr lang="en" sz="1800" b="1" dirty="0" err="1">
                <a:latin typeface="Questrial"/>
                <a:ea typeface="Questrial"/>
                <a:cs typeface="Questrial"/>
                <a:sym typeface="Questrial"/>
              </a:rPr>
              <a:t>nhiều</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nhà</a:t>
            </a:r>
            <a:r>
              <a:rPr lang="en" sz="1800" b="1" dirty="0">
                <a:latin typeface="Questrial"/>
                <a:ea typeface="Questrial"/>
                <a:cs typeface="Questrial"/>
                <a:sym typeface="Questrial"/>
              </a:rPr>
              <a:t> khoa </a:t>
            </a:r>
            <a:r>
              <a:rPr lang="en" sz="1800" b="1" dirty="0" err="1">
                <a:latin typeface="Questrial"/>
                <a:ea typeface="Questrial"/>
                <a:cs typeface="Questrial"/>
                <a:sym typeface="Questrial"/>
              </a:rPr>
              <a:t>học</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dũng</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cảm</a:t>
            </a:r>
            <a:r>
              <a:rPr lang="en" sz="1800" dirty="0">
                <a:latin typeface="Questrial"/>
                <a:ea typeface="Questrial"/>
                <a:cs typeface="Questrial"/>
                <a:sym typeface="Questrial"/>
              </a:rPr>
              <a:t> </a:t>
            </a:r>
            <a:r>
              <a:rPr lang="en" sz="1800" dirty="0" err="1">
                <a:latin typeface="Questrial"/>
                <a:ea typeface="Questrial"/>
                <a:cs typeface="Questrial"/>
                <a:sym typeface="Questrial"/>
              </a:rPr>
              <a:t>chống</a:t>
            </a:r>
            <a:r>
              <a:rPr lang="en" sz="1800" dirty="0">
                <a:latin typeface="Questrial"/>
                <a:ea typeface="Questrial"/>
                <a:cs typeface="Questrial"/>
                <a:sym typeface="Questrial"/>
              </a:rPr>
              <a:t> </a:t>
            </a:r>
            <a:r>
              <a:rPr lang="en" sz="1800" dirty="0" err="1">
                <a:latin typeface="Questrial"/>
                <a:ea typeface="Questrial"/>
                <a:cs typeface="Questrial"/>
                <a:sym typeface="Questrial"/>
              </a:rPr>
              <a:t>lại</a:t>
            </a:r>
            <a:r>
              <a:rPr lang="en" sz="1800" dirty="0">
                <a:latin typeface="Questrial"/>
                <a:ea typeface="Questrial"/>
                <a:cs typeface="Questrial"/>
                <a:sym typeface="Questrial"/>
              </a:rPr>
              <a:t> </a:t>
            </a:r>
            <a:r>
              <a:rPr lang="en" sz="1800" dirty="0" err="1">
                <a:latin typeface="Questrial"/>
                <a:ea typeface="Questrial"/>
                <a:cs typeface="Questrial"/>
                <a:sym typeface="Questrial"/>
              </a:rPr>
              <a:t>những</a:t>
            </a:r>
            <a:r>
              <a:rPr lang="en" sz="1800" dirty="0">
                <a:latin typeface="Questrial"/>
                <a:ea typeface="Questrial"/>
                <a:cs typeface="Questrial"/>
                <a:sym typeface="Questrial"/>
              </a:rPr>
              <a:t> </a:t>
            </a:r>
            <a:r>
              <a:rPr lang="en" sz="1800" dirty="0" err="1">
                <a:latin typeface="Questrial"/>
                <a:ea typeface="Questrial"/>
                <a:cs typeface="Questrial"/>
                <a:sym typeface="Questrial"/>
              </a:rPr>
              <a:t>quan</a:t>
            </a:r>
            <a:r>
              <a:rPr lang="en" sz="1800" dirty="0">
                <a:latin typeface="Questrial"/>
                <a:ea typeface="Questrial"/>
                <a:cs typeface="Questrial"/>
                <a:sym typeface="Questrial"/>
              </a:rPr>
              <a:t> </a:t>
            </a:r>
            <a:r>
              <a:rPr lang="en" sz="1800" dirty="0" err="1">
                <a:latin typeface="Questrial"/>
                <a:ea typeface="Questrial"/>
                <a:cs typeface="Questrial"/>
                <a:sym typeface="Questrial"/>
              </a:rPr>
              <a:t>điểm</a:t>
            </a:r>
            <a:r>
              <a:rPr lang="en" sz="1800" dirty="0">
                <a:latin typeface="Questrial"/>
                <a:ea typeface="Questrial"/>
                <a:cs typeface="Questrial"/>
                <a:sym typeface="Questrial"/>
              </a:rPr>
              <a:t> </a:t>
            </a:r>
            <a:r>
              <a:rPr lang="en" sz="1800" dirty="0" err="1">
                <a:latin typeface="Questrial"/>
                <a:ea typeface="Questrial"/>
                <a:cs typeface="Questrial"/>
                <a:sym typeface="Questrial"/>
              </a:rPr>
              <a:t>sai</a:t>
            </a:r>
            <a:r>
              <a:rPr lang="en" sz="1800" dirty="0">
                <a:latin typeface="Questrial"/>
                <a:ea typeface="Questrial"/>
                <a:cs typeface="Questrial"/>
                <a:sym typeface="Questrial"/>
              </a:rPr>
              <a:t> </a:t>
            </a:r>
            <a:r>
              <a:rPr lang="en" sz="1800" dirty="0" err="1">
                <a:latin typeface="Questrial"/>
                <a:ea typeface="Questrial"/>
                <a:cs typeface="Questrial"/>
                <a:sym typeface="Questrial"/>
              </a:rPr>
              <a:t>lầm</a:t>
            </a:r>
            <a:r>
              <a:rPr lang="en" sz="1800" dirty="0">
                <a:latin typeface="Questrial"/>
                <a:ea typeface="Questrial"/>
                <a:cs typeface="Questrial"/>
                <a:sym typeface="Questrial"/>
              </a:rPr>
              <a:t>, </a:t>
            </a:r>
            <a:r>
              <a:rPr lang="en" sz="1800" dirty="0" err="1">
                <a:latin typeface="Questrial"/>
                <a:ea typeface="Questrial"/>
                <a:cs typeface="Questrial"/>
                <a:sym typeface="Questrial"/>
              </a:rPr>
              <a:t>bảo</a:t>
            </a:r>
            <a:r>
              <a:rPr lang="en" sz="1800" dirty="0">
                <a:latin typeface="Questrial"/>
                <a:ea typeface="Questrial"/>
                <a:cs typeface="Questrial"/>
                <a:sym typeface="Questrial"/>
              </a:rPr>
              <a:t> </a:t>
            </a:r>
            <a:r>
              <a:rPr lang="en" sz="1800" dirty="0" err="1">
                <a:latin typeface="Questrial"/>
                <a:ea typeface="Questrial"/>
                <a:cs typeface="Questrial"/>
                <a:sym typeface="Questrial"/>
              </a:rPr>
              <a:t>thủ</a:t>
            </a:r>
            <a:r>
              <a:rPr lang="en" sz="1800" dirty="0">
                <a:latin typeface="Questrial"/>
                <a:ea typeface="Questrial"/>
                <a:cs typeface="Questrial"/>
                <a:sym typeface="Questrial"/>
              </a:rPr>
              <a:t>. </a:t>
            </a:r>
            <a:r>
              <a:rPr lang="en" sz="1800" dirty="0" err="1">
                <a:latin typeface="Questrial"/>
                <a:ea typeface="Questrial"/>
                <a:cs typeface="Questrial"/>
                <a:sym typeface="Questrial"/>
              </a:rPr>
              <a:t>Tiêu</a:t>
            </a:r>
            <a:r>
              <a:rPr lang="en" sz="1800" dirty="0">
                <a:latin typeface="Questrial"/>
                <a:ea typeface="Questrial"/>
                <a:cs typeface="Questrial"/>
                <a:sym typeface="Questrial"/>
              </a:rPr>
              <a:t> </a:t>
            </a:r>
            <a:r>
              <a:rPr lang="en" sz="1800" dirty="0" err="1">
                <a:latin typeface="Questrial"/>
                <a:ea typeface="Questrial"/>
                <a:cs typeface="Questrial"/>
                <a:sym typeface="Questrial"/>
              </a:rPr>
              <a:t>biểu</a:t>
            </a:r>
            <a:r>
              <a:rPr lang="en" sz="1800" dirty="0">
                <a:latin typeface="Questrial"/>
                <a:ea typeface="Questrial"/>
                <a:cs typeface="Questrial"/>
                <a:sym typeface="Questrial"/>
              </a:rPr>
              <a:t> </a:t>
            </a:r>
            <a:r>
              <a:rPr lang="en" sz="1800" dirty="0" err="1">
                <a:latin typeface="Questrial"/>
                <a:ea typeface="Questrial"/>
                <a:cs typeface="Questrial"/>
                <a:sym typeface="Questrial"/>
              </a:rPr>
              <a:t>là</a:t>
            </a:r>
            <a:r>
              <a:rPr lang="en" sz="1800" dirty="0">
                <a:latin typeface="Questrial"/>
                <a:ea typeface="Questrial"/>
                <a:cs typeface="Questrial"/>
                <a:sym typeface="Questrial"/>
              </a:rPr>
              <a:t> N. </a:t>
            </a:r>
            <a:r>
              <a:rPr lang="en" sz="1800" dirty="0" err="1">
                <a:latin typeface="Questrial"/>
                <a:ea typeface="Questrial"/>
                <a:cs typeface="Questrial"/>
                <a:sym typeface="Questrial"/>
              </a:rPr>
              <a:t>Cô-péc-ních</a:t>
            </a:r>
            <a:r>
              <a:rPr lang="en" sz="1800" dirty="0">
                <a:latin typeface="Questrial"/>
                <a:ea typeface="Questrial"/>
                <a:cs typeface="Questrial"/>
                <a:sym typeface="Questrial"/>
              </a:rPr>
              <a:t> (</a:t>
            </a:r>
            <a:r>
              <a:rPr lang="en" sz="1800" dirty="0" err="1">
                <a:latin typeface="Questrial"/>
                <a:ea typeface="Questrial"/>
                <a:cs typeface="Questrial"/>
                <a:sym typeface="Questrial"/>
              </a:rPr>
              <a:t>người</a:t>
            </a:r>
            <a:r>
              <a:rPr lang="en" sz="1800" dirty="0">
                <a:latin typeface="Questrial"/>
                <a:ea typeface="Questrial"/>
                <a:cs typeface="Questrial"/>
                <a:sym typeface="Questrial"/>
              </a:rPr>
              <a:t> Ba Lan), G. Bru-</a:t>
            </a:r>
            <a:r>
              <a:rPr lang="en" sz="1800" dirty="0" err="1">
                <a:latin typeface="Questrial"/>
                <a:ea typeface="Questrial"/>
                <a:cs typeface="Questrial"/>
                <a:sym typeface="Questrial"/>
              </a:rPr>
              <a:t>nô</a:t>
            </a:r>
            <a:r>
              <a:rPr lang="en" sz="1800" dirty="0">
                <a:latin typeface="Questrial"/>
                <a:ea typeface="Questrial"/>
                <a:cs typeface="Questrial"/>
                <a:sym typeface="Questrial"/>
              </a:rPr>
              <a:t> </a:t>
            </a:r>
            <a:r>
              <a:rPr lang="en" sz="1800" dirty="0" err="1">
                <a:latin typeface="Questrial"/>
                <a:ea typeface="Questrial"/>
                <a:cs typeface="Questrial"/>
                <a:sym typeface="Questrial"/>
              </a:rPr>
              <a:t>và</a:t>
            </a:r>
            <a:r>
              <a:rPr lang="en" sz="1800" dirty="0">
                <a:latin typeface="Questrial"/>
                <a:ea typeface="Questrial"/>
                <a:cs typeface="Questrial"/>
                <a:sym typeface="Questrial"/>
              </a:rPr>
              <a:t> G. Ga-li-</a:t>
            </a:r>
            <a:r>
              <a:rPr lang="en" sz="1800" dirty="0" err="1">
                <a:latin typeface="Questrial"/>
                <a:ea typeface="Questrial"/>
                <a:cs typeface="Questrial"/>
                <a:sym typeface="Questrial"/>
              </a:rPr>
              <a:t>lê</a:t>
            </a:r>
            <a:r>
              <a:rPr lang="en" sz="1800" dirty="0">
                <a:latin typeface="Questrial"/>
                <a:ea typeface="Questrial"/>
                <a:cs typeface="Questrial"/>
                <a:sym typeface="Questrial"/>
              </a:rPr>
              <a:t> (</a:t>
            </a:r>
            <a:r>
              <a:rPr lang="en" sz="1800" dirty="0" err="1">
                <a:latin typeface="Questrial"/>
                <a:ea typeface="Questrial"/>
                <a:cs typeface="Questrial"/>
                <a:sym typeface="Questrial"/>
              </a:rPr>
              <a:t>người</a:t>
            </a:r>
            <a:r>
              <a:rPr lang="en" sz="1800" dirty="0">
                <a:latin typeface="Questrial"/>
                <a:ea typeface="Questrial"/>
                <a:cs typeface="Questrial"/>
                <a:sym typeface="Questrial"/>
              </a:rPr>
              <a:t> I-ta-li-a),...</a:t>
            </a:r>
            <a:endParaRPr sz="1800" dirty="0">
              <a:latin typeface="Questrial"/>
              <a:ea typeface="Questrial"/>
              <a:cs typeface="Questrial"/>
              <a:sym typeface="Questrial"/>
            </a:endParaRPr>
          </a:p>
        </p:txBody>
      </p:sp>
      <p:sp>
        <p:nvSpPr>
          <p:cNvPr id="2017" name="Google Shape;2017;p49"/>
          <p:cNvSpPr txBox="1">
            <a:spLocks noGrp="1"/>
          </p:cNvSpPr>
          <p:nvPr>
            <p:ph type="title"/>
          </p:nvPr>
        </p:nvSpPr>
        <p:spPr>
          <a:xfrm>
            <a:off x="100" y="186625"/>
            <a:ext cx="9144000" cy="10281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3600"/>
              <a:t>2. Phong trào Văn hoá Phục hưng</a:t>
            </a:r>
            <a:endParaRPr sz="360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16">
                                            <p:txEl>
                                              <p:pRg st="0" end="0"/>
                                            </p:txEl>
                                          </p:spTgt>
                                        </p:tgtEl>
                                        <p:attrNameLst>
                                          <p:attrName>style.visibility</p:attrName>
                                        </p:attrNameLst>
                                      </p:cBhvr>
                                      <p:to>
                                        <p:strVal val="visible"/>
                                      </p:to>
                                    </p:set>
                                    <p:animEffect transition="in" filter="randombar(horizontal)">
                                      <p:cBhvr>
                                        <p:cTn id="7" dur="500"/>
                                        <p:tgtEl>
                                          <p:spTgt spid="20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16">
                                            <p:txEl>
                                              <p:pRg st="1" end="1"/>
                                            </p:txEl>
                                          </p:spTgt>
                                        </p:tgtEl>
                                        <p:attrNameLst>
                                          <p:attrName>style.visibility</p:attrName>
                                        </p:attrNameLst>
                                      </p:cBhvr>
                                      <p:to>
                                        <p:strVal val="visible"/>
                                      </p:to>
                                    </p:set>
                                    <p:animEffect transition="in" filter="randombar(horizontal)">
                                      <p:cBhvr>
                                        <p:cTn id="12" dur="500"/>
                                        <p:tgtEl>
                                          <p:spTgt spid="20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16">
                                            <p:txEl>
                                              <p:pRg st="2" end="2"/>
                                            </p:txEl>
                                          </p:spTgt>
                                        </p:tgtEl>
                                        <p:attrNameLst>
                                          <p:attrName>style.visibility</p:attrName>
                                        </p:attrNameLst>
                                      </p:cBhvr>
                                      <p:to>
                                        <p:strVal val="visible"/>
                                      </p:to>
                                    </p:set>
                                    <p:animEffect transition="in" filter="randombar(horizontal)">
                                      <p:cBhvr>
                                        <p:cTn id="17" dur="500"/>
                                        <p:tgtEl>
                                          <p:spTgt spid="20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16">
                                            <p:txEl>
                                              <p:pRg st="3" end="3"/>
                                            </p:txEl>
                                          </p:spTgt>
                                        </p:tgtEl>
                                        <p:attrNameLst>
                                          <p:attrName>style.visibility</p:attrName>
                                        </p:attrNameLst>
                                      </p:cBhvr>
                                      <p:to>
                                        <p:strVal val="visible"/>
                                      </p:to>
                                    </p:set>
                                    <p:animEffect transition="in" filter="randombar(horizontal)">
                                      <p:cBhvr>
                                        <p:cTn id="22" dur="500"/>
                                        <p:tgtEl>
                                          <p:spTgt spid="20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16">
                                            <p:txEl>
                                              <p:pRg st="4" end="4"/>
                                            </p:txEl>
                                          </p:spTgt>
                                        </p:tgtEl>
                                        <p:attrNameLst>
                                          <p:attrName>style.visibility</p:attrName>
                                        </p:attrNameLst>
                                      </p:cBhvr>
                                      <p:to>
                                        <p:strVal val="visible"/>
                                      </p:to>
                                    </p:set>
                                    <p:animEffect transition="in" filter="randombar(horizontal)">
                                      <p:cBhvr>
                                        <p:cTn id="27" dur="500"/>
                                        <p:tgtEl>
                                          <p:spTgt spid="20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16">
                                            <p:txEl>
                                              <p:pRg st="5" end="5"/>
                                            </p:txEl>
                                          </p:spTgt>
                                        </p:tgtEl>
                                        <p:attrNameLst>
                                          <p:attrName>style.visibility</p:attrName>
                                        </p:attrNameLst>
                                      </p:cBhvr>
                                      <p:to>
                                        <p:strVal val="visible"/>
                                      </p:to>
                                    </p:set>
                                    <p:animEffect transition="in" filter="randombar(horizontal)">
                                      <p:cBhvr>
                                        <p:cTn id="32" dur="500"/>
                                        <p:tgtEl>
                                          <p:spTgt spid="20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16">
                                            <p:txEl>
                                              <p:pRg st="6" end="6"/>
                                            </p:txEl>
                                          </p:spTgt>
                                        </p:tgtEl>
                                        <p:attrNameLst>
                                          <p:attrName>style.visibility</p:attrName>
                                        </p:attrNameLst>
                                      </p:cBhvr>
                                      <p:to>
                                        <p:strVal val="visible"/>
                                      </p:to>
                                    </p:set>
                                    <p:animEffect transition="in" filter="randombar(horizontal)">
                                      <p:cBhvr>
                                        <p:cTn id="37" dur="500"/>
                                        <p:tgtEl>
                                          <p:spTgt spid="20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1"/>
        <p:cNvGrpSpPr/>
        <p:nvPr/>
      </p:nvGrpSpPr>
      <p:grpSpPr>
        <a:xfrm>
          <a:off x="0" y="0"/>
          <a:ext cx="0" cy="0"/>
          <a:chOff x="0" y="0"/>
          <a:chExt cx="0" cy="0"/>
        </a:xfrm>
      </p:grpSpPr>
      <p:sp>
        <p:nvSpPr>
          <p:cNvPr id="2022" name="Google Shape;2022;p5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 Phong trào Văn hoá Phục hưng</a:t>
            </a:r>
            <a:endParaRPr/>
          </a:p>
        </p:txBody>
      </p:sp>
      <p:sp>
        <p:nvSpPr>
          <p:cNvPr id="2023" name="Google Shape;2023;p50"/>
          <p:cNvSpPr txBox="1">
            <a:spLocks noGrp="1"/>
          </p:cNvSpPr>
          <p:nvPr>
            <p:ph type="subTitle" idx="1"/>
          </p:nvPr>
        </p:nvSpPr>
        <p:spPr>
          <a:xfrm>
            <a:off x="902244" y="1637400"/>
            <a:ext cx="7339500" cy="1868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dirty="0">
                <a:latin typeface="Questrial"/>
                <a:ea typeface="Questrial"/>
                <a:cs typeface="Questrial"/>
                <a:sym typeface="Questrial"/>
              </a:rPr>
              <a:t>- </a:t>
            </a:r>
            <a:r>
              <a:rPr lang="en" sz="1600" b="1" dirty="0" err="1">
                <a:latin typeface="Questrial"/>
                <a:ea typeface="Questrial"/>
                <a:cs typeface="Questrial"/>
                <a:sym typeface="Questrial"/>
              </a:rPr>
              <a:t>Lên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án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Giáo</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hội</a:t>
            </a:r>
            <a:r>
              <a:rPr lang="en" sz="1600" b="1" dirty="0">
                <a:latin typeface="Questrial"/>
                <a:ea typeface="Questrial"/>
                <a:cs typeface="Questrial"/>
                <a:sym typeface="Questrial"/>
              </a:rPr>
              <a:t> Thiên Chúa, </a:t>
            </a:r>
            <a:r>
              <a:rPr lang="en" sz="1600" b="1" dirty="0" err="1">
                <a:latin typeface="Questrial"/>
                <a:ea typeface="Questrial"/>
                <a:cs typeface="Questrial"/>
                <a:sym typeface="Questrial"/>
              </a:rPr>
              <a:t>đả</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phá</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trật</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tự</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phong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kiến</a:t>
            </a:r>
            <a:r>
              <a:rPr lang="en" sz="1600" dirty="0">
                <a:latin typeface="Questrial"/>
                <a:ea typeface="Questrial"/>
                <a:cs typeface="Questrial"/>
                <a:sym typeface="Questrial"/>
              </a:rPr>
              <a:t> </a:t>
            </a:r>
            <a:r>
              <a:rPr lang="en" sz="1600" dirty="0" err="1">
                <a:latin typeface="Questrial"/>
                <a:ea typeface="Questrial"/>
                <a:cs typeface="Questrial"/>
                <a:sym typeface="Questrial"/>
              </a:rPr>
              <a:t>lỗi</a:t>
            </a:r>
            <a:r>
              <a:rPr lang="en" sz="1600" dirty="0">
                <a:latin typeface="Questrial"/>
                <a:ea typeface="Questrial"/>
                <a:cs typeface="Questrial"/>
                <a:sym typeface="Questrial"/>
              </a:rPr>
              <a:t> </a:t>
            </a:r>
            <a:r>
              <a:rPr lang="en" sz="1600" dirty="0" err="1">
                <a:latin typeface="Questrial"/>
                <a:ea typeface="Questrial"/>
                <a:cs typeface="Questrial"/>
                <a:sym typeface="Questrial"/>
              </a:rPr>
              <a:t>thời</a:t>
            </a:r>
            <a:r>
              <a:rPr lang="en" sz="1600" dirty="0">
                <a:latin typeface="Questrial"/>
                <a:ea typeface="Questrial"/>
                <a:cs typeface="Questrial"/>
                <a:sym typeface="Questrial"/>
              </a:rPr>
              <a:t>, </a:t>
            </a:r>
            <a:r>
              <a:rPr lang="en" sz="1600" dirty="0" err="1">
                <a:latin typeface="Questrial"/>
                <a:ea typeface="Questrial"/>
                <a:cs typeface="Questrial"/>
                <a:sym typeface="Questrial"/>
              </a:rPr>
              <a:t>lạc</a:t>
            </a:r>
            <a:r>
              <a:rPr lang="en" sz="1600" dirty="0">
                <a:latin typeface="Questrial"/>
                <a:ea typeface="Questrial"/>
                <a:cs typeface="Questrial"/>
                <a:sym typeface="Questrial"/>
              </a:rPr>
              <a:t> </a:t>
            </a:r>
            <a:r>
              <a:rPr lang="en" sz="1600" dirty="0" err="1">
                <a:latin typeface="Questrial"/>
                <a:ea typeface="Questrial"/>
                <a:cs typeface="Questrial"/>
                <a:sym typeface="Questrial"/>
              </a:rPr>
              <a:t>hậu</a:t>
            </a:r>
            <a:r>
              <a:rPr lang="en" sz="1600" dirty="0">
                <a:latin typeface="Questrial"/>
                <a:ea typeface="Questrial"/>
                <a:cs typeface="Questrial"/>
                <a:sym typeface="Questrial"/>
              </a:rPr>
              <a:t>, </a:t>
            </a:r>
            <a:r>
              <a:rPr lang="en" sz="1600" dirty="0" err="1">
                <a:latin typeface="Questrial"/>
                <a:ea typeface="Questrial"/>
                <a:cs typeface="Questrial"/>
                <a:sym typeface="Questrial"/>
              </a:rPr>
              <a:t>kìm</a:t>
            </a:r>
            <a:r>
              <a:rPr lang="en" sz="1600" dirty="0">
                <a:latin typeface="Questrial"/>
                <a:ea typeface="Questrial"/>
                <a:cs typeface="Questrial"/>
                <a:sym typeface="Questrial"/>
              </a:rPr>
              <a:t> </a:t>
            </a:r>
            <a:r>
              <a:rPr lang="en" sz="1600" dirty="0" err="1">
                <a:latin typeface="Questrial"/>
                <a:ea typeface="Questrial"/>
                <a:cs typeface="Questrial"/>
                <a:sym typeface="Questrial"/>
              </a:rPr>
              <a:t>hãm</a:t>
            </a:r>
            <a:r>
              <a:rPr lang="en" sz="1600" dirty="0">
                <a:latin typeface="Questrial"/>
                <a:ea typeface="Questrial"/>
                <a:cs typeface="Questrial"/>
                <a:sym typeface="Questrial"/>
              </a:rPr>
              <a:t> con </a:t>
            </a:r>
            <a:r>
              <a:rPr lang="en" sz="1600" dirty="0" err="1">
                <a:latin typeface="Questrial"/>
                <a:ea typeface="Questrial"/>
                <a:cs typeface="Questrial"/>
                <a:sym typeface="Questrial"/>
              </a:rPr>
              <a:t>người</a:t>
            </a:r>
            <a:r>
              <a:rPr lang="en" sz="1600" dirty="0">
                <a:latin typeface="Questrial"/>
                <a:ea typeface="Questrial"/>
                <a:cs typeface="Questrial"/>
                <a:sym typeface="Questrial"/>
              </a:rPr>
              <a:t>.</a:t>
            </a:r>
            <a:endParaRPr sz="1600" dirty="0">
              <a:latin typeface="Questrial"/>
              <a:ea typeface="Questrial"/>
              <a:cs typeface="Questrial"/>
              <a:sym typeface="Questrial"/>
            </a:endParaRPr>
          </a:p>
          <a:p>
            <a:pPr marL="0" lvl="0" indent="0" algn="just" rtl="0">
              <a:spcBef>
                <a:spcPts val="0"/>
              </a:spcBef>
              <a:spcAft>
                <a:spcPts val="0"/>
              </a:spcAft>
              <a:buNone/>
            </a:pPr>
            <a:r>
              <a:rPr lang="en" sz="1600" dirty="0">
                <a:latin typeface="Questrial"/>
                <a:ea typeface="Questrial"/>
                <a:cs typeface="Questrial"/>
                <a:sym typeface="Questrial"/>
              </a:rPr>
              <a:t>- </a:t>
            </a:r>
            <a:r>
              <a:rPr lang="en" sz="1600" dirty="0" err="1">
                <a:latin typeface="Questrial"/>
                <a:ea typeface="Questrial"/>
                <a:cs typeface="Questrial"/>
                <a:sym typeface="Questrial"/>
              </a:rPr>
              <a:t>Đề</a:t>
            </a:r>
            <a:r>
              <a:rPr lang="en" sz="1600" dirty="0">
                <a:latin typeface="Questrial"/>
                <a:ea typeface="Questrial"/>
                <a:cs typeface="Questrial"/>
                <a:sym typeface="Questrial"/>
              </a:rPr>
              <a:t> </a:t>
            </a:r>
            <a:r>
              <a:rPr lang="en" sz="1600" dirty="0" err="1">
                <a:latin typeface="Questrial"/>
                <a:ea typeface="Questrial"/>
                <a:cs typeface="Questrial"/>
                <a:sym typeface="Questrial"/>
              </a:rPr>
              <a:t>cao</a:t>
            </a:r>
            <a:r>
              <a:rPr lang="en" sz="1600" dirty="0">
                <a:latin typeface="Questrial"/>
                <a:ea typeface="Questrial"/>
                <a:cs typeface="Questrial"/>
                <a:sym typeface="Questrial"/>
              </a:rPr>
              <a:t> </a:t>
            </a:r>
            <a:r>
              <a:rPr lang="en" sz="1600" b="1" dirty="0" err="1">
                <a:latin typeface="Questrial"/>
                <a:ea typeface="Questrial"/>
                <a:cs typeface="Questrial"/>
                <a:sym typeface="Questrial"/>
              </a:rPr>
              <a:t>giá</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trị</a:t>
            </a:r>
            <a:r>
              <a:rPr lang="en" sz="1600" b="1" dirty="0">
                <a:latin typeface="Questrial"/>
                <a:ea typeface="Questrial"/>
                <a:cs typeface="Questrial"/>
                <a:sym typeface="Questrial"/>
              </a:rPr>
              <a:t> con </a:t>
            </a:r>
            <a:r>
              <a:rPr lang="en" sz="1600" b="1" dirty="0" err="1">
                <a:latin typeface="Questrial"/>
                <a:ea typeface="Questrial"/>
                <a:cs typeface="Questrial"/>
                <a:sym typeface="Questrial"/>
              </a:rPr>
              <a:t>người</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và</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tự</a:t>
            </a:r>
            <a:r>
              <a:rPr lang="en" sz="1600" b="1" dirty="0">
                <a:latin typeface="Questrial"/>
                <a:ea typeface="Questrial"/>
                <a:cs typeface="Questrial"/>
                <a:sym typeface="Questrial"/>
              </a:rPr>
              <a:t> do </a:t>
            </a:r>
            <a:r>
              <a:rPr lang="en" sz="1600" b="1" dirty="0" err="1">
                <a:latin typeface="Questrial"/>
                <a:ea typeface="Questrial"/>
                <a:cs typeface="Questrial"/>
                <a:sym typeface="Questrial"/>
              </a:rPr>
              <a:t>cá</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nhân</a:t>
            </a:r>
            <a:r>
              <a:rPr lang="en" sz="1600" dirty="0">
                <a:latin typeface="Questrial"/>
                <a:ea typeface="Questrial"/>
                <a:cs typeface="Questrial"/>
                <a:sym typeface="Questrial"/>
              </a:rPr>
              <a:t>.</a:t>
            </a:r>
            <a:endParaRPr sz="1600" dirty="0">
              <a:latin typeface="Questrial"/>
              <a:ea typeface="Questrial"/>
              <a:cs typeface="Questrial"/>
              <a:sym typeface="Questrial"/>
            </a:endParaRPr>
          </a:p>
          <a:p>
            <a:pPr marL="0" lvl="0" indent="0" algn="just" rtl="0">
              <a:spcBef>
                <a:spcPts val="0"/>
              </a:spcBef>
              <a:spcAft>
                <a:spcPts val="0"/>
              </a:spcAft>
              <a:buNone/>
            </a:pPr>
            <a:r>
              <a:rPr lang="en" sz="1600" dirty="0">
                <a:latin typeface="Questrial"/>
                <a:ea typeface="Questrial"/>
                <a:cs typeface="Questrial"/>
                <a:sym typeface="Questrial"/>
              </a:rPr>
              <a:t>- </a:t>
            </a:r>
            <a:r>
              <a:rPr lang="en" sz="1600" dirty="0" err="1">
                <a:latin typeface="Questrial"/>
                <a:ea typeface="Questrial"/>
                <a:cs typeface="Questrial"/>
                <a:sym typeface="Questrial"/>
              </a:rPr>
              <a:t>Đề</a:t>
            </a:r>
            <a:r>
              <a:rPr lang="en" sz="1600" dirty="0">
                <a:latin typeface="Questrial"/>
                <a:ea typeface="Questrial"/>
                <a:cs typeface="Questrial"/>
                <a:sym typeface="Questrial"/>
              </a:rPr>
              <a:t> </a:t>
            </a:r>
            <a:r>
              <a:rPr lang="en" sz="1600" dirty="0" err="1">
                <a:latin typeface="Questrial"/>
                <a:ea typeface="Questrial"/>
                <a:cs typeface="Questrial"/>
                <a:sym typeface="Questrial"/>
              </a:rPr>
              <a:t>cao</a:t>
            </a:r>
            <a:r>
              <a:rPr lang="en" sz="1600" dirty="0">
                <a:latin typeface="Questrial"/>
                <a:ea typeface="Questrial"/>
                <a:cs typeface="Questrial"/>
                <a:sym typeface="Questrial"/>
              </a:rPr>
              <a:t> </a:t>
            </a:r>
            <a:r>
              <a:rPr lang="en" sz="1600" b="1" dirty="0" err="1">
                <a:latin typeface="Questrial"/>
                <a:ea typeface="Questrial"/>
                <a:cs typeface="Questrial"/>
                <a:sym typeface="Questrial"/>
              </a:rPr>
              <a:t>tinh</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thần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dân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tộc</a:t>
            </a:r>
            <a:r>
              <a:rPr lang="en" sz="1600" dirty="0">
                <a:latin typeface="Questrial"/>
                <a:ea typeface="Questrial"/>
                <a:cs typeface="Questrial"/>
                <a:sym typeface="Questrial"/>
              </a:rPr>
              <a:t> (</a:t>
            </a:r>
            <a:r>
              <a:rPr lang="en" sz="1600" dirty="0" err="1">
                <a:latin typeface="Questrial"/>
                <a:ea typeface="Questrial"/>
                <a:cs typeface="Questrial"/>
                <a:sym typeface="Questrial"/>
              </a:rPr>
              <a:t>nhiều</a:t>
            </a:r>
            <a:r>
              <a:rPr lang="en" sz="1600" dirty="0">
                <a:latin typeface="Questrial"/>
                <a:ea typeface="Questrial"/>
                <a:cs typeface="Questrial"/>
                <a:sym typeface="Questrial"/>
              </a:rPr>
              <a:t> </a:t>
            </a:r>
            <a:r>
              <a:rPr lang="en" sz="1600" dirty="0" err="1">
                <a:latin typeface="Questrial"/>
                <a:ea typeface="Questrial"/>
                <a:cs typeface="Questrial"/>
                <a:sym typeface="Questrial"/>
              </a:rPr>
              <a:t>tác</a:t>
            </a:r>
            <a:r>
              <a:rPr lang="en" sz="1600" dirty="0">
                <a:latin typeface="Questrial"/>
                <a:ea typeface="Questrial"/>
                <a:cs typeface="Questrial"/>
                <a:sym typeface="Questrial"/>
              </a:rPr>
              <a:t> </a:t>
            </a:r>
            <a:r>
              <a:rPr lang="en" sz="1600" dirty="0" err="1">
                <a:latin typeface="Questrial"/>
                <a:ea typeface="Questrial"/>
                <a:cs typeface="Questrial"/>
                <a:sym typeface="Questrial"/>
              </a:rPr>
              <a:t>phẩm</a:t>
            </a:r>
            <a:r>
              <a:rPr lang="en" sz="1600" dirty="0">
                <a:latin typeface="Questrial"/>
                <a:ea typeface="Questrial"/>
                <a:cs typeface="Questrial"/>
                <a:sym typeface="Questrial"/>
              </a:rPr>
              <a:t> </a:t>
            </a:r>
            <a:r>
              <a:rPr lang="en" sz="1600" dirty="0" err="1">
                <a:latin typeface="Questrial"/>
                <a:ea typeface="Questrial"/>
                <a:cs typeface="Questrial"/>
                <a:sym typeface="Questrial"/>
              </a:rPr>
              <a:t>văn</a:t>
            </a:r>
            <a:r>
              <a:rPr lang="en" sz="1600" dirty="0">
                <a:latin typeface="Questrial"/>
                <a:ea typeface="Questrial"/>
                <a:cs typeface="Questrial"/>
                <a:sym typeface="Questrial"/>
              </a:rPr>
              <a:t> </a:t>
            </a:r>
            <a:r>
              <a:rPr lang="en" sz="1600" dirty="0" err="1">
                <a:latin typeface="Questrial"/>
                <a:ea typeface="Questrial"/>
                <a:cs typeface="Questrial"/>
                <a:sym typeface="Questrial"/>
              </a:rPr>
              <a:t>học</a:t>
            </a:r>
            <a:r>
              <a:rPr lang="en" sz="1600" dirty="0">
                <a:latin typeface="Questrial"/>
                <a:ea typeface="Questrial"/>
                <a:cs typeface="Questrial"/>
                <a:sym typeface="Questrial"/>
              </a:rPr>
              <a:t> </a:t>
            </a:r>
            <a:r>
              <a:rPr lang="en" sz="1600" dirty="0" err="1">
                <a:latin typeface="Questrial"/>
                <a:ea typeface="Questrial"/>
                <a:cs typeface="Questrial"/>
                <a:sym typeface="Questrial"/>
              </a:rPr>
              <a:t>được</a:t>
            </a:r>
            <a:r>
              <a:rPr lang="en" sz="1600" dirty="0">
                <a:latin typeface="Questrial"/>
                <a:ea typeface="Questrial"/>
                <a:cs typeface="Questrial"/>
                <a:sym typeface="Questrial"/>
              </a:rPr>
              <a:t> </a:t>
            </a:r>
            <a:r>
              <a:rPr lang="en" sz="1600" dirty="0" err="1">
                <a:latin typeface="Questrial"/>
                <a:ea typeface="Questrial"/>
                <a:cs typeface="Questrial"/>
                <a:sym typeface="Questrial"/>
              </a:rPr>
              <a:t>viết</a:t>
            </a:r>
            <a:r>
              <a:rPr lang="en" sz="1600" dirty="0">
                <a:latin typeface="Questrial"/>
                <a:ea typeface="Questrial"/>
                <a:cs typeface="Questrial"/>
                <a:sym typeface="Questrial"/>
              </a:rPr>
              <a:t> </a:t>
            </a:r>
            <a:r>
              <a:rPr lang="en" sz="1600" dirty="0" err="1">
                <a:latin typeface="Questrial"/>
                <a:ea typeface="Questrial"/>
                <a:cs typeface="Questrial"/>
                <a:sym typeface="Questrial"/>
              </a:rPr>
              <a:t>bằng</a:t>
            </a:r>
            <a:r>
              <a:rPr lang="en" sz="1600" dirty="0">
                <a:latin typeface="Questrial"/>
                <a:ea typeface="Questrial"/>
                <a:cs typeface="Questrial"/>
                <a:sym typeface="Questrial"/>
              </a:rPr>
              <a:t> </a:t>
            </a:r>
            <a:r>
              <a:rPr lang="en" sz="1600" dirty="0" err="1">
                <a:latin typeface="Questrial"/>
                <a:ea typeface="Questrial"/>
                <a:cs typeface="Questrial"/>
                <a:sym typeface="Questrial"/>
              </a:rPr>
              <a:t>tiếng</a:t>
            </a:r>
            <a:r>
              <a:rPr lang="en" sz="1600" dirty="0">
                <a:latin typeface="Questrial"/>
                <a:ea typeface="Questrial"/>
                <a:cs typeface="Questrial"/>
                <a:sym typeface="Questrial"/>
              </a:rPr>
              <a:t> </a:t>
            </a:r>
            <a:r>
              <a:rPr lang="en" sz="1600" dirty="0" err="1">
                <a:latin typeface="Questrial"/>
                <a:ea typeface="Questrial"/>
                <a:cs typeface="Questrial"/>
                <a:sym typeface="Questrial"/>
              </a:rPr>
              <a:t>của</a:t>
            </a:r>
            <a:r>
              <a:rPr lang="en" sz="1600" dirty="0">
                <a:latin typeface="Questrial"/>
                <a:ea typeface="Questrial"/>
                <a:cs typeface="Questrial"/>
                <a:sym typeface="Questrial"/>
              </a:rPr>
              <a:t> </a:t>
            </a:r>
            <a:r>
              <a:rPr lang="en" sz="1600" dirty="0" err="1">
                <a:latin typeface="Questrial"/>
                <a:ea typeface="Questrial"/>
                <a:cs typeface="Questrial"/>
                <a:sym typeface="Questrial"/>
              </a:rPr>
              <a:t>dân</a:t>
            </a:r>
            <a:r>
              <a:rPr lang="en" sz="1600" dirty="0">
                <a:latin typeface="Questrial"/>
                <a:ea typeface="Questrial"/>
                <a:cs typeface="Questrial"/>
                <a:sym typeface="Questrial"/>
              </a:rPr>
              <a:t> </a:t>
            </a:r>
            <a:r>
              <a:rPr lang="en" sz="1600" dirty="0" err="1">
                <a:latin typeface="Questrial"/>
                <a:ea typeface="Questrial"/>
                <a:cs typeface="Questrial"/>
                <a:sym typeface="Questrial"/>
              </a:rPr>
              <a:t>tộc</a:t>
            </a:r>
            <a:r>
              <a:rPr lang="en" sz="1600" dirty="0">
                <a:latin typeface="Questrial"/>
                <a:ea typeface="Questrial"/>
                <a:cs typeface="Questrial"/>
                <a:sym typeface="Questrial"/>
              </a:rPr>
              <a:t> </a:t>
            </a:r>
            <a:r>
              <a:rPr lang="en" sz="1600" dirty="0" err="1">
                <a:latin typeface="Questrial"/>
                <a:ea typeface="Questrial"/>
                <a:cs typeface="Questrial"/>
                <a:sym typeface="Questrial"/>
              </a:rPr>
              <a:t>mình</a:t>
            </a:r>
            <a:r>
              <a:rPr lang="en" sz="1600" dirty="0">
                <a:latin typeface="Questrial"/>
                <a:ea typeface="Questrial"/>
                <a:cs typeface="Questrial"/>
                <a:sym typeface="Questrial"/>
              </a:rPr>
              <a:t>).</a:t>
            </a:r>
            <a:endParaRPr sz="1600" dirty="0">
              <a:latin typeface="Questrial"/>
              <a:ea typeface="Questrial"/>
              <a:cs typeface="Questrial"/>
              <a:sym typeface="Questrial"/>
            </a:endParaRPr>
          </a:p>
          <a:p>
            <a:pPr marL="0" lvl="0" indent="0" algn="just" rtl="0">
              <a:spcBef>
                <a:spcPts val="0"/>
              </a:spcBef>
              <a:spcAft>
                <a:spcPts val="0"/>
              </a:spcAft>
              <a:buNone/>
            </a:pPr>
            <a:r>
              <a:rPr lang="en" sz="1600" dirty="0">
                <a:latin typeface="Questrial"/>
                <a:ea typeface="Questrial"/>
                <a:cs typeface="Questrial"/>
                <a:sym typeface="Questrial"/>
              </a:rPr>
              <a:t>- </a:t>
            </a:r>
            <a:r>
              <a:rPr lang="en" sz="1600" dirty="0" err="1">
                <a:latin typeface="Questrial"/>
                <a:ea typeface="Questrial"/>
                <a:cs typeface="Questrial"/>
                <a:sym typeface="Questrial"/>
              </a:rPr>
              <a:t>Đề</a:t>
            </a:r>
            <a:r>
              <a:rPr lang="en" sz="1600" dirty="0">
                <a:latin typeface="Questrial"/>
                <a:ea typeface="Questrial"/>
                <a:cs typeface="Questrial"/>
                <a:sym typeface="Questrial"/>
              </a:rPr>
              <a:t> </a:t>
            </a:r>
            <a:r>
              <a:rPr lang="en" sz="1600" dirty="0" err="1">
                <a:latin typeface="Questrial"/>
                <a:ea typeface="Questrial"/>
                <a:cs typeface="Questrial"/>
                <a:sym typeface="Questrial"/>
              </a:rPr>
              <a:t>cao</a:t>
            </a:r>
            <a:r>
              <a:rPr lang="en" sz="1600" dirty="0">
                <a:latin typeface="Questrial"/>
                <a:ea typeface="Questrial"/>
                <a:cs typeface="Questrial"/>
                <a:sym typeface="Questrial"/>
              </a:rPr>
              <a:t> </a:t>
            </a:r>
            <a:r>
              <a:rPr lang="en" sz="1600" b="1" dirty="0">
                <a:latin typeface="Questrial"/>
                <a:ea typeface="Questrial"/>
                <a:cs typeface="Questrial"/>
                <a:sym typeface="Questrial"/>
              </a:rPr>
              <a:t>khoa </a:t>
            </a:r>
            <a:r>
              <a:rPr lang="en" sz="1600" b="1" dirty="0" err="1">
                <a:latin typeface="Questrial"/>
                <a:ea typeface="Questrial"/>
                <a:cs typeface="Questrial"/>
                <a:sym typeface="Questrial"/>
              </a:rPr>
              <a:t>học</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duy</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vật</a:t>
            </a:r>
            <a:r>
              <a:rPr lang="en" sz="1600" dirty="0">
                <a:latin typeface="Questrial"/>
                <a:ea typeface="Questrial"/>
                <a:cs typeface="Questrial"/>
                <a:sym typeface="Questrial"/>
              </a:rPr>
              <a:t>, </a:t>
            </a:r>
            <a:r>
              <a:rPr lang="en" sz="1600" dirty="0" err="1">
                <a:latin typeface="Questrial"/>
                <a:ea typeface="Questrial"/>
                <a:cs typeface="Questrial"/>
                <a:sym typeface="Questrial"/>
              </a:rPr>
              <a:t>phê</a:t>
            </a:r>
            <a:r>
              <a:rPr lang="en" sz="1600" dirty="0">
                <a:latin typeface="Questrial"/>
                <a:ea typeface="Questrial"/>
                <a:cs typeface="Questrial"/>
                <a:sym typeface="Questrial"/>
              </a:rPr>
              <a:t> </a:t>
            </a:r>
            <a:r>
              <a:rPr lang="en" sz="1600" dirty="0" err="1">
                <a:latin typeface="Questrial"/>
                <a:ea typeface="Questrial"/>
                <a:cs typeface="Questrial"/>
                <a:sym typeface="Questrial"/>
              </a:rPr>
              <a:t>phán</a:t>
            </a:r>
            <a:r>
              <a:rPr lang="en" sz="1600" dirty="0">
                <a:latin typeface="Questrial"/>
                <a:ea typeface="Questrial"/>
                <a:cs typeface="Questrial"/>
                <a:sym typeface="Questrial"/>
              </a:rPr>
              <a:t> </a:t>
            </a:r>
            <a:r>
              <a:rPr lang="en" sz="1600" dirty="0" err="1">
                <a:latin typeface="Questrial"/>
                <a:ea typeface="Questrial"/>
                <a:cs typeface="Questrial"/>
                <a:sym typeface="Questrial"/>
              </a:rPr>
              <a:t>quan</a:t>
            </a:r>
            <a:r>
              <a:rPr lang="en" sz="1600" dirty="0">
                <a:latin typeface="Questrial"/>
                <a:ea typeface="Questrial"/>
                <a:cs typeface="Questrial"/>
                <a:sym typeface="Questrial"/>
              </a:rPr>
              <a:t> </a:t>
            </a:r>
            <a:r>
              <a:rPr lang="en" sz="1600" dirty="0" err="1">
                <a:latin typeface="Questrial"/>
                <a:ea typeface="Questrial"/>
                <a:cs typeface="Questrial"/>
                <a:sym typeface="Questrial"/>
              </a:rPr>
              <a:t>điểm</a:t>
            </a:r>
            <a:r>
              <a:rPr lang="en" sz="1600" dirty="0">
                <a:latin typeface="Questrial"/>
                <a:ea typeface="Questrial"/>
                <a:cs typeface="Questrial"/>
                <a:sym typeface="Questrial"/>
              </a:rPr>
              <a:t> </a:t>
            </a:r>
            <a:r>
              <a:rPr lang="en" sz="1600" dirty="0" err="1">
                <a:latin typeface="Questrial"/>
                <a:ea typeface="Questrial"/>
                <a:cs typeface="Questrial"/>
                <a:sym typeface="Questrial"/>
              </a:rPr>
              <a:t>duy</a:t>
            </a:r>
            <a:r>
              <a:rPr lang="en" sz="1600" dirty="0">
                <a:latin typeface="Questrial"/>
                <a:ea typeface="Questrial"/>
                <a:cs typeface="Questrial"/>
                <a:sym typeface="Questrial"/>
              </a:rPr>
              <a:t> </a:t>
            </a:r>
            <a:r>
              <a:rPr lang="en" sz="1600" dirty="0" err="1">
                <a:latin typeface="Questrial"/>
                <a:ea typeface="Questrial"/>
                <a:cs typeface="Questrial"/>
                <a:sym typeface="Questrial"/>
              </a:rPr>
              <a:t>tâm</a:t>
            </a:r>
            <a:r>
              <a:rPr lang="en" sz="1600" dirty="0">
                <a:latin typeface="Questrial"/>
                <a:ea typeface="Questrial"/>
                <a:cs typeface="Questrial"/>
                <a:sym typeface="Questrial"/>
              </a:rPr>
              <a:t>, </a:t>
            </a:r>
            <a:r>
              <a:rPr lang="en" sz="1600" b="1" dirty="0" err="1">
                <a:latin typeface="Questrial"/>
                <a:ea typeface="Questrial"/>
                <a:cs typeface="Questrial"/>
                <a:sym typeface="Questrial"/>
              </a:rPr>
              <a:t>mở</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đường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cho</a:t>
            </a:r>
            <a:r>
              <a:rPr lang="en" sz="1600" b="1" dirty="0">
                <a:latin typeface="Questrial"/>
                <a:ea typeface="Questrial"/>
                <a:cs typeface="Questrial"/>
                <a:sym typeface="Questrial"/>
              </a:rPr>
              <a:t> khoa </a:t>
            </a:r>
            <a:r>
              <a:rPr lang="en" sz="1600" b="1" dirty="0" err="1">
                <a:latin typeface="Questrial"/>
                <a:ea typeface="Questrial"/>
                <a:cs typeface="Questrial"/>
                <a:sym typeface="Questrial"/>
              </a:rPr>
              <a:t>học</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tự</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nhiên</a:t>
            </a:r>
            <a:r>
              <a:rPr lang="en" sz="1600" dirty="0">
                <a:latin typeface="Questrial"/>
                <a:ea typeface="Questrial"/>
                <a:cs typeface="Questrial"/>
                <a:sym typeface="Questrial"/>
              </a:rPr>
              <a:t> </a:t>
            </a:r>
            <a:r>
              <a:rPr lang="en" sz="1600" dirty="0" err="1">
                <a:latin typeface="Questrial"/>
                <a:ea typeface="Questrial"/>
                <a:cs typeface="Questrial"/>
                <a:sym typeface="Questrial"/>
              </a:rPr>
              <a:t>phát</a:t>
            </a:r>
            <a:r>
              <a:rPr lang="en" sz="1600" dirty="0">
                <a:latin typeface="Questrial"/>
                <a:ea typeface="Questrial"/>
                <a:cs typeface="Questrial"/>
                <a:sym typeface="Questrial"/>
              </a:rPr>
              <a:t> </a:t>
            </a:r>
            <a:r>
              <a:rPr lang="en" sz="1600" dirty="0" err="1">
                <a:latin typeface="Questrial"/>
                <a:ea typeface="Questrial"/>
                <a:cs typeface="Questrial"/>
                <a:sym typeface="Questrial"/>
              </a:rPr>
              <a:t>triển</a:t>
            </a:r>
            <a:r>
              <a:rPr lang="en" sz="1600" dirty="0">
                <a:latin typeface="Questrial"/>
                <a:ea typeface="Questrial"/>
                <a:cs typeface="Questrial"/>
                <a:sym typeface="Questrial"/>
              </a:rPr>
              <a:t>:</a:t>
            </a:r>
            <a:endParaRPr sz="1600" dirty="0">
              <a:latin typeface="Questrial"/>
              <a:ea typeface="Questrial"/>
              <a:cs typeface="Questrial"/>
              <a:sym typeface="Questrial"/>
            </a:endParaRPr>
          </a:p>
          <a:p>
            <a:pPr marL="0" lvl="0" indent="0" algn="just" rtl="0">
              <a:spcBef>
                <a:spcPts val="0"/>
              </a:spcBef>
              <a:spcAft>
                <a:spcPts val="0"/>
              </a:spcAft>
              <a:buNone/>
            </a:pPr>
            <a:r>
              <a:rPr lang="en" sz="1600" dirty="0">
                <a:latin typeface="Questrial"/>
                <a:ea typeface="Questrial"/>
                <a:cs typeface="Questrial"/>
                <a:sym typeface="Questrial"/>
              </a:rPr>
              <a:t>- </a:t>
            </a:r>
            <a:r>
              <a:rPr lang="en" sz="1600" dirty="0" err="1">
                <a:latin typeface="Questrial"/>
                <a:ea typeface="Questrial"/>
                <a:cs typeface="Questrial"/>
                <a:sym typeface="Questrial"/>
              </a:rPr>
              <a:t>Là</a:t>
            </a:r>
            <a:r>
              <a:rPr lang="en" sz="1600" dirty="0">
                <a:latin typeface="Questrial"/>
                <a:ea typeface="Questrial"/>
                <a:cs typeface="Questrial"/>
                <a:sym typeface="Questrial"/>
              </a:rPr>
              <a:t> </a:t>
            </a:r>
            <a:r>
              <a:rPr lang="en" sz="1600" b="1" dirty="0" err="1">
                <a:latin typeface="Questrial"/>
                <a:ea typeface="Questrial"/>
                <a:cs typeface="Questrial"/>
                <a:sym typeface="Questrial"/>
              </a:rPr>
              <a:t>cuộc</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đấu</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tranh</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công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khai</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đầu</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tiên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trên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lĩnh</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vực</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văn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hóa</a:t>
            </a:r>
            <a:r>
              <a:rPr lang="en" sz="1600" b="1" dirty="0">
                <a:latin typeface="Questrial"/>
                <a:ea typeface="Questrial"/>
                <a:cs typeface="Questrial"/>
                <a:sym typeface="Questrial"/>
              </a:rPr>
              <a:t> - </a:t>
            </a:r>
            <a:r>
              <a:rPr lang="en" sz="1600" b="1" dirty="0" err="1">
                <a:latin typeface="Questrial"/>
                <a:ea typeface="Questrial"/>
                <a:cs typeface="Questrial"/>
                <a:sym typeface="Questrial"/>
              </a:rPr>
              <a:t>tư</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tưởng</a:t>
            </a:r>
            <a:r>
              <a:rPr lang="en" sz="1600" dirty="0">
                <a:latin typeface="Questrial"/>
                <a:ea typeface="Questrial"/>
                <a:cs typeface="Questrial"/>
                <a:sym typeface="Questrial"/>
              </a:rPr>
              <a:t> </a:t>
            </a:r>
            <a:r>
              <a:rPr lang="en" sz="1600" dirty="0" err="1">
                <a:latin typeface="Questrial"/>
                <a:ea typeface="Questrial"/>
                <a:cs typeface="Questrial"/>
                <a:sym typeface="Questrial"/>
              </a:rPr>
              <a:t>của</a:t>
            </a:r>
            <a:r>
              <a:rPr lang="en" sz="1600" dirty="0">
                <a:latin typeface="Questrial"/>
                <a:ea typeface="Questrial"/>
                <a:cs typeface="Questrial"/>
                <a:sym typeface="Questrial"/>
              </a:rPr>
              <a:t> </a:t>
            </a:r>
            <a:r>
              <a:rPr lang="en" sz="1600" dirty="0" err="1">
                <a:latin typeface="Questrial"/>
                <a:ea typeface="Questrial"/>
                <a:cs typeface="Questrial"/>
                <a:sym typeface="Questrial"/>
              </a:rPr>
              <a:t>giai</a:t>
            </a:r>
            <a:r>
              <a:rPr lang="en" sz="1600" dirty="0">
                <a:latin typeface="Questrial"/>
                <a:ea typeface="Questrial"/>
                <a:cs typeface="Questrial"/>
                <a:sym typeface="Questrial"/>
              </a:rPr>
              <a:t> </a:t>
            </a:r>
            <a:r>
              <a:rPr lang="en" sz="1600" dirty="0" err="1">
                <a:latin typeface="Questrial"/>
                <a:ea typeface="Questrial"/>
                <a:cs typeface="Questrial"/>
                <a:sym typeface="Questrial"/>
              </a:rPr>
              <a:t>cấp</a:t>
            </a:r>
            <a:r>
              <a:rPr lang="en" sz="1600" dirty="0">
                <a:latin typeface="Questrial"/>
                <a:ea typeface="Questrial"/>
                <a:cs typeface="Questrial"/>
                <a:sym typeface="Questrial"/>
              </a:rPr>
              <a:t> </a:t>
            </a:r>
            <a:r>
              <a:rPr lang="en" sz="1600" dirty="0" err="1">
                <a:latin typeface="Questrial"/>
                <a:ea typeface="Questrial"/>
                <a:cs typeface="Questrial"/>
                <a:sym typeface="Questrial"/>
              </a:rPr>
              <a:t>tư</a:t>
            </a:r>
            <a:r>
              <a:rPr lang="en" sz="1600" dirty="0">
                <a:latin typeface="Questrial"/>
                <a:ea typeface="Questrial"/>
                <a:cs typeface="Questrial"/>
                <a:sym typeface="Questrial"/>
              </a:rPr>
              <a:t> </a:t>
            </a:r>
            <a:r>
              <a:rPr lang="en" sz="1600" dirty="0" err="1">
                <a:latin typeface="Questrial"/>
                <a:ea typeface="Questrial"/>
                <a:cs typeface="Questrial"/>
                <a:sym typeface="Questrial"/>
              </a:rPr>
              <a:t>sản</a:t>
            </a:r>
            <a:r>
              <a:rPr lang="en" sz="1600" dirty="0">
                <a:latin typeface="Questrial"/>
                <a:ea typeface="Questrial"/>
                <a:cs typeface="Questrial"/>
                <a:sym typeface="Questrial"/>
              </a:rPr>
              <a:t> </a:t>
            </a:r>
            <a:r>
              <a:rPr lang="en" sz="1600" dirty="0" err="1">
                <a:latin typeface="Questrial"/>
                <a:ea typeface="Questrial"/>
                <a:cs typeface="Questrial"/>
                <a:sym typeface="Questrial"/>
              </a:rPr>
              <a:t>chống</a:t>
            </a:r>
            <a:r>
              <a:rPr lang="en" sz="1600" dirty="0">
                <a:latin typeface="Questrial"/>
                <a:ea typeface="Questrial"/>
                <a:cs typeface="Questrial"/>
                <a:sym typeface="Questrial"/>
              </a:rPr>
              <a:t> </a:t>
            </a:r>
            <a:r>
              <a:rPr lang="en" sz="1600" dirty="0" err="1">
                <a:latin typeface="Questrial"/>
                <a:ea typeface="Questrial"/>
                <a:cs typeface="Questrial"/>
                <a:sym typeface="Questrial"/>
              </a:rPr>
              <a:t>lại</a:t>
            </a:r>
            <a:r>
              <a:rPr lang="en" sz="1600" dirty="0">
                <a:latin typeface="Questrial"/>
                <a:ea typeface="Questrial"/>
                <a:cs typeface="Questrial"/>
                <a:sym typeface="Questrial"/>
              </a:rPr>
              <a:t> </a:t>
            </a:r>
            <a:r>
              <a:rPr lang="en" sz="1600" dirty="0" err="1">
                <a:latin typeface="Questrial"/>
                <a:ea typeface="Questrial"/>
                <a:cs typeface="Questrial"/>
                <a:sym typeface="Questrial"/>
              </a:rPr>
              <a:t>giai</a:t>
            </a:r>
            <a:r>
              <a:rPr lang="en" sz="1600" dirty="0">
                <a:latin typeface="Questrial"/>
                <a:ea typeface="Questrial"/>
                <a:cs typeface="Questrial"/>
                <a:sym typeface="Questrial"/>
              </a:rPr>
              <a:t> </a:t>
            </a:r>
            <a:r>
              <a:rPr lang="en" sz="1600" dirty="0" err="1">
                <a:latin typeface="Questrial"/>
                <a:ea typeface="Questrial"/>
                <a:cs typeface="Questrial"/>
                <a:sym typeface="Questrial"/>
              </a:rPr>
              <a:t>cấp</a:t>
            </a:r>
            <a:r>
              <a:rPr lang="en" sz="1600" dirty="0">
                <a:latin typeface="Questrial"/>
                <a:ea typeface="Questrial"/>
                <a:cs typeface="Questrial"/>
                <a:sym typeface="Questrial"/>
              </a:rPr>
              <a:t> </a:t>
            </a:r>
            <a:r>
              <a:rPr lang="en" sz="1600" dirty="0" err="1">
                <a:latin typeface="Questrial"/>
                <a:ea typeface="Questrial"/>
                <a:cs typeface="Questrial"/>
                <a:sym typeface="Questrial"/>
              </a:rPr>
              <a:t>phong</a:t>
            </a:r>
            <a:r>
              <a:rPr lang="en" sz="1600" dirty="0">
                <a:latin typeface="Questrial"/>
                <a:ea typeface="Questrial"/>
                <a:cs typeface="Questrial"/>
                <a:sym typeface="Questrial"/>
              </a:rPr>
              <a:t> </a:t>
            </a:r>
            <a:r>
              <a:rPr lang="en" sz="1600" dirty="0" err="1">
                <a:latin typeface="Questrial"/>
                <a:ea typeface="Questrial"/>
                <a:cs typeface="Questrial"/>
                <a:sym typeface="Questrial"/>
              </a:rPr>
              <a:t>kiến</a:t>
            </a:r>
            <a:r>
              <a:rPr lang="en" sz="1600" dirty="0">
                <a:latin typeface="Questrial"/>
                <a:ea typeface="Questrial"/>
                <a:cs typeface="Questrial"/>
                <a:sym typeface="Questrial"/>
              </a:rPr>
              <a:t>.</a:t>
            </a:r>
            <a:endParaRPr sz="1600" dirty="0">
              <a:latin typeface="Questrial"/>
              <a:ea typeface="Questrial"/>
              <a:cs typeface="Questrial"/>
              <a:sym typeface="Questrial"/>
            </a:endParaRPr>
          </a:p>
          <a:p>
            <a:pPr marL="0" lvl="0" indent="0" algn="just" rtl="0">
              <a:spcBef>
                <a:spcPts val="0"/>
              </a:spcBef>
              <a:spcAft>
                <a:spcPts val="0"/>
              </a:spcAft>
              <a:buNone/>
            </a:pPr>
            <a:r>
              <a:rPr lang="en" sz="1600" dirty="0">
                <a:latin typeface="Questrial"/>
                <a:ea typeface="Questrial"/>
                <a:cs typeface="Questrial"/>
                <a:sym typeface="Questrial"/>
              </a:rPr>
              <a:t>- </a:t>
            </a:r>
            <a:r>
              <a:rPr lang="en" sz="1600" b="1" dirty="0" err="1">
                <a:latin typeface="Questrial"/>
                <a:ea typeface="Questrial"/>
                <a:cs typeface="Questrial"/>
                <a:sym typeface="Questrial"/>
              </a:rPr>
              <a:t>Mở</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đường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cho</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văn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hóa</a:t>
            </a:r>
            <a:r>
              <a:rPr lang="en" sz="1600" b="1" dirty="0">
                <a:latin typeface="Questrial"/>
                <a:ea typeface="Questrial"/>
                <a:cs typeface="Questrial"/>
                <a:sym typeface="Questrial"/>
              </a:rPr>
              <a:t> Tây </a:t>
            </a:r>
            <a:r>
              <a:rPr lang="en" sz="1600" b="1" dirty="0" err="1">
                <a:latin typeface="Questrial"/>
                <a:ea typeface="Questrial"/>
                <a:cs typeface="Questrial"/>
                <a:sym typeface="Questrial"/>
              </a:rPr>
              <a:t>Âu</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phát</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triển</a:t>
            </a:r>
            <a:r>
              <a:rPr lang="en" sz="1600" dirty="0">
                <a:latin typeface="Questrial"/>
                <a:ea typeface="Questrial"/>
                <a:cs typeface="Questrial"/>
                <a:sym typeface="Questrial"/>
              </a:rPr>
              <a:t> </a:t>
            </a:r>
            <a:r>
              <a:rPr lang="en" sz="1600" dirty="0" err="1">
                <a:latin typeface="Questrial"/>
                <a:ea typeface="Questrial"/>
                <a:cs typeface="Questrial"/>
                <a:sym typeface="Questrial"/>
              </a:rPr>
              <a:t>trong</a:t>
            </a:r>
            <a:r>
              <a:rPr lang="en" sz="1600" dirty="0">
                <a:latin typeface="Questrial"/>
                <a:ea typeface="Questrial"/>
                <a:cs typeface="Questrial"/>
                <a:sym typeface="Questrial"/>
              </a:rPr>
              <a:t> </a:t>
            </a:r>
            <a:r>
              <a:rPr lang="en" sz="1600" dirty="0" err="1">
                <a:latin typeface="Questrial"/>
                <a:ea typeface="Questrial"/>
                <a:cs typeface="Questrial"/>
                <a:sym typeface="Questrial"/>
              </a:rPr>
              <a:t>những</a:t>
            </a:r>
            <a:r>
              <a:rPr lang="en" sz="1600" dirty="0">
                <a:latin typeface="Questrial"/>
                <a:ea typeface="Questrial"/>
                <a:cs typeface="Questrial"/>
                <a:sym typeface="Questrial"/>
              </a:rPr>
              <a:t> </a:t>
            </a:r>
            <a:r>
              <a:rPr lang="en" sz="1600" dirty="0" err="1">
                <a:latin typeface="Questrial"/>
                <a:ea typeface="Questrial"/>
                <a:cs typeface="Questrial"/>
                <a:sym typeface="Questrial"/>
              </a:rPr>
              <a:t>thế</a:t>
            </a:r>
            <a:r>
              <a:rPr lang="en" sz="1600" dirty="0">
                <a:latin typeface="Questrial"/>
                <a:ea typeface="Questrial"/>
                <a:cs typeface="Questrial"/>
                <a:sym typeface="Questrial"/>
              </a:rPr>
              <a:t> </a:t>
            </a:r>
            <a:r>
              <a:rPr lang="en" sz="1600" dirty="0" err="1">
                <a:latin typeface="Questrial"/>
                <a:ea typeface="Questrial"/>
                <a:cs typeface="Questrial"/>
                <a:sym typeface="Questrial"/>
              </a:rPr>
              <a:t>kỷ</a:t>
            </a:r>
            <a:r>
              <a:rPr lang="en" sz="1600" dirty="0">
                <a:latin typeface="Questrial"/>
                <a:ea typeface="Questrial"/>
                <a:cs typeface="Questrial"/>
                <a:sym typeface="Questrial"/>
              </a:rPr>
              <a:t> </a:t>
            </a:r>
            <a:r>
              <a:rPr lang="en" sz="1600" dirty="0" err="1">
                <a:latin typeface="Questrial"/>
                <a:ea typeface="Questrial"/>
                <a:cs typeface="Questrial"/>
                <a:sym typeface="Questrial"/>
              </a:rPr>
              <a:t>tiếp</a:t>
            </a:r>
            <a:r>
              <a:rPr lang="en" sz="1600" dirty="0">
                <a:latin typeface="Questrial"/>
                <a:ea typeface="Questrial"/>
                <a:cs typeface="Questrial"/>
                <a:sym typeface="Questrial"/>
              </a:rPr>
              <a:t> </a:t>
            </a:r>
            <a:r>
              <a:rPr lang="en" sz="1600" dirty="0" err="1">
                <a:latin typeface="Questrial"/>
                <a:ea typeface="Questrial"/>
                <a:cs typeface="Questrial"/>
                <a:sym typeface="Questrial"/>
              </a:rPr>
              <a:t>theo.</a:t>
            </a:r>
            <a:endParaRPr sz="1600" dirty="0">
              <a:latin typeface="Questrial"/>
              <a:ea typeface="Questrial"/>
              <a:cs typeface="Questrial"/>
              <a:sym typeface="Questrial"/>
            </a:endParaRPr>
          </a:p>
        </p:txBody>
      </p:sp>
      <p:sp>
        <p:nvSpPr>
          <p:cNvPr id="2024" name="Google Shape;2024;p50"/>
          <p:cNvSpPr txBox="1">
            <a:spLocks noGrp="1"/>
          </p:cNvSpPr>
          <p:nvPr>
            <p:ph type="subTitle" idx="2"/>
          </p:nvPr>
        </p:nvSpPr>
        <p:spPr>
          <a:xfrm>
            <a:off x="179919" y="1112200"/>
            <a:ext cx="878415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Questrial"/>
                <a:ea typeface="Questrial"/>
                <a:cs typeface="Questrial"/>
                <a:sym typeface="Questrial"/>
              </a:rPr>
              <a:t>b) </a:t>
            </a:r>
            <a:r>
              <a:rPr lang="en" sz="1800" b="1" dirty="0" err="1">
                <a:latin typeface="Questrial"/>
                <a:ea typeface="Questrial"/>
                <a:cs typeface="Questrial"/>
                <a:sym typeface="Questrial"/>
              </a:rPr>
              <a:t>Ý</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nghĩa</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và</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tác</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động</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của</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phong</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trào</a:t>
            </a:r>
            <a:r>
              <a:rPr lang="en" sz="1800" b="1" dirty="0">
                <a:latin typeface="Questrial"/>
                <a:ea typeface="Questrial"/>
                <a:cs typeface="Questrial"/>
                <a:sym typeface="Questrial"/>
              </a:rPr>
              <a:t> Văn </a:t>
            </a:r>
            <a:r>
              <a:rPr lang="en" sz="1800" b="1" dirty="0" err="1">
                <a:latin typeface="Questrial"/>
                <a:ea typeface="Questrial"/>
                <a:cs typeface="Questrial"/>
                <a:sym typeface="Questrial"/>
              </a:rPr>
              <a:t>hóa</a:t>
            </a:r>
            <a:r>
              <a:rPr lang="en" sz="1800" b="1" dirty="0">
                <a:latin typeface="Questrial"/>
                <a:ea typeface="Questrial"/>
                <a:cs typeface="Questrial"/>
                <a:sym typeface="Questrial"/>
              </a:rPr>
              <a:t> Phục </a:t>
            </a:r>
            <a:r>
              <a:rPr lang="en" sz="1800" b="1" dirty="0" err="1">
                <a:latin typeface="Questrial"/>
                <a:ea typeface="Questrial"/>
                <a:cs typeface="Questrial"/>
                <a:sym typeface="Questrial"/>
              </a:rPr>
              <a:t>hưng</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đối</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với</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xã</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hội</a:t>
            </a:r>
            <a:r>
              <a:rPr lang="en" sz="1800" b="1" dirty="0">
                <a:latin typeface="Questrial"/>
                <a:ea typeface="Questrial"/>
                <a:cs typeface="Questrial"/>
                <a:sym typeface="Questrial"/>
              </a:rPr>
              <a:t> Tây </a:t>
            </a:r>
            <a:r>
              <a:rPr lang="en" sz="1800" b="1" dirty="0" err="1">
                <a:latin typeface="Questrial"/>
                <a:ea typeface="Questrial"/>
                <a:cs typeface="Questrial"/>
                <a:sym typeface="Questrial"/>
              </a:rPr>
              <a:t>Âu</a:t>
            </a:r>
            <a:r>
              <a:rPr lang="en" sz="1800" b="1" dirty="0">
                <a:latin typeface="Questrial"/>
                <a:ea typeface="Questrial"/>
                <a:cs typeface="Questrial"/>
                <a:sym typeface="Questrial"/>
              </a:rPr>
              <a:t>:</a:t>
            </a:r>
            <a:endParaRPr sz="1800" b="1" dirty="0">
              <a:latin typeface="Questrial"/>
              <a:ea typeface="Questrial"/>
              <a:cs typeface="Questrial"/>
              <a:sym typeface="Questria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24">
                                            <p:txEl>
                                              <p:pRg st="0" end="0"/>
                                            </p:txEl>
                                          </p:spTgt>
                                        </p:tgtEl>
                                        <p:attrNameLst>
                                          <p:attrName>style.visibility</p:attrName>
                                        </p:attrNameLst>
                                      </p:cBhvr>
                                      <p:to>
                                        <p:strVal val="visible"/>
                                      </p:to>
                                    </p:set>
                                    <p:animEffect transition="in" filter="randombar(horizontal)">
                                      <p:cBhvr>
                                        <p:cTn id="7" dur="500"/>
                                        <p:tgtEl>
                                          <p:spTgt spid="20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23">
                                            <p:txEl>
                                              <p:pRg st="0" end="0"/>
                                            </p:txEl>
                                          </p:spTgt>
                                        </p:tgtEl>
                                        <p:attrNameLst>
                                          <p:attrName>style.visibility</p:attrName>
                                        </p:attrNameLst>
                                      </p:cBhvr>
                                      <p:to>
                                        <p:strVal val="visible"/>
                                      </p:to>
                                    </p:set>
                                    <p:animEffect transition="in" filter="randombar(horizontal)">
                                      <p:cBhvr>
                                        <p:cTn id="12" dur="500"/>
                                        <p:tgtEl>
                                          <p:spTgt spid="20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23">
                                            <p:txEl>
                                              <p:pRg st="1" end="1"/>
                                            </p:txEl>
                                          </p:spTgt>
                                        </p:tgtEl>
                                        <p:attrNameLst>
                                          <p:attrName>style.visibility</p:attrName>
                                        </p:attrNameLst>
                                      </p:cBhvr>
                                      <p:to>
                                        <p:strVal val="visible"/>
                                      </p:to>
                                    </p:set>
                                    <p:animEffect transition="in" filter="randombar(horizontal)">
                                      <p:cBhvr>
                                        <p:cTn id="17" dur="500"/>
                                        <p:tgtEl>
                                          <p:spTgt spid="20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23">
                                            <p:txEl>
                                              <p:pRg st="2" end="2"/>
                                            </p:txEl>
                                          </p:spTgt>
                                        </p:tgtEl>
                                        <p:attrNameLst>
                                          <p:attrName>style.visibility</p:attrName>
                                        </p:attrNameLst>
                                      </p:cBhvr>
                                      <p:to>
                                        <p:strVal val="visible"/>
                                      </p:to>
                                    </p:set>
                                    <p:animEffect transition="in" filter="randombar(horizontal)">
                                      <p:cBhvr>
                                        <p:cTn id="22" dur="500"/>
                                        <p:tgtEl>
                                          <p:spTgt spid="20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23">
                                            <p:txEl>
                                              <p:pRg st="3" end="3"/>
                                            </p:txEl>
                                          </p:spTgt>
                                        </p:tgtEl>
                                        <p:attrNameLst>
                                          <p:attrName>style.visibility</p:attrName>
                                        </p:attrNameLst>
                                      </p:cBhvr>
                                      <p:to>
                                        <p:strVal val="visible"/>
                                      </p:to>
                                    </p:set>
                                    <p:animEffect transition="in" filter="randombar(horizontal)">
                                      <p:cBhvr>
                                        <p:cTn id="27" dur="500"/>
                                        <p:tgtEl>
                                          <p:spTgt spid="20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23">
                                            <p:txEl>
                                              <p:pRg st="4" end="4"/>
                                            </p:txEl>
                                          </p:spTgt>
                                        </p:tgtEl>
                                        <p:attrNameLst>
                                          <p:attrName>style.visibility</p:attrName>
                                        </p:attrNameLst>
                                      </p:cBhvr>
                                      <p:to>
                                        <p:strVal val="visible"/>
                                      </p:to>
                                    </p:set>
                                    <p:animEffect transition="in" filter="randombar(horizontal)">
                                      <p:cBhvr>
                                        <p:cTn id="32" dur="500"/>
                                        <p:tgtEl>
                                          <p:spTgt spid="20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023">
                                            <p:txEl>
                                              <p:pRg st="5" end="5"/>
                                            </p:txEl>
                                          </p:spTgt>
                                        </p:tgtEl>
                                        <p:attrNameLst>
                                          <p:attrName>style.visibility</p:attrName>
                                        </p:attrNameLst>
                                      </p:cBhvr>
                                      <p:to>
                                        <p:strVal val="visible"/>
                                      </p:to>
                                    </p:set>
                                    <p:animEffect transition="in" filter="randombar(horizontal)">
                                      <p:cBhvr>
                                        <p:cTn id="37" dur="500"/>
                                        <p:tgtEl>
                                          <p:spTgt spid="20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0" build="p"/>
      <p:bldP spid="20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8"/>
        <p:cNvGrpSpPr/>
        <p:nvPr/>
      </p:nvGrpSpPr>
      <p:grpSpPr>
        <a:xfrm>
          <a:off x="0" y="0"/>
          <a:ext cx="0" cy="0"/>
          <a:chOff x="0" y="0"/>
          <a:chExt cx="0" cy="0"/>
        </a:xfrm>
      </p:grpSpPr>
      <p:sp>
        <p:nvSpPr>
          <p:cNvPr id="2029" name="Google Shape;2029;p51"/>
          <p:cNvSpPr txBox="1">
            <a:spLocks noGrp="1"/>
          </p:cNvSpPr>
          <p:nvPr>
            <p:ph type="title"/>
          </p:nvPr>
        </p:nvSpPr>
        <p:spPr>
          <a:xfrm>
            <a:off x="3081275" y="2007900"/>
            <a:ext cx="4957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Phong trào</a:t>
            </a:r>
            <a:endParaRPr sz="4800"/>
          </a:p>
          <a:p>
            <a:pPr marL="0" lvl="0" indent="0" algn="ctr" rtl="0">
              <a:spcBef>
                <a:spcPts val="0"/>
              </a:spcBef>
              <a:spcAft>
                <a:spcPts val="0"/>
              </a:spcAft>
              <a:buNone/>
            </a:pPr>
            <a:r>
              <a:rPr lang="en" sz="4800"/>
              <a:t>cải cách tôn giáo</a:t>
            </a:r>
            <a:endParaRPr sz="4800"/>
          </a:p>
        </p:txBody>
      </p:sp>
      <p:sp>
        <p:nvSpPr>
          <p:cNvPr id="2030" name="Google Shape;2030;p51"/>
          <p:cNvSpPr txBox="1">
            <a:spLocks noGrp="1"/>
          </p:cNvSpPr>
          <p:nvPr>
            <p:ph type="title" idx="2"/>
          </p:nvPr>
        </p:nvSpPr>
        <p:spPr>
          <a:xfrm>
            <a:off x="1818586" y="2007913"/>
            <a:ext cx="1239600" cy="11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grpSp>
        <p:nvGrpSpPr>
          <p:cNvPr id="2031" name="Google Shape;2031;p51"/>
          <p:cNvGrpSpPr/>
          <p:nvPr/>
        </p:nvGrpSpPr>
        <p:grpSpPr>
          <a:xfrm>
            <a:off x="2732933" y="3978513"/>
            <a:ext cx="3678083" cy="986676"/>
            <a:chOff x="2732958" y="4129086"/>
            <a:chExt cx="3678083" cy="986676"/>
          </a:xfrm>
        </p:grpSpPr>
        <p:grpSp>
          <p:nvGrpSpPr>
            <p:cNvPr id="2032" name="Google Shape;2032;p51"/>
            <p:cNvGrpSpPr/>
            <p:nvPr/>
          </p:nvGrpSpPr>
          <p:grpSpPr>
            <a:xfrm rot="10800000">
              <a:off x="2732958" y="4607845"/>
              <a:ext cx="3678083" cy="507918"/>
              <a:chOff x="2732958" y="24032"/>
              <a:chExt cx="3678083" cy="507918"/>
            </a:xfrm>
          </p:grpSpPr>
          <p:grpSp>
            <p:nvGrpSpPr>
              <p:cNvPr id="2033" name="Google Shape;2033;p51"/>
              <p:cNvGrpSpPr/>
              <p:nvPr/>
            </p:nvGrpSpPr>
            <p:grpSpPr>
              <a:xfrm>
                <a:off x="2732958" y="24065"/>
                <a:ext cx="1652934" cy="507885"/>
                <a:chOff x="1130783" y="1609546"/>
                <a:chExt cx="1940291" cy="596179"/>
              </a:xfrm>
            </p:grpSpPr>
            <p:sp>
              <p:nvSpPr>
                <p:cNvPr id="2034" name="Google Shape;2034;p51"/>
                <p:cNvSpPr/>
                <p:nvPr/>
              </p:nvSpPr>
              <p:spPr>
                <a:xfrm>
                  <a:off x="1130783" y="1609546"/>
                  <a:ext cx="1940291" cy="596179"/>
                </a:xfrm>
                <a:custGeom>
                  <a:avLst/>
                  <a:gdLst/>
                  <a:ahLst/>
                  <a:cxnLst/>
                  <a:rect l="l" t="t" r="r" b="b"/>
                  <a:pathLst>
                    <a:path w="33294" h="10230" extrusionOk="0">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0"/>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4" y="8582"/>
                        <a:pt x="17673" y="8349"/>
                        <a:pt x="18834" y="8349"/>
                      </a:cubicBezTo>
                      <a:cubicBezTo>
                        <a:pt x="19360" y="8349"/>
                        <a:pt x="19889" y="8397"/>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597"/>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7" y="7053"/>
                        <a:pt x="29421" y="7053"/>
                      </a:cubicBezTo>
                      <a:cubicBezTo>
                        <a:pt x="29698" y="7053"/>
                        <a:pt x="30011" y="6994"/>
                        <a:pt x="30242" y="6900"/>
                      </a:cubicBezTo>
                      <a:lnTo>
                        <a:pt x="30242" y="6900"/>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130783" y="1609546"/>
                  <a:ext cx="1940291" cy="596179"/>
                </a:xfrm>
                <a:custGeom>
                  <a:avLst/>
                  <a:gdLst/>
                  <a:ahLst/>
                  <a:cxnLst/>
                  <a:rect l="l" t="t" r="r" b="b"/>
                  <a:pathLst>
                    <a:path w="33294" h="10230" extrusionOk="0">
                      <a:moveTo>
                        <a:pt x="9965" y="512"/>
                      </a:moveTo>
                      <a:cubicBezTo>
                        <a:pt x="10278" y="512"/>
                        <a:pt x="10603" y="573"/>
                        <a:pt x="10910" y="646"/>
                      </a:cubicBezTo>
                      <a:cubicBezTo>
                        <a:pt x="11132" y="699"/>
                        <a:pt x="11343" y="750"/>
                        <a:pt x="11554" y="750"/>
                      </a:cubicBezTo>
                      <a:cubicBezTo>
                        <a:pt x="11733" y="750"/>
                        <a:pt x="11912" y="713"/>
                        <a:pt x="12097" y="611"/>
                      </a:cubicBezTo>
                      <a:cubicBezTo>
                        <a:pt x="12166" y="570"/>
                        <a:pt x="12254" y="555"/>
                        <a:pt x="12348" y="555"/>
                      </a:cubicBezTo>
                      <a:cubicBezTo>
                        <a:pt x="12462" y="555"/>
                        <a:pt x="12583" y="577"/>
                        <a:pt x="12686" y="602"/>
                      </a:cubicBezTo>
                      <a:cubicBezTo>
                        <a:pt x="13605" y="798"/>
                        <a:pt x="14381" y="1289"/>
                        <a:pt x="15077" y="1904"/>
                      </a:cubicBezTo>
                      <a:cubicBezTo>
                        <a:pt x="15469" y="2252"/>
                        <a:pt x="16299" y="3207"/>
                        <a:pt x="16504" y="3403"/>
                      </a:cubicBezTo>
                      <a:cubicBezTo>
                        <a:pt x="16218" y="3207"/>
                        <a:pt x="16022" y="3019"/>
                        <a:pt x="15871" y="2921"/>
                      </a:cubicBezTo>
                      <a:cubicBezTo>
                        <a:pt x="15121" y="2422"/>
                        <a:pt x="14381" y="1913"/>
                        <a:pt x="13631" y="1413"/>
                      </a:cubicBezTo>
                      <a:cubicBezTo>
                        <a:pt x="13507" y="1333"/>
                        <a:pt x="13355" y="1297"/>
                        <a:pt x="13221" y="1235"/>
                      </a:cubicBezTo>
                      <a:lnTo>
                        <a:pt x="13194" y="1271"/>
                      </a:lnTo>
                      <a:cubicBezTo>
                        <a:pt x="13498" y="1520"/>
                        <a:pt x="13801" y="1770"/>
                        <a:pt x="14104" y="2011"/>
                      </a:cubicBezTo>
                      <a:cubicBezTo>
                        <a:pt x="13908" y="1958"/>
                        <a:pt x="13703" y="1922"/>
                        <a:pt x="13515" y="1842"/>
                      </a:cubicBezTo>
                      <a:cubicBezTo>
                        <a:pt x="12311" y="1280"/>
                        <a:pt x="11053" y="985"/>
                        <a:pt x="9733" y="932"/>
                      </a:cubicBezTo>
                      <a:cubicBezTo>
                        <a:pt x="9703" y="930"/>
                        <a:pt x="9673" y="930"/>
                        <a:pt x="9643" y="930"/>
                      </a:cubicBezTo>
                      <a:cubicBezTo>
                        <a:pt x="9459" y="930"/>
                        <a:pt x="9275" y="957"/>
                        <a:pt x="9091" y="1057"/>
                      </a:cubicBezTo>
                      <a:cubicBezTo>
                        <a:pt x="9546" y="1110"/>
                        <a:pt x="10001" y="1155"/>
                        <a:pt x="10447" y="1226"/>
                      </a:cubicBezTo>
                      <a:cubicBezTo>
                        <a:pt x="11829" y="1431"/>
                        <a:pt x="14729" y="2939"/>
                        <a:pt x="14845" y="3019"/>
                      </a:cubicBezTo>
                      <a:cubicBezTo>
                        <a:pt x="14755" y="2984"/>
                        <a:pt x="14033" y="2752"/>
                        <a:pt x="13872" y="2680"/>
                      </a:cubicBezTo>
                      <a:cubicBezTo>
                        <a:pt x="12748" y="2207"/>
                        <a:pt x="11597" y="1859"/>
                        <a:pt x="10384" y="1744"/>
                      </a:cubicBezTo>
                      <a:cubicBezTo>
                        <a:pt x="10198" y="1728"/>
                        <a:pt x="10014" y="1720"/>
                        <a:pt x="9830" y="1720"/>
                      </a:cubicBezTo>
                      <a:cubicBezTo>
                        <a:pt x="8956" y="1720"/>
                        <a:pt x="8105" y="1895"/>
                        <a:pt x="7280" y="2234"/>
                      </a:cubicBezTo>
                      <a:cubicBezTo>
                        <a:pt x="7289" y="2181"/>
                        <a:pt x="7280" y="2109"/>
                        <a:pt x="7306" y="2074"/>
                      </a:cubicBezTo>
                      <a:cubicBezTo>
                        <a:pt x="7975" y="1306"/>
                        <a:pt x="8716" y="628"/>
                        <a:pt x="9760" y="521"/>
                      </a:cubicBezTo>
                      <a:cubicBezTo>
                        <a:pt x="9827" y="515"/>
                        <a:pt x="9896" y="512"/>
                        <a:pt x="9965" y="512"/>
                      </a:cubicBezTo>
                      <a:close/>
                      <a:moveTo>
                        <a:pt x="13563" y="6222"/>
                      </a:moveTo>
                      <a:cubicBezTo>
                        <a:pt x="13825" y="6222"/>
                        <a:pt x="14089" y="6241"/>
                        <a:pt x="14354" y="6275"/>
                      </a:cubicBezTo>
                      <a:cubicBezTo>
                        <a:pt x="15460" y="6427"/>
                        <a:pt x="17824" y="6900"/>
                        <a:pt x="17833" y="6944"/>
                      </a:cubicBezTo>
                      <a:cubicBezTo>
                        <a:pt x="17196" y="6880"/>
                        <a:pt x="16602" y="6850"/>
                        <a:pt x="16042" y="6850"/>
                      </a:cubicBezTo>
                      <a:cubicBezTo>
                        <a:pt x="13498" y="6850"/>
                        <a:pt x="11643" y="7477"/>
                        <a:pt x="9501" y="8399"/>
                      </a:cubicBezTo>
                      <a:cubicBezTo>
                        <a:pt x="9983" y="8283"/>
                        <a:pt x="10464" y="8193"/>
                        <a:pt x="10946" y="8051"/>
                      </a:cubicBezTo>
                      <a:cubicBezTo>
                        <a:pt x="12168" y="7703"/>
                        <a:pt x="13391" y="7355"/>
                        <a:pt x="14666" y="7283"/>
                      </a:cubicBezTo>
                      <a:cubicBezTo>
                        <a:pt x="14885" y="7272"/>
                        <a:pt x="15103" y="7267"/>
                        <a:pt x="15322" y="7267"/>
                      </a:cubicBezTo>
                      <a:cubicBezTo>
                        <a:pt x="15800" y="7267"/>
                        <a:pt x="16279" y="7291"/>
                        <a:pt x="16763" y="7328"/>
                      </a:cubicBezTo>
                      <a:cubicBezTo>
                        <a:pt x="15059" y="7801"/>
                        <a:pt x="13364" y="8265"/>
                        <a:pt x="11624" y="8747"/>
                      </a:cubicBezTo>
                      <a:cubicBezTo>
                        <a:pt x="12463" y="8729"/>
                        <a:pt x="13248" y="8613"/>
                        <a:pt x="14033" y="8408"/>
                      </a:cubicBezTo>
                      <a:cubicBezTo>
                        <a:pt x="15139" y="8122"/>
                        <a:pt x="16236" y="7845"/>
                        <a:pt x="17360" y="7640"/>
                      </a:cubicBezTo>
                      <a:cubicBezTo>
                        <a:pt x="17691" y="7577"/>
                        <a:pt x="18023" y="7552"/>
                        <a:pt x="18357" y="7552"/>
                      </a:cubicBezTo>
                      <a:cubicBezTo>
                        <a:pt x="18969" y="7552"/>
                        <a:pt x="19585" y="7637"/>
                        <a:pt x="20197" y="7730"/>
                      </a:cubicBezTo>
                      <a:cubicBezTo>
                        <a:pt x="20394" y="7765"/>
                        <a:pt x="21152" y="8024"/>
                        <a:pt x="21473" y="8247"/>
                      </a:cubicBezTo>
                      <a:cubicBezTo>
                        <a:pt x="21125" y="8140"/>
                        <a:pt x="20688" y="8033"/>
                        <a:pt x="20652" y="8033"/>
                      </a:cubicBezTo>
                      <a:cubicBezTo>
                        <a:pt x="20090" y="7947"/>
                        <a:pt x="19533" y="7907"/>
                        <a:pt x="18980" y="7907"/>
                      </a:cubicBezTo>
                      <a:cubicBezTo>
                        <a:pt x="17584" y="7907"/>
                        <a:pt x="16214" y="8162"/>
                        <a:pt x="14854" y="8577"/>
                      </a:cubicBezTo>
                      <a:cubicBezTo>
                        <a:pt x="14033" y="8827"/>
                        <a:pt x="13203" y="9041"/>
                        <a:pt x="12365" y="9228"/>
                      </a:cubicBezTo>
                      <a:cubicBezTo>
                        <a:pt x="12128" y="9281"/>
                        <a:pt x="11894" y="9306"/>
                        <a:pt x="11664" y="9306"/>
                      </a:cubicBezTo>
                      <a:cubicBezTo>
                        <a:pt x="11043" y="9306"/>
                        <a:pt x="10443" y="9129"/>
                        <a:pt x="9858" y="8862"/>
                      </a:cubicBezTo>
                      <a:cubicBezTo>
                        <a:pt x="9492" y="8702"/>
                        <a:pt x="9135" y="8506"/>
                        <a:pt x="8689" y="8283"/>
                      </a:cubicBezTo>
                      <a:cubicBezTo>
                        <a:pt x="9662" y="7721"/>
                        <a:pt x="10518" y="7176"/>
                        <a:pt x="11410" y="6721"/>
                      </a:cubicBezTo>
                      <a:cubicBezTo>
                        <a:pt x="12090" y="6372"/>
                        <a:pt x="12818" y="6222"/>
                        <a:pt x="13563" y="6222"/>
                      </a:cubicBezTo>
                      <a:close/>
                      <a:moveTo>
                        <a:pt x="9896" y="2208"/>
                      </a:moveTo>
                      <a:cubicBezTo>
                        <a:pt x="10483" y="2208"/>
                        <a:pt x="11080" y="2287"/>
                        <a:pt x="11687" y="2439"/>
                      </a:cubicBezTo>
                      <a:cubicBezTo>
                        <a:pt x="13721" y="2957"/>
                        <a:pt x="15558" y="3893"/>
                        <a:pt x="17316" y="5053"/>
                      </a:cubicBezTo>
                      <a:cubicBezTo>
                        <a:pt x="18458" y="5803"/>
                        <a:pt x="19644" y="6507"/>
                        <a:pt x="20840" y="7167"/>
                      </a:cubicBezTo>
                      <a:cubicBezTo>
                        <a:pt x="22356" y="8015"/>
                        <a:pt x="23998" y="8541"/>
                        <a:pt x="25684" y="8871"/>
                      </a:cubicBezTo>
                      <a:cubicBezTo>
                        <a:pt x="26177" y="8969"/>
                        <a:pt x="26674" y="9015"/>
                        <a:pt x="27169" y="9015"/>
                      </a:cubicBezTo>
                      <a:cubicBezTo>
                        <a:pt x="27811" y="9015"/>
                        <a:pt x="28449" y="8937"/>
                        <a:pt x="29074" y="8791"/>
                      </a:cubicBezTo>
                      <a:cubicBezTo>
                        <a:pt x="30323" y="8506"/>
                        <a:pt x="31268" y="7765"/>
                        <a:pt x="31812" y="6543"/>
                      </a:cubicBezTo>
                      <a:cubicBezTo>
                        <a:pt x="31991" y="6150"/>
                        <a:pt x="32053" y="5731"/>
                        <a:pt x="32000" y="5303"/>
                      </a:cubicBezTo>
                      <a:cubicBezTo>
                        <a:pt x="31982" y="5178"/>
                        <a:pt x="31902" y="5053"/>
                        <a:pt x="31759" y="4955"/>
                      </a:cubicBezTo>
                      <a:cubicBezTo>
                        <a:pt x="31759" y="5098"/>
                        <a:pt x="31759" y="5249"/>
                        <a:pt x="31759" y="5392"/>
                      </a:cubicBezTo>
                      <a:cubicBezTo>
                        <a:pt x="31750" y="5972"/>
                        <a:pt x="31563" y="6481"/>
                        <a:pt x="31215" y="6936"/>
                      </a:cubicBezTo>
                      <a:cubicBezTo>
                        <a:pt x="31213" y="6938"/>
                        <a:pt x="31211" y="6939"/>
                        <a:pt x="31211" y="6939"/>
                      </a:cubicBezTo>
                      <a:cubicBezTo>
                        <a:pt x="31189" y="6939"/>
                        <a:pt x="31397" y="6376"/>
                        <a:pt x="31286" y="5838"/>
                      </a:cubicBezTo>
                      <a:lnTo>
                        <a:pt x="31286" y="5838"/>
                      </a:lnTo>
                      <a:cubicBezTo>
                        <a:pt x="31027" y="6356"/>
                        <a:pt x="30813" y="6775"/>
                        <a:pt x="30608" y="7194"/>
                      </a:cubicBezTo>
                      <a:cubicBezTo>
                        <a:pt x="30608" y="7194"/>
                        <a:pt x="30483" y="6864"/>
                        <a:pt x="30733" y="6418"/>
                      </a:cubicBezTo>
                      <a:cubicBezTo>
                        <a:pt x="30787" y="6320"/>
                        <a:pt x="30858" y="6231"/>
                        <a:pt x="30911" y="6124"/>
                      </a:cubicBezTo>
                      <a:cubicBezTo>
                        <a:pt x="31099" y="5722"/>
                        <a:pt x="31036" y="5241"/>
                        <a:pt x="30751" y="4955"/>
                      </a:cubicBezTo>
                      <a:cubicBezTo>
                        <a:pt x="30603" y="4798"/>
                        <a:pt x="30436" y="4715"/>
                        <a:pt x="30227" y="4715"/>
                      </a:cubicBezTo>
                      <a:cubicBezTo>
                        <a:pt x="30033" y="4715"/>
                        <a:pt x="29804" y="4787"/>
                        <a:pt x="29520" y="4937"/>
                      </a:cubicBezTo>
                      <a:cubicBezTo>
                        <a:pt x="29778" y="4973"/>
                        <a:pt x="29930" y="4991"/>
                        <a:pt x="30082" y="5018"/>
                      </a:cubicBezTo>
                      <a:cubicBezTo>
                        <a:pt x="30608" y="5107"/>
                        <a:pt x="30831" y="5571"/>
                        <a:pt x="30537" y="6035"/>
                      </a:cubicBezTo>
                      <a:cubicBezTo>
                        <a:pt x="30293" y="6421"/>
                        <a:pt x="29970" y="6689"/>
                        <a:pt x="29509" y="6689"/>
                      </a:cubicBezTo>
                      <a:cubicBezTo>
                        <a:pt x="29480" y="6689"/>
                        <a:pt x="29451" y="6688"/>
                        <a:pt x="29422" y="6686"/>
                      </a:cubicBezTo>
                      <a:cubicBezTo>
                        <a:pt x="28949" y="6641"/>
                        <a:pt x="28628" y="6365"/>
                        <a:pt x="28440" y="5936"/>
                      </a:cubicBezTo>
                      <a:cubicBezTo>
                        <a:pt x="28182" y="5348"/>
                        <a:pt x="28271" y="4768"/>
                        <a:pt x="28610" y="4241"/>
                      </a:cubicBezTo>
                      <a:cubicBezTo>
                        <a:pt x="28973" y="3681"/>
                        <a:pt x="29705" y="3329"/>
                        <a:pt x="30388" y="3329"/>
                      </a:cubicBezTo>
                      <a:cubicBezTo>
                        <a:pt x="30543" y="3329"/>
                        <a:pt x="30695" y="3347"/>
                        <a:pt x="30840" y="3385"/>
                      </a:cubicBezTo>
                      <a:cubicBezTo>
                        <a:pt x="32339" y="3786"/>
                        <a:pt x="33061" y="5071"/>
                        <a:pt x="32624" y="6614"/>
                      </a:cubicBezTo>
                      <a:cubicBezTo>
                        <a:pt x="32339" y="7622"/>
                        <a:pt x="31714" y="8363"/>
                        <a:pt x="30849" y="8889"/>
                      </a:cubicBezTo>
                      <a:cubicBezTo>
                        <a:pt x="29815" y="9522"/>
                        <a:pt x="28719" y="9827"/>
                        <a:pt x="27589" y="9827"/>
                      </a:cubicBezTo>
                      <a:cubicBezTo>
                        <a:pt x="27061" y="9827"/>
                        <a:pt x="26526" y="9760"/>
                        <a:pt x="25987" y="9630"/>
                      </a:cubicBezTo>
                      <a:cubicBezTo>
                        <a:pt x="22990" y="8747"/>
                        <a:pt x="22160" y="8131"/>
                        <a:pt x="22017" y="8077"/>
                      </a:cubicBezTo>
                      <a:cubicBezTo>
                        <a:pt x="20215" y="7319"/>
                        <a:pt x="18716" y="6391"/>
                        <a:pt x="17093" y="5285"/>
                      </a:cubicBezTo>
                      <a:cubicBezTo>
                        <a:pt x="15826" y="4429"/>
                        <a:pt x="14470" y="3742"/>
                        <a:pt x="12980" y="3403"/>
                      </a:cubicBezTo>
                      <a:cubicBezTo>
                        <a:pt x="12309" y="3252"/>
                        <a:pt x="11640" y="3168"/>
                        <a:pt x="10977" y="3168"/>
                      </a:cubicBezTo>
                      <a:cubicBezTo>
                        <a:pt x="10072" y="3168"/>
                        <a:pt x="9177" y="3324"/>
                        <a:pt x="8297" y="3679"/>
                      </a:cubicBezTo>
                      <a:cubicBezTo>
                        <a:pt x="7057" y="4179"/>
                        <a:pt x="5834" y="4732"/>
                        <a:pt x="4630" y="5348"/>
                      </a:cubicBezTo>
                      <a:cubicBezTo>
                        <a:pt x="4898" y="5258"/>
                        <a:pt x="5183" y="5196"/>
                        <a:pt x="5451" y="5089"/>
                      </a:cubicBezTo>
                      <a:cubicBezTo>
                        <a:pt x="6111" y="4830"/>
                        <a:pt x="6771" y="4571"/>
                        <a:pt x="7422" y="4286"/>
                      </a:cubicBezTo>
                      <a:cubicBezTo>
                        <a:pt x="8642" y="3750"/>
                        <a:pt x="9850" y="3486"/>
                        <a:pt x="11044" y="3486"/>
                      </a:cubicBezTo>
                      <a:cubicBezTo>
                        <a:pt x="12531" y="3486"/>
                        <a:pt x="13998" y="3895"/>
                        <a:pt x="15442" y="4696"/>
                      </a:cubicBezTo>
                      <a:cubicBezTo>
                        <a:pt x="15576" y="4768"/>
                        <a:pt x="15969" y="5000"/>
                        <a:pt x="16103" y="5062"/>
                      </a:cubicBezTo>
                      <a:cubicBezTo>
                        <a:pt x="16094" y="5062"/>
                        <a:pt x="15362" y="4839"/>
                        <a:pt x="15139" y="4768"/>
                      </a:cubicBezTo>
                      <a:cubicBezTo>
                        <a:pt x="13805" y="4305"/>
                        <a:pt x="12452" y="3998"/>
                        <a:pt x="11057" y="3998"/>
                      </a:cubicBezTo>
                      <a:cubicBezTo>
                        <a:pt x="10810" y="3998"/>
                        <a:pt x="10562" y="4007"/>
                        <a:pt x="10313" y="4027"/>
                      </a:cubicBezTo>
                      <a:cubicBezTo>
                        <a:pt x="9760" y="4072"/>
                        <a:pt x="8234" y="4366"/>
                        <a:pt x="7342" y="4866"/>
                      </a:cubicBezTo>
                      <a:cubicBezTo>
                        <a:pt x="8365" y="4484"/>
                        <a:pt x="9601" y="4133"/>
                        <a:pt x="10971" y="4133"/>
                      </a:cubicBezTo>
                      <a:cubicBezTo>
                        <a:pt x="11107" y="4133"/>
                        <a:pt x="11245" y="4136"/>
                        <a:pt x="11383" y="4143"/>
                      </a:cubicBezTo>
                      <a:cubicBezTo>
                        <a:pt x="12632" y="4232"/>
                        <a:pt x="13845" y="4527"/>
                        <a:pt x="15014" y="4991"/>
                      </a:cubicBezTo>
                      <a:cubicBezTo>
                        <a:pt x="15407" y="5142"/>
                        <a:pt x="16094" y="5472"/>
                        <a:pt x="16111" y="5472"/>
                      </a:cubicBezTo>
                      <a:cubicBezTo>
                        <a:pt x="16094" y="5472"/>
                        <a:pt x="15540" y="5330"/>
                        <a:pt x="15416" y="5294"/>
                      </a:cubicBezTo>
                      <a:cubicBezTo>
                        <a:pt x="14488" y="4946"/>
                        <a:pt x="13578" y="4821"/>
                        <a:pt x="12597" y="4741"/>
                      </a:cubicBezTo>
                      <a:cubicBezTo>
                        <a:pt x="12284" y="4713"/>
                        <a:pt x="11971" y="4698"/>
                        <a:pt x="11658" y="4698"/>
                      </a:cubicBezTo>
                      <a:cubicBezTo>
                        <a:pt x="10778" y="4698"/>
                        <a:pt x="9904" y="4814"/>
                        <a:pt x="9055" y="5071"/>
                      </a:cubicBezTo>
                      <a:cubicBezTo>
                        <a:pt x="8876" y="5125"/>
                        <a:pt x="8207" y="5303"/>
                        <a:pt x="8047" y="5383"/>
                      </a:cubicBezTo>
                      <a:cubicBezTo>
                        <a:pt x="8047" y="5383"/>
                        <a:pt x="9617" y="4869"/>
                        <a:pt x="11595" y="4869"/>
                      </a:cubicBezTo>
                      <a:cubicBezTo>
                        <a:pt x="11829" y="4869"/>
                        <a:pt x="12068" y="4877"/>
                        <a:pt x="12311" y="4893"/>
                      </a:cubicBezTo>
                      <a:cubicBezTo>
                        <a:pt x="13970" y="5009"/>
                        <a:pt x="15523" y="5535"/>
                        <a:pt x="17021" y="6249"/>
                      </a:cubicBezTo>
                      <a:cubicBezTo>
                        <a:pt x="17066" y="6266"/>
                        <a:pt x="17476" y="6436"/>
                        <a:pt x="17583" y="6543"/>
                      </a:cubicBezTo>
                      <a:cubicBezTo>
                        <a:pt x="17459" y="6525"/>
                        <a:pt x="16879" y="6391"/>
                        <a:pt x="16772" y="6374"/>
                      </a:cubicBezTo>
                      <a:cubicBezTo>
                        <a:pt x="15888" y="6195"/>
                        <a:pt x="15014" y="6026"/>
                        <a:pt x="14131" y="5856"/>
                      </a:cubicBezTo>
                      <a:cubicBezTo>
                        <a:pt x="13845" y="5798"/>
                        <a:pt x="13561" y="5770"/>
                        <a:pt x="13279" y="5770"/>
                      </a:cubicBezTo>
                      <a:cubicBezTo>
                        <a:pt x="12656" y="5770"/>
                        <a:pt x="12045" y="5907"/>
                        <a:pt x="11455" y="6159"/>
                      </a:cubicBezTo>
                      <a:cubicBezTo>
                        <a:pt x="11044" y="6329"/>
                        <a:pt x="10652" y="6418"/>
                        <a:pt x="10215" y="6445"/>
                      </a:cubicBezTo>
                      <a:cubicBezTo>
                        <a:pt x="9590" y="6489"/>
                        <a:pt x="8966" y="6641"/>
                        <a:pt x="8341" y="6739"/>
                      </a:cubicBezTo>
                      <a:cubicBezTo>
                        <a:pt x="7895" y="6802"/>
                        <a:pt x="7458" y="6882"/>
                        <a:pt x="7012" y="6891"/>
                      </a:cubicBezTo>
                      <a:cubicBezTo>
                        <a:pt x="6557" y="6891"/>
                        <a:pt x="6120" y="6784"/>
                        <a:pt x="5933" y="6249"/>
                      </a:cubicBezTo>
                      <a:cubicBezTo>
                        <a:pt x="5869" y="6075"/>
                        <a:pt x="5753" y="6007"/>
                        <a:pt x="5613" y="6007"/>
                      </a:cubicBezTo>
                      <a:cubicBezTo>
                        <a:pt x="5538" y="6007"/>
                        <a:pt x="5455" y="6027"/>
                        <a:pt x="5371" y="6061"/>
                      </a:cubicBezTo>
                      <a:cubicBezTo>
                        <a:pt x="5130" y="6168"/>
                        <a:pt x="4889" y="6275"/>
                        <a:pt x="4648" y="6374"/>
                      </a:cubicBezTo>
                      <a:cubicBezTo>
                        <a:pt x="4414" y="6469"/>
                        <a:pt x="4190" y="6521"/>
                        <a:pt x="3977" y="6521"/>
                      </a:cubicBezTo>
                      <a:cubicBezTo>
                        <a:pt x="3611" y="6521"/>
                        <a:pt x="3275" y="6369"/>
                        <a:pt x="2971" y="6026"/>
                      </a:cubicBezTo>
                      <a:cubicBezTo>
                        <a:pt x="2471" y="5472"/>
                        <a:pt x="1873" y="5116"/>
                        <a:pt x="1044" y="5080"/>
                      </a:cubicBezTo>
                      <a:cubicBezTo>
                        <a:pt x="1356" y="4696"/>
                        <a:pt x="1695" y="4563"/>
                        <a:pt x="2043" y="4482"/>
                      </a:cubicBezTo>
                      <a:cubicBezTo>
                        <a:pt x="2551" y="4375"/>
                        <a:pt x="3078" y="4295"/>
                        <a:pt x="3595" y="4259"/>
                      </a:cubicBezTo>
                      <a:cubicBezTo>
                        <a:pt x="4255" y="4215"/>
                        <a:pt x="4880" y="4036"/>
                        <a:pt x="5469" y="3733"/>
                      </a:cubicBezTo>
                      <a:cubicBezTo>
                        <a:pt x="5879" y="3510"/>
                        <a:pt x="6298" y="3287"/>
                        <a:pt x="6700" y="3064"/>
                      </a:cubicBezTo>
                      <a:cubicBezTo>
                        <a:pt x="7734" y="2483"/>
                        <a:pt x="8799" y="2208"/>
                        <a:pt x="9896" y="2208"/>
                      </a:cubicBezTo>
                      <a:close/>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9"/>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9" y="8586"/>
                        <a:pt x="17683" y="8351"/>
                        <a:pt x="18849" y="8351"/>
                      </a:cubicBezTo>
                      <a:cubicBezTo>
                        <a:pt x="19370" y="8351"/>
                        <a:pt x="19894" y="8398"/>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605"/>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8" y="7053"/>
                        <a:pt x="29423" y="7053"/>
                      </a:cubicBezTo>
                      <a:cubicBezTo>
                        <a:pt x="29699" y="7053"/>
                        <a:pt x="30012" y="6995"/>
                        <a:pt x="30242" y="6909"/>
                      </a:cubicBezTo>
                      <a:lnTo>
                        <a:pt x="30242" y="6909"/>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2546925" y="2041266"/>
                  <a:ext cx="439937" cy="124073"/>
                </a:xfrm>
                <a:custGeom>
                  <a:avLst/>
                  <a:gdLst/>
                  <a:ahLst/>
                  <a:cxnLst/>
                  <a:rect l="l" t="t" r="r" b="b"/>
                  <a:pathLst>
                    <a:path w="7549" h="2129" extrusionOk="0">
                      <a:moveTo>
                        <a:pt x="7548" y="0"/>
                      </a:moveTo>
                      <a:cubicBezTo>
                        <a:pt x="7548" y="1"/>
                        <a:pt x="7147" y="429"/>
                        <a:pt x="7049" y="509"/>
                      </a:cubicBezTo>
                      <a:cubicBezTo>
                        <a:pt x="5944" y="1517"/>
                        <a:pt x="4650" y="1942"/>
                        <a:pt x="3239" y="1942"/>
                      </a:cubicBezTo>
                      <a:cubicBezTo>
                        <a:pt x="3089" y="1942"/>
                        <a:pt x="2937" y="1937"/>
                        <a:pt x="2784" y="1927"/>
                      </a:cubicBezTo>
                      <a:cubicBezTo>
                        <a:pt x="1955" y="1874"/>
                        <a:pt x="822" y="1597"/>
                        <a:pt x="1" y="1454"/>
                      </a:cubicBezTo>
                      <a:lnTo>
                        <a:pt x="1" y="1454"/>
                      </a:lnTo>
                      <a:cubicBezTo>
                        <a:pt x="1" y="1455"/>
                        <a:pt x="929" y="1829"/>
                        <a:pt x="2427" y="2079"/>
                      </a:cubicBezTo>
                      <a:cubicBezTo>
                        <a:pt x="2692" y="2112"/>
                        <a:pt x="2954" y="2129"/>
                        <a:pt x="3214" y="2129"/>
                      </a:cubicBezTo>
                      <a:cubicBezTo>
                        <a:pt x="4070" y="2129"/>
                        <a:pt x="4903" y="1952"/>
                        <a:pt x="5710" y="1624"/>
                      </a:cubicBezTo>
                      <a:cubicBezTo>
                        <a:pt x="6272" y="1401"/>
                        <a:pt x="6772" y="1053"/>
                        <a:pt x="7182" y="598"/>
                      </a:cubicBezTo>
                      <a:cubicBezTo>
                        <a:pt x="7263" y="518"/>
                        <a:pt x="7486" y="116"/>
                        <a:pt x="7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642867" y="1923370"/>
                  <a:ext cx="175240" cy="30071"/>
                </a:xfrm>
                <a:custGeom>
                  <a:avLst/>
                  <a:gdLst/>
                  <a:ahLst/>
                  <a:cxnLst/>
                  <a:rect l="l" t="t" r="r" b="b"/>
                  <a:pathLst>
                    <a:path w="3007" h="516" extrusionOk="0">
                      <a:moveTo>
                        <a:pt x="2438" y="1"/>
                      </a:moveTo>
                      <a:cubicBezTo>
                        <a:pt x="1683" y="1"/>
                        <a:pt x="859" y="168"/>
                        <a:pt x="0" y="516"/>
                      </a:cubicBezTo>
                      <a:cubicBezTo>
                        <a:pt x="1124" y="337"/>
                        <a:pt x="2141" y="177"/>
                        <a:pt x="3007" y="34"/>
                      </a:cubicBezTo>
                      <a:cubicBezTo>
                        <a:pt x="2822" y="12"/>
                        <a:pt x="2632"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2840177" y="1823949"/>
                  <a:ext cx="133689" cy="56180"/>
                </a:xfrm>
                <a:custGeom>
                  <a:avLst/>
                  <a:gdLst/>
                  <a:ahLst/>
                  <a:cxnLst/>
                  <a:rect l="l" t="t" r="r" b="b"/>
                  <a:pathLst>
                    <a:path w="2294" h="964" extrusionOk="0">
                      <a:moveTo>
                        <a:pt x="1000" y="0"/>
                      </a:moveTo>
                      <a:cubicBezTo>
                        <a:pt x="652" y="0"/>
                        <a:pt x="293" y="137"/>
                        <a:pt x="0" y="402"/>
                      </a:cubicBezTo>
                      <a:cubicBezTo>
                        <a:pt x="2" y="402"/>
                        <a:pt x="5" y="403"/>
                        <a:pt x="7" y="403"/>
                      </a:cubicBezTo>
                      <a:cubicBezTo>
                        <a:pt x="56" y="403"/>
                        <a:pt x="234" y="330"/>
                        <a:pt x="259" y="322"/>
                      </a:cubicBezTo>
                      <a:cubicBezTo>
                        <a:pt x="500" y="242"/>
                        <a:pt x="701" y="204"/>
                        <a:pt x="885" y="204"/>
                      </a:cubicBezTo>
                      <a:cubicBezTo>
                        <a:pt x="1259" y="204"/>
                        <a:pt x="1559" y="364"/>
                        <a:pt x="1972" y="669"/>
                      </a:cubicBezTo>
                      <a:cubicBezTo>
                        <a:pt x="2061" y="741"/>
                        <a:pt x="2293" y="964"/>
                        <a:pt x="2293" y="964"/>
                      </a:cubicBezTo>
                      <a:cubicBezTo>
                        <a:pt x="2177" y="696"/>
                        <a:pt x="1981" y="446"/>
                        <a:pt x="1856" y="330"/>
                      </a:cubicBezTo>
                      <a:cubicBezTo>
                        <a:pt x="1613" y="108"/>
                        <a:pt x="1310"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2808474" y="1913871"/>
                  <a:ext cx="81647" cy="63348"/>
                </a:xfrm>
                <a:custGeom>
                  <a:avLst/>
                  <a:gdLst/>
                  <a:ahLst/>
                  <a:cxnLst/>
                  <a:rect l="l" t="t" r="r" b="b"/>
                  <a:pathLst>
                    <a:path w="1401" h="1087" extrusionOk="0">
                      <a:moveTo>
                        <a:pt x="0" y="1"/>
                      </a:moveTo>
                      <a:lnTo>
                        <a:pt x="0" y="1"/>
                      </a:lnTo>
                      <a:cubicBezTo>
                        <a:pt x="9" y="554"/>
                        <a:pt x="143" y="1027"/>
                        <a:pt x="625" y="1080"/>
                      </a:cubicBezTo>
                      <a:cubicBezTo>
                        <a:pt x="660" y="1085"/>
                        <a:pt x="695" y="1087"/>
                        <a:pt x="730" y="1087"/>
                      </a:cubicBezTo>
                      <a:cubicBezTo>
                        <a:pt x="1108" y="1087"/>
                        <a:pt x="1401" y="823"/>
                        <a:pt x="1401" y="447"/>
                      </a:cubicBezTo>
                      <a:lnTo>
                        <a:pt x="1401" y="447"/>
                      </a:lnTo>
                      <a:cubicBezTo>
                        <a:pt x="1256" y="661"/>
                        <a:pt x="1045" y="781"/>
                        <a:pt x="824" y="781"/>
                      </a:cubicBezTo>
                      <a:cubicBezTo>
                        <a:pt x="512" y="781"/>
                        <a:pt x="183" y="54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1"/>
                <p:cNvSpPr/>
                <p:nvPr/>
              </p:nvSpPr>
              <p:spPr>
                <a:xfrm>
                  <a:off x="2998750" y="1878555"/>
                  <a:ext cx="31237" cy="131066"/>
                </a:xfrm>
                <a:custGeom>
                  <a:avLst/>
                  <a:gdLst/>
                  <a:ahLst/>
                  <a:cxnLst/>
                  <a:rect l="l" t="t" r="r" b="b"/>
                  <a:pathLst>
                    <a:path w="536" h="2249" extrusionOk="0">
                      <a:moveTo>
                        <a:pt x="0" y="0"/>
                      </a:moveTo>
                      <a:cubicBezTo>
                        <a:pt x="437" y="1463"/>
                        <a:pt x="63" y="2248"/>
                        <a:pt x="63" y="2248"/>
                      </a:cubicBezTo>
                      <a:cubicBezTo>
                        <a:pt x="536" y="1561"/>
                        <a:pt x="491" y="55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51"/>
              <p:cNvGrpSpPr/>
              <p:nvPr/>
            </p:nvGrpSpPr>
            <p:grpSpPr>
              <a:xfrm flipH="1">
                <a:off x="4758107" y="24032"/>
                <a:ext cx="1652934" cy="507885"/>
                <a:chOff x="1130783" y="1609546"/>
                <a:chExt cx="1940291" cy="596179"/>
              </a:xfrm>
            </p:grpSpPr>
            <p:sp>
              <p:nvSpPr>
                <p:cNvPr id="2042" name="Google Shape;2042;p51"/>
                <p:cNvSpPr/>
                <p:nvPr/>
              </p:nvSpPr>
              <p:spPr>
                <a:xfrm>
                  <a:off x="1130783" y="1609546"/>
                  <a:ext cx="1940291" cy="596179"/>
                </a:xfrm>
                <a:custGeom>
                  <a:avLst/>
                  <a:gdLst/>
                  <a:ahLst/>
                  <a:cxnLst/>
                  <a:rect l="l" t="t" r="r" b="b"/>
                  <a:pathLst>
                    <a:path w="33294" h="10230" extrusionOk="0">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0"/>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4" y="8582"/>
                        <a:pt x="17673" y="8349"/>
                        <a:pt x="18834" y="8349"/>
                      </a:cubicBezTo>
                      <a:cubicBezTo>
                        <a:pt x="19360" y="8349"/>
                        <a:pt x="19889" y="8397"/>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597"/>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7" y="7053"/>
                        <a:pt x="29421" y="7053"/>
                      </a:cubicBezTo>
                      <a:cubicBezTo>
                        <a:pt x="29698" y="7053"/>
                        <a:pt x="30011" y="6994"/>
                        <a:pt x="30242" y="6900"/>
                      </a:cubicBezTo>
                      <a:lnTo>
                        <a:pt x="30242" y="6900"/>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1"/>
                <p:cNvSpPr/>
                <p:nvPr/>
              </p:nvSpPr>
              <p:spPr>
                <a:xfrm>
                  <a:off x="1130783" y="1609546"/>
                  <a:ext cx="1940291" cy="596179"/>
                </a:xfrm>
                <a:custGeom>
                  <a:avLst/>
                  <a:gdLst/>
                  <a:ahLst/>
                  <a:cxnLst/>
                  <a:rect l="l" t="t" r="r" b="b"/>
                  <a:pathLst>
                    <a:path w="33294" h="10230" extrusionOk="0">
                      <a:moveTo>
                        <a:pt x="9965" y="512"/>
                      </a:moveTo>
                      <a:cubicBezTo>
                        <a:pt x="10278" y="512"/>
                        <a:pt x="10603" y="573"/>
                        <a:pt x="10910" y="646"/>
                      </a:cubicBezTo>
                      <a:cubicBezTo>
                        <a:pt x="11132" y="699"/>
                        <a:pt x="11343" y="750"/>
                        <a:pt x="11554" y="750"/>
                      </a:cubicBezTo>
                      <a:cubicBezTo>
                        <a:pt x="11733" y="750"/>
                        <a:pt x="11912" y="713"/>
                        <a:pt x="12097" y="611"/>
                      </a:cubicBezTo>
                      <a:cubicBezTo>
                        <a:pt x="12166" y="570"/>
                        <a:pt x="12254" y="555"/>
                        <a:pt x="12348" y="555"/>
                      </a:cubicBezTo>
                      <a:cubicBezTo>
                        <a:pt x="12462" y="555"/>
                        <a:pt x="12583" y="577"/>
                        <a:pt x="12686" y="602"/>
                      </a:cubicBezTo>
                      <a:cubicBezTo>
                        <a:pt x="13605" y="798"/>
                        <a:pt x="14381" y="1289"/>
                        <a:pt x="15077" y="1904"/>
                      </a:cubicBezTo>
                      <a:cubicBezTo>
                        <a:pt x="15469" y="2252"/>
                        <a:pt x="16299" y="3207"/>
                        <a:pt x="16504" y="3403"/>
                      </a:cubicBezTo>
                      <a:cubicBezTo>
                        <a:pt x="16218" y="3207"/>
                        <a:pt x="16022" y="3019"/>
                        <a:pt x="15871" y="2921"/>
                      </a:cubicBezTo>
                      <a:cubicBezTo>
                        <a:pt x="15121" y="2422"/>
                        <a:pt x="14381" y="1913"/>
                        <a:pt x="13631" y="1413"/>
                      </a:cubicBezTo>
                      <a:cubicBezTo>
                        <a:pt x="13507" y="1333"/>
                        <a:pt x="13355" y="1297"/>
                        <a:pt x="13221" y="1235"/>
                      </a:cubicBezTo>
                      <a:lnTo>
                        <a:pt x="13194" y="1271"/>
                      </a:lnTo>
                      <a:cubicBezTo>
                        <a:pt x="13498" y="1520"/>
                        <a:pt x="13801" y="1770"/>
                        <a:pt x="14104" y="2011"/>
                      </a:cubicBezTo>
                      <a:cubicBezTo>
                        <a:pt x="13908" y="1958"/>
                        <a:pt x="13703" y="1922"/>
                        <a:pt x="13515" y="1842"/>
                      </a:cubicBezTo>
                      <a:cubicBezTo>
                        <a:pt x="12311" y="1280"/>
                        <a:pt x="11053" y="985"/>
                        <a:pt x="9733" y="932"/>
                      </a:cubicBezTo>
                      <a:cubicBezTo>
                        <a:pt x="9703" y="930"/>
                        <a:pt x="9673" y="930"/>
                        <a:pt x="9643" y="930"/>
                      </a:cubicBezTo>
                      <a:cubicBezTo>
                        <a:pt x="9459" y="930"/>
                        <a:pt x="9275" y="957"/>
                        <a:pt x="9091" y="1057"/>
                      </a:cubicBezTo>
                      <a:cubicBezTo>
                        <a:pt x="9546" y="1110"/>
                        <a:pt x="10001" y="1155"/>
                        <a:pt x="10447" y="1226"/>
                      </a:cubicBezTo>
                      <a:cubicBezTo>
                        <a:pt x="11829" y="1431"/>
                        <a:pt x="14729" y="2939"/>
                        <a:pt x="14845" y="3019"/>
                      </a:cubicBezTo>
                      <a:cubicBezTo>
                        <a:pt x="14755" y="2984"/>
                        <a:pt x="14033" y="2752"/>
                        <a:pt x="13872" y="2680"/>
                      </a:cubicBezTo>
                      <a:cubicBezTo>
                        <a:pt x="12748" y="2207"/>
                        <a:pt x="11597" y="1859"/>
                        <a:pt x="10384" y="1744"/>
                      </a:cubicBezTo>
                      <a:cubicBezTo>
                        <a:pt x="10198" y="1728"/>
                        <a:pt x="10014" y="1720"/>
                        <a:pt x="9830" y="1720"/>
                      </a:cubicBezTo>
                      <a:cubicBezTo>
                        <a:pt x="8956" y="1720"/>
                        <a:pt x="8105" y="1895"/>
                        <a:pt x="7280" y="2234"/>
                      </a:cubicBezTo>
                      <a:cubicBezTo>
                        <a:pt x="7289" y="2181"/>
                        <a:pt x="7280" y="2109"/>
                        <a:pt x="7306" y="2074"/>
                      </a:cubicBezTo>
                      <a:cubicBezTo>
                        <a:pt x="7975" y="1306"/>
                        <a:pt x="8716" y="628"/>
                        <a:pt x="9760" y="521"/>
                      </a:cubicBezTo>
                      <a:cubicBezTo>
                        <a:pt x="9827" y="515"/>
                        <a:pt x="9896" y="512"/>
                        <a:pt x="9965" y="512"/>
                      </a:cubicBezTo>
                      <a:close/>
                      <a:moveTo>
                        <a:pt x="13563" y="6222"/>
                      </a:moveTo>
                      <a:cubicBezTo>
                        <a:pt x="13825" y="6222"/>
                        <a:pt x="14089" y="6241"/>
                        <a:pt x="14354" y="6275"/>
                      </a:cubicBezTo>
                      <a:cubicBezTo>
                        <a:pt x="15460" y="6427"/>
                        <a:pt x="17824" y="6900"/>
                        <a:pt x="17833" y="6944"/>
                      </a:cubicBezTo>
                      <a:cubicBezTo>
                        <a:pt x="17196" y="6880"/>
                        <a:pt x="16602" y="6850"/>
                        <a:pt x="16042" y="6850"/>
                      </a:cubicBezTo>
                      <a:cubicBezTo>
                        <a:pt x="13498" y="6850"/>
                        <a:pt x="11643" y="7477"/>
                        <a:pt x="9501" y="8399"/>
                      </a:cubicBezTo>
                      <a:cubicBezTo>
                        <a:pt x="9983" y="8283"/>
                        <a:pt x="10464" y="8193"/>
                        <a:pt x="10946" y="8051"/>
                      </a:cubicBezTo>
                      <a:cubicBezTo>
                        <a:pt x="12168" y="7703"/>
                        <a:pt x="13391" y="7355"/>
                        <a:pt x="14666" y="7283"/>
                      </a:cubicBezTo>
                      <a:cubicBezTo>
                        <a:pt x="14885" y="7272"/>
                        <a:pt x="15103" y="7267"/>
                        <a:pt x="15322" y="7267"/>
                      </a:cubicBezTo>
                      <a:cubicBezTo>
                        <a:pt x="15800" y="7267"/>
                        <a:pt x="16279" y="7291"/>
                        <a:pt x="16763" y="7328"/>
                      </a:cubicBezTo>
                      <a:cubicBezTo>
                        <a:pt x="15059" y="7801"/>
                        <a:pt x="13364" y="8265"/>
                        <a:pt x="11624" y="8747"/>
                      </a:cubicBezTo>
                      <a:cubicBezTo>
                        <a:pt x="12463" y="8729"/>
                        <a:pt x="13248" y="8613"/>
                        <a:pt x="14033" y="8408"/>
                      </a:cubicBezTo>
                      <a:cubicBezTo>
                        <a:pt x="15139" y="8122"/>
                        <a:pt x="16236" y="7845"/>
                        <a:pt x="17360" y="7640"/>
                      </a:cubicBezTo>
                      <a:cubicBezTo>
                        <a:pt x="17691" y="7577"/>
                        <a:pt x="18023" y="7552"/>
                        <a:pt x="18357" y="7552"/>
                      </a:cubicBezTo>
                      <a:cubicBezTo>
                        <a:pt x="18969" y="7552"/>
                        <a:pt x="19585" y="7637"/>
                        <a:pt x="20197" y="7730"/>
                      </a:cubicBezTo>
                      <a:cubicBezTo>
                        <a:pt x="20394" y="7765"/>
                        <a:pt x="21152" y="8024"/>
                        <a:pt x="21473" y="8247"/>
                      </a:cubicBezTo>
                      <a:cubicBezTo>
                        <a:pt x="21125" y="8140"/>
                        <a:pt x="20688" y="8033"/>
                        <a:pt x="20652" y="8033"/>
                      </a:cubicBezTo>
                      <a:cubicBezTo>
                        <a:pt x="20090" y="7947"/>
                        <a:pt x="19533" y="7907"/>
                        <a:pt x="18980" y="7907"/>
                      </a:cubicBezTo>
                      <a:cubicBezTo>
                        <a:pt x="17584" y="7907"/>
                        <a:pt x="16214" y="8162"/>
                        <a:pt x="14854" y="8577"/>
                      </a:cubicBezTo>
                      <a:cubicBezTo>
                        <a:pt x="14033" y="8827"/>
                        <a:pt x="13203" y="9041"/>
                        <a:pt x="12365" y="9228"/>
                      </a:cubicBezTo>
                      <a:cubicBezTo>
                        <a:pt x="12128" y="9281"/>
                        <a:pt x="11894" y="9306"/>
                        <a:pt x="11664" y="9306"/>
                      </a:cubicBezTo>
                      <a:cubicBezTo>
                        <a:pt x="11043" y="9306"/>
                        <a:pt x="10443" y="9129"/>
                        <a:pt x="9858" y="8862"/>
                      </a:cubicBezTo>
                      <a:cubicBezTo>
                        <a:pt x="9492" y="8702"/>
                        <a:pt x="9135" y="8506"/>
                        <a:pt x="8689" y="8283"/>
                      </a:cubicBezTo>
                      <a:cubicBezTo>
                        <a:pt x="9662" y="7721"/>
                        <a:pt x="10518" y="7176"/>
                        <a:pt x="11410" y="6721"/>
                      </a:cubicBezTo>
                      <a:cubicBezTo>
                        <a:pt x="12090" y="6372"/>
                        <a:pt x="12818" y="6222"/>
                        <a:pt x="13563" y="6222"/>
                      </a:cubicBezTo>
                      <a:close/>
                      <a:moveTo>
                        <a:pt x="9896" y="2208"/>
                      </a:moveTo>
                      <a:cubicBezTo>
                        <a:pt x="10483" y="2208"/>
                        <a:pt x="11080" y="2287"/>
                        <a:pt x="11687" y="2439"/>
                      </a:cubicBezTo>
                      <a:cubicBezTo>
                        <a:pt x="13721" y="2957"/>
                        <a:pt x="15558" y="3893"/>
                        <a:pt x="17316" y="5053"/>
                      </a:cubicBezTo>
                      <a:cubicBezTo>
                        <a:pt x="18458" y="5803"/>
                        <a:pt x="19644" y="6507"/>
                        <a:pt x="20840" y="7167"/>
                      </a:cubicBezTo>
                      <a:cubicBezTo>
                        <a:pt x="22356" y="8015"/>
                        <a:pt x="23998" y="8541"/>
                        <a:pt x="25684" y="8871"/>
                      </a:cubicBezTo>
                      <a:cubicBezTo>
                        <a:pt x="26177" y="8969"/>
                        <a:pt x="26674" y="9015"/>
                        <a:pt x="27169" y="9015"/>
                      </a:cubicBezTo>
                      <a:cubicBezTo>
                        <a:pt x="27811" y="9015"/>
                        <a:pt x="28449" y="8937"/>
                        <a:pt x="29074" y="8791"/>
                      </a:cubicBezTo>
                      <a:cubicBezTo>
                        <a:pt x="30323" y="8506"/>
                        <a:pt x="31268" y="7765"/>
                        <a:pt x="31812" y="6543"/>
                      </a:cubicBezTo>
                      <a:cubicBezTo>
                        <a:pt x="31991" y="6150"/>
                        <a:pt x="32053" y="5731"/>
                        <a:pt x="32000" y="5303"/>
                      </a:cubicBezTo>
                      <a:cubicBezTo>
                        <a:pt x="31982" y="5178"/>
                        <a:pt x="31902" y="5053"/>
                        <a:pt x="31759" y="4955"/>
                      </a:cubicBezTo>
                      <a:cubicBezTo>
                        <a:pt x="31759" y="5098"/>
                        <a:pt x="31759" y="5249"/>
                        <a:pt x="31759" y="5392"/>
                      </a:cubicBezTo>
                      <a:cubicBezTo>
                        <a:pt x="31750" y="5972"/>
                        <a:pt x="31563" y="6481"/>
                        <a:pt x="31215" y="6936"/>
                      </a:cubicBezTo>
                      <a:cubicBezTo>
                        <a:pt x="31213" y="6938"/>
                        <a:pt x="31211" y="6939"/>
                        <a:pt x="31211" y="6939"/>
                      </a:cubicBezTo>
                      <a:cubicBezTo>
                        <a:pt x="31189" y="6939"/>
                        <a:pt x="31397" y="6376"/>
                        <a:pt x="31286" y="5838"/>
                      </a:cubicBezTo>
                      <a:lnTo>
                        <a:pt x="31286" y="5838"/>
                      </a:lnTo>
                      <a:cubicBezTo>
                        <a:pt x="31027" y="6356"/>
                        <a:pt x="30813" y="6775"/>
                        <a:pt x="30608" y="7194"/>
                      </a:cubicBezTo>
                      <a:cubicBezTo>
                        <a:pt x="30608" y="7194"/>
                        <a:pt x="30483" y="6864"/>
                        <a:pt x="30733" y="6418"/>
                      </a:cubicBezTo>
                      <a:cubicBezTo>
                        <a:pt x="30787" y="6320"/>
                        <a:pt x="30858" y="6231"/>
                        <a:pt x="30911" y="6124"/>
                      </a:cubicBezTo>
                      <a:cubicBezTo>
                        <a:pt x="31099" y="5722"/>
                        <a:pt x="31036" y="5241"/>
                        <a:pt x="30751" y="4955"/>
                      </a:cubicBezTo>
                      <a:cubicBezTo>
                        <a:pt x="30603" y="4798"/>
                        <a:pt x="30436" y="4715"/>
                        <a:pt x="30227" y="4715"/>
                      </a:cubicBezTo>
                      <a:cubicBezTo>
                        <a:pt x="30033" y="4715"/>
                        <a:pt x="29804" y="4787"/>
                        <a:pt x="29520" y="4937"/>
                      </a:cubicBezTo>
                      <a:cubicBezTo>
                        <a:pt x="29778" y="4973"/>
                        <a:pt x="29930" y="4991"/>
                        <a:pt x="30082" y="5018"/>
                      </a:cubicBezTo>
                      <a:cubicBezTo>
                        <a:pt x="30608" y="5107"/>
                        <a:pt x="30831" y="5571"/>
                        <a:pt x="30537" y="6035"/>
                      </a:cubicBezTo>
                      <a:cubicBezTo>
                        <a:pt x="30293" y="6421"/>
                        <a:pt x="29970" y="6689"/>
                        <a:pt x="29509" y="6689"/>
                      </a:cubicBezTo>
                      <a:cubicBezTo>
                        <a:pt x="29480" y="6689"/>
                        <a:pt x="29451" y="6688"/>
                        <a:pt x="29422" y="6686"/>
                      </a:cubicBezTo>
                      <a:cubicBezTo>
                        <a:pt x="28949" y="6641"/>
                        <a:pt x="28628" y="6365"/>
                        <a:pt x="28440" y="5936"/>
                      </a:cubicBezTo>
                      <a:cubicBezTo>
                        <a:pt x="28182" y="5348"/>
                        <a:pt x="28271" y="4768"/>
                        <a:pt x="28610" y="4241"/>
                      </a:cubicBezTo>
                      <a:cubicBezTo>
                        <a:pt x="28973" y="3681"/>
                        <a:pt x="29705" y="3329"/>
                        <a:pt x="30388" y="3329"/>
                      </a:cubicBezTo>
                      <a:cubicBezTo>
                        <a:pt x="30543" y="3329"/>
                        <a:pt x="30695" y="3347"/>
                        <a:pt x="30840" y="3385"/>
                      </a:cubicBezTo>
                      <a:cubicBezTo>
                        <a:pt x="32339" y="3786"/>
                        <a:pt x="33061" y="5071"/>
                        <a:pt x="32624" y="6614"/>
                      </a:cubicBezTo>
                      <a:cubicBezTo>
                        <a:pt x="32339" y="7622"/>
                        <a:pt x="31714" y="8363"/>
                        <a:pt x="30849" y="8889"/>
                      </a:cubicBezTo>
                      <a:cubicBezTo>
                        <a:pt x="29815" y="9522"/>
                        <a:pt x="28719" y="9827"/>
                        <a:pt x="27589" y="9827"/>
                      </a:cubicBezTo>
                      <a:cubicBezTo>
                        <a:pt x="27061" y="9827"/>
                        <a:pt x="26526" y="9760"/>
                        <a:pt x="25987" y="9630"/>
                      </a:cubicBezTo>
                      <a:cubicBezTo>
                        <a:pt x="22990" y="8747"/>
                        <a:pt x="22160" y="8131"/>
                        <a:pt x="22017" y="8077"/>
                      </a:cubicBezTo>
                      <a:cubicBezTo>
                        <a:pt x="20215" y="7319"/>
                        <a:pt x="18716" y="6391"/>
                        <a:pt x="17093" y="5285"/>
                      </a:cubicBezTo>
                      <a:cubicBezTo>
                        <a:pt x="15826" y="4429"/>
                        <a:pt x="14470" y="3742"/>
                        <a:pt x="12980" y="3403"/>
                      </a:cubicBezTo>
                      <a:cubicBezTo>
                        <a:pt x="12309" y="3252"/>
                        <a:pt x="11640" y="3168"/>
                        <a:pt x="10977" y="3168"/>
                      </a:cubicBezTo>
                      <a:cubicBezTo>
                        <a:pt x="10072" y="3168"/>
                        <a:pt x="9177" y="3324"/>
                        <a:pt x="8297" y="3679"/>
                      </a:cubicBezTo>
                      <a:cubicBezTo>
                        <a:pt x="7057" y="4179"/>
                        <a:pt x="5834" y="4732"/>
                        <a:pt x="4630" y="5348"/>
                      </a:cubicBezTo>
                      <a:cubicBezTo>
                        <a:pt x="4898" y="5258"/>
                        <a:pt x="5183" y="5196"/>
                        <a:pt x="5451" y="5089"/>
                      </a:cubicBezTo>
                      <a:cubicBezTo>
                        <a:pt x="6111" y="4830"/>
                        <a:pt x="6771" y="4571"/>
                        <a:pt x="7422" y="4286"/>
                      </a:cubicBezTo>
                      <a:cubicBezTo>
                        <a:pt x="8642" y="3750"/>
                        <a:pt x="9850" y="3486"/>
                        <a:pt x="11044" y="3486"/>
                      </a:cubicBezTo>
                      <a:cubicBezTo>
                        <a:pt x="12531" y="3486"/>
                        <a:pt x="13998" y="3895"/>
                        <a:pt x="15442" y="4696"/>
                      </a:cubicBezTo>
                      <a:cubicBezTo>
                        <a:pt x="15576" y="4768"/>
                        <a:pt x="15969" y="5000"/>
                        <a:pt x="16103" y="5062"/>
                      </a:cubicBezTo>
                      <a:cubicBezTo>
                        <a:pt x="16094" y="5062"/>
                        <a:pt x="15362" y="4839"/>
                        <a:pt x="15139" y="4768"/>
                      </a:cubicBezTo>
                      <a:cubicBezTo>
                        <a:pt x="13805" y="4305"/>
                        <a:pt x="12452" y="3998"/>
                        <a:pt x="11057" y="3998"/>
                      </a:cubicBezTo>
                      <a:cubicBezTo>
                        <a:pt x="10810" y="3998"/>
                        <a:pt x="10562" y="4007"/>
                        <a:pt x="10313" y="4027"/>
                      </a:cubicBezTo>
                      <a:cubicBezTo>
                        <a:pt x="9760" y="4072"/>
                        <a:pt x="8234" y="4366"/>
                        <a:pt x="7342" y="4866"/>
                      </a:cubicBezTo>
                      <a:cubicBezTo>
                        <a:pt x="8365" y="4484"/>
                        <a:pt x="9601" y="4133"/>
                        <a:pt x="10971" y="4133"/>
                      </a:cubicBezTo>
                      <a:cubicBezTo>
                        <a:pt x="11107" y="4133"/>
                        <a:pt x="11245" y="4136"/>
                        <a:pt x="11383" y="4143"/>
                      </a:cubicBezTo>
                      <a:cubicBezTo>
                        <a:pt x="12632" y="4232"/>
                        <a:pt x="13845" y="4527"/>
                        <a:pt x="15014" y="4991"/>
                      </a:cubicBezTo>
                      <a:cubicBezTo>
                        <a:pt x="15407" y="5142"/>
                        <a:pt x="16094" y="5472"/>
                        <a:pt x="16111" y="5472"/>
                      </a:cubicBezTo>
                      <a:cubicBezTo>
                        <a:pt x="16094" y="5472"/>
                        <a:pt x="15540" y="5330"/>
                        <a:pt x="15416" y="5294"/>
                      </a:cubicBezTo>
                      <a:cubicBezTo>
                        <a:pt x="14488" y="4946"/>
                        <a:pt x="13578" y="4821"/>
                        <a:pt x="12597" y="4741"/>
                      </a:cubicBezTo>
                      <a:cubicBezTo>
                        <a:pt x="12284" y="4713"/>
                        <a:pt x="11971" y="4698"/>
                        <a:pt x="11658" y="4698"/>
                      </a:cubicBezTo>
                      <a:cubicBezTo>
                        <a:pt x="10778" y="4698"/>
                        <a:pt x="9904" y="4814"/>
                        <a:pt x="9055" y="5071"/>
                      </a:cubicBezTo>
                      <a:cubicBezTo>
                        <a:pt x="8876" y="5125"/>
                        <a:pt x="8207" y="5303"/>
                        <a:pt x="8047" y="5383"/>
                      </a:cubicBezTo>
                      <a:cubicBezTo>
                        <a:pt x="8047" y="5383"/>
                        <a:pt x="9617" y="4869"/>
                        <a:pt x="11595" y="4869"/>
                      </a:cubicBezTo>
                      <a:cubicBezTo>
                        <a:pt x="11829" y="4869"/>
                        <a:pt x="12068" y="4877"/>
                        <a:pt x="12311" y="4893"/>
                      </a:cubicBezTo>
                      <a:cubicBezTo>
                        <a:pt x="13970" y="5009"/>
                        <a:pt x="15523" y="5535"/>
                        <a:pt x="17021" y="6249"/>
                      </a:cubicBezTo>
                      <a:cubicBezTo>
                        <a:pt x="17066" y="6266"/>
                        <a:pt x="17476" y="6436"/>
                        <a:pt x="17583" y="6543"/>
                      </a:cubicBezTo>
                      <a:cubicBezTo>
                        <a:pt x="17459" y="6525"/>
                        <a:pt x="16879" y="6391"/>
                        <a:pt x="16772" y="6374"/>
                      </a:cubicBezTo>
                      <a:cubicBezTo>
                        <a:pt x="15888" y="6195"/>
                        <a:pt x="15014" y="6026"/>
                        <a:pt x="14131" y="5856"/>
                      </a:cubicBezTo>
                      <a:cubicBezTo>
                        <a:pt x="13845" y="5798"/>
                        <a:pt x="13561" y="5770"/>
                        <a:pt x="13279" y="5770"/>
                      </a:cubicBezTo>
                      <a:cubicBezTo>
                        <a:pt x="12656" y="5770"/>
                        <a:pt x="12045" y="5907"/>
                        <a:pt x="11455" y="6159"/>
                      </a:cubicBezTo>
                      <a:cubicBezTo>
                        <a:pt x="11044" y="6329"/>
                        <a:pt x="10652" y="6418"/>
                        <a:pt x="10215" y="6445"/>
                      </a:cubicBezTo>
                      <a:cubicBezTo>
                        <a:pt x="9590" y="6489"/>
                        <a:pt x="8966" y="6641"/>
                        <a:pt x="8341" y="6739"/>
                      </a:cubicBezTo>
                      <a:cubicBezTo>
                        <a:pt x="7895" y="6802"/>
                        <a:pt x="7458" y="6882"/>
                        <a:pt x="7012" y="6891"/>
                      </a:cubicBezTo>
                      <a:cubicBezTo>
                        <a:pt x="6557" y="6891"/>
                        <a:pt x="6120" y="6784"/>
                        <a:pt x="5933" y="6249"/>
                      </a:cubicBezTo>
                      <a:cubicBezTo>
                        <a:pt x="5869" y="6075"/>
                        <a:pt x="5753" y="6007"/>
                        <a:pt x="5613" y="6007"/>
                      </a:cubicBezTo>
                      <a:cubicBezTo>
                        <a:pt x="5538" y="6007"/>
                        <a:pt x="5455" y="6027"/>
                        <a:pt x="5371" y="6061"/>
                      </a:cubicBezTo>
                      <a:cubicBezTo>
                        <a:pt x="5130" y="6168"/>
                        <a:pt x="4889" y="6275"/>
                        <a:pt x="4648" y="6374"/>
                      </a:cubicBezTo>
                      <a:cubicBezTo>
                        <a:pt x="4414" y="6469"/>
                        <a:pt x="4190" y="6521"/>
                        <a:pt x="3977" y="6521"/>
                      </a:cubicBezTo>
                      <a:cubicBezTo>
                        <a:pt x="3611" y="6521"/>
                        <a:pt x="3275" y="6369"/>
                        <a:pt x="2971" y="6026"/>
                      </a:cubicBezTo>
                      <a:cubicBezTo>
                        <a:pt x="2471" y="5472"/>
                        <a:pt x="1873" y="5116"/>
                        <a:pt x="1044" y="5080"/>
                      </a:cubicBezTo>
                      <a:cubicBezTo>
                        <a:pt x="1356" y="4696"/>
                        <a:pt x="1695" y="4563"/>
                        <a:pt x="2043" y="4482"/>
                      </a:cubicBezTo>
                      <a:cubicBezTo>
                        <a:pt x="2551" y="4375"/>
                        <a:pt x="3078" y="4295"/>
                        <a:pt x="3595" y="4259"/>
                      </a:cubicBezTo>
                      <a:cubicBezTo>
                        <a:pt x="4255" y="4215"/>
                        <a:pt x="4880" y="4036"/>
                        <a:pt x="5469" y="3733"/>
                      </a:cubicBezTo>
                      <a:cubicBezTo>
                        <a:pt x="5879" y="3510"/>
                        <a:pt x="6298" y="3287"/>
                        <a:pt x="6700" y="3064"/>
                      </a:cubicBezTo>
                      <a:cubicBezTo>
                        <a:pt x="7734" y="2483"/>
                        <a:pt x="8799" y="2208"/>
                        <a:pt x="9896" y="2208"/>
                      </a:cubicBezTo>
                      <a:close/>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9"/>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9" y="8586"/>
                        <a:pt x="17683" y="8351"/>
                        <a:pt x="18849" y="8351"/>
                      </a:cubicBezTo>
                      <a:cubicBezTo>
                        <a:pt x="19370" y="8351"/>
                        <a:pt x="19894" y="8398"/>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605"/>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8" y="7053"/>
                        <a:pt x="29423" y="7053"/>
                      </a:cubicBezTo>
                      <a:cubicBezTo>
                        <a:pt x="29699" y="7053"/>
                        <a:pt x="30012" y="6995"/>
                        <a:pt x="30242" y="6909"/>
                      </a:cubicBezTo>
                      <a:lnTo>
                        <a:pt x="30242" y="6909"/>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1"/>
                <p:cNvSpPr/>
                <p:nvPr/>
              </p:nvSpPr>
              <p:spPr>
                <a:xfrm>
                  <a:off x="2546925" y="2041266"/>
                  <a:ext cx="439937" cy="124073"/>
                </a:xfrm>
                <a:custGeom>
                  <a:avLst/>
                  <a:gdLst/>
                  <a:ahLst/>
                  <a:cxnLst/>
                  <a:rect l="l" t="t" r="r" b="b"/>
                  <a:pathLst>
                    <a:path w="7549" h="2129" extrusionOk="0">
                      <a:moveTo>
                        <a:pt x="7548" y="0"/>
                      </a:moveTo>
                      <a:cubicBezTo>
                        <a:pt x="7548" y="1"/>
                        <a:pt x="7147" y="429"/>
                        <a:pt x="7049" y="509"/>
                      </a:cubicBezTo>
                      <a:cubicBezTo>
                        <a:pt x="5944" y="1517"/>
                        <a:pt x="4650" y="1942"/>
                        <a:pt x="3239" y="1942"/>
                      </a:cubicBezTo>
                      <a:cubicBezTo>
                        <a:pt x="3089" y="1942"/>
                        <a:pt x="2937" y="1937"/>
                        <a:pt x="2784" y="1927"/>
                      </a:cubicBezTo>
                      <a:cubicBezTo>
                        <a:pt x="1955" y="1874"/>
                        <a:pt x="822" y="1597"/>
                        <a:pt x="1" y="1454"/>
                      </a:cubicBezTo>
                      <a:lnTo>
                        <a:pt x="1" y="1454"/>
                      </a:lnTo>
                      <a:cubicBezTo>
                        <a:pt x="1" y="1455"/>
                        <a:pt x="929" y="1829"/>
                        <a:pt x="2427" y="2079"/>
                      </a:cubicBezTo>
                      <a:cubicBezTo>
                        <a:pt x="2692" y="2112"/>
                        <a:pt x="2954" y="2129"/>
                        <a:pt x="3214" y="2129"/>
                      </a:cubicBezTo>
                      <a:cubicBezTo>
                        <a:pt x="4070" y="2129"/>
                        <a:pt x="4903" y="1952"/>
                        <a:pt x="5710" y="1624"/>
                      </a:cubicBezTo>
                      <a:cubicBezTo>
                        <a:pt x="6272" y="1401"/>
                        <a:pt x="6772" y="1053"/>
                        <a:pt x="7182" y="598"/>
                      </a:cubicBezTo>
                      <a:cubicBezTo>
                        <a:pt x="7263" y="518"/>
                        <a:pt x="7486" y="116"/>
                        <a:pt x="7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1"/>
                <p:cNvSpPr/>
                <p:nvPr/>
              </p:nvSpPr>
              <p:spPr>
                <a:xfrm>
                  <a:off x="1642867" y="1923370"/>
                  <a:ext cx="175240" cy="30071"/>
                </a:xfrm>
                <a:custGeom>
                  <a:avLst/>
                  <a:gdLst/>
                  <a:ahLst/>
                  <a:cxnLst/>
                  <a:rect l="l" t="t" r="r" b="b"/>
                  <a:pathLst>
                    <a:path w="3007" h="516" extrusionOk="0">
                      <a:moveTo>
                        <a:pt x="2438" y="1"/>
                      </a:moveTo>
                      <a:cubicBezTo>
                        <a:pt x="1683" y="1"/>
                        <a:pt x="859" y="168"/>
                        <a:pt x="0" y="516"/>
                      </a:cubicBezTo>
                      <a:cubicBezTo>
                        <a:pt x="1124" y="337"/>
                        <a:pt x="2141" y="177"/>
                        <a:pt x="3007" y="34"/>
                      </a:cubicBezTo>
                      <a:cubicBezTo>
                        <a:pt x="2822" y="12"/>
                        <a:pt x="2632"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1"/>
                <p:cNvSpPr/>
                <p:nvPr/>
              </p:nvSpPr>
              <p:spPr>
                <a:xfrm>
                  <a:off x="2840177" y="1823949"/>
                  <a:ext cx="133689" cy="56180"/>
                </a:xfrm>
                <a:custGeom>
                  <a:avLst/>
                  <a:gdLst/>
                  <a:ahLst/>
                  <a:cxnLst/>
                  <a:rect l="l" t="t" r="r" b="b"/>
                  <a:pathLst>
                    <a:path w="2294" h="964" extrusionOk="0">
                      <a:moveTo>
                        <a:pt x="1000" y="0"/>
                      </a:moveTo>
                      <a:cubicBezTo>
                        <a:pt x="652" y="0"/>
                        <a:pt x="293" y="137"/>
                        <a:pt x="0" y="402"/>
                      </a:cubicBezTo>
                      <a:cubicBezTo>
                        <a:pt x="2" y="402"/>
                        <a:pt x="5" y="403"/>
                        <a:pt x="7" y="403"/>
                      </a:cubicBezTo>
                      <a:cubicBezTo>
                        <a:pt x="56" y="403"/>
                        <a:pt x="234" y="330"/>
                        <a:pt x="259" y="322"/>
                      </a:cubicBezTo>
                      <a:cubicBezTo>
                        <a:pt x="500" y="242"/>
                        <a:pt x="701" y="204"/>
                        <a:pt x="885" y="204"/>
                      </a:cubicBezTo>
                      <a:cubicBezTo>
                        <a:pt x="1259" y="204"/>
                        <a:pt x="1559" y="364"/>
                        <a:pt x="1972" y="669"/>
                      </a:cubicBezTo>
                      <a:cubicBezTo>
                        <a:pt x="2061" y="741"/>
                        <a:pt x="2293" y="964"/>
                        <a:pt x="2293" y="964"/>
                      </a:cubicBezTo>
                      <a:cubicBezTo>
                        <a:pt x="2177" y="696"/>
                        <a:pt x="1981" y="446"/>
                        <a:pt x="1856" y="330"/>
                      </a:cubicBezTo>
                      <a:cubicBezTo>
                        <a:pt x="1613" y="108"/>
                        <a:pt x="1310"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1"/>
                <p:cNvSpPr/>
                <p:nvPr/>
              </p:nvSpPr>
              <p:spPr>
                <a:xfrm>
                  <a:off x="2808474" y="1913871"/>
                  <a:ext cx="81647" cy="63348"/>
                </a:xfrm>
                <a:custGeom>
                  <a:avLst/>
                  <a:gdLst/>
                  <a:ahLst/>
                  <a:cxnLst/>
                  <a:rect l="l" t="t" r="r" b="b"/>
                  <a:pathLst>
                    <a:path w="1401" h="1087" extrusionOk="0">
                      <a:moveTo>
                        <a:pt x="0" y="1"/>
                      </a:moveTo>
                      <a:lnTo>
                        <a:pt x="0" y="1"/>
                      </a:lnTo>
                      <a:cubicBezTo>
                        <a:pt x="9" y="554"/>
                        <a:pt x="143" y="1027"/>
                        <a:pt x="625" y="1080"/>
                      </a:cubicBezTo>
                      <a:cubicBezTo>
                        <a:pt x="660" y="1085"/>
                        <a:pt x="695" y="1087"/>
                        <a:pt x="730" y="1087"/>
                      </a:cubicBezTo>
                      <a:cubicBezTo>
                        <a:pt x="1108" y="1087"/>
                        <a:pt x="1401" y="823"/>
                        <a:pt x="1401" y="447"/>
                      </a:cubicBezTo>
                      <a:lnTo>
                        <a:pt x="1401" y="447"/>
                      </a:lnTo>
                      <a:cubicBezTo>
                        <a:pt x="1256" y="661"/>
                        <a:pt x="1045" y="781"/>
                        <a:pt x="824" y="781"/>
                      </a:cubicBezTo>
                      <a:cubicBezTo>
                        <a:pt x="512" y="781"/>
                        <a:pt x="183" y="54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1"/>
                <p:cNvSpPr/>
                <p:nvPr/>
              </p:nvSpPr>
              <p:spPr>
                <a:xfrm>
                  <a:off x="2998750" y="1878555"/>
                  <a:ext cx="31237" cy="131066"/>
                </a:xfrm>
                <a:custGeom>
                  <a:avLst/>
                  <a:gdLst/>
                  <a:ahLst/>
                  <a:cxnLst/>
                  <a:rect l="l" t="t" r="r" b="b"/>
                  <a:pathLst>
                    <a:path w="536" h="2249" extrusionOk="0">
                      <a:moveTo>
                        <a:pt x="0" y="0"/>
                      </a:moveTo>
                      <a:cubicBezTo>
                        <a:pt x="437" y="1463"/>
                        <a:pt x="63" y="2248"/>
                        <a:pt x="63" y="2248"/>
                      </a:cubicBezTo>
                      <a:cubicBezTo>
                        <a:pt x="536" y="1561"/>
                        <a:pt x="491" y="55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49" name="Google Shape;2049;p51"/>
            <p:cNvGrpSpPr/>
            <p:nvPr/>
          </p:nvGrpSpPr>
          <p:grpSpPr>
            <a:xfrm>
              <a:off x="4028409" y="4129086"/>
              <a:ext cx="1087167" cy="949748"/>
              <a:chOff x="1976622" y="441549"/>
              <a:chExt cx="1087167" cy="949748"/>
            </a:xfrm>
          </p:grpSpPr>
          <p:sp>
            <p:nvSpPr>
              <p:cNvPr id="2050" name="Google Shape;2050;p51"/>
              <p:cNvSpPr/>
              <p:nvPr/>
            </p:nvSpPr>
            <p:spPr>
              <a:xfrm>
                <a:off x="1976622" y="441549"/>
                <a:ext cx="1087167" cy="949748"/>
              </a:xfrm>
              <a:custGeom>
                <a:avLst/>
                <a:gdLst/>
                <a:ahLst/>
                <a:cxnLst/>
                <a:rect l="l" t="t" r="r" b="b"/>
                <a:pathLst>
                  <a:path w="18655" h="16297" extrusionOk="0">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1"/>
              <p:cNvSpPr/>
              <p:nvPr/>
            </p:nvSpPr>
            <p:spPr>
              <a:xfrm>
                <a:off x="2045797" y="1074268"/>
                <a:ext cx="166382" cy="19581"/>
              </a:xfrm>
              <a:custGeom>
                <a:avLst/>
                <a:gdLst/>
                <a:ahLst/>
                <a:cxnLst/>
                <a:rect l="l" t="t" r="r" b="b"/>
                <a:pathLst>
                  <a:path w="2855" h="336" extrusionOk="0">
                    <a:moveTo>
                      <a:pt x="0" y="0"/>
                    </a:moveTo>
                    <a:lnTo>
                      <a:pt x="0" y="9"/>
                    </a:lnTo>
                    <a:cubicBezTo>
                      <a:pt x="196" y="90"/>
                      <a:pt x="384" y="205"/>
                      <a:pt x="580" y="259"/>
                    </a:cubicBezTo>
                    <a:cubicBezTo>
                      <a:pt x="785" y="315"/>
                      <a:pt x="990" y="335"/>
                      <a:pt x="1195" y="335"/>
                    </a:cubicBezTo>
                    <a:cubicBezTo>
                      <a:pt x="1578" y="335"/>
                      <a:pt x="1962" y="264"/>
                      <a:pt x="2346" y="223"/>
                    </a:cubicBezTo>
                    <a:cubicBezTo>
                      <a:pt x="2516" y="205"/>
                      <a:pt x="2685" y="152"/>
                      <a:pt x="2855" y="116"/>
                    </a:cubicBezTo>
                    <a:cubicBezTo>
                      <a:pt x="2781" y="111"/>
                      <a:pt x="2707" y="108"/>
                      <a:pt x="2633" y="108"/>
                    </a:cubicBezTo>
                    <a:cubicBezTo>
                      <a:pt x="2359" y="108"/>
                      <a:pt x="2087" y="142"/>
                      <a:pt x="1820" y="170"/>
                    </a:cubicBezTo>
                    <a:cubicBezTo>
                      <a:pt x="1597" y="199"/>
                      <a:pt x="1375" y="217"/>
                      <a:pt x="1153" y="217"/>
                    </a:cubicBezTo>
                    <a:cubicBezTo>
                      <a:pt x="762" y="217"/>
                      <a:pt x="376" y="1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1"/>
              <p:cNvSpPr/>
              <p:nvPr/>
            </p:nvSpPr>
            <p:spPr>
              <a:xfrm>
                <a:off x="1976622" y="441549"/>
                <a:ext cx="1087167" cy="949748"/>
              </a:xfrm>
              <a:custGeom>
                <a:avLst/>
                <a:gdLst/>
                <a:ahLst/>
                <a:cxnLst/>
                <a:rect l="l" t="t" r="r" b="b"/>
                <a:pathLst>
                  <a:path w="18655" h="16297" extrusionOk="0">
                    <a:moveTo>
                      <a:pt x="8857" y="7017"/>
                    </a:moveTo>
                    <a:cubicBezTo>
                      <a:pt x="8858" y="7018"/>
                      <a:pt x="8859" y="7020"/>
                      <a:pt x="8859" y="7021"/>
                    </a:cubicBezTo>
                    <a:cubicBezTo>
                      <a:pt x="8850" y="7039"/>
                      <a:pt x="8841" y="7057"/>
                      <a:pt x="8823" y="7066"/>
                    </a:cubicBezTo>
                    <a:cubicBezTo>
                      <a:pt x="8832" y="7049"/>
                      <a:pt x="8848" y="7040"/>
                      <a:pt x="8857" y="7017"/>
                    </a:cubicBezTo>
                    <a:close/>
                    <a:moveTo>
                      <a:pt x="9798" y="7017"/>
                    </a:moveTo>
                    <a:lnTo>
                      <a:pt x="9798" y="7017"/>
                    </a:lnTo>
                    <a:cubicBezTo>
                      <a:pt x="9807" y="7040"/>
                      <a:pt x="9823" y="7049"/>
                      <a:pt x="9832" y="7066"/>
                    </a:cubicBezTo>
                    <a:cubicBezTo>
                      <a:pt x="9823" y="7057"/>
                      <a:pt x="9805" y="7039"/>
                      <a:pt x="9796" y="7021"/>
                    </a:cubicBezTo>
                    <a:cubicBezTo>
                      <a:pt x="9796" y="7020"/>
                      <a:pt x="9797" y="7018"/>
                      <a:pt x="9798" y="7017"/>
                    </a:cubicBezTo>
                    <a:close/>
                    <a:moveTo>
                      <a:pt x="9332" y="482"/>
                    </a:moveTo>
                    <a:cubicBezTo>
                      <a:pt x="9359" y="661"/>
                      <a:pt x="9430" y="830"/>
                      <a:pt x="9510" y="991"/>
                    </a:cubicBezTo>
                    <a:cubicBezTo>
                      <a:pt x="9617" y="1187"/>
                      <a:pt x="9742" y="1383"/>
                      <a:pt x="9903" y="1535"/>
                    </a:cubicBezTo>
                    <a:cubicBezTo>
                      <a:pt x="10518" y="2133"/>
                      <a:pt x="10733" y="2882"/>
                      <a:pt x="10786" y="3721"/>
                    </a:cubicBezTo>
                    <a:cubicBezTo>
                      <a:pt x="10822" y="4265"/>
                      <a:pt x="10733" y="4782"/>
                      <a:pt x="10599" y="5300"/>
                    </a:cubicBezTo>
                    <a:cubicBezTo>
                      <a:pt x="10527" y="5576"/>
                      <a:pt x="10456" y="5862"/>
                      <a:pt x="10420" y="6147"/>
                    </a:cubicBezTo>
                    <a:cubicBezTo>
                      <a:pt x="10679" y="5567"/>
                      <a:pt x="10991" y="4996"/>
                      <a:pt x="11018" y="4345"/>
                    </a:cubicBezTo>
                    <a:cubicBezTo>
                      <a:pt x="11045" y="3721"/>
                      <a:pt x="10947" y="3087"/>
                      <a:pt x="10902" y="2418"/>
                    </a:cubicBezTo>
                    <a:lnTo>
                      <a:pt x="10902" y="2418"/>
                    </a:lnTo>
                    <a:cubicBezTo>
                      <a:pt x="11616" y="2900"/>
                      <a:pt x="12347" y="3337"/>
                      <a:pt x="12758" y="4167"/>
                    </a:cubicBezTo>
                    <a:cubicBezTo>
                      <a:pt x="13034" y="4755"/>
                      <a:pt x="12874" y="5308"/>
                      <a:pt x="12686" y="5870"/>
                    </a:cubicBezTo>
                    <a:cubicBezTo>
                      <a:pt x="12668" y="5924"/>
                      <a:pt x="12615" y="5986"/>
                      <a:pt x="12561" y="6013"/>
                    </a:cubicBezTo>
                    <a:cubicBezTo>
                      <a:pt x="12329" y="6129"/>
                      <a:pt x="12098" y="6236"/>
                      <a:pt x="11848" y="6325"/>
                    </a:cubicBezTo>
                    <a:cubicBezTo>
                      <a:pt x="12053" y="5915"/>
                      <a:pt x="12374" y="5576"/>
                      <a:pt x="12374" y="5076"/>
                    </a:cubicBezTo>
                    <a:lnTo>
                      <a:pt x="12374" y="5076"/>
                    </a:lnTo>
                    <a:cubicBezTo>
                      <a:pt x="12142" y="5380"/>
                      <a:pt x="11910" y="5674"/>
                      <a:pt x="11678" y="5978"/>
                    </a:cubicBezTo>
                    <a:cubicBezTo>
                      <a:pt x="11714" y="5844"/>
                      <a:pt x="11723" y="5710"/>
                      <a:pt x="11776" y="5585"/>
                    </a:cubicBezTo>
                    <a:cubicBezTo>
                      <a:pt x="11937" y="5201"/>
                      <a:pt x="12115" y="4818"/>
                      <a:pt x="12106" y="4372"/>
                    </a:cubicBezTo>
                    <a:lnTo>
                      <a:pt x="12106" y="4372"/>
                    </a:lnTo>
                    <a:cubicBezTo>
                      <a:pt x="11973" y="4630"/>
                      <a:pt x="11946" y="4853"/>
                      <a:pt x="11803" y="5103"/>
                    </a:cubicBezTo>
                    <a:cubicBezTo>
                      <a:pt x="11660" y="5353"/>
                      <a:pt x="11491" y="5639"/>
                      <a:pt x="11241" y="5862"/>
                    </a:cubicBezTo>
                    <a:cubicBezTo>
                      <a:pt x="11250" y="5817"/>
                      <a:pt x="11295" y="5612"/>
                      <a:pt x="11330" y="5496"/>
                    </a:cubicBezTo>
                    <a:cubicBezTo>
                      <a:pt x="11544" y="4916"/>
                      <a:pt x="11589" y="4479"/>
                      <a:pt x="11518" y="3872"/>
                    </a:cubicBezTo>
                    <a:cubicBezTo>
                      <a:pt x="11500" y="3729"/>
                      <a:pt x="11420" y="3426"/>
                      <a:pt x="11366" y="3283"/>
                    </a:cubicBezTo>
                    <a:lnTo>
                      <a:pt x="11357" y="3274"/>
                    </a:lnTo>
                    <a:lnTo>
                      <a:pt x="11357" y="3274"/>
                    </a:lnTo>
                    <a:cubicBezTo>
                      <a:pt x="11464" y="4113"/>
                      <a:pt x="11455" y="4952"/>
                      <a:pt x="11072" y="5719"/>
                    </a:cubicBezTo>
                    <a:cubicBezTo>
                      <a:pt x="10706" y="6432"/>
                      <a:pt x="10295" y="7119"/>
                      <a:pt x="9876" y="7806"/>
                    </a:cubicBezTo>
                    <a:cubicBezTo>
                      <a:pt x="9965" y="7485"/>
                      <a:pt x="10055" y="7164"/>
                      <a:pt x="10153" y="6825"/>
                    </a:cubicBezTo>
                    <a:cubicBezTo>
                      <a:pt x="10146" y="6824"/>
                      <a:pt x="10139" y="6823"/>
                      <a:pt x="10132" y="6823"/>
                    </a:cubicBezTo>
                    <a:cubicBezTo>
                      <a:pt x="9999" y="6823"/>
                      <a:pt x="9985" y="7034"/>
                      <a:pt x="9868" y="7034"/>
                    </a:cubicBezTo>
                    <a:cubicBezTo>
                      <a:pt x="9849" y="7034"/>
                      <a:pt x="9826" y="7028"/>
                      <a:pt x="9799" y="7014"/>
                    </a:cubicBezTo>
                    <a:lnTo>
                      <a:pt x="9799" y="7014"/>
                    </a:lnTo>
                    <a:cubicBezTo>
                      <a:pt x="10075" y="6347"/>
                      <a:pt x="10385" y="5689"/>
                      <a:pt x="10492" y="4961"/>
                    </a:cubicBezTo>
                    <a:cubicBezTo>
                      <a:pt x="10536" y="4648"/>
                      <a:pt x="10536" y="4336"/>
                      <a:pt x="10554" y="4015"/>
                    </a:cubicBezTo>
                    <a:lnTo>
                      <a:pt x="10554" y="4015"/>
                    </a:lnTo>
                    <a:cubicBezTo>
                      <a:pt x="10456" y="4497"/>
                      <a:pt x="10358" y="4961"/>
                      <a:pt x="10251" y="5424"/>
                    </a:cubicBezTo>
                    <a:cubicBezTo>
                      <a:pt x="10171" y="5630"/>
                      <a:pt x="10117" y="5853"/>
                      <a:pt x="9939" y="6085"/>
                    </a:cubicBezTo>
                    <a:cubicBezTo>
                      <a:pt x="9939" y="6085"/>
                      <a:pt x="10108" y="5523"/>
                      <a:pt x="10108" y="5523"/>
                    </a:cubicBezTo>
                    <a:cubicBezTo>
                      <a:pt x="10349" y="4532"/>
                      <a:pt x="10376" y="3765"/>
                      <a:pt x="10171" y="2748"/>
                    </a:cubicBezTo>
                    <a:lnTo>
                      <a:pt x="10171" y="2748"/>
                    </a:lnTo>
                    <a:cubicBezTo>
                      <a:pt x="10171" y="2802"/>
                      <a:pt x="10162" y="2846"/>
                      <a:pt x="10162" y="2900"/>
                    </a:cubicBezTo>
                    <a:cubicBezTo>
                      <a:pt x="10162" y="2953"/>
                      <a:pt x="10171" y="3007"/>
                      <a:pt x="10179" y="3060"/>
                    </a:cubicBezTo>
                    <a:cubicBezTo>
                      <a:pt x="10304" y="3899"/>
                      <a:pt x="10171" y="4755"/>
                      <a:pt x="9796" y="5737"/>
                    </a:cubicBezTo>
                    <a:cubicBezTo>
                      <a:pt x="9832" y="5380"/>
                      <a:pt x="9885" y="5103"/>
                      <a:pt x="9921" y="4773"/>
                    </a:cubicBezTo>
                    <a:cubicBezTo>
                      <a:pt x="9956" y="4318"/>
                      <a:pt x="9974" y="3952"/>
                      <a:pt x="9903" y="3497"/>
                    </a:cubicBezTo>
                    <a:cubicBezTo>
                      <a:pt x="9849" y="4033"/>
                      <a:pt x="9858" y="4577"/>
                      <a:pt x="9591" y="5085"/>
                    </a:cubicBezTo>
                    <a:cubicBezTo>
                      <a:pt x="9555" y="4158"/>
                      <a:pt x="9336" y="2016"/>
                      <a:pt x="9332" y="2016"/>
                    </a:cubicBezTo>
                    <a:cubicBezTo>
                      <a:pt x="9332" y="2016"/>
                      <a:pt x="9332" y="2016"/>
                      <a:pt x="9332" y="2017"/>
                    </a:cubicBezTo>
                    <a:cubicBezTo>
                      <a:pt x="9332" y="2016"/>
                      <a:pt x="9332" y="2016"/>
                      <a:pt x="9332" y="2016"/>
                    </a:cubicBezTo>
                    <a:cubicBezTo>
                      <a:pt x="9319" y="2016"/>
                      <a:pt x="9100" y="4158"/>
                      <a:pt x="9064" y="5085"/>
                    </a:cubicBezTo>
                    <a:cubicBezTo>
                      <a:pt x="8797" y="4577"/>
                      <a:pt x="8806" y="4033"/>
                      <a:pt x="8752" y="3497"/>
                    </a:cubicBezTo>
                    <a:cubicBezTo>
                      <a:pt x="8681" y="3952"/>
                      <a:pt x="8699" y="4318"/>
                      <a:pt x="8743" y="4773"/>
                    </a:cubicBezTo>
                    <a:cubicBezTo>
                      <a:pt x="8770" y="5103"/>
                      <a:pt x="8823" y="5380"/>
                      <a:pt x="8868" y="5737"/>
                    </a:cubicBezTo>
                    <a:cubicBezTo>
                      <a:pt x="8484" y="4755"/>
                      <a:pt x="8351" y="3899"/>
                      <a:pt x="8484" y="3060"/>
                    </a:cubicBezTo>
                    <a:cubicBezTo>
                      <a:pt x="8484" y="3007"/>
                      <a:pt x="8493" y="2953"/>
                      <a:pt x="8493" y="2900"/>
                    </a:cubicBezTo>
                    <a:cubicBezTo>
                      <a:pt x="8493" y="2846"/>
                      <a:pt x="8493" y="2802"/>
                      <a:pt x="8484" y="2748"/>
                    </a:cubicBezTo>
                    <a:lnTo>
                      <a:pt x="8484" y="2748"/>
                    </a:lnTo>
                    <a:cubicBezTo>
                      <a:pt x="8288" y="3765"/>
                      <a:pt x="8306" y="4532"/>
                      <a:pt x="8556" y="5523"/>
                    </a:cubicBezTo>
                    <a:cubicBezTo>
                      <a:pt x="8547" y="5523"/>
                      <a:pt x="8716" y="6085"/>
                      <a:pt x="8716" y="6085"/>
                    </a:cubicBezTo>
                    <a:cubicBezTo>
                      <a:pt x="8538" y="5853"/>
                      <a:pt x="8484" y="5630"/>
                      <a:pt x="8404" y="5424"/>
                    </a:cubicBezTo>
                    <a:cubicBezTo>
                      <a:pt x="8297" y="4961"/>
                      <a:pt x="8208" y="4497"/>
                      <a:pt x="8101" y="4015"/>
                    </a:cubicBezTo>
                    <a:lnTo>
                      <a:pt x="8101" y="4015"/>
                    </a:lnTo>
                    <a:cubicBezTo>
                      <a:pt x="8119" y="4336"/>
                      <a:pt x="8128" y="4648"/>
                      <a:pt x="8163" y="4961"/>
                    </a:cubicBezTo>
                    <a:cubicBezTo>
                      <a:pt x="8270" y="5689"/>
                      <a:pt x="8580" y="6347"/>
                      <a:pt x="8856" y="7014"/>
                    </a:cubicBezTo>
                    <a:lnTo>
                      <a:pt x="8856" y="7014"/>
                    </a:lnTo>
                    <a:cubicBezTo>
                      <a:pt x="8829" y="7028"/>
                      <a:pt x="8806" y="7034"/>
                      <a:pt x="8787" y="7034"/>
                    </a:cubicBezTo>
                    <a:cubicBezTo>
                      <a:pt x="8670" y="7034"/>
                      <a:pt x="8656" y="6823"/>
                      <a:pt x="8523" y="6823"/>
                    </a:cubicBezTo>
                    <a:cubicBezTo>
                      <a:pt x="8516" y="6823"/>
                      <a:pt x="8510" y="6824"/>
                      <a:pt x="8502" y="6825"/>
                    </a:cubicBezTo>
                    <a:cubicBezTo>
                      <a:pt x="8600" y="7164"/>
                      <a:pt x="8690" y="7485"/>
                      <a:pt x="8788" y="7806"/>
                    </a:cubicBezTo>
                    <a:cubicBezTo>
                      <a:pt x="8360" y="7119"/>
                      <a:pt x="7949" y="6432"/>
                      <a:pt x="7592" y="5719"/>
                    </a:cubicBezTo>
                    <a:cubicBezTo>
                      <a:pt x="7200" y="4952"/>
                      <a:pt x="7191" y="4113"/>
                      <a:pt x="7298" y="3274"/>
                    </a:cubicBezTo>
                    <a:lnTo>
                      <a:pt x="7298" y="3274"/>
                    </a:lnTo>
                    <a:lnTo>
                      <a:pt x="7289" y="3283"/>
                    </a:lnTo>
                    <a:cubicBezTo>
                      <a:pt x="7236" y="3426"/>
                      <a:pt x="7155" y="3729"/>
                      <a:pt x="7146" y="3872"/>
                    </a:cubicBezTo>
                    <a:cubicBezTo>
                      <a:pt x="7066" y="4479"/>
                      <a:pt x="7120" y="4916"/>
                      <a:pt x="7325" y="5496"/>
                    </a:cubicBezTo>
                    <a:cubicBezTo>
                      <a:pt x="7369" y="5612"/>
                      <a:pt x="7405" y="5817"/>
                      <a:pt x="7414" y="5862"/>
                    </a:cubicBezTo>
                    <a:cubicBezTo>
                      <a:pt x="7173" y="5639"/>
                      <a:pt x="7004" y="5353"/>
                      <a:pt x="6861" y="5103"/>
                    </a:cubicBezTo>
                    <a:cubicBezTo>
                      <a:pt x="6709" y="4853"/>
                      <a:pt x="6682" y="4630"/>
                      <a:pt x="6549" y="4372"/>
                    </a:cubicBezTo>
                    <a:lnTo>
                      <a:pt x="6549" y="4372"/>
                    </a:lnTo>
                    <a:cubicBezTo>
                      <a:pt x="6540" y="4818"/>
                      <a:pt x="6718" y="5201"/>
                      <a:pt x="6879" y="5585"/>
                    </a:cubicBezTo>
                    <a:cubicBezTo>
                      <a:pt x="6932" y="5710"/>
                      <a:pt x="6950" y="5844"/>
                      <a:pt x="6977" y="5978"/>
                    </a:cubicBezTo>
                    <a:cubicBezTo>
                      <a:pt x="6745" y="5674"/>
                      <a:pt x="6513" y="5380"/>
                      <a:pt x="6281" y="5076"/>
                    </a:cubicBezTo>
                    <a:lnTo>
                      <a:pt x="6281" y="5076"/>
                    </a:lnTo>
                    <a:cubicBezTo>
                      <a:pt x="6281" y="5576"/>
                      <a:pt x="6602" y="5915"/>
                      <a:pt x="6807" y="6325"/>
                    </a:cubicBezTo>
                    <a:cubicBezTo>
                      <a:pt x="6558" y="6236"/>
                      <a:pt x="6326" y="6129"/>
                      <a:pt x="6094" y="6013"/>
                    </a:cubicBezTo>
                    <a:cubicBezTo>
                      <a:pt x="6040" y="5986"/>
                      <a:pt x="5987" y="5924"/>
                      <a:pt x="5969" y="5870"/>
                    </a:cubicBezTo>
                    <a:cubicBezTo>
                      <a:pt x="5781" y="5308"/>
                      <a:pt x="5621" y="4755"/>
                      <a:pt x="5906" y="4167"/>
                    </a:cubicBezTo>
                    <a:cubicBezTo>
                      <a:pt x="6308" y="3337"/>
                      <a:pt x="7039" y="2900"/>
                      <a:pt x="7753" y="2418"/>
                    </a:cubicBezTo>
                    <a:lnTo>
                      <a:pt x="7753" y="2418"/>
                    </a:lnTo>
                    <a:cubicBezTo>
                      <a:pt x="7708" y="3087"/>
                      <a:pt x="7610" y="3721"/>
                      <a:pt x="7637" y="4345"/>
                    </a:cubicBezTo>
                    <a:cubicBezTo>
                      <a:pt x="7664" y="4996"/>
                      <a:pt x="7985" y="5567"/>
                      <a:pt x="8244" y="6147"/>
                    </a:cubicBezTo>
                    <a:cubicBezTo>
                      <a:pt x="8199" y="5862"/>
                      <a:pt x="8128" y="5576"/>
                      <a:pt x="8056" y="5300"/>
                    </a:cubicBezTo>
                    <a:cubicBezTo>
                      <a:pt x="7922" y="4782"/>
                      <a:pt x="7842" y="4265"/>
                      <a:pt x="7869" y="3721"/>
                    </a:cubicBezTo>
                    <a:cubicBezTo>
                      <a:pt x="7922" y="2882"/>
                      <a:pt x="8137" y="2133"/>
                      <a:pt x="8761" y="1535"/>
                    </a:cubicBezTo>
                    <a:cubicBezTo>
                      <a:pt x="8913" y="1383"/>
                      <a:pt x="9038" y="1187"/>
                      <a:pt x="9145" y="991"/>
                    </a:cubicBezTo>
                    <a:cubicBezTo>
                      <a:pt x="9225" y="830"/>
                      <a:pt x="9296" y="661"/>
                      <a:pt x="9332" y="482"/>
                    </a:cubicBezTo>
                    <a:close/>
                    <a:moveTo>
                      <a:pt x="2614" y="4862"/>
                    </a:moveTo>
                    <a:cubicBezTo>
                      <a:pt x="2641" y="4934"/>
                      <a:pt x="2677" y="5005"/>
                      <a:pt x="2686" y="5085"/>
                    </a:cubicBezTo>
                    <a:cubicBezTo>
                      <a:pt x="2900" y="6308"/>
                      <a:pt x="3382" y="7378"/>
                      <a:pt x="4292" y="8235"/>
                    </a:cubicBezTo>
                    <a:cubicBezTo>
                      <a:pt x="4363" y="8306"/>
                      <a:pt x="4648" y="8502"/>
                      <a:pt x="4782" y="8520"/>
                    </a:cubicBezTo>
                    <a:lnTo>
                      <a:pt x="4577" y="8377"/>
                    </a:lnTo>
                    <a:cubicBezTo>
                      <a:pt x="3962" y="7887"/>
                      <a:pt x="3605" y="7226"/>
                      <a:pt x="3364" y="6486"/>
                    </a:cubicBezTo>
                    <a:lnTo>
                      <a:pt x="3364" y="6486"/>
                    </a:lnTo>
                    <a:cubicBezTo>
                      <a:pt x="3730" y="7075"/>
                      <a:pt x="4229" y="7512"/>
                      <a:pt x="4782" y="7913"/>
                    </a:cubicBezTo>
                    <a:cubicBezTo>
                      <a:pt x="4301" y="7360"/>
                      <a:pt x="3721" y="6879"/>
                      <a:pt x="3444" y="6147"/>
                    </a:cubicBezTo>
                    <a:lnTo>
                      <a:pt x="3444" y="6147"/>
                    </a:lnTo>
                    <a:cubicBezTo>
                      <a:pt x="3801" y="6425"/>
                      <a:pt x="4132" y="6754"/>
                      <a:pt x="4627" y="6754"/>
                    </a:cubicBezTo>
                    <a:cubicBezTo>
                      <a:pt x="4640" y="6754"/>
                      <a:pt x="4653" y="6754"/>
                      <a:pt x="4666" y="6754"/>
                    </a:cubicBezTo>
                    <a:cubicBezTo>
                      <a:pt x="4889" y="7396"/>
                      <a:pt x="5219" y="7958"/>
                      <a:pt x="5880" y="8333"/>
                    </a:cubicBezTo>
                    <a:cubicBezTo>
                      <a:pt x="5737" y="8386"/>
                      <a:pt x="5683" y="8404"/>
                      <a:pt x="5630" y="8422"/>
                    </a:cubicBezTo>
                    <a:cubicBezTo>
                      <a:pt x="5398" y="8529"/>
                      <a:pt x="5255" y="8520"/>
                      <a:pt x="5380" y="8734"/>
                    </a:cubicBezTo>
                    <a:cubicBezTo>
                      <a:pt x="5478" y="8895"/>
                      <a:pt x="5701" y="9180"/>
                      <a:pt x="5853" y="9305"/>
                    </a:cubicBezTo>
                    <a:cubicBezTo>
                      <a:pt x="6120" y="9519"/>
                      <a:pt x="6424" y="9698"/>
                      <a:pt x="6709" y="9912"/>
                    </a:cubicBezTo>
                    <a:cubicBezTo>
                      <a:pt x="7009" y="10134"/>
                      <a:pt x="7620" y="10627"/>
                      <a:pt x="7677" y="10667"/>
                    </a:cubicBezTo>
                    <a:lnTo>
                      <a:pt x="7677" y="10667"/>
                    </a:lnTo>
                    <a:cubicBezTo>
                      <a:pt x="7266" y="10416"/>
                      <a:pt x="6493" y="9875"/>
                      <a:pt x="5996" y="9724"/>
                    </a:cubicBezTo>
                    <a:cubicBezTo>
                      <a:pt x="4550" y="9305"/>
                      <a:pt x="3605" y="8315"/>
                      <a:pt x="2927" y="6995"/>
                    </a:cubicBezTo>
                    <a:cubicBezTo>
                      <a:pt x="2909" y="6959"/>
                      <a:pt x="2757" y="6558"/>
                      <a:pt x="2757" y="6557"/>
                    </a:cubicBezTo>
                    <a:lnTo>
                      <a:pt x="2757" y="6557"/>
                    </a:lnTo>
                    <a:cubicBezTo>
                      <a:pt x="2784" y="6700"/>
                      <a:pt x="2909" y="7182"/>
                      <a:pt x="2971" y="7298"/>
                    </a:cubicBezTo>
                    <a:cubicBezTo>
                      <a:pt x="3355" y="8110"/>
                      <a:pt x="3846" y="8823"/>
                      <a:pt x="4577" y="9350"/>
                    </a:cubicBezTo>
                    <a:cubicBezTo>
                      <a:pt x="4613" y="9367"/>
                      <a:pt x="4675" y="9430"/>
                      <a:pt x="4693" y="9448"/>
                    </a:cubicBezTo>
                    <a:cubicBezTo>
                      <a:pt x="4577" y="9412"/>
                      <a:pt x="4443" y="9394"/>
                      <a:pt x="4336" y="9341"/>
                    </a:cubicBezTo>
                    <a:cubicBezTo>
                      <a:pt x="3837" y="9091"/>
                      <a:pt x="3462" y="8698"/>
                      <a:pt x="3159" y="8217"/>
                    </a:cubicBezTo>
                    <a:cubicBezTo>
                      <a:pt x="3025" y="8012"/>
                      <a:pt x="2820" y="7619"/>
                      <a:pt x="2659" y="7325"/>
                    </a:cubicBezTo>
                    <a:lnTo>
                      <a:pt x="2659" y="7325"/>
                    </a:lnTo>
                    <a:cubicBezTo>
                      <a:pt x="2882" y="8226"/>
                      <a:pt x="3551" y="9260"/>
                      <a:pt x="4390" y="9742"/>
                    </a:cubicBezTo>
                    <a:cubicBezTo>
                      <a:pt x="4318" y="9818"/>
                      <a:pt x="4251" y="9846"/>
                      <a:pt x="4186" y="9846"/>
                    </a:cubicBezTo>
                    <a:cubicBezTo>
                      <a:pt x="4107" y="9846"/>
                      <a:pt x="4031" y="9804"/>
                      <a:pt x="3953" y="9760"/>
                    </a:cubicBezTo>
                    <a:cubicBezTo>
                      <a:pt x="3498" y="9483"/>
                      <a:pt x="3132" y="9127"/>
                      <a:pt x="2864" y="8654"/>
                    </a:cubicBezTo>
                    <a:cubicBezTo>
                      <a:pt x="2374" y="7744"/>
                      <a:pt x="2222" y="6780"/>
                      <a:pt x="2382" y="5763"/>
                    </a:cubicBezTo>
                    <a:cubicBezTo>
                      <a:pt x="2436" y="5469"/>
                      <a:pt x="2498" y="5175"/>
                      <a:pt x="2614" y="4862"/>
                    </a:cubicBezTo>
                    <a:close/>
                    <a:moveTo>
                      <a:pt x="16041" y="4862"/>
                    </a:moveTo>
                    <a:cubicBezTo>
                      <a:pt x="16157" y="5175"/>
                      <a:pt x="16219" y="5469"/>
                      <a:pt x="16273" y="5763"/>
                    </a:cubicBezTo>
                    <a:cubicBezTo>
                      <a:pt x="16433" y="6780"/>
                      <a:pt x="16290" y="7744"/>
                      <a:pt x="15791" y="8654"/>
                    </a:cubicBezTo>
                    <a:cubicBezTo>
                      <a:pt x="15523" y="9127"/>
                      <a:pt x="15157" y="9483"/>
                      <a:pt x="14702" y="9760"/>
                    </a:cubicBezTo>
                    <a:cubicBezTo>
                      <a:pt x="14629" y="9804"/>
                      <a:pt x="14555" y="9846"/>
                      <a:pt x="14475" y="9846"/>
                    </a:cubicBezTo>
                    <a:cubicBezTo>
                      <a:pt x="14410" y="9846"/>
                      <a:pt x="14341" y="9818"/>
                      <a:pt x="14265" y="9742"/>
                    </a:cubicBezTo>
                    <a:cubicBezTo>
                      <a:pt x="15113" y="9260"/>
                      <a:pt x="15782" y="8226"/>
                      <a:pt x="15996" y="7325"/>
                    </a:cubicBezTo>
                    <a:lnTo>
                      <a:pt x="15996" y="7325"/>
                    </a:lnTo>
                    <a:cubicBezTo>
                      <a:pt x="15844" y="7619"/>
                      <a:pt x="15630" y="8012"/>
                      <a:pt x="15496" y="8217"/>
                    </a:cubicBezTo>
                    <a:cubicBezTo>
                      <a:pt x="15193" y="8698"/>
                      <a:pt x="14818" y="9091"/>
                      <a:pt x="14319" y="9341"/>
                    </a:cubicBezTo>
                    <a:cubicBezTo>
                      <a:pt x="14212" y="9394"/>
                      <a:pt x="14087" y="9412"/>
                      <a:pt x="13962" y="9448"/>
                    </a:cubicBezTo>
                    <a:cubicBezTo>
                      <a:pt x="13980" y="9430"/>
                      <a:pt x="14042" y="9367"/>
                      <a:pt x="14078" y="9350"/>
                    </a:cubicBezTo>
                    <a:cubicBezTo>
                      <a:pt x="14810" y="8823"/>
                      <a:pt x="15300" y="8110"/>
                      <a:pt x="15693" y="7298"/>
                    </a:cubicBezTo>
                    <a:cubicBezTo>
                      <a:pt x="15746" y="7182"/>
                      <a:pt x="15871" y="6700"/>
                      <a:pt x="15898" y="6557"/>
                    </a:cubicBezTo>
                    <a:lnTo>
                      <a:pt x="15898" y="6557"/>
                    </a:lnTo>
                    <a:cubicBezTo>
                      <a:pt x="15898" y="6558"/>
                      <a:pt x="15755" y="6959"/>
                      <a:pt x="15737" y="6995"/>
                    </a:cubicBezTo>
                    <a:cubicBezTo>
                      <a:pt x="15059" y="8315"/>
                      <a:pt x="14105" y="9305"/>
                      <a:pt x="12660" y="9724"/>
                    </a:cubicBezTo>
                    <a:cubicBezTo>
                      <a:pt x="12171" y="9875"/>
                      <a:pt x="11389" y="10416"/>
                      <a:pt x="10978" y="10667"/>
                    </a:cubicBezTo>
                    <a:lnTo>
                      <a:pt x="10978" y="10667"/>
                    </a:lnTo>
                    <a:cubicBezTo>
                      <a:pt x="11035" y="10627"/>
                      <a:pt x="11646" y="10134"/>
                      <a:pt x="11946" y="9912"/>
                    </a:cubicBezTo>
                    <a:cubicBezTo>
                      <a:pt x="12231" y="9698"/>
                      <a:pt x="12535" y="9519"/>
                      <a:pt x="12811" y="9305"/>
                    </a:cubicBezTo>
                    <a:cubicBezTo>
                      <a:pt x="12954" y="9180"/>
                      <a:pt x="13177" y="8895"/>
                      <a:pt x="13275" y="8734"/>
                    </a:cubicBezTo>
                    <a:cubicBezTo>
                      <a:pt x="13400" y="8520"/>
                      <a:pt x="13257" y="8529"/>
                      <a:pt x="13025" y="8422"/>
                    </a:cubicBezTo>
                    <a:cubicBezTo>
                      <a:pt x="12972" y="8404"/>
                      <a:pt x="12918" y="8386"/>
                      <a:pt x="12784" y="8333"/>
                    </a:cubicBezTo>
                    <a:cubicBezTo>
                      <a:pt x="13436" y="7958"/>
                      <a:pt x="13775" y="7396"/>
                      <a:pt x="13989" y="6754"/>
                    </a:cubicBezTo>
                    <a:cubicBezTo>
                      <a:pt x="14002" y="6754"/>
                      <a:pt x="14015" y="6754"/>
                      <a:pt x="14028" y="6754"/>
                    </a:cubicBezTo>
                    <a:cubicBezTo>
                      <a:pt x="14532" y="6754"/>
                      <a:pt x="14863" y="6425"/>
                      <a:pt x="15211" y="6147"/>
                    </a:cubicBezTo>
                    <a:lnTo>
                      <a:pt x="15211" y="6147"/>
                    </a:lnTo>
                    <a:cubicBezTo>
                      <a:pt x="14934" y="6879"/>
                      <a:pt x="14355" y="7360"/>
                      <a:pt x="13873" y="7913"/>
                    </a:cubicBezTo>
                    <a:cubicBezTo>
                      <a:pt x="14426" y="7512"/>
                      <a:pt x="14925" y="7075"/>
                      <a:pt x="15300" y="6486"/>
                    </a:cubicBezTo>
                    <a:lnTo>
                      <a:pt x="15300" y="6486"/>
                    </a:lnTo>
                    <a:cubicBezTo>
                      <a:pt x="15050" y="7226"/>
                      <a:pt x="14694" y="7887"/>
                      <a:pt x="14087" y="8377"/>
                    </a:cubicBezTo>
                    <a:lnTo>
                      <a:pt x="13873" y="8520"/>
                    </a:lnTo>
                    <a:cubicBezTo>
                      <a:pt x="14016" y="8502"/>
                      <a:pt x="14292" y="8306"/>
                      <a:pt x="14372" y="8235"/>
                    </a:cubicBezTo>
                    <a:cubicBezTo>
                      <a:pt x="15273" y="7378"/>
                      <a:pt x="15764" y="6308"/>
                      <a:pt x="15969" y="5085"/>
                    </a:cubicBezTo>
                    <a:cubicBezTo>
                      <a:pt x="15978" y="5005"/>
                      <a:pt x="16014" y="4934"/>
                      <a:pt x="16041" y="4862"/>
                    </a:cubicBezTo>
                    <a:close/>
                    <a:moveTo>
                      <a:pt x="5050" y="5719"/>
                    </a:moveTo>
                    <a:lnTo>
                      <a:pt x="5050" y="5719"/>
                    </a:lnTo>
                    <a:cubicBezTo>
                      <a:pt x="5059" y="5719"/>
                      <a:pt x="5344" y="5978"/>
                      <a:pt x="5407" y="6004"/>
                    </a:cubicBezTo>
                    <a:cubicBezTo>
                      <a:pt x="5951" y="6290"/>
                      <a:pt x="6477" y="6584"/>
                      <a:pt x="7021" y="6861"/>
                    </a:cubicBezTo>
                    <a:cubicBezTo>
                      <a:pt x="7566" y="7137"/>
                      <a:pt x="8047" y="7494"/>
                      <a:pt x="8422" y="7985"/>
                    </a:cubicBezTo>
                    <a:cubicBezTo>
                      <a:pt x="8743" y="8404"/>
                      <a:pt x="8957" y="8877"/>
                      <a:pt x="9002" y="9439"/>
                    </a:cubicBezTo>
                    <a:cubicBezTo>
                      <a:pt x="8511" y="8618"/>
                      <a:pt x="7914" y="7913"/>
                      <a:pt x="7155" y="7342"/>
                    </a:cubicBezTo>
                    <a:lnTo>
                      <a:pt x="7155" y="7342"/>
                    </a:lnTo>
                    <a:cubicBezTo>
                      <a:pt x="7236" y="7449"/>
                      <a:pt x="7316" y="7565"/>
                      <a:pt x="7405" y="7673"/>
                    </a:cubicBezTo>
                    <a:cubicBezTo>
                      <a:pt x="7699" y="8038"/>
                      <a:pt x="8012" y="8386"/>
                      <a:pt x="8306" y="8761"/>
                    </a:cubicBezTo>
                    <a:cubicBezTo>
                      <a:pt x="8797" y="9412"/>
                      <a:pt x="9091" y="10233"/>
                      <a:pt x="9073" y="11152"/>
                    </a:cubicBezTo>
                    <a:cubicBezTo>
                      <a:pt x="8886" y="10090"/>
                      <a:pt x="8154" y="9046"/>
                      <a:pt x="7485" y="8395"/>
                    </a:cubicBezTo>
                    <a:cubicBezTo>
                      <a:pt x="7102" y="8020"/>
                      <a:pt x="6700" y="7664"/>
                      <a:pt x="6326" y="7271"/>
                    </a:cubicBezTo>
                    <a:cubicBezTo>
                      <a:pt x="5933" y="6861"/>
                      <a:pt x="5291" y="6174"/>
                      <a:pt x="5050" y="5719"/>
                    </a:cubicBezTo>
                    <a:close/>
                    <a:moveTo>
                      <a:pt x="13605" y="5719"/>
                    </a:moveTo>
                    <a:lnTo>
                      <a:pt x="13605" y="5719"/>
                    </a:lnTo>
                    <a:cubicBezTo>
                      <a:pt x="13364" y="6174"/>
                      <a:pt x="12731" y="6861"/>
                      <a:pt x="12329" y="7271"/>
                    </a:cubicBezTo>
                    <a:cubicBezTo>
                      <a:pt x="11964" y="7664"/>
                      <a:pt x="11562" y="8020"/>
                      <a:pt x="11170" y="8395"/>
                    </a:cubicBezTo>
                    <a:cubicBezTo>
                      <a:pt x="10501" y="9046"/>
                      <a:pt x="9769" y="10090"/>
                      <a:pt x="9582" y="11152"/>
                    </a:cubicBezTo>
                    <a:cubicBezTo>
                      <a:pt x="9573" y="10233"/>
                      <a:pt x="9858" y="9412"/>
                      <a:pt x="10358" y="8761"/>
                    </a:cubicBezTo>
                    <a:cubicBezTo>
                      <a:pt x="10643" y="8386"/>
                      <a:pt x="10956" y="8038"/>
                      <a:pt x="11250" y="7673"/>
                    </a:cubicBezTo>
                    <a:cubicBezTo>
                      <a:pt x="11339" y="7565"/>
                      <a:pt x="11420" y="7449"/>
                      <a:pt x="11500" y="7342"/>
                    </a:cubicBezTo>
                    <a:lnTo>
                      <a:pt x="11500" y="7342"/>
                    </a:lnTo>
                    <a:cubicBezTo>
                      <a:pt x="10742" y="7913"/>
                      <a:pt x="10144" y="8618"/>
                      <a:pt x="9662" y="9439"/>
                    </a:cubicBezTo>
                    <a:cubicBezTo>
                      <a:pt x="9698" y="8877"/>
                      <a:pt x="9912" y="8404"/>
                      <a:pt x="10242" y="7985"/>
                    </a:cubicBezTo>
                    <a:cubicBezTo>
                      <a:pt x="10617" y="7494"/>
                      <a:pt x="11089" y="7137"/>
                      <a:pt x="11634" y="6861"/>
                    </a:cubicBezTo>
                    <a:cubicBezTo>
                      <a:pt x="12178" y="6584"/>
                      <a:pt x="12713" y="6290"/>
                      <a:pt x="13248" y="6004"/>
                    </a:cubicBezTo>
                    <a:cubicBezTo>
                      <a:pt x="13311" y="5978"/>
                      <a:pt x="13596" y="5719"/>
                      <a:pt x="13605" y="5719"/>
                    </a:cubicBezTo>
                    <a:close/>
                    <a:moveTo>
                      <a:pt x="4827" y="5692"/>
                    </a:moveTo>
                    <a:lnTo>
                      <a:pt x="4827" y="5692"/>
                    </a:lnTo>
                    <a:cubicBezTo>
                      <a:pt x="4880" y="5844"/>
                      <a:pt x="4996" y="6040"/>
                      <a:pt x="5023" y="6085"/>
                    </a:cubicBezTo>
                    <a:cubicBezTo>
                      <a:pt x="5478" y="6843"/>
                      <a:pt x="6076" y="7458"/>
                      <a:pt x="6718" y="8047"/>
                    </a:cubicBezTo>
                    <a:cubicBezTo>
                      <a:pt x="7111" y="8404"/>
                      <a:pt x="7494" y="8779"/>
                      <a:pt x="7869" y="9162"/>
                    </a:cubicBezTo>
                    <a:cubicBezTo>
                      <a:pt x="8315" y="9626"/>
                      <a:pt x="8600" y="10197"/>
                      <a:pt x="8797" y="10804"/>
                    </a:cubicBezTo>
                    <a:cubicBezTo>
                      <a:pt x="8815" y="10866"/>
                      <a:pt x="8877" y="11027"/>
                      <a:pt x="8895" y="11250"/>
                    </a:cubicBezTo>
                    <a:cubicBezTo>
                      <a:pt x="8547" y="10563"/>
                      <a:pt x="8030" y="9867"/>
                      <a:pt x="7476" y="9394"/>
                    </a:cubicBezTo>
                    <a:cubicBezTo>
                      <a:pt x="7271" y="9225"/>
                      <a:pt x="6816" y="8886"/>
                      <a:pt x="6611" y="8788"/>
                    </a:cubicBezTo>
                    <a:lnTo>
                      <a:pt x="6611" y="8788"/>
                    </a:lnTo>
                    <a:cubicBezTo>
                      <a:pt x="6727" y="8913"/>
                      <a:pt x="7066" y="9243"/>
                      <a:pt x="7182" y="9359"/>
                    </a:cubicBezTo>
                    <a:cubicBezTo>
                      <a:pt x="7476" y="9662"/>
                      <a:pt x="7691" y="9930"/>
                      <a:pt x="7976" y="10233"/>
                    </a:cubicBezTo>
                    <a:cubicBezTo>
                      <a:pt x="8001" y="10267"/>
                      <a:pt x="8132" y="10430"/>
                      <a:pt x="8121" y="10430"/>
                    </a:cubicBezTo>
                    <a:cubicBezTo>
                      <a:pt x="8121" y="10430"/>
                      <a:pt x="8120" y="10430"/>
                      <a:pt x="8119" y="10429"/>
                    </a:cubicBezTo>
                    <a:cubicBezTo>
                      <a:pt x="7762" y="10117"/>
                      <a:pt x="7244" y="9653"/>
                      <a:pt x="6888" y="9350"/>
                    </a:cubicBezTo>
                    <a:cubicBezTo>
                      <a:pt x="6789" y="9269"/>
                      <a:pt x="6674" y="9207"/>
                      <a:pt x="6566" y="9127"/>
                    </a:cubicBezTo>
                    <a:lnTo>
                      <a:pt x="6415" y="9028"/>
                    </a:lnTo>
                    <a:lnTo>
                      <a:pt x="6415" y="9028"/>
                    </a:lnTo>
                    <a:cubicBezTo>
                      <a:pt x="6674" y="9314"/>
                      <a:pt x="7066" y="9724"/>
                      <a:pt x="7316" y="10010"/>
                    </a:cubicBezTo>
                    <a:cubicBezTo>
                      <a:pt x="6691" y="9689"/>
                      <a:pt x="6076" y="9359"/>
                      <a:pt x="5621" y="8681"/>
                    </a:cubicBezTo>
                    <a:cubicBezTo>
                      <a:pt x="5790" y="8631"/>
                      <a:pt x="5880" y="8602"/>
                      <a:pt x="6017" y="8602"/>
                    </a:cubicBezTo>
                    <a:cubicBezTo>
                      <a:pt x="6075" y="8602"/>
                      <a:pt x="6142" y="8607"/>
                      <a:pt x="6227" y="8618"/>
                    </a:cubicBezTo>
                    <a:cubicBezTo>
                      <a:pt x="6292" y="8626"/>
                      <a:pt x="6501" y="8692"/>
                      <a:pt x="6555" y="8692"/>
                    </a:cubicBezTo>
                    <a:cubicBezTo>
                      <a:pt x="6561" y="8692"/>
                      <a:pt x="6565" y="8691"/>
                      <a:pt x="6566" y="8690"/>
                    </a:cubicBezTo>
                    <a:cubicBezTo>
                      <a:pt x="5772" y="8003"/>
                      <a:pt x="4871" y="6852"/>
                      <a:pt x="4827" y="5692"/>
                    </a:cubicBezTo>
                    <a:close/>
                    <a:moveTo>
                      <a:pt x="13828" y="5692"/>
                    </a:moveTo>
                    <a:lnTo>
                      <a:pt x="13828" y="5692"/>
                    </a:lnTo>
                    <a:cubicBezTo>
                      <a:pt x="13784" y="6852"/>
                      <a:pt x="12883" y="8003"/>
                      <a:pt x="12098" y="8690"/>
                    </a:cubicBezTo>
                    <a:cubicBezTo>
                      <a:pt x="12098" y="8691"/>
                      <a:pt x="12102" y="8692"/>
                      <a:pt x="12107" y="8692"/>
                    </a:cubicBezTo>
                    <a:cubicBezTo>
                      <a:pt x="12154" y="8692"/>
                      <a:pt x="12363" y="8626"/>
                      <a:pt x="12428" y="8618"/>
                    </a:cubicBezTo>
                    <a:cubicBezTo>
                      <a:pt x="12513" y="8607"/>
                      <a:pt x="12580" y="8602"/>
                      <a:pt x="12638" y="8602"/>
                    </a:cubicBezTo>
                    <a:cubicBezTo>
                      <a:pt x="12775" y="8602"/>
                      <a:pt x="12865" y="8631"/>
                      <a:pt x="13034" y="8681"/>
                    </a:cubicBezTo>
                    <a:cubicBezTo>
                      <a:pt x="12579" y="9359"/>
                      <a:pt x="11964" y="9689"/>
                      <a:pt x="11339" y="10010"/>
                    </a:cubicBezTo>
                    <a:cubicBezTo>
                      <a:pt x="11589" y="9724"/>
                      <a:pt x="11982" y="9314"/>
                      <a:pt x="12240" y="9028"/>
                    </a:cubicBezTo>
                    <a:lnTo>
                      <a:pt x="12240" y="9028"/>
                    </a:lnTo>
                    <a:lnTo>
                      <a:pt x="12089" y="9127"/>
                    </a:lnTo>
                    <a:cubicBezTo>
                      <a:pt x="11982" y="9207"/>
                      <a:pt x="11866" y="9269"/>
                      <a:pt x="11767" y="9350"/>
                    </a:cubicBezTo>
                    <a:cubicBezTo>
                      <a:pt x="11420" y="9653"/>
                      <a:pt x="10893" y="10117"/>
                      <a:pt x="10545" y="10429"/>
                    </a:cubicBezTo>
                    <a:cubicBezTo>
                      <a:pt x="10544" y="10430"/>
                      <a:pt x="10542" y="10430"/>
                      <a:pt x="10541" y="10430"/>
                    </a:cubicBezTo>
                    <a:cubicBezTo>
                      <a:pt x="10524" y="10430"/>
                      <a:pt x="10662" y="10267"/>
                      <a:pt x="10679" y="10233"/>
                    </a:cubicBezTo>
                    <a:cubicBezTo>
                      <a:pt x="10965" y="9930"/>
                      <a:pt x="11188" y="9662"/>
                      <a:pt x="11473" y="9359"/>
                    </a:cubicBezTo>
                    <a:cubicBezTo>
                      <a:pt x="11589" y="9243"/>
                      <a:pt x="11928" y="8913"/>
                      <a:pt x="12044" y="8788"/>
                    </a:cubicBezTo>
                    <a:lnTo>
                      <a:pt x="12044" y="8788"/>
                    </a:lnTo>
                    <a:cubicBezTo>
                      <a:pt x="11839" y="8886"/>
                      <a:pt x="11393" y="9225"/>
                      <a:pt x="11179" y="9394"/>
                    </a:cubicBezTo>
                    <a:cubicBezTo>
                      <a:pt x="10626" y="9867"/>
                      <a:pt x="10117" y="10563"/>
                      <a:pt x="9769" y="11250"/>
                    </a:cubicBezTo>
                    <a:cubicBezTo>
                      <a:pt x="9778" y="11027"/>
                      <a:pt x="9840" y="10866"/>
                      <a:pt x="9858" y="10804"/>
                    </a:cubicBezTo>
                    <a:cubicBezTo>
                      <a:pt x="10064" y="10197"/>
                      <a:pt x="10349" y="9626"/>
                      <a:pt x="10786" y="9162"/>
                    </a:cubicBezTo>
                    <a:cubicBezTo>
                      <a:pt x="11161" y="8779"/>
                      <a:pt x="11544" y="8404"/>
                      <a:pt x="11946" y="8047"/>
                    </a:cubicBezTo>
                    <a:cubicBezTo>
                      <a:pt x="12579" y="7458"/>
                      <a:pt x="13177" y="6843"/>
                      <a:pt x="13632" y="6085"/>
                    </a:cubicBezTo>
                    <a:cubicBezTo>
                      <a:pt x="13659" y="6040"/>
                      <a:pt x="13775" y="5844"/>
                      <a:pt x="13828" y="5692"/>
                    </a:cubicBezTo>
                    <a:close/>
                    <a:moveTo>
                      <a:pt x="7887" y="10822"/>
                    </a:moveTo>
                    <a:lnTo>
                      <a:pt x="7887" y="10822"/>
                    </a:lnTo>
                    <a:cubicBezTo>
                      <a:pt x="8217" y="10902"/>
                      <a:pt x="8467" y="11241"/>
                      <a:pt x="8467" y="11553"/>
                    </a:cubicBezTo>
                    <a:cubicBezTo>
                      <a:pt x="8306" y="11241"/>
                      <a:pt x="8092" y="10991"/>
                      <a:pt x="7887" y="10822"/>
                    </a:cubicBezTo>
                    <a:close/>
                    <a:moveTo>
                      <a:pt x="10768" y="10822"/>
                    </a:moveTo>
                    <a:cubicBezTo>
                      <a:pt x="10563" y="10991"/>
                      <a:pt x="10358" y="11241"/>
                      <a:pt x="10188" y="11553"/>
                    </a:cubicBezTo>
                    <a:cubicBezTo>
                      <a:pt x="10197" y="11241"/>
                      <a:pt x="10447" y="10902"/>
                      <a:pt x="10768" y="10822"/>
                    </a:cubicBezTo>
                    <a:close/>
                    <a:moveTo>
                      <a:pt x="4686" y="10179"/>
                    </a:moveTo>
                    <a:cubicBezTo>
                      <a:pt x="5488" y="10179"/>
                      <a:pt x="6249" y="10410"/>
                      <a:pt x="6977" y="10795"/>
                    </a:cubicBezTo>
                    <a:cubicBezTo>
                      <a:pt x="7298" y="10964"/>
                      <a:pt x="8119" y="11419"/>
                      <a:pt x="8369" y="11964"/>
                    </a:cubicBezTo>
                    <a:cubicBezTo>
                      <a:pt x="8003" y="11589"/>
                      <a:pt x="7762" y="11419"/>
                      <a:pt x="7396" y="11214"/>
                    </a:cubicBezTo>
                    <a:cubicBezTo>
                      <a:pt x="7004" y="11000"/>
                      <a:pt x="6459" y="10875"/>
                      <a:pt x="6013" y="10848"/>
                    </a:cubicBezTo>
                    <a:cubicBezTo>
                      <a:pt x="5945" y="10844"/>
                      <a:pt x="5866" y="10842"/>
                      <a:pt x="5781" y="10842"/>
                    </a:cubicBezTo>
                    <a:cubicBezTo>
                      <a:pt x="5312" y="10842"/>
                      <a:pt x="4665" y="10897"/>
                      <a:pt x="4657" y="10920"/>
                    </a:cubicBezTo>
                    <a:cubicBezTo>
                      <a:pt x="4758" y="10920"/>
                      <a:pt x="4860" y="10916"/>
                      <a:pt x="4961" y="10916"/>
                    </a:cubicBezTo>
                    <a:cubicBezTo>
                      <a:pt x="5011" y="10916"/>
                      <a:pt x="5062" y="10917"/>
                      <a:pt x="5112" y="10920"/>
                    </a:cubicBezTo>
                    <a:cubicBezTo>
                      <a:pt x="5282" y="10920"/>
                      <a:pt x="5451" y="10929"/>
                      <a:pt x="5621" y="10938"/>
                    </a:cubicBezTo>
                    <a:cubicBezTo>
                      <a:pt x="5799" y="10947"/>
                      <a:pt x="5978" y="10955"/>
                      <a:pt x="6156" y="10982"/>
                    </a:cubicBezTo>
                    <a:cubicBezTo>
                      <a:pt x="6326" y="11000"/>
                      <a:pt x="6486" y="11045"/>
                      <a:pt x="6647" y="11098"/>
                    </a:cubicBezTo>
                    <a:cubicBezTo>
                      <a:pt x="6798" y="11152"/>
                      <a:pt x="6950" y="11232"/>
                      <a:pt x="7093" y="11321"/>
                    </a:cubicBezTo>
                    <a:cubicBezTo>
                      <a:pt x="6861" y="11308"/>
                      <a:pt x="6630" y="11301"/>
                      <a:pt x="6399" y="11301"/>
                    </a:cubicBezTo>
                    <a:cubicBezTo>
                      <a:pt x="4970" y="11301"/>
                      <a:pt x="3563" y="11534"/>
                      <a:pt x="2142" y="11633"/>
                    </a:cubicBezTo>
                    <a:cubicBezTo>
                      <a:pt x="2200" y="11648"/>
                      <a:pt x="2258" y="11663"/>
                      <a:pt x="2312" y="11663"/>
                    </a:cubicBezTo>
                    <a:cubicBezTo>
                      <a:pt x="2324" y="11663"/>
                      <a:pt x="2335" y="11662"/>
                      <a:pt x="2347" y="11660"/>
                    </a:cubicBezTo>
                    <a:cubicBezTo>
                      <a:pt x="3292" y="11633"/>
                      <a:pt x="4229" y="11580"/>
                      <a:pt x="5175" y="11562"/>
                    </a:cubicBezTo>
                    <a:cubicBezTo>
                      <a:pt x="5275" y="11560"/>
                      <a:pt x="5374" y="11560"/>
                      <a:pt x="5474" y="11560"/>
                    </a:cubicBezTo>
                    <a:cubicBezTo>
                      <a:pt x="5916" y="11560"/>
                      <a:pt x="6354" y="11574"/>
                      <a:pt x="6798" y="11589"/>
                    </a:cubicBezTo>
                    <a:cubicBezTo>
                      <a:pt x="6861" y="11589"/>
                      <a:pt x="6914" y="11616"/>
                      <a:pt x="7057" y="11651"/>
                    </a:cubicBezTo>
                    <a:cubicBezTo>
                      <a:pt x="5891" y="11957"/>
                      <a:pt x="4756" y="12084"/>
                      <a:pt x="3624" y="12084"/>
                    </a:cubicBezTo>
                    <a:cubicBezTo>
                      <a:pt x="3136" y="12084"/>
                      <a:pt x="2649" y="12060"/>
                      <a:pt x="2159" y="12017"/>
                    </a:cubicBezTo>
                    <a:lnTo>
                      <a:pt x="2159" y="12017"/>
                    </a:lnTo>
                    <a:cubicBezTo>
                      <a:pt x="2445" y="12187"/>
                      <a:pt x="2766" y="12195"/>
                      <a:pt x="3078" y="12222"/>
                    </a:cubicBezTo>
                    <a:cubicBezTo>
                      <a:pt x="3340" y="12243"/>
                      <a:pt x="3600" y="12252"/>
                      <a:pt x="3861" y="12252"/>
                    </a:cubicBezTo>
                    <a:cubicBezTo>
                      <a:pt x="4738" y="12252"/>
                      <a:pt x="5608" y="12142"/>
                      <a:pt x="6468" y="11964"/>
                    </a:cubicBezTo>
                    <a:cubicBezTo>
                      <a:pt x="6760" y="11900"/>
                      <a:pt x="7047" y="11841"/>
                      <a:pt x="7355" y="11841"/>
                    </a:cubicBezTo>
                    <a:cubicBezTo>
                      <a:pt x="7481" y="11841"/>
                      <a:pt x="7610" y="11851"/>
                      <a:pt x="7744" y="11874"/>
                    </a:cubicBezTo>
                    <a:cubicBezTo>
                      <a:pt x="6433" y="12249"/>
                      <a:pt x="5157" y="12588"/>
                      <a:pt x="3828" y="12624"/>
                    </a:cubicBezTo>
                    <a:cubicBezTo>
                      <a:pt x="4041" y="12653"/>
                      <a:pt x="4252" y="12665"/>
                      <a:pt x="4460" y="12665"/>
                    </a:cubicBezTo>
                    <a:cubicBezTo>
                      <a:pt x="5607" y="12665"/>
                      <a:pt x="6700" y="12280"/>
                      <a:pt x="7824" y="12062"/>
                    </a:cubicBezTo>
                    <a:lnTo>
                      <a:pt x="7824" y="12062"/>
                    </a:lnTo>
                    <a:cubicBezTo>
                      <a:pt x="7762" y="12106"/>
                      <a:pt x="7708" y="12169"/>
                      <a:pt x="7637" y="12195"/>
                    </a:cubicBezTo>
                    <a:cubicBezTo>
                      <a:pt x="6682" y="12642"/>
                      <a:pt x="5665" y="12829"/>
                      <a:pt x="4640" y="12927"/>
                    </a:cubicBezTo>
                    <a:cubicBezTo>
                      <a:pt x="4528" y="12936"/>
                      <a:pt x="4417" y="12940"/>
                      <a:pt x="4306" y="12940"/>
                    </a:cubicBezTo>
                    <a:cubicBezTo>
                      <a:pt x="3990" y="12940"/>
                      <a:pt x="3674" y="12909"/>
                      <a:pt x="3364" y="12882"/>
                    </a:cubicBezTo>
                    <a:cubicBezTo>
                      <a:pt x="3176" y="12873"/>
                      <a:pt x="2998" y="12802"/>
                      <a:pt x="2820" y="12686"/>
                    </a:cubicBezTo>
                    <a:cubicBezTo>
                      <a:pt x="2927" y="12650"/>
                      <a:pt x="3025" y="12624"/>
                      <a:pt x="3123" y="12588"/>
                    </a:cubicBezTo>
                    <a:cubicBezTo>
                      <a:pt x="2427" y="12383"/>
                      <a:pt x="1633" y="12445"/>
                      <a:pt x="1187" y="11642"/>
                    </a:cubicBezTo>
                    <a:cubicBezTo>
                      <a:pt x="1339" y="11625"/>
                      <a:pt x="1473" y="11616"/>
                      <a:pt x="1696" y="11598"/>
                    </a:cubicBezTo>
                    <a:cubicBezTo>
                      <a:pt x="1267" y="11437"/>
                      <a:pt x="875" y="11393"/>
                      <a:pt x="652" y="11062"/>
                    </a:cubicBezTo>
                    <a:cubicBezTo>
                      <a:pt x="509" y="10848"/>
                      <a:pt x="393" y="10616"/>
                      <a:pt x="224" y="10322"/>
                    </a:cubicBezTo>
                    <a:lnTo>
                      <a:pt x="224" y="10322"/>
                    </a:lnTo>
                    <a:cubicBezTo>
                      <a:pt x="563" y="10384"/>
                      <a:pt x="803" y="10456"/>
                      <a:pt x="1053" y="10483"/>
                    </a:cubicBezTo>
                    <a:cubicBezTo>
                      <a:pt x="1265" y="10512"/>
                      <a:pt x="1475" y="10525"/>
                      <a:pt x="1685" y="10525"/>
                    </a:cubicBezTo>
                    <a:cubicBezTo>
                      <a:pt x="2172" y="10525"/>
                      <a:pt x="2654" y="10457"/>
                      <a:pt x="3141" y="10376"/>
                    </a:cubicBezTo>
                    <a:cubicBezTo>
                      <a:pt x="3435" y="10322"/>
                      <a:pt x="3730" y="10277"/>
                      <a:pt x="4015" y="10233"/>
                    </a:cubicBezTo>
                    <a:cubicBezTo>
                      <a:pt x="4242" y="10196"/>
                      <a:pt x="4466" y="10179"/>
                      <a:pt x="4686" y="10179"/>
                    </a:cubicBezTo>
                    <a:close/>
                    <a:moveTo>
                      <a:pt x="13969" y="10179"/>
                    </a:moveTo>
                    <a:cubicBezTo>
                      <a:pt x="14189" y="10179"/>
                      <a:pt x="14413" y="10196"/>
                      <a:pt x="14640" y="10233"/>
                    </a:cubicBezTo>
                    <a:cubicBezTo>
                      <a:pt x="14934" y="10277"/>
                      <a:pt x="15229" y="10322"/>
                      <a:pt x="15523" y="10376"/>
                    </a:cubicBezTo>
                    <a:cubicBezTo>
                      <a:pt x="16004" y="10457"/>
                      <a:pt x="16488" y="10525"/>
                      <a:pt x="16974" y="10525"/>
                    </a:cubicBezTo>
                    <a:cubicBezTo>
                      <a:pt x="17183" y="10525"/>
                      <a:pt x="17393" y="10512"/>
                      <a:pt x="17602" y="10483"/>
                    </a:cubicBezTo>
                    <a:cubicBezTo>
                      <a:pt x="17852" y="10456"/>
                      <a:pt x="18101" y="10384"/>
                      <a:pt x="18440" y="10322"/>
                    </a:cubicBezTo>
                    <a:lnTo>
                      <a:pt x="18440" y="10322"/>
                    </a:lnTo>
                    <a:cubicBezTo>
                      <a:pt x="18271" y="10616"/>
                      <a:pt x="18155" y="10848"/>
                      <a:pt x="18003" y="11062"/>
                    </a:cubicBezTo>
                    <a:cubicBezTo>
                      <a:pt x="17780" y="11393"/>
                      <a:pt x="17388" y="11437"/>
                      <a:pt x="16959" y="11598"/>
                    </a:cubicBezTo>
                    <a:cubicBezTo>
                      <a:pt x="17183" y="11616"/>
                      <a:pt x="17316" y="11625"/>
                      <a:pt x="17468" y="11642"/>
                    </a:cubicBezTo>
                    <a:cubicBezTo>
                      <a:pt x="17022" y="12445"/>
                      <a:pt x="16228" y="12383"/>
                      <a:pt x="15532" y="12588"/>
                    </a:cubicBezTo>
                    <a:cubicBezTo>
                      <a:pt x="15630" y="12624"/>
                      <a:pt x="15737" y="12650"/>
                      <a:pt x="15835" y="12686"/>
                    </a:cubicBezTo>
                    <a:cubicBezTo>
                      <a:pt x="15666" y="12802"/>
                      <a:pt x="15479" y="12873"/>
                      <a:pt x="15300" y="12882"/>
                    </a:cubicBezTo>
                    <a:cubicBezTo>
                      <a:pt x="14983" y="12909"/>
                      <a:pt x="14666" y="12940"/>
                      <a:pt x="14353" y="12940"/>
                    </a:cubicBezTo>
                    <a:cubicBezTo>
                      <a:pt x="14243" y="12940"/>
                      <a:pt x="14133" y="12936"/>
                      <a:pt x="14024" y="12927"/>
                    </a:cubicBezTo>
                    <a:cubicBezTo>
                      <a:pt x="12990" y="12829"/>
                      <a:pt x="11973" y="12642"/>
                      <a:pt x="11018" y="12195"/>
                    </a:cubicBezTo>
                    <a:cubicBezTo>
                      <a:pt x="10947" y="12169"/>
                      <a:pt x="10893" y="12106"/>
                      <a:pt x="10831" y="12062"/>
                    </a:cubicBezTo>
                    <a:lnTo>
                      <a:pt x="10831" y="12062"/>
                    </a:lnTo>
                    <a:cubicBezTo>
                      <a:pt x="11955" y="12280"/>
                      <a:pt x="13048" y="12665"/>
                      <a:pt x="14195" y="12665"/>
                    </a:cubicBezTo>
                    <a:cubicBezTo>
                      <a:pt x="14404" y="12665"/>
                      <a:pt x="14614" y="12653"/>
                      <a:pt x="14827" y="12624"/>
                    </a:cubicBezTo>
                    <a:cubicBezTo>
                      <a:pt x="13498" y="12588"/>
                      <a:pt x="12222" y="12249"/>
                      <a:pt x="10911" y="11874"/>
                    </a:cubicBezTo>
                    <a:cubicBezTo>
                      <a:pt x="11045" y="11851"/>
                      <a:pt x="11175" y="11841"/>
                      <a:pt x="11302" y="11841"/>
                    </a:cubicBezTo>
                    <a:cubicBezTo>
                      <a:pt x="11612" y="11841"/>
                      <a:pt x="11902" y="11900"/>
                      <a:pt x="12187" y="11964"/>
                    </a:cubicBezTo>
                    <a:cubicBezTo>
                      <a:pt x="13047" y="12142"/>
                      <a:pt x="13917" y="12252"/>
                      <a:pt x="14795" y="12252"/>
                    </a:cubicBezTo>
                    <a:cubicBezTo>
                      <a:pt x="15055" y="12252"/>
                      <a:pt x="15315" y="12243"/>
                      <a:pt x="15577" y="12222"/>
                    </a:cubicBezTo>
                    <a:cubicBezTo>
                      <a:pt x="15889" y="12195"/>
                      <a:pt x="16210" y="12187"/>
                      <a:pt x="16505" y="12017"/>
                    </a:cubicBezTo>
                    <a:lnTo>
                      <a:pt x="16505" y="12017"/>
                    </a:lnTo>
                    <a:cubicBezTo>
                      <a:pt x="16013" y="12060"/>
                      <a:pt x="15523" y="12084"/>
                      <a:pt x="15034" y="12084"/>
                    </a:cubicBezTo>
                    <a:cubicBezTo>
                      <a:pt x="13899" y="12084"/>
                      <a:pt x="12764" y="11957"/>
                      <a:pt x="11598" y="11651"/>
                    </a:cubicBezTo>
                    <a:cubicBezTo>
                      <a:pt x="11741" y="11616"/>
                      <a:pt x="11803" y="11589"/>
                      <a:pt x="11857" y="11589"/>
                    </a:cubicBezTo>
                    <a:cubicBezTo>
                      <a:pt x="12301" y="11574"/>
                      <a:pt x="12745" y="11560"/>
                      <a:pt x="13185" y="11560"/>
                    </a:cubicBezTo>
                    <a:cubicBezTo>
                      <a:pt x="13284" y="11560"/>
                      <a:pt x="13382" y="11560"/>
                      <a:pt x="13480" y="11562"/>
                    </a:cubicBezTo>
                    <a:cubicBezTo>
                      <a:pt x="14426" y="11580"/>
                      <a:pt x="15363" y="11633"/>
                      <a:pt x="16308" y="11660"/>
                    </a:cubicBezTo>
                    <a:cubicBezTo>
                      <a:pt x="16321" y="11662"/>
                      <a:pt x="16334" y="11663"/>
                      <a:pt x="16347" y="11663"/>
                    </a:cubicBezTo>
                    <a:cubicBezTo>
                      <a:pt x="16406" y="11663"/>
                      <a:pt x="16462" y="11648"/>
                      <a:pt x="16513" y="11633"/>
                    </a:cubicBezTo>
                    <a:cubicBezTo>
                      <a:pt x="15093" y="11534"/>
                      <a:pt x="13685" y="11301"/>
                      <a:pt x="12262" y="11301"/>
                    </a:cubicBezTo>
                    <a:cubicBezTo>
                      <a:pt x="12032" y="11301"/>
                      <a:pt x="11802" y="11308"/>
                      <a:pt x="11571" y="11321"/>
                    </a:cubicBezTo>
                    <a:cubicBezTo>
                      <a:pt x="11714" y="11232"/>
                      <a:pt x="11857" y="11152"/>
                      <a:pt x="12008" y="11098"/>
                    </a:cubicBezTo>
                    <a:cubicBezTo>
                      <a:pt x="12169" y="11045"/>
                      <a:pt x="12338" y="11000"/>
                      <a:pt x="12499" y="10982"/>
                    </a:cubicBezTo>
                    <a:cubicBezTo>
                      <a:pt x="12677" y="10955"/>
                      <a:pt x="12865" y="10947"/>
                      <a:pt x="13043" y="10938"/>
                    </a:cubicBezTo>
                    <a:cubicBezTo>
                      <a:pt x="13213" y="10929"/>
                      <a:pt x="13373" y="10920"/>
                      <a:pt x="13543" y="10920"/>
                    </a:cubicBezTo>
                    <a:cubicBezTo>
                      <a:pt x="13593" y="10917"/>
                      <a:pt x="13644" y="10916"/>
                      <a:pt x="13694" y="10916"/>
                    </a:cubicBezTo>
                    <a:cubicBezTo>
                      <a:pt x="13795" y="10916"/>
                      <a:pt x="13897" y="10920"/>
                      <a:pt x="13998" y="10920"/>
                    </a:cubicBezTo>
                    <a:cubicBezTo>
                      <a:pt x="13998" y="10897"/>
                      <a:pt x="13346" y="10842"/>
                      <a:pt x="12875" y="10842"/>
                    </a:cubicBezTo>
                    <a:cubicBezTo>
                      <a:pt x="12790" y="10842"/>
                      <a:pt x="12710" y="10844"/>
                      <a:pt x="12642" y="10848"/>
                    </a:cubicBezTo>
                    <a:cubicBezTo>
                      <a:pt x="12205" y="10875"/>
                      <a:pt x="11651" y="11000"/>
                      <a:pt x="11259" y="11214"/>
                    </a:cubicBezTo>
                    <a:cubicBezTo>
                      <a:pt x="10893" y="11419"/>
                      <a:pt x="10652" y="11589"/>
                      <a:pt x="10287" y="11964"/>
                    </a:cubicBezTo>
                    <a:cubicBezTo>
                      <a:pt x="10545" y="11419"/>
                      <a:pt x="11357" y="10964"/>
                      <a:pt x="11678" y="10795"/>
                    </a:cubicBezTo>
                    <a:cubicBezTo>
                      <a:pt x="12406" y="10410"/>
                      <a:pt x="13167" y="10179"/>
                      <a:pt x="13969" y="10179"/>
                    </a:cubicBezTo>
                    <a:close/>
                    <a:moveTo>
                      <a:pt x="8181" y="12187"/>
                    </a:moveTo>
                    <a:lnTo>
                      <a:pt x="8181" y="12187"/>
                    </a:lnTo>
                    <a:cubicBezTo>
                      <a:pt x="8074" y="12570"/>
                      <a:pt x="7860" y="12793"/>
                      <a:pt x="7664" y="13016"/>
                    </a:cubicBezTo>
                    <a:cubicBezTo>
                      <a:pt x="7530" y="13168"/>
                      <a:pt x="7396" y="13346"/>
                      <a:pt x="7155" y="13346"/>
                    </a:cubicBezTo>
                    <a:lnTo>
                      <a:pt x="7137" y="13355"/>
                    </a:lnTo>
                    <a:cubicBezTo>
                      <a:pt x="7137" y="13355"/>
                      <a:pt x="7146" y="13346"/>
                      <a:pt x="7146" y="13346"/>
                    </a:cubicBezTo>
                    <a:cubicBezTo>
                      <a:pt x="7325" y="13159"/>
                      <a:pt x="7503" y="12972"/>
                      <a:pt x="7691" y="12784"/>
                    </a:cubicBezTo>
                    <a:cubicBezTo>
                      <a:pt x="7851" y="12615"/>
                      <a:pt x="7896" y="12347"/>
                      <a:pt x="8181" y="12187"/>
                    </a:cubicBezTo>
                    <a:close/>
                    <a:moveTo>
                      <a:pt x="10474" y="12187"/>
                    </a:moveTo>
                    <a:lnTo>
                      <a:pt x="10474" y="12187"/>
                    </a:lnTo>
                    <a:cubicBezTo>
                      <a:pt x="10768" y="12347"/>
                      <a:pt x="10804" y="12615"/>
                      <a:pt x="10973" y="12784"/>
                    </a:cubicBezTo>
                    <a:cubicBezTo>
                      <a:pt x="11152" y="12972"/>
                      <a:pt x="11330" y="13159"/>
                      <a:pt x="11509" y="13346"/>
                    </a:cubicBezTo>
                    <a:lnTo>
                      <a:pt x="11518" y="13355"/>
                    </a:lnTo>
                    <a:cubicBezTo>
                      <a:pt x="11518" y="13355"/>
                      <a:pt x="11509" y="13346"/>
                      <a:pt x="11500" y="13346"/>
                    </a:cubicBezTo>
                    <a:cubicBezTo>
                      <a:pt x="11259" y="13346"/>
                      <a:pt x="11134" y="13168"/>
                      <a:pt x="11000" y="13016"/>
                    </a:cubicBezTo>
                    <a:cubicBezTo>
                      <a:pt x="10795" y="12793"/>
                      <a:pt x="10581" y="12570"/>
                      <a:pt x="10474" y="12187"/>
                    </a:cubicBezTo>
                    <a:close/>
                    <a:moveTo>
                      <a:pt x="6861" y="12775"/>
                    </a:moveTo>
                    <a:lnTo>
                      <a:pt x="6861" y="12775"/>
                    </a:lnTo>
                    <a:cubicBezTo>
                      <a:pt x="6647" y="12980"/>
                      <a:pt x="6379" y="13079"/>
                      <a:pt x="6156" y="13132"/>
                    </a:cubicBezTo>
                    <a:cubicBezTo>
                      <a:pt x="5737" y="13239"/>
                      <a:pt x="5300" y="13293"/>
                      <a:pt x="4871" y="13373"/>
                    </a:cubicBezTo>
                    <a:cubicBezTo>
                      <a:pt x="4711" y="13409"/>
                      <a:pt x="4550" y="13444"/>
                      <a:pt x="4390" y="13543"/>
                    </a:cubicBezTo>
                    <a:cubicBezTo>
                      <a:pt x="4832" y="13518"/>
                      <a:pt x="5681" y="13451"/>
                      <a:pt x="5830" y="13451"/>
                    </a:cubicBezTo>
                    <a:cubicBezTo>
                      <a:pt x="5847" y="13451"/>
                      <a:pt x="5855" y="13452"/>
                      <a:pt x="5853" y="13453"/>
                    </a:cubicBezTo>
                    <a:cubicBezTo>
                      <a:pt x="5576" y="13507"/>
                      <a:pt x="5291" y="13596"/>
                      <a:pt x="5005" y="13623"/>
                    </a:cubicBezTo>
                    <a:cubicBezTo>
                      <a:pt x="4711" y="13658"/>
                      <a:pt x="4425" y="13694"/>
                      <a:pt x="4158" y="13855"/>
                    </a:cubicBezTo>
                    <a:cubicBezTo>
                      <a:pt x="4773" y="13792"/>
                      <a:pt x="5407" y="13819"/>
                      <a:pt x="6004" y="13667"/>
                    </a:cubicBezTo>
                    <a:cubicBezTo>
                      <a:pt x="6254" y="13605"/>
                      <a:pt x="6736" y="13435"/>
                      <a:pt x="6905" y="13311"/>
                    </a:cubicBezTo>
                    <a:lnTo>
                      <a:pt x="6905" y="13311"/>
                    </a:lnTo>
                    <a:cubicBezTo>
                      <a:pt x="6736" y="13516"/>
                      <a:pt x="6388" y="13730"/>
                      <a:pt x="6138" y="13801"/>
                    </a:cubicBezTo>
                    <a:cubicBezTo>
                      <a:pt x="5704" y="13920"/>
                      <a:pt x="5205" y="14007"/>
                      <a:pt x="4758" y="14007"/>
                    </a:cubicBezTo>
                    <a:cubicBezTo>
                      <a:pt x="4736" y="14007"/>
                      <a:pt x="4714" y="14007"/>
                      <a:pt x="4693" y="14006"/>
                    </a:cubicBezTo>
                    <a:cubicBezTo>
                      <a:pt x="4211" y="14006"/>
                      <a:pt x="3756" y="14113"/>
                      <a:pt x="3301" y="14301"/>
                    </a:cubicBezTo>
                    <a:cubicBezTo>
                      <a:pt x="3364" y="13989"/>
                      <a:pt x="3765" y="13373"/>
                      <a:pt x="3970" y="13257"/>
                    </a:cubicBezTo>
                    <a:cubicBezTo>
                      <a:pt x="4015" y="13230"/>
                      <a:pt x="4069" y="13212"/>
                      <a:pt x="4113" y="13212"/>
                    </a:cubicBezTo>
                    <a:cubicBezTo>
                      <a:pt x="5014" y="13159"/>
                      <a:pt x="6834" y="12784"/>
                      <a:pt x="6861" y="12775"/>
                    </a:cubicBezTo>
                    <a:close/>
                    <a:moveTo>
                      <a:pt x="11794" y="12775"/>
                    </a:moveTo>
                    <a:cubicBezTo>
                      <a:pt x="11821" y="12784"/>
                      <a:pt x="13641" y="13159"/>
                      <a:pt x="14542" y="13212"/>
                    </a:cubicBezTo>
                    <a:cubicBezTo>
                      <a:pt x="14595" y="13212"/>
                      <a:pt x="14640" y="13230"/>
                      <a:pt x="14685" y="13257"/>
                    </a:cubicBezTo>
                    <a:cubicBezTo>
                      <a:pt x="14890" y="13373"/>
                      <a:pt x="15291" y="13989"/>
                      <a:pt x="15363" y="14301"/>
                    </a:cubicBezTo>
                    <a:cubicBezTo>
                      <a:pt x="14908" y="14113"/>
                      <a:pt x="14444" y="14006"/>
                      <a:pt x="13971" y="14006"/>
                    </a:cubicBezTo>
                    <a:cubicBezTo>
                      <a:pt x="13949" y="14007"/>
                      <a:pt x="13927" y="14007"/>
                      <a:pt x="13905" y="14007"/>
                    </a:cubicBezTo>
                    <a:cubicBezTo>
                      <a:pt x="13450" y="14007"/>
                      <a:pt x="12951" y="13920"/>
                      <a:pt x="12526" y="13801"/>
                    </a:cubicBezTo>
                    <a:cubicBezTo>
                      <a:pt x="12267" y="13730"/>
                      <a:pt x="11919" y="13516"/>
                      <a:pt x="11759" y="13311"/>
                    </a:cubicBezTo>
                    <a:lnTo>
                      <a:pt x="11759" y="13311"/>
                    </a:lnTo>
                    <a:cubicBezTo>
                      <a:pt x="11919" y="13435"/>
                      <a:pt x="12410" y="13605"/>
                      <a:pt x="12651" y="13667"/>
                    </a:cubicBezTo>
                    <a:cubicBezTo>
                      <a:pt x="13257" y="13819"/>
                      <a:pt x="13882" y="13792"/>
                      <a:pt x="14497" y="13855"/>
                    </a:cubicBezTo>
                    <a:cubicBezTo>
                      <a:pt x="14230" y="13694"/>
                      <a:pt x="13944" y="13658"/>
                      <a:pt x="13659" y="13623"/>
                    </a:cubicBezTo>
                    <a:cubicBezTo>
                      <a:pt x="13364" y="13596"/>
                      <a:pt x="13088" y="13507"/>
                      <a:pt x="12802" y="13453"/>
                    </a:cubicBezTo>
                    <a:cubicBezTo>
                      <a:pt x="12801" y="13452"/>
                      <a:pt x="12809" y="13451"/>
                      <a:pt x="12825" y="13451"/>
                    </a:cubicBezTo>
                    <a:cubicBezTo>
                      <a:pt x="12974" y="13451"/>
                      <a:pt x="13823" y="13518"/>
                      <a:pt x="14265" y="13543"/>
                    </a:cubicBezTo>
                    <a:cubicBezTo>
                      <a:pt x="14114" y="13444"/>
                      <a:pt x="13953" y="13409"/>
                      <a:pt x="13784" y="13373"/>
                    </a:cubicBezTo>
                    <a:cubicBezTo>
                      <a:pt x="13355" y="13293"/>
                      <a:pt x="12918" y="13239"/>
                      <a:pt x="12499" y="13132"/>
                    </a:cubicBezTo>
                    <a:cubicBezTo>
                      <a:pt x="12276" y="13079"/>
                      <a:pt x="12008" y="12980"/>
                      <a:pt x="11794" y="12775"/>
                    </a:cubicBezTo>
                    <a:close/>
                    <a:moveTo>
                      <a:pt x="6513" y="14149"/>
                    </a:moveTo>
                    <a:lnTo>
                      <a:pt x="6513" y="14149"/>
                    </a:lnTo>
                    <a:cubicBezTo>
                      <a:pt x="6477" y="14292"/>
                      <a:pt x="6450" y="14408"/>
                      <a:pt x="6424" y="14515"/>
                    </a:cubicBezTo>
                    <a:cubicBezTo>
                      <a:pt x="6361" y="14934"/>
                      <a:pt x="6450" y="15264"/>
                      <a:pt x="6781" y="15523"/>
                    </a:cubicBezTo>
                    <a:cubicBezTo>
                      <a:pt x="6933" y="15642"/>
                      <a:pt x="7099" y="15698"/>
                      <a:pt x="7254" y="15698"/>
                    </a:cubicBezTo>
                    <a:cubicBezTo>
                      <a:pt x="7470" y="15698"/>
                      <a:pt x="7665" y="15590"/>
                      <a:pt x="7780" y="15398"/>
                    </a:cubicBezTo>
                    <a:lnTo>
                      <a:pt x="7780" y="15398"/>
                    </a:lnTo>
                    <a:cubicBezTo>
                      <a:pt x="7635" y="15449"/>
                      <a:pt x="7489" y="15541"/>
                      <a:pt x="7352" y="15541"/>
                    </a:cubicBezTo>
                    <a:cubicBezTo>
                      <a:pt x="7346" y="15541"/>
                      <a:pt x="7340" y="15541"/>
                      <a:pt x="7334" y="15541"/>
                    </a:cubicBezTo>
                    <a:cubicBezTo>
                      <a:pt x="7182" y="15523"/>
                      <a:pt x="7013" y="15434"/>
                      <a:pt x="6897" y="15327"/>
                    </a:cubicBezTo>
                    <a:cubicBezTo>
                      <a:pt x="6647" y="15086"/>
                      <a:pt x="6674" y="14675"/>
                      <a:pt x="6879" y="14283"/>
                    </a:cubicBezTo>
                    <a:lnTo>
                      <a:pt x="6879" y="14283"/>
                    </a:lnTo>
                    <a:cubicBezTo>
                      <a:pt x="6825" y="14800"/>
                      <a:pt x="6932" y="15006"/>
                      <a:pt x="7102" y="15104"/>
                    </a:cubicBezTo>
                    <a:cubicBezTo>
                      <a:pt x="7179" y="15149"/>
                      <a:pt x="7260" y="15174"/>
                      <a:pt x="7341" y="15174"/>
                    </a:cubicBezTo>
                    <a:cubicBezTo>
                      <a:pt x="7484" y="15174"/>
                      <a:pt x="7628" y="15095"/>
                      <a:pt x="7753" y="14907"/>
                    </a:cubicBezTo>
                    <a:lnTo>
                      <a:pt x="7753" y="14907"/>
                    </a:lnTo>
                    <a:cubicBezTo>
                      <a:pt x="7708" y="14916"/>
                      <a:pt x="7673" y="14925"/>
                      <a:pt x="7646" y="14934"/>
                    </a:cubicBezTo>
                    <a:cubicBezTo>
                      <a:pt x="7589" y="14949"/>
                      <a:pt x="7537" y="14956"/>
                      <a:pt x="7489" y="14956"/>
                    </a:cubicBezTo>
                    <a:cubicBezTo>
                      <a:pt x="7366" y="14956"/>
                      <a:pt x="7279" y="14906"/>
                      <a:pt x="7253" y="14809"/>
                    </a:cubicBezTo>
                    <a:cubicBezTo>
                      <a:pt x="7227" y="14684"/>
                      <a:pt x="7352" y="14488"/>
                      <a:pt x="7494" y="14435"/>
                    </a:cubicBezTo>
                    <a:cubicBezTo>
                      <a:pt x="7571" y="14402"/>
                      <a:pt x="7646" y="14386"/>
                      <a:pt x="7717" y="14386"/>
                    </a:cubicBezTo>
                    <a:cubicBezTo>
                      <a:pt x="7938" y="14386"/>
                      <a:pt x="8123" y="14535"/>
                      <a:pt x="8190" y="14791"/>
                    </a:cubicBezTo>
                    <a:cubicBezTo>
                      <a:pt x="8306" y="15184"/>
                      <a:pt x="8145" y="15603"/>
                      <a:pt x="7798" y="15826"/>
                    </a:cubicBezTo>
                    <a:cubicBezTo>
                      <a:pt x="7616" y="15938"/>
                      <a:pt x="7409" y="15993"/>
                      <a:pt x="7199" y="15993"/>
                    </a:cubicBezTo>
                    <a:cubicBezTo>
                      <a:pt x="6923" y="15993"/>
                      <a:pt x="6643" y="15898"/>
                      <a:pt x="6415" y="15710"/>
                    </a:cubicBezTo>
                    <a:cubicBezTo>
                      <a:pt x="6049" y="15407"/>
                      <a:pt x="5888" y="14872"/>
                      <a:pt x="6022" y="14408"/>
                    </a:cubicBezTo>
                    <a:cubicBezTo>
                      <a:pt x="6103" y="14158"/>
                      <a:pt x="6290" y="14167"/>
                      <a:pt x="6513" y="14149"/>
                    </a:cubicBezTo>
                    <a:close/>
                    <a:moveTo>
                      <a:pt x="12142" y="14149"/>
                    </a:moveTo>
                    <a:lnTo>
                      <a:pt x="12142" y="14149"/>
                    </a:lnTo>
                    <a:cubicBezTo>
                      <a:pt x="12374" y="14167"/>
                      <a:pt x="12561" y="14158"/>
                      <a:pt x="12633" y="14408"/>
                    </a:cubicBezTo>
                    <a:cubicBezTo>
                      <a:pt x="12767" y="14872"/>
                      <a:pt x="12606" y="15407"/>
                      <a:pt x="12240" y="15710"/>
                    </a:cubicBezTo>
                    <a:cubicBezTo>
                      <a:pt x="12012" y="15898"/>
                      <a:pt x="11732" y="15993"/>
                      <a:pt x="11458" y="15993"/>
                    </a:cubicBezTo>
                    <a:cubicBezTo>
                      <a:pt x="11249" y="15993"/>
                      <a:pt x="11044" y="15938"/>
                      <a:pt x="10866" y="15826"/>
                    </a:cubicBezTo>
                    <a:cubicBezTo>
                      <a:pt x="10510" y="15603"/>
                      <a:pt x="10349" y="15184"/>
                      <a:pt x="10465" y="14791"/>
                    </a:cubicBezTo>
                    <a:cubicBezTo>
                      <a:pt x="10539" y="14535"/>
                      <a:pt x="10720" y="14386"/>
                      <a:pt x="10939" y="14386"/>
                    </a:cubicBezTo>
                    <a:cubicBezTo>
                      <a:pt x="11010" y="14386"/>
                      <a:pt x="11084" y="14402"/>
                      <a:pt x="11161" y="14435"/>
                    </a:cubicBezTo>
                    <a:cubicBezTo>
                      <a:pt x="11304" y="14488"/>
                      <a:pt x="11428" y="14684"/>
                      <a:pt x="11402" y="14809"/>
                    </a:cubicBezTo>
                    <a:cubicBezTo>
                      <a:pt x="11376" y="14906"/>
                      <a:pt x="11294" y="14956"/>
                      <a:pt x="11173" y="14956"/>
                    </a:cubicBezTo>
                    <a:cubicBezTo>
                      <a:pt x="11127" y="14956"/>
                      <a:pt x="11075" y="14949"/>
                      <a:pt x="11018" y="14934"/>
                    </a:cubicBezTo>
                    <a:cubicBezTo>
                      <a:pt x="10982" y="14925"/>
                      <a:pt x="10947" y="14916"/>
                      <a:pt x="10902" y="14907"/>
                    </a:cubicBezTo>
                    <a:lnTo>
                      <a:pt x="10902" y="14907"/>
                    </a:lnTo>
                    <a:cubicBezTo>
                      <a:pt x="11033" y="15095"/>
                      <a:pt x="11175" y="15174"/>
                      <a:pt x="11316" y="15174"/>
                    </a:cubicBezTo>
                    <a:cubicBezTo>
                      <a:pt x="11396" y="15174"/>
                      <a:pt x="11476" y="15149"/>
                      <a:pt x="11553" y="15104"/>
                    </a:cubicBezTo>
                    <a:cubicBezTo>
                      <a:pt x="11723" y="15006"/>
                      <a:pt x="11830" y="14800"/>
                      <a:pt x="11785" y="14283"/>
                    </a:cubicBezTo>
                    <a:lnTo>
                      <a:pt x="11785" y="14283"/>
                    </a:lnTo>
                    <a:cubicBezTo>
                      <a:pt x="11982" y="14675"/>
                      <a:pt x="12008" y="15086"/>
                      <a:pt x="11759" y="15327"/>
                    </a:cubicBezTo>
                    <a:cubicBezTo>
                      <a:pt x="11643" y="15434"/>
                      <a:pt x="11473" y="15523"/>
                      <a:pt x="11321" y="15541"/>
                    </a:cubicBezTo>
                    <a:cubicBezTo>
                      <a:pt x="11316" y="15541"/>
                      <a:pt x="11310" y="15541"/>
                      <a:pt x="11304" y="15541"/>
                    </a:cubicBezTo>
                    <a:cubicBezTo>
                      <a:pt x="11175" y="15541"/>
                      <a:pt x="11029" y="15449"/>
                      <a:pt x="10884" y="15398"/>
                    </a:cubicBezTo>
                    <a:lnTo>
                      <a:pt x="10884" y="15398"/>
                    </a:lnTo>
                    <a:cubicBezTo>
                      <a:pt x="10993" y="15590"/>
                      <a:pt x="11187" y="15698"/>
                      <a:pt x="11402" y="15698"/>
                    </a:cubicBezTo>
                    <a:cubicBezTo>
                      <a:pt x="11556" y="15698"/>
                      <a:pt x="11722" y="15642"/>
                      <a:pt x="11874" y="15523"/>
                    </a:cubicBezTo>
                    <a:cubicBezTo>
                      <a:pt x="12205" y="15264"/>
                      <a:pt x="12303" y="14934"/>
                      <a:pt x="12231" y="14515"/>
                    </a:cubicBezTo>
                    <a:cubicBezTo>
                      <a:pt x="12213" y="14408"/>
                      <a:pt x="12178" y="14292"/>
                      <a:pt x="12142" y="14149"/>
                    </a:cubicBezTo>
                    <a:close/>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1"/>
              <p:cNvSpPr/>
              <p:nvPr/>
            </p:nvSpPr>
            <p:spPr>
              <a:xfrm>
                <a:off x="2828230" y="1074268"/>
                <a:ext cx="166907" cy="19581"/>
              </a:xfrm>
              <a:custGeom>
                <a:avLst/>
                <a:gdLst/>
                <a:ahLst/>
                <a:cxnLst/>
                <a:rect l="l" t="t" r="r" b="b"/>
                <a:pathLst>
                  <a:path w="2864" h="336" extrusionOk="0">
                    <a:moveTo>
                      <a:pt x="2864" y="0"/>
                    </a:moveTo>
                    <a:cubicBezTo>
                      <a:pt x="2482" y="160"/>
                      <a:pt x="2097" y="217"/>
                      <a:pt x="1706" y="217"/>
                    </a:cubicBezTo>
                    <a:cubicBezTo>
                      <a:pt x="1485" y="217"/>
                      <a:pt x="1261" y="199"/>
                      <a:pt x="1035" y="170"/>
                    </a:cubicBezTo>
                    <a:cubicBezTo>
                      <a:pt x="768" y="142"/>
                      <a:pt x="502" y="108"/>
                      <a:pt x="226" y="108"/>
                    </a:cubicBezTo>
                    <a:cubicBezTo>
                      <a:pt x="151" y="108"/>
                      <a:pt x="76" y="111"/>
                      <a:pt x="0" y="116"/>
                    </a:cubicBezTo>
                    <a:cubicBezTo>
                      <a:pt x="170" y="152"/>
                      <a:pt x="339" y="205"/>
                      <a:pt x="509" y="223"/>
                    </a:cubicBezTo>
                    <a:cubicBezTo>
                      <a:pt x="893" y="264"/>
                      <a:pt x="1277" y="335"/>
                      <a:pt x="1661" y="335"/>
                    </a:cubicBezTo>
                    <a:cubicBezTo>
                      <a:pt x="1865" y="335"/>
                      <a:pt x="2070" y="315"/>
                      <a:pt x="2275" y="259"/>
                    </a:cubicBezTo>
                    <a:cubicBezTo>
                      <a:pt x="2480" y="205"/>
                      <a:pt x="2668" y="90"/>
                      <a:pt x="2855" y="9"/>
                    </a:cubicBezTo>
                    <a:lnTo>
                      <a:pt x="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54" name="Google Shape;2054;p51"/>
          <p:cNvGrpSpPr/>
          <p:nvPr/>
        </p:nvGrpSpPr>
        <p:grpSpPr>
          <a:xfrm>
            <a:off x="2732958" y="178311"/>
            <a:ext cx="3678083" cy="986665"/>
            <a:chOff x="2732958" y="27770"/>
            <a:chExt cx="3678083" cy="986665"/>
          </a:xfrm>
        </p:grpSpPr>
        <p:grpSp>
          <p:nvGrpSpPr>
            <p:cNvPr id="2055" name="Google Shape;2055;p51"/>
            <p:cNvGrpSpPr/>
            <p:nvPr/>
          </p:nvGrpSpPr>
          <p:grpSpPr>
            <a:xfrm>
              <a:off x="2732958" y="27770"/>
              <a:ext cx="3678083" cy="507918"/>
              <a:chOff x="2732958" y="24032"/>
              <a:chExt cx="3678083" cy="507918"/>
            </a:xfrm>
          </p:grpSpPr>
          <p:grpSp>
            <p:nvGrpSpPr>
              <p:cNvPr id="2056" name="Google Shape;2056;p51"/>
              <p:cNvGrpSpPr/>
              <p:nvPr/>
            </p:nvGrpSpPr>
            <p:grpSpPr>
              <a:xfrm>
                <a:off x="2732958" y="24065"/>
                <a:ext cx="1652934" cy="507885"/>
                <a:chOff x="1130783" y="1609546"/>
                <a:chExt cx="1940291" cy="596179"/>
              </a:xfrm>
            </p:grpSpPr>
            <p:sp>
              <p:nvSpPr>
                <p:cNvPr id="2057" name="Google Shape;2057;p51"/>
                <p:cNvSpPr/>
                <p:nvPr/>
              </p:nvSpPr>
              <p:spPr>
                <a:xfrm>
                  <a:off x="1130783" y="1609546"/>
                  <a:ext cx="1940291" cy="596179"/>
                </a:xfrm>
                <a:custGeom>
                  <a:avLst/>
                  <a:gdLst/>
                  <a:ahLst/>
                  <a:cxnLst/>
                  <a:rect l="l" t="t" r="r" b="b"/>
                  <a:pathLst>
                    <a:path w="33294" h="10230" extrusionOk="0">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0"/>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4" y="8582"/>
                        <a:pt x="17673" y="8349"/>
                        <a:pt x="18834" y="8349"/>
                      </a:cubicBezTo>
                      <a:cubicBezTo>
                        <a:pt x="19360" y="8349"/>
                        <a:pt x="19889" y="8397"/>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597"/>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7" y="7053"/>
                        <a:pt x="29421" y="7053"/>
                      </a:cubicBezTo>
                      <a:cubicBezTo>
                        <a:pt x="29698" y="7053"/>
                        <a:pt x="30011" y="6994"/>
                        <a:pt x="30242" y="6900"/>
                      </a:cubicBezTo>
                      <a:lnTo>
                        <a:pt x="30242" y="6900"/>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1"/>
                <p:cNvSpPr/>
                <p:nvPr/>
              </p:nvSpPr>
              <p:spPr>
                <a:xfrm>
                  <a:off x="1130783" y="1609546"/>
                  <a:ext cx="1940291" cy="596179"/>
                </a:xfrm>
                <a:custGeom>
                  <a:avLst/>
                  <a:gdLst/>
                  <a:ahLst/>
                  <a:cxnLst/>
                  <a:rect l="l" t="t" r="r" b="b"/>
                  <a:pathLst>
                    <a:path w="33294" h="10230" extrusionOk="0">
                      <a:moveTo>
                        <a:pt x="9965" y="512"/>
                      </a:moveTo>
                      <a:cubicBezTo>
                        <a:pt x="10278" y="512"/>
                        <a:pt x="10603" y="573"/>
                        <a:pt x="10910" y="646"/>
                      </a:cubicBezTo>
                      <a:cubicBezTo>
                        <a:pt x="11132" y="699"/>
                        <a:pt x="11343" y="750"/>
                        <a:pt x="11554" y="750"/>
                      </a:cubicBezTo>
                      <a:cubicBezTo>
                        <a:pt x="11733" y="750"/>
                        <a:pt x="11912" y="713"/>
                        <a:pt x="12097" y="611"/>
                      </a:cubicBezTo>
                      <a:cubicBezTo>
                        <a:pt x="12166" y="570"/>
                        <a:pt x="12254" y="555"/>
                        <a:pt x="12348" y="555"/>
                      </a:cubicBezTo>
                      <a:cubicBezTo>
                        <a:pt x="12462" y="555"/>
                        <a:pt x="12583" y="577"/>
                        <a:pt x="12686" y="602"/>
                      </a:cubicBezTo>
                      <a:cubicBezTo>
                        <a:pt x="13605" y="798"/>
                        <a:pt x="14381" y="1289"/>
                        <a:pt x="15077" y="1904"/>
                      </a:cubicBezTo>
                      <a:cubicBezTo>
                        <a:pt x="15469" y="2252"/>
                        <a:pt x="16299" y="3207"/>
                        <a:pt x="16504" y="3403"/>
                      </a:cubicBezTo>
                      <a:cubicBezTo>
                        <a:pt x="16218" y="3207"/>
                        <a:pt x="16022" y="3019"/>
                        <a:pt x="15871" y="2921"/>
                      </a:cubicBezTo>
                      <a:cubicBezTo>
                        <a:pt x="15121" y="2422"/>
                        <a:pt x="14381" y="1913"/>
                        <a:pt x="13631" y="1413"/>
                      </a:cubicBezTo>
                      <a:cubicBezTo>
                        <a:pt x="13507" y="1333"/>
                        <a:pt x="13355" y="1297"/>
                        <a:pt x="13221" y="1235"/>
                      </a:cubicBezTo>
                      <a:lnTo>
                        <a:pt x="13194" y="1271"/>
                      </a:lnTo>
                      <a:cubicBezTo>
                        <a:pt x="13498" y="1520"/>
                        <a:pt x="13801" y="1770"/>
                        <a:pt x="14104" y="2011"/>
                      </a:cubicBezTo>
                      <a:cubicBezTo>
                        <a:pt x="13908" y="1958"/>
                        <a:pt x="13703" y="1922"/>
                        <a:pt x="13515" y="1842"/>
                      </a:cubicBezTo>
                      <a:cubicBezTo>
                        <a:pt x="12311" y="1280"/>
                        <a:pt x="11053" y="985"/>
                        <a:pt x="9733" y="932"/>
                      </a:cubicBezTo>
                      <a:cubicBezTo>
                        <a:pt x="9703" y="930"/>
                        <a:pt x="9673" y="930"/>
                        <a:pt x="9643" y="930"/>
                      </a:cubicBezTo>
                      <a:cubicBezTo>
                        <a:pt x="9459" y="930"/>
                        <a:pt x="9275" y="957"/>
                        <a:pt x="9091" y="1057"/>
                      </a:cubicBezTo>
                      <a:cubicBezTo>
                        <a:pt x="9546" y="1110"/>
                        <a:pt x="10001" y="1155"/>
                        <a:pt x="10447" y="1226"/>
                      </a:cubicBezTo>
                      <a:cubicBezTo>
                        <a:pt x="11829" y="1431"/>
                        <a:pt x="14729" y="2939"/>
                        <a:pt x="14845" y="3019"/>
                      </a:cubicBezTo>
                      <a:cubicBezTo>
                        <a:pt x="14755" y="2984"/>
                        <a:pt x="14033" y="2752"/>
                        <a:pt x="13872" y="2680"/>
                      </a:cubicBezTo>
                      <a:cubicBezTo>
                        <a:pt x="12748" y="2207"/>
                        <a:pt x="11597" y="1859"/>
                        <a:pt x="10384" y="1744"/>
                      </a:cubicBezTo>
                      <a:cubicBezTo>
                        <a:pt x="10198" y="1728"/>
                        <a:pt x="10014" y="1720"/>
                        <a:pt x="9830" y="1720"/>
                      </a:cubicBezTo>
                      <a:cubicBezTo>
                        <a:pt x="8956" y="1720"/>
                        <a:pt x="8105" y="1895"/>
                        <a:pt x="7280" y="2234"/>
                      </a:cubicBezTo>
                      <a:cubicBezTo>
                        <a:pt x="7289" y="2181"/>
                        <a:pt x="7280" y="2109"/>
                        <a:pt x="7306" y="2074"/>
                      </a:cubicBezTo>
                      <a:cubicBezTo>
                        <a:pt x="7975" y="1306"/>
                        <a:pt x="8716" y="628"/>
                        <a:pt x="9760" y="521"/>
                      </a:cubicBezTo>
                      <a:cubicBezTo>
                        <a:pt x="9827" y="515"/>
                        <a:pt x="9896" y="512"/>
                        <a:pt x="9965" y="512"/>
                      </a:cubicBezTo>
                      <a:close/>
                      <a:moveTo>
                        <a:pt x="13563" y="6222"/>
                      </a:moveTo>
                      <a:cubicBezTo>
                        <a:pt x="13825" y="6222"/>
                        <a:pt x="14089" y="6241"/>
                        <a:pt x="14354" y="6275"/>
                      </a:cubicBezTo>
                      <a:cubicBezTo>
                        <a:pt x="15460" y="6427"/>
                        <a:pt x="17824" y="6900"/>
                        <a:pt x="17833" y="6944"/>
                      </a:cubicBezTo>
                      <a:cubicBezTo>
                        <a:pt x="17196" y="6880"/>
                        <a:pt x="16602" y="6850"/>
                        <a:pt x="16042" y="6850"/>
                      </a:cubicBezTo>
                      <a:cubicBezTo>
                        <a:pt x="13498" y="6850"/>
                        <a:pt x="11643" y="7477"/>
                        <a:pt x="9501" y="8399"/>
                      </a:cubicBezTo>
                      <a:cubicBezTo>
                        <a:pt x="9983" y="8283"/>
                        <a:pt x="10464" y="8193"/>
                        <a:pt x="10946" y="8051"/>
                      </a:cubicBezTo>
                      <a:cubicBezTo>
                        <a:pt x="12168" y="7703"/>
                        <a:pt x="13391" y="7355"/>
                        <a:pt x="14666" y="7283"/>
                      </a:cubicBezTo>
                      <a:cubicBezTo>
                        <a:pt x="14885" y="7272"/>
                        <a:pt x="15103" y="7267"/>
                        <a:pt x="15322" y="7267"/>
                      </a:cubicBezTo>
                      <a:cubicBezTo>
                        <a:pt x="15800" y="7267"/>
                        <a:pt x="16279" y="7291"/>
                        <a:pt x="16763" y="7328"/>
                      </a:cubicBezTo>
                      <a:cubicBezTo>
                        <a:pt x="15059" y="7801"/>
                        <a:pt x="13364" y="8265"/>
                        <a:pt x="11624" y="8747"/>
                      </a:cubicBezTo>
                      <a:cubicBezTo>
                        <a:pt x="12463" y="8729"/>
                        <a:pt x="13248" y="8613"/>
                        <a:pt x="14033" y="8408"/>
                      </a:cubicBezTo>
                      <a:cubicBezTo>
                        <a:pt x="15139" y="8122"/>
                        <a:pt x="16236" y="7845"/>
                        <a:pt x="17360" y="7640"/>
                      </a:cubicBezTo>
                      <a:cubicBezTo>
                        <a:pt x="17691" y="7577"/>
                        <a:pt x="18023" y="7552"/>
                        <a:pt x="18357" y="7552"/>
                      </a:cubicBezTo>
                      <a:cubicBezTo>
                        <a:pt x="18969" y="7552"/>
                        <a:pt x="19585" y="7637"/>
                        <a:pt x="20197" y="7730"/>
                      </a:cubicBezTo>
                      <a:cubicBezTo>
                        <a:pt x="20394" y="7765"/>
                        <a:pt x="21152" y="8024"/>
                        <a:pt x="21473" y="8247"/>
                      </a:cubicBezTo>
                      <a:cubicBezTo>
                        <a:pt x="21125" y="8140"/>
                        <a:pt x="20688" y="8033"/>
                        <a:pt x="20652" y="8033"/>
                      </a:cubicBezTo>
                      <a:cubicBezTo>
                        <a:pt x="20090" y="7947"/>
                        <a:pt x="19533" y="7907"/>
                        <a:pt x="18980" y="7907"/>
                      </a:cubicBezTo>
                      <a:cubicBezTo>
                        <a:pt x="17584" y="7907"/>
                        <a:pt x="16214" y="8162"/>
                        <a:pt x="14854" y="8577"/>
                      </a:cubicBezTo>
                      <a:cubicBezTo>
                        <a:pt x="14033" y="8827"/>
                        <a:pt x="13203" y="9041"/>
                        <a:pt x="12365" y="9228"/>
                      </a:cubicBezTo>
                      <a:cubicBezTo>
                        <a:pt x="12128" y="9281"/>
                        <a:pt x="11894" y="9306"/>
                        <a:pt x="11664" y="9306"/>
                      </a:cubicBezTo>
                      <a:cubicBezTo>
                        <a:pt x="11043" y="9306"/>
                        <a:pt x="10443" y="9129"/>
                        <a:pt x="9858" y="8862"/>
                      </a:cubicBezTo>
                      <a:cubicBezTo>
                        <a:pt x="9492" y="8702"/>
                        <a:pt x="9135" y="8506"/>
                        <a:pt x="8689" y="8283"/>
                      </a:cubicBezTo>
                      <a:cubicBezTo>
                        <a:pt x="9662" y="7721"/>
                        <a:pt x="10518" y="7176"/>
                        <a:pt x="11410" y="6721"/>
                      </a:cubicBezTo>
                      <a:cubicBezTo>
                        <a:pt x="12090" y="6372"/>
                        <a:pt x="12818" y="6222"/>
                        <a:pt x="13563" y="6222"/>
                      </a:cubicBezTo>
                      <a:close/>
                      <a:moveTo>
                        <a:pt x="9896" y="2208"/>
                      </a:moveTo>
                      <a:cubicBezTo>
                        <a:pt x="10483" y="2208"/>
                        <a:pt x="11080" y="2287"/>
                        <a:pt x="11687" y="2439"/>
                      </a:cubicBezTo>
                      <a:cubicBezTo>
                        <a:pt x="13721" y="2957"/>
                        <a:pt x="15558" y="3893"/>
                        <a:pt x="17316" y="5053"/>
                      </a:cubicBezTo>
                      <a:cubicBezTo>
                        <a:pt x="18458" y="5803"/>
                        <a:pt x="19644" y="6507"/>
                        <a:pt x="20840" y="7167"/>
                      </a:cubicBezTo>
                      <a:cubicBezTo>
                        <a:pt x="22356" y="8015"/>
                        <a:pt x="23998" y="8541"/>
                        <a:pt x="25684" y="8871"/>
                      </a:cubicBezTo>
                      <a:cubicBezTo>
                        <a:pt x="26177" y="8969"/>
                        <a:pt x="26674" y="9015"/>
                        <a:pt x="27169" y="9015"/>
                      </a:cubicBezTo>
                      <a:cubicBezTo>
                        <a:pt x="27811" y="9015"/>
                        <a:pt x="28449" y="8937"/>
                        <a:pt x="29074" y="8791"/>
                      </a:cubicBezTo>
                      <a:cubicBezTo>
                        <a:pt x="30323" y="8506"/>
                        <a:pt x="31268" y="7765"/>
                        <a:pt x="31812" y="6543"/>
                      </a:cubicBezTo>
                      <a:cubicBezTo>
                        <a:pt x="31991" y="6150"/>
                        <a:pt x="32053" y="5731"/>
                        <a:pt x="32000" y="5303"/>
                      </a:cubicBezTo>
                      <a:cubicBezTo>
                        <a:pt x="31982" y="5178"/>
                        <a:pt x="31902" y="5053"/>
                        <a:pt x="31759" y="4955"/>
                      </a:cubicBezTo>
                      <a:cubicBezTo>
                        <a:pt x="31759" y="5098"/>
                        <a:pt x="31759" y="5249"/>
                        <a:pt x="31759" y="5392"/>
                      </a:cubicBezTo>
                      <a:cubicBezTo>
                        <a:pt x="31750" y="5972"/>
                        <a:pt x="31563" y="6481"/>
                        <a:pt x="31215" y="6936"/>
                      </a:cubicBezTo>
                      <a:cubicBezTo>
                        <a:pt x="31213" y="6938"/>
                        <a:pt x="31211" y="6939"/>
                        <a:pt x="31211" y="6939"/>
                      </a:cubicBezTo>
                      <a:cubicBezTo>
                        <a:pt x="31189" y="6939"/>
                        <a:pt x="31397" y="6376"/>
                        <a:pt x="31286" y="5838"/>
                      </a:cubicBezTo>
                      <a:lnTo>
                        <a:pt x="31286" y="5838"/>
                      </a:lnTo>
                      <a:cubicBezTo>
                        <a:pt x="31027" y="6356"/>
                        <a:pt x="30813" y="6775"/>
                        <a:pt x="30608" y="7194"/>
                      </a:cubicBezTo>
                      <a:cubicBezTo>
                        <a:pt x="30608" y="7194"/>
                        <a:pt x="30483" y="6864"/>
                        <a:pt x="30733" y="6418"/>
                      </a:cubicBezTo>
                      <a:cubicBezTo>
                        <a:pt x="30787" y="6320"/>
                        <a:pt x="30858" y="6231"/>
                        <a:pt x="30911" y="6124"/>
                      </a:cubicBezTo>
                      <a:cubicBezTo>
                        <a:pt x="31099" y="5722"/>
                        <a:pt x="31036" y="5241"/>
                        <a:pt x="30751" y="4955"/>
                      </a:cubicBezTo>
                      <a:cubicBezTo>
                        <a:pt x="30603" y="4798"/>
                        <a:pt x="30436" y="4715"/>
                        <a:pt x="30227" y="4715"/>
                      </a:cubicBezTo>
                      <a:cubicBezTo>
                        <a:pt x="30033" y="4715"/>
                        <a:pt x="29804" y="4787"/>
                        <a:pt x="29520" y="4937"/>
                      </a:cubicBezTo>
                      <a:cubicBezTo>
                        <a:pt x="29778" y="4973"/>
                        <a:pt x="29930" y="4991"/>
                        <a:pt x="30082" y="5018"/>
                      </a:cubicBezTo>
                      <a:cubicBezTo>
                        <a:pt x="30608" y="5107"/>
                        <a:pt x="30831" y="5571"/>
                        <a:pt x="30537" y="6035"/>
                      </a:cubicBezTo>
                      <a:cubicBezTo>
                        <a:pt x="30293" y="6421"/>
                        <a:pt x="29970" y="6689"/>
                        <a:pt x="29509" y="6689"/>
                      </a:cubicBezTo>
                      <a:cubicBezTo>
                        <a:pt x="29480" y="6689"/>
                        <a:pt x="29451" y="6688"/>
                        <a:pt x="29422" y="6686"/>
                      </a:cubicBezTo>
                      <a:cubicBezTo>
                        <a:pt x="28949" y="6641"/>
                        <a:pt x="28628" y="6365"/>
                        <a:pt x="28440" y="5936"/>
                      </a:cubicBezTo>
                      <a:cubicBezTo>
                        <a:pt x="28182" y="5348"/>
                        <a:pt x="28271" y="4768"/>
                        <a:pt x="28610" y="4241"/>
                      </a:cubicBezTo>
                      <a:cubicBezTo>
                        <a:pt x="28973" y="3681"/>
                        <a:pt x="29705" y="3329"/>
                        <a:pt x="30388" y="3329"/>
                      </a:cubicBezTo>
                      <a:cubicBezTo>
                        <a:pt x="30543" y="3329"/>
                        <a:pt x="30695" y="3347"/>
                        <a:pt x="30840" y="3385"/>
                      </a:cubicBezTo>
                      <a:cubicBezTo>
                        <a:pt x="32339" y="3786"/>
                        <a:pt x="33061" y="5071"/>
                        <a:pt x="32624" y="6614"/>
                      </a:cubicBezTo>
                      <a:cubicBezTo>
                        <a:pt x="32339" y="7622"/>
                        <a:pt x="31714" y="8363"/>
                        <a:pt x="30849" y="8889"/>
                      </a:cubicBezTo>
                      <a:cubicBezTo>
                        <a:pt x="29815" y="9522"/>
                        <a:pt x="28719" y="9827"/>
                        <a:pt x="27589" y="9827"/>
                      </a:cubicBezTo>
                      <a:cubicBezTo>
                        <a:pt x="27061" y="9827"/>
                        <a:pt x="26526" y="9760"/>
                        <a:pt x="25987" y="9630"/>
                      </a:cubicBezTo>
                      <a:cubicBezTo>
                        <a:pt x="22990" y="8747"/>
                        <a:pt x="22160" y="8131"/>
                        <a:pt x="22017" y="8077"/>
                      </a:cubicBezTo>
                      <a:cubicBezTo>
                        <a:pt x="20215" y="7319"/>
                        <a:pt x="18716" y="6391"/>
                        <a:pt x="17093" y="5285"/>
                      </a:cubicBezTo>
                      <a:cubicBezTo>
                        <a:pt x="15826" y="4429"/>
                        <a:pt x="14470" y="3742"/>
                        <a:pt x="12980" y="3403"/>
                      </a:cubicBezTo>
                      <a:cubicBezTo>
                        <a:pt x="12309" y="3252"/>
                        <a:pt x="11640" y="3168"/>
                        <a:pt x="10977" y="3168"/>
                      </a:cubicBezTo>
                      <a:cubicBezTo>
                        <a:pt x="10072" y="3168"/>
                        <a:pt x="9177" y="3324"/>
                        <a:pt x="8297" y="3679"/>
                      </a:cubicBezTo>
                      <a:cubicBezTo>
                        <a:pt x="7057" y="4179"/>
                        <a:pt x="5834" y="4732"/>
                        <a:pt x="4630" y="5348"/>
                      </a:cubicBezTo>
                      <a:cubicBezTo>
                        <a:pt x="4898" y="5258"/>
                        <a:pt x="5183" y="5196"/>
                        <a:pt x="5451" y="5089"/>
                      </a:cubicBezTo>
                      <a:cubicBezTo>
                        <a:pt x="6111" y="4830"/>
                        <a:pt x="6771" y="4571"/>
                        <a:pt x="7422" y="4286"/>
                      </a:cubicBezTo>
                      <a:cubicBezTo>
                        <a:pt x="8642" y="3750"/>
                        <a:pt x="9850" y="3486"/>
                        <a:pt x="11044" y="3486"/>
                      </a:cubicBezTo>
                      <a:cubicBezTo>
                        <a:pt x="12531" y="3486"/>
                        <a:pt x="13998" y="3895"/>
                        <a:pt x="15442" y="4696"/>
                      </a:cubicBezTo>
                      <a:cubicBezTo>
                        <a:pt x="15576" y="4768"/>
                        <a:pt x="15969" y="5000"/>
                        <a:pt x="16103" y="5062"/>
                      </a:cubicBezTo>
                      <a:cubicBezTo>
                        <a:pt x="16094" y="5062"/>
                        <a:pt x="15362" y="4839"/>
                        <a:pt x="15139" y="4768"/>
                      </a:cubicBezTo>
                      <a:cubicBezTo>
                        <a:pt x="13805" y="4305"/>
                        <a:pt x="12452" y="3998"/>
                        <a:pt x="11057" y="3998"/>
                      </a:cubicBezTo>
                      <a:cubicBezTo>
                        <a:pt x="10810" y="3998"/>
                        <a:pt x="10562" y="4007"/>
                        <a:pt x="10313" y="4027"/>
                      </a:cubicBezTo>
                      <a:cubicBezTo>
                        <a:pt x="9760" y="4072"/>
                        <a:pt x="8234" y="4366"/>
                        <a:pt x="7342" y="4866"/>
                      </a:cubicBezTo>
                      <a:cubicBezTo>
                        <a:pt x="8365" y="4484"/>
                        <a:pt x="9601" y="4133"/>
                        <a:pt x="10971" y="4133"/>
                      </a:cubicBezTo>
                      <a:cubicBezTo>
                        <a:pt x="11107" y="4133"/>
                        <a:pt x="11245" y="4136"/>
                        <a:pt x="11383" y="4143"/>
                      </a:cubicBezTo>
                      <a:cubicBezTo>
                        <a:pt x="12632" y="4232"/>
                        <a:pt x="13845" y="4527"/>
                        <a:pt x="15014" y="4991"/>
                      </a:cubicBezTo>
                      <a:cubicBezTo>
                        <a:pt x="15407" y="5142"/>
                        <a:pt x="16094" y="5472"/>
                        <a:pt x="16111" y="5472"/>
                      </a:cubicBezTo>
                      <a:cubicBezTo>
                        <a:pt x="16094" y="5472"/>
                        <a:pt x="15540" y="5330"/>
                        <a:pt x="15416" y="5294"/>
                      </a:cubicBezTo>
                      <a:cubicBezTo>
                        <a:pt x="14488" y="4946"/>
                        <a:pt x="13578" y="4821"/>
                        <a:pt x="12597" y="4741"/>
                      </a:cubicBezTo>
                      <a:cubicBezTo>
                        <a:pt x="12284" y="4713"/>
                        <a:pt x="11971" y="4698"/>
                        <a:pt x="11658" y="4698"/>
                      </a:cubicBezTo>
                      <a:cubicBezTo>
                        <a:pt x="10778" y="4698"/>
                        <a:pt x="9904" y="4814"/>
                        <a:pt x="9055" y="5071"/>
                      </a:cubicBezTo>
                      <a:cubicBezTo>
                        <a:pt x="8876" y="5125"/>
                        <a:pt x="8207" y="5303"/>
                        <a:pt x="8047" y="5383"/>
                      </a:cubicBezTo>
                      <a:cubicBezTo>
                        <a:pt x="8047" y="5383"/>
                        <a:pt x="9617" y="4869"/>
                        <a:pt x="11595" y="4869"/>
                      </a:cubicBezTo>
                      <a:cubicBezTo>
                        <a:pt x="11829" y="4869"/>
                        <a:pt x="12068" y="4877"/>
                        <a:pt x="12311" y="4893"/>
                      </a:cubicBezTo>
                      <a:cubicBezTo>
                        <a:pt x="13970" y="5009"/>
                        <a:pt x="15523" y="5535"/>
                        <a:pt x="17021" y="6249"/>
                      </a:cubicBezTo>
                      <a:cubicBezTo>
                        <a:pt x="17066" y="6266"/>
                        <a:pt x="17476" y="6436"/>
                        <a:pt x="17583" y="6543"/>
                      </a:cubicBezTo>
                      <a:cubicBezTo>
                        <a:pt x="17459" y="6525"/>
                        <a:pt x="16879" y="6391"/>
                        <a:pt x="16772" y="6374"/>
                      </a:cubicBezTo>
                      <a:cubicBezTo>
                        <a:pt x="15888" y="6195"/>
                        <a:pt x="15014" y="6026"/>
                        <a:pt x="14131" y="5856"/>
                      </a:cubicBezTo>
                      <a:cubicBezTo>
                        <a:pt x="13845" y="5798"/>
                        <a:pt x="13561" y="5770"/>
                        <a:pt x="13279" y="5770"/>
                      </a:cubicBezTo>
                      <a:cubicBezTo>
                        <a:pt x="12656" y="5770"/>
                        <a:pt x="12045" y="5907"/>
                        <a:pt x="11455" y="6159"/>
                      </a:cubicBezTo>
                      <a:cubicBezTo>
                        <a:pt x="11044" y="6329"/>
                        <a:pt x="10652" y="6418"/>
                        <a:pt x="10215" y="6445"/>
                      </a:cubicBezTo>
                      <a:cubicBezTo>
                        <a:pt x="9590" y="6489"/>
                        <a:pt x="8966" y="6641"/>
                        <a:pt x="8341" y="6739"/>
                      </a:cubicBezTo>
                      <a:cubicBezTo>
                        <a:pt x="7895" y="6802"/>
                        <a:pt x="7458" y="6882"/>
                        <a:pt x="7012" y="6891"/>
                      </a:cubicBezTo>
                      <a:cubicBezTo>
                        <a:pt x="6557" y="6891"/>
                        <a:pt x="6120" y="6784"/>
                        <a:pt x="5933" y="6249"/>
                      </a:cubicBezTo>
                      <a:cubicBezTo>
                        <a:pt x="5869" y="6075"/>
                        <a:pt x="5753" y="6007"/>
                        <a:pt x="5613" y="6007"/>
                      </a:cubicBezTo>
                      <a:cubicBezTo>
                        <a:pt x="5538" y="6007"/>
                        <a:pt x="5455" y="6027"/>
                        <a:pt x="5371" y="6061"/>
                      </a:cubicBezTo>
                      <a:cubicBezTo>
                        <a:pt x="5130" y="6168"/>
                        <a:pt x="4889" y="6275"/>
                        <a:pt x="4648" y="6374"/>
                      </a:cubicBezTo>
                      <a:cubicBezTo>
                        <a:pt x="4414" y="6469"/>
                        <a:pt x="4190" y="6521"/>
                        <a:pt x="3977" y="6521"/>
                      </a:cubicBezTo>
                      <a:cubicBezTo>
                        <a:pt x="3611" y="6521"/>
                        <a:pt x="3275" y="6369"/>
                        <a:pt x="2971" y="6026"/>
                      </a:cubicBezTo>
                      <a:cubicBezTo>
                        <a:pt x="2471" y="5472"/>
                        <a:pt x="1873" y="5116"/>
                        <a:pt x="1044" y="5080"/>
                      </a:cubicBezTo>
                      <a:cubicBezTo>
                        <a:pt x="1356" y="4696"/>
                        <a:pt x="1695" y="4563"/>
                        <a:pt x="2043" y="4482"/>
                      </a:cubicBezTo>
                      <a:cubicBezTo>
                        <a:pt x="2551" y="4375"/>
                        <a:pt x="3078" y="4295"/>
                        <a:pt x="3595" y="4259"/>
                      </a:cubicBezTo>
                      <a:cubicBezTo>
                        <a:pt x="4255" y="4215"/>
                        <a:pt x="4880" y="4036"/>
                        <a:pt x="5469" y="3733"/>
                      </a:cubicBezTo>
                      <a:cubicBezTo>
                        <a:pt x="5879" y="3510"/>
                        <a:pt x="6298" y="3287"/>
                        <a:pt x="6700" y="3064"/>
                      </a:cubicBezTo>
                      <a:cubicBezTo>
                        <a:pt x="7734" y="2483"/>
                        <a:pt x="8799" y="2208"/>
                        <a:pt x="9896" y="2208"/>
                      </a:cubicBezTo>
                      <a:close/>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9"/>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9" y="8586"/>
                        <a:pt x="17683" y="8351"/>
                        <a:pt x="18849" y="8351"/>
                      </a:cubicBezTo>
                      <a:cubicBezTo>
                        <a:pt x="19370" y="8351"/>
                        <a:pt x="19894" y="8398"/>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605"/>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8" y="7053"/>
                        <a:pt x="29423" y="7053"/>
                      </a:cubicBezTo>
                      <a:cubicBezTo>
                        <a:pt x="29699" y="7053"/>
                        <a:pt x="30012" y="6995"/>
                        <a:pt x="30242" y="6909"/>
                      </a:cubicBezTo>
                      <a:lnTo>
                        <a:pt x="30242" y="6909"/>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1"/>
                <p:cNvSpPr/>
                <p:nvPr/>
              </p:nvSpPr>
              <p:spPr>
                <a:xfrm>
                  <a:off x="2546925" y="2041266"/>
                  <a:ext cx="439937" cy="124073"/>
                </a:xfrm>
                <a:custGeom>
                  <a:avLst/>
                  <a:gdLst/>
                  <a:ahLst/>
                  <a:cxnLst/>
                  <a:rect l="l" t="t" r="r" b="b"/>
                  <a:pathLst>
                    <a:path w="7549" h="2129" extrusionOk="0">
                      <a:moveTo>
                        <a:pt x="7548" y="0"/>
                      </a:moveTo>
                      <a:cubicBezTo>
                        <a:pt x="7548" y="1"/>
                        <a:pt x="7147" y="429"/>
                        <a:pt x="7049" y="509"/>
                      </a:cubicBezTo>
                      <a:cubicBezTo>
                        <a:pt x="5944" y="1517"/>
                        <a:pt x="4650" y="1942"/>
                        <a:pt x="3239" y="1942"/>
                      </a:cubicBezTo>
                      <a:cubicBezTo>
                        <a:pt x="3089" y="1942"/>
                        <a:pt x="2937" y="1937"/>
                        <a:pt x="2784" y="1927"/>
                      </a:cubicBezTo>
                      <a:cubicBezTo>
                        <a:pt x="1955" y="1874"/>
                        <a:pt x="822" y="1597"/>
                        <a:pt x="1" y="1454"/>
                      </a:cubicBezTo>
                      <a:lnTo>
                        <a:pt x="1" y="1454"/>
                      </a:lnTo>
                      <a:cubicBezTo>
                        <a:pt x="1" y="1455"/>
                        <a:pt x="929" y="1829"/>
                        <a:pt x="2427" y="2079"/>
                      </a:cubicBezTo>
                      <a:cubicBezTo>
                        <a:pt x="2692" y="2112"/>
                        <a:pt x="2954" y="2129"/>
                        <a:pt x="3214" y="2129"/>
                      </a:cubicBezTo>
                      <a:cubicBezTo>
                        <a:pt x="4070" y="2129"/>
                        <a:pt x="4903" y="1952"/>
                        <a:pt x="5710" y="1624"/>
                      </a:cubicBezTo>
                      <a:cubicBezTo>
                        <a:pt x="6272" y="1401"/>
                        <a:pt x="6772" y="1053"/>
                        <a:pt x="7182" y="598"/>
                      </a:cubicBezTo>
                      <a:cubicBezTo>
                        <a:pt x="7263" y="518"/>
                        <a:pt x="7486" y="116"/>
                        <a:pt x="7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1"/>
                <p:cNvSpPr/>
                <p:nvPr/>
              </p:nvSpPr>
              <p:spPr>
                <a:xfrm>
                  <a:off x="1642867" y="1923370"/>
                  <a:ext cx="175240" cy="30071"/>
                </a:xfrm>
                <a:custGeom>
                  <a:avLst/>
                  <a:gdLst/>
                  <a:ahLst/>
                  <a:cxnLst/>
                  <a:rect l="l" t="t" r="r" b="b"/>
                  <a:pathLst>
                    <a:path w="3007" h="516" extrusionOk="0">
                      <a:moveTo>
                        <a:pt x="2438" y="1"/>
                      </a:moveTo>
                      <a:cubicBezTo>
                        <a:pt x="1683" y="1"/>
                        <a:pt x="859" y="168"/>
                        <a:pt x="0" y="516"/>
                      </a:cubicBezTo>
                      <a:cubicBezTo>
                        <a:pt x="1124" y="337"/>
                        <a:pt x="2141" y="177"/>
                        <a:pt x="3007" y="34"/>
                      </a:cubicBezTo>
                      <a:cubicBezTo>
                        <a:pt x="2822" y="12"/>
                        <a:pt x="2632"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1"/>
                <p:cNvSpPr/>
                <p:nvPr/>
              </p:nvSpPr>
              <p:spPr>
                <a:xfrm>
                  <a:off x="2840177" y="1823949"/>
                  <a:ext cx="133689" cy="56180"/>
                </a:xfrm>
                <a:custGeom>
                  <a:avLst/>
                  <a:gdLst/>
                  <a:ahLst/>
                  <a:cxnLst/>
                  <a:rect l="l" t="t" r="r" b="b"/>
                  <a:pathLst>
                    <a:path w="2294" h="964" extrusionOk="0">
                      <a:moveTo>
                        <a:pt x="1000" y="0"/>
                      </a:moveTo>
                      <a:cubicBezTo>
                        <a:pt x="652" y="0"/>
                        <a:pt x="293" y="137"/>
                        <a:pt x="0" y="402"/>
                      </a:cubicBezTo>
                      <a:cubicBezTo>
                        <a:pt x="2" y="402"/>
                        <a:pt x="5" y="403"/>
                        <a:pt x="7" y="403"/>
                      </a:cubicBezTo>
                      <a:cubicBezTo>
                        <a:pt x="56" y="403"/>
                        <a:pt x="234" y="330"/>
                        <a:pt x="259" y="322"/>
                      </a:cubicBezTo>
                      <a:cubicBezTo>
                        <a:pt x="500" y="242"/>
                        <a:pt x="701" y="204"/>
                        <a:pt x="885" y="204"/>
                      </a:cubicBezTo>
                      <a:cubicBezTo>
                        <a:pt x="1259" y="204"/>
                        <a:pt x="1559" y="364"/>
                        <a:pt x="1972" y="669"/>
                      </a:cubicBezTo>
                      <a:cubicBezTo>
                        <a:pt x="2061" y="741"/>
                        <a:pt x="2293" y="964"/>
                        <a:pt x="2293" y="964"/>
                      </a:cubicBezTo>
                      <a:cubicBezTo>
                        <a:pt x="2177" y="696"/>
                        <a:pt x="1981" y="446"/>
                        <a:pt x="1856" y="330"/>
                      </a:cubicBezTo>
                      <a:cubicBezTo>
                        <a:pt x="1613" y="108"/>
                        <a:pt x="1310"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1"/>
                <p:cNvSpPr/>
                <p:nvPr/>
              </p:nvSpPr>
              <p:spPr>
                <a:xfrm>
                  <a:off x="2808474" y="1913871"/>
                  <a:ext cx="81647" cy="63348"/>
                </a:xfrm>
                <a:custGeom>
                  <a:avLst/>
                  <a:gdLst/>
                  <a:ahLst/>
                  <a:cxnLst/>
                  <a:rect l="l" t="t" r="r" b="b"/>
                  <a:pathLst>
                    <a:path w="1401" h="1087" extrusionOk="0">
                      <a:moveTo>
                        <a:pt x="0" y="1"/>
                      </a:moveTo>
                      <a:lnTo>
                        <a:pt x="0" y="1"/>
                      </a:lnTo>
                      <a:cubicBezTo>
                        <a:pt x="9" y="554"/>
                        <a:pt x="143" y="1027"/>
                        <a:pt x="625" y="1080"/>
                      </a:cubicBezTo>
                      <a:cubicBezTo>
                        <a:pt x="660" y="1085"/>
                        <a:pt x="695" y="1087"/>
                        <a:pt x="730" y="1087"/>
                      </a:cubicBezTo>
                      <a:cubicBezTo>
                        <a:pt x="1108" y="1087"/>
                        <a:pt x="1401" y="823"/>
                        <a:pt x="1401" y="447"/>
                      </a:cubicBezTo>
                      <a:lnTo>
                        <a:pt x="1401" y="447"/>
                      </a:lnTo>
                      <a:cubicBezTo>
                        <a:pt x="1256" y="661"/>
                        <a:pt x="1045" y="781"/>
                        <a:pt x="824" y="781"/>
                      </a:cubicBezTo>
                      <a:cubicBezTo>
                        <a:pt x="512" y="781"/>
                        <a:pt x="183" y="54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1"/>
                <p:cNvSpPr/>
                <p:nvPr/>
              </p:nvSpPr>
              <p:spPr>
                <a:xfrm>
                  <a:off x="2998750" y="1878555"/>
                  <a:ext cx="31237" cy="131066"/>
                </a:xfrm>
                <a:custGeom>
                  <a:avLst/>
                  <a:gdLst/>
                  <a:ahLst/>
                  <a:cxnLst/>
                  <a:rect l="l" t="t" r="r" b="b"/>
                  <a:pathLst>
                    <a:path w="536" h="2249" extrusionOk="0">
                      <a:moveTo>
                        <a:pt x="0" y="0"/>
                      </a:moveTo>
                      <a:cubicBezTo>
                        <a:pt x="437" y="1463"/>
                        <a:pt x="63" y="2248"/>
                        <a:pt x="63" y="2248"/>
                      </a:cubicBezTo>
                      <a:cubicBezTo>
                        <a:pt x="536" y="1561"/>
                        <a:pt x="491" y="55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51"/>
              <p:cNvGrpSpPr/>
              <p:nvPr/>
            </p:nvGrpSpPr>
            <p:grpSpPr>
              <a:xfrm flipH="1">
                <a:off x="4758107" y="24032"/>
                <a:ext cx="1652934" cy="507885"/>
                <a:chOff x="1130783" y="1609546"/>
                <a:chExt cx="1940291" cy="596179"/>
              </a:xfrm>
            </p:grpSpPr>
            <p:sp>
              <p:nvSpPr>
                <p:cNvPr id="2065" name="Google Shape;2065;p51"/>
                <p:cNvSpPr/>
                <p:nvPr/>
              </p:nvSpPr>
              <p:spPr>
                <a:xfrm>
                  <a:off x="1130783" y="1609546"/>
                  <a:ext cx="1940291" cy="596179"/>
                </a:xfrm>
                <a:custGeom>
                  <a:avLst/>
                  <a:gdLst/>
                  <a:ahLst/>
                  <a:cxnLst/>
                  <a:rect l="l" t="t" r="r" b="b"/>
                  <a:pathLst>
                    <a:path w="33294" h="10230" extrusionOk="0">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0"/>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4" y="8582"/>
                        <a:pt x="17673" y="8349"/>
                        <a:pt x="18834" y="8349"/>
                      </a:cubicBezTo>
                      <a:cubicBezTo>
                        <a:pt x="19360" y="8349"/>
                        <a:pt x="19889" y="8397"/>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597"/>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7" y="7053"/>
                        <a:pt x="29421" y="7053"/>
                      </a:cubicBezTo>
                      <a:cubicBezTo>
                        <a:pt x="29698" y="7053"/>
                        <a:pt x="30011" y="6994"/>
                        <a:pt x="30242" y="6900"/>
                      </a:cubicBezTo>
                      <a:lnTo>
                        <a:pt x="30242" y="6900"/>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1"/>
                <p:cNvSpPr/>
                <p:nvPr/>
              </p:nvSpPr>
              <p:spPr>
                <a:xfrm>
                  <a:off x="1130783" y="1609546"/>
                  <a:ext cx="1940291" cy="596179"/>
                </a:xfrm>
                <a:custGeom>
                  <a:avLst/>
                  <a:gdLst/>
                  <a:ahLst/>
                  <a:cxnLst/>
                  <a:rect l="l" t="t" r="r" b="b"/>
                  <a:pathLst>
                    <a:path w="33294" h="10230" extrusionOk="0">
                      <a:moveTo>
                        <a:pt x="9965" y="512"/>
                      </a:moveTo>
                      <a:cubicBezTo>
                        <a:pt x="10278" y="512"/>
                        <a:pt x="10603" y="573"/>
                        <a:pt x="10910" y="646"/>
                      </a:cubicBezTo>
                      <a:cubicBezTo>
                        <a:pt x="11132" y="699"/>
                        <a:pt x="11343" y="750"/>
                        <a:pt x="11554" y="750"/>
                      </a:cubicBezTo>
                      <a:cubicBezTo>
                        <a:pt x="11733" y="750"/>
                        <a:pt x="11912" y="713"/>
                        <a:pt x="12097" y="611"/>
                      </a:cubicBezTo>
                      <a:cubicBezTo>
                        <a:pt x="12166" y="570"/>
                        <a:pt x="12254" y="555"/>
                        <a:pt x="12348" y="555"/>
                      </a:cubicBezTo>
                      <a:cubicBezTo>
                        <a:pt x="12462" y="555"/>
                        <a:pt x="12583" y="577"/>
                        <a:pt x="12686" y="602"/>
                      </a:cubicBezTo>
                      <a:cubicBezTo>
                        <a:pt x="13605" y="798"/>
                        <a:pt x="14381" y="1289"/>
                        <a:pt x="15077" y="1904"/>
                      </a:cubicBezTo>
                      <a:cubicBezTo>
                        <a:pt x="15469" y="2252"/>
                        <a:pt x="16299" y="3207"/>
                        <a:pt x="16504" y="3403"/>
                      </a:cubicBezTo>
                      <a:cubicBezTo>
                        <a:pt x="16218" y="3207"/>
                        <a:pt x="16022" y="3019"/>
                        <a:pt x="15871" y="2921"/>
                      </a:cubicBezTo>
                      <a:cubicBezTo>
                        <a:pt x="15121" y="2422"/>
                        <a:pt x="14381" y="1913"/>
                        <a:pt x="13631" y="1413"/>
                      </a:cubicBezTo>
                      <a:cubicBezTo>
                        <a:pt x="13507" y="1333"/>
                        <a:pt x="13355" y="1297"/>
                        <a:pt x="13221" y="1235"/>
                      </a:cubicBezTo>
                      <a:lnTo>
                        <a:pt x="13194" y="1271"/>
                      </a:lnTo>
                      <a:cubicBezTo>
                        <a:pt x="13498" y="1520"/>
                        <a:pt x="13801" y="1770"/>
                        <a:pt x="14104" y="2011"/>
                      </a:cubicBezTo>
                      <a:cubicBezTo>
                        <a:pt x="13908" y="1958"/>
                        <a:pt x="13703" y="1922"/>
                        <a:pt x="13515" y="1842"/>
                      </a:cubicBezTo>
                      <a:cubicBezTo>
                        <a:pt x="12311" y="1280"/>
                        <a:pt x="11053" y="985"/>
                        <a:pt x="9733" y="932"/>
                      </a:cubicBezTo>
                      <a:cubicBezTo>
                        <a:pt x="9703" y="930"/>
                        <a:pt x="9673" y="930"/>
                        <a:pt x="9643" y="930"/>
                      </a:cubicBezTo>
                      <a:cubicBezTo>
                        <a:pt x="9459" y="930"/>
                        <a:pt x="9275" y="957"/>
                        <a:pt x="9091" y="1057"/>
                      </a:cubicBezTo>
                      <a:cubicBezTo>
                        <a:pt x="9546" y="1110"/>
                        <a:pt x="10001" y="1155"/>
                        <a:pt x="10447" y="1226"/>
                      </a:cubicBezTo>
                      <a:cubicBezTo>
                        <a:pt x="11829" y="1431"/>
                        <a:pt x="14729" y="2939"/>
                        <a:pt x="14845" y="3019"/>
                      </a:cubicBezTo>
                      <a:cubicBezTo>
                        <a:pt x="14755" y="2984"/>
                        <a:pt x="14033" y="2752"/>
                        <a:pt x="13872" y="2680"/>
                      </a:cubicBezTo>
                      <a:cubicBezTo>
                        <a:pt x="12748" y="2207"/>
                        <a:pt x="11597" y="1859"/>
                        <a:pt x="10384" y="1744"/>
                      </a:cubicBezTo>
                      <a:cubicBezTo>
                        <a:pt x="10198" y="1728"/>
                        <a:pt x="10014" y="1720"/>
                        <a:pt x="9830" y="1720"/>
                      </a:cubicBezTo>
                      <a:cubicBezTo>
                        <a:pt x="8956" y="1720"/>
                        <a:pt x="8105" y="1895"/>
                        <a:pt x="7280" y="2234"/>
                      </a:cubicBezTo>
                      <a:cubicBezTo>
                        <a:pt x="7289" y="2181"/>
                        <a:pt x="7280" y="2109"/>
                        <a:pt x="7306" y="2074"/>
                      </a:cubicBezTo>
                      <a:cubicBezTo>
                        <a:pt x="7975" y="1306"/>
                        <a:pt x="8716" y="628"/>
                        <a:pt x="9760" y="521"/>
                      </a:cubicBezTo>
                      <a:cubicBezTo>
                        <a:pt x="9827" y="515"/>
                        <a:pt x="9896" y="512"/>
                        <a:pt x="9965" y="512"/>
                      </a:cubicBezTo>
                      <a:close/>
                      <a:moveTo>
                        <a:pt x="13563" y="6222"/>
                      </a:moveTo>
                      <a:cubicBezTo>
                        <a:pt x="13825" y="6222"/>
                        <a:pt x="14089" y="6241"/>
                        <a:pt x="14354" y="6275"/>
                      </a:cubicBezTo>
                      <a:cubicBezTo>
                        <a:pt x="15460" y="6427"/>
                        <a:pt x="17824" y="6900"/>
                        <a:pt x="17833" y="6944"/>
                      </a:cubicBezTo>
                      <a:cubicBezTo>
                        <a:pt x="17196" y="6880"/>
                        <a:pt x="16602" y="6850"/>
                        <a:pt x="16042" y="6850"/>
                      </a:cubicBezTo>
                      <a:cubicBezTo>
                        <a:pt x="13498" y="6850"/>
                        <a:pt x="11643" y="7477"/>
                        <a:pt x="9501" y="8399"/>
                      </a:cubicBezTo>
                      <a:cubicBezTo>
                        <a:pt x="9983" y="8283"/>
                        <a:pt x="10464" y="8193"/>
                        <a:pt x="10946" y="8051"/>
                      </a:cubicBezTo>
                      <a:cubicBezTo>
                        <a:pt x="12168" y="7703"/>
                        <a:pt x="13391" y="7355"/>
                        <a:pt x="14666" y="7283"/>
                      </a:cubicBezTo>
                      <a:cubicBezTo>
                        <a:pt x="14885" y="7272"/>
                        <a:pt x="15103" y="7267"/>
                        <a:pt x="15322" y="7267"/>
                      </a:cubicBezTo>
                      <a:cubicBezTo>
                        <a:pt x="15800" y="7267"/>
                        <a:pt x="16279" y="7291"/>
                        <a:pt x="16763" y="7328"/>
                      </a:cubicBezTo>
                      <a:cubicBezTo>
                        <a:pt x="15059" y="7801"/>
                        <a:pt x="13364" y="8265"/>
                        <a:pt x="11624" y="8747"/>
                      </a:cubicBezTo>
                      <a:cubicBezTo>
                        <a:pt x="12463" y="8729"/>
                        <a:pt x="13248" y="8613"/>
                        <a:pt x="14033" y="8408"/>
                      </a:cubicBezTo>
                      <a:cubicBezTo>
                        <a:pt x="15139" y="8122"/>
                        <a:pt x="16236" y="7845"/>
                        <a:pt x="17360" y="7640"/>
                      </a:cubicBezTo>
                      <a:cubicBezTo>
                        <a:pt x="17691" y="7577"/>
                        <a:pt x="18023" y="7552"/>
                        <a:pt x="18357" y="7552"/>
                      </a:cubicBezTo>
                      <a:cubicBezTo>
                        <a:pt x="18969" y="7552"/>
                        <a:pt x="19585" y="7637"/>
                        <a:pt x="20197" y="7730"/>
                      </a:cubicBezTo>
                      <a:cubicBezTo>
                        <a:pt x="20394" y="7765"/>
                        <a:pt x="21152" y="8024"/>
                        <a:pt x="21473" y="8247"/>
                      </a:cubicBezTo>
                      <a:cubicBezTo>
                        <a:pt x="21125" y="8140"/>
                        <a:pt x="20688" y="8033"/>
                        <a:pt x="20652" y="8033"/>
                      </a:cubicBezTo>
                      <a:cubicBezTo>
                        <a:pt x="20090" y="7947"/>
                        <a:pt x="19533" y="7907"/>
                        <a:pt x="18980" y="7907"/>
                      </a:cubicBezTo>
                      <a:cubicBezTo>
                        <a:pt x="17584" y="7907"/>
                        <a:pt x="16214" y="8162"/>
                        <a:pt x="14854" y="8577"/>
                      </a:cubicBezTo>
                      <a:cubicBezTo>
                        <a:pt x="14033" y="8827"/>
                        <a:pt x="13203" y="9041"/>
                        <a:pt x="12365" y="9228"/>
                      </a:cubicBezTo>
                      <a:cubicBezTo>
                        <a:pt x="12128" y="9281"/>
                        <a:pt x="11894" y="9306"/>
                        <a:pt x="11664" y="9306"/>
                      </a:cubicBezTo>
                      <a:cubicBezTo>
                        <a:pt x="11043" y="9306"/>
                        <a:pt x="10443" y="9129"/>
                        <a:pt x="9858" y="8862"/>
                      </a:cubicBezTo>
                      <a:cubicBezTo>
                        <a:pt x="9492" y="8702"/>
                        <a:pt x="9135" y="8506"/>
                        <a:pt x="8689" y="8283"/>
                      </a:cubicBezTo>
                      <a:cubicBezTo>
                        <a:pt x="9662" y="7721"/>
                        <a:pt x="10518" y="7176"/>
                        <a:pt x="11410" y="6721"/>
                      </a:cubicBezTo>
                      <a:cubicBezTo>
                        <a:pt x="12090" y="6372"/>
                        <a:pt x="12818" y="6222"/>
                        <a:pt x="13563" y="6222"/>
                      </a:cubicBezTo>
                      <a:close/>
                      <a:moveTo>
                        <a:pt x="9896" y="2208"/>
                      </a:moveTo>
                      <a:cubicBezTo>
                        <a:pt x="10483" y="2208"/>
                        <a:pt x="11080" y="2287"/>
                        <a:pt x="11687" y="2439"/>
                      </a:cubicBezTo>
                      <a:cubicBezTo>
                        <a:pt x="13721" y="2957"/>
                        <a:pt x="15558" y="3893"/>
                        <a:pt x="17316" y="5053"/>
                      </a:cubicBezTo>
                      <a:cubicBezTo>
                        <a:pt x="18458" y="5803"/>
                        <a:pt x="19644" y="6507"/>
                        <a:pt x="20840" y="7167"/>
                      </a:cubicBezTo>
                      <a:cubicBezTo>
                        <a:pt x="22356" y="8015"/>
                        <a:pt x="23998" y="8541"/>
                        <a:pt x="25684" y="8871"/>
                      </a:cubicBezTo>
                      <a:cubicBezTo>
                        <a:pt x="26177" y="8969"/>
                        <a:pt x="26674" y="9015"/>
                        <a:pt x="27169" y="9015"/>
                      </a:cubicBezTo>
                      <a:cubicBezTo>
                        <a:pt x="27811" y="9015"/>
                        <a:pt x="28449" y="8937"/>
                        <a:pt x="29074" y="8791"/>
                      </a:cubicBezTo>
                      <a:cubicBezTo>
                        <a:pt x="30323" y="8506"/>
                        <a:pt x="31268" y="7765"/>
                        <a:pt x="31812" y="6543"/>
                      </a:cubicBezTo>
                      <a:cubicBezTo>
                        <a:pt x="31991" y="6150"/>
                        <a:pt x="32053" y="5731"/>
                        <a:pt x="32000" y="5303"/>
                      </a:cubicBezTo>
                      <a:cubicBezTo>
                        <a:pt x="31982" y="5178"/>
                        <a:pt x="31902" y="5053"/>
                        <a:pt x="31759" y="4955"/>
                      </a:cubicBezTo>
                      <a:cubicBezTo>
                        <a:pt x="31759" y="5098"/>
                        <a:pt x="31759" y="5249"/>
                        <a:pt x="31759" y="5392"/>
                      </a:cubicBezTo>
                      <a:cubicBezTo>
                        <a:pt x="31750" y="5972"/>
                        <a:pt x="31563" y="6481"/>
                        <a:pt x="31215" y="6936"/>
                      </a:cubicBezTo>
                      <a:cubicBezTo>
                        <a:pt x="31213" y="6938"/>
                        <a:pt x="31211" y="6939"/>
                        <a:pt x="31211" y="6939"/>
                      </a:cubicBezTo>
                      <a:cubicBezTo>
                        <a:pt x="31189" y="6939"/>
                        <a:pt x="31397" y="6376"/>
                        <a:pt x="31286" y="5838"/>
                      </a:cubicBezTo>
                      <a:lnTo>
                        <a:pt x="31286" y="5838"/>
                      </a:lnTo>
                      <a:cubicBezTo>
                        <a:pt x="31027" y="6356"/>
                        <a:pt x="30813" y="6775"/>
                        <a:pt x="30608" y="7194"/>
                      </a:cubicBezTo>
                      <a:cubicBezTo>
                        <a:pt x="30608" y="7194"/>
                        <a:pt x="30483" y="6864"/>
                        <a:pt x="30733" y="6418"/>
                      </a:cubicBezTo>
                      <a:cubicBezTo>
                        <a:pt x="30787" y="6320"/>
                        <a:pt x="30858" y="6231"/>
                        <a:pt x="30911" y="6124"/>
                      </a:cubicBezTo>
                      <a:cubicBezTo>
                        <a:pt x="31099" y="5722"/>
                        <a:pt x="31036" y="5241"/>
                        <a:pt x="30751" y="4955"/>
                      </a:cubicBezTo>
                      <a:cubicBezTo>
                        <a:pt x="30603" y="4798"/>
                        <a:pt x="30436" y="4715"/>
                        <a:pt x="30227" y="4715"/>
                      </a:cubicBezTo>
                      <a:cubicBezTo>
                        <a:pt x="30033" y="4715"/>
                        <a:pt x="29804" y="4787"/>
                        <a:pt x="29520" y="4937"/>
                      </a:cubicBezTo>
                      <a:cubicBezTo>
                        <a:pt x="29778" y="4973"/>
                        <a:pt x="29930" y="4991"/>
                        <a:pt x="30082" y="5018"/>
                      </a:cubicBezTo>
                      <a:cubicBezTo>
                        <a:pt x="30608" y="5107"/>
                        <a:pt x="30831" y="5571"/>
                        <a:pt x="30537" y="6035"/>
                      </a:cubicBezTo>
                      <a:cubicBezTo>
                        <a:pt x="30293" y="6421"/>
                        <a:pt x="29970" y="6689"/>
                        <a:pt x="29509" y="6689"/>
                      </a:cubicBezTo>
                      <a:cubicBezTo>
                        <a:pt x="29480" y="6689"/>
                        <a:pt x="29451" y="6688"/>
                        <a:pt x="29422" y="6686"/>
                      </a:cubicBezTo>
                      <a:cubicBezTo>
                        <a:pt x="28949" y="6641"/>
                        <a:pt x="28628" y="6365"/>
                        <a:pt x="28440" y="5936"/>
                      </a:cubicBezTo>
                      <a:cubicBezTo>
                        <a:pt x="28182" y="5348"/>
                        <a:pt x="28271" y="4768"/>
                        <a:pt x="28610" y="4241"/>
                      </a:cubicBezTo>
                      <a:cubicBezTo>
                        <a:pt x="28973" y="3681"/>
                        <a:pt x="29705" y="3329"/>
                        <a:pt x="30388" y="3329"/>
                      </a:cubicBezTo>
                      <a:cubicBezTo>
                        <a:pt x="30543" y="3329"/>
                        <a:pt x="30695" y="3347"/>
                        <a:pt x="30840" y="3385"/>
                      </a:cubicBezTo>
                      <a:cubicBezTo>
                        <a:pt x="32339" y="3786"/>
                        <a:pt x="33061" y="5071"/>
                        <a:pt x="32624" y="6614"/>
                      </a:cubicBezTo>
                      <a:cubicBezTo>
                        <a:pt x="32339" y="7622"/>
                        <a:pt x="31714" y="8363"/>
                        <a:pt x="30849" y="8889"/>
                      </a:cubicBezTo>
                      <a:cubicBezTo>
                        <a:pt x="29815" y="9522"/>
                        <a:pt x="28719" y="9827"/>
                        <a:pt x="27589" y="9827"/>
                      </a:cubicBezTo>
                      <a:cubicBezTo>
                        <a:pt x="27061" y="9827"/>
                        <a:pt x="26526" y="9760"/>
                        <a:pt x="25987" y="9630"/>
                      </a:cubicBezTo>
                      <a:cubicBezTo>
                        <a:pt x="22990" y="8747"/>
                        <a:pt x="22160" y="8131"/>
                        <a:pt x="22017" y="8077"/>
                      </a:cubicBezTo>
                      <a:cubicBezTo>
                        <a:pt x="20215" y="7319"/>
                        <a:pt x="18716" y="6391"/>
                        <a:pt x="17093" y="5285"/>
                      </a:cubicBezTo>
                      <a:cubicBezTo>
                        <a:pt x="15826" y="4429"/>
                        <a:pt x="14470" y="3742"/>
                        <a:pt x="12980" y="3403"/>
                      </a:cubicBezTo>
                      <a:cubicBezTo>
                        <a:pt x="12309" y="3252"/>
                        <a:pt x="11640" y="3168"/>
                        <a:pt x="10977" y="3168"/>
                      </a:cubicBezTo>
                      <a:cubicBezTo>
                        <a:pt x="10072" y="3168"/>
                        <a:pt x="9177" y="3324"/>
                        <a:pt x="8297" y="3679"/>
                      </a:cubicBezTo>
                      <a:cubicBezTo>
                        <a:pt x="7057" y="4179"/>
                        <a:pt x="5834" y="4732"/>
                        <a:pt x="4630" y="5348"/>
                      </a:cubicBezTo>
                      <a:cubicBezTo>
                        <a:pt x="4898" y="5258"/>
                        <a:pt x="5183" y="5196"/>
                        <a:pt x="5451" y="5089"/>
                      </a:cubicBezTo>
                      <a:cubicBezTo>
                        <a:pt x="6111" y="4830"/>
                        <a:pt x="6771" y="4571"/>
                        <a:pt x="7422" y="4286"/>
                      </a:cubicBezTo>
                      <a:cubicBezTo>
                        <a:pt x="8642" y="3750"/>
                        <a:pt x="9850" y="3486"/>
                        <a:pt x="11044" y="3486"/>
                      </a:cubicBezTo>
                      <a:cubicBezTo>
                        <a:pt x="12531" y="3486"/>
                        <a:pt x="13998" y="3895"/>
                        <a:pt x="15442" y="4696"/>
                      </a:cubicBezTo>
                      <a:cubicBezTo>
                        <a:pt x="15576" y="4768"/>
                        <a:pt x="15969" y="5000"/>
                        <a:pt x="16103" y="5062"/>
                      </a:cubicBezTo>
                      <a:cubicBezTo>
                        <a:pt x="16094" y="5062"/>
                        <a:pt x="15362" y="4839"/>
                        <a:pt x="15139" y="4768"/>
                      </a:cubicBezTo>
                      <a:cubicBezTo>
                        <a:pt x="13805" y="4305"/>
                        <a:pt x="12452" y="3998"/>
                        <a:pt x="11057" y="3998"/>
                      </a:cubicBezTo>
                      <a:cubicBezTo>
                        <a:pt x="10810" y="3998"/>
                        <a:pt x="10562" y="4007"/>
                        <a:pt x="10313" y="4027"/>
                      </a:cubicBezTo>
                      <a:cubicBezTo>
                        <a:pt x="9760" y="4072"/>
                        <a:pt x="8234" y="4366"/>
                        <a:pt x="7342" y="4866"/>
                      </a:cubicBezTo>
                      <a:cubicBezTo>
                        <a:pt x="8365" y="4484"/>
                        <a:pt x="9601" y="4133"/>
                        <a:pt x="10971" y="4133"/>
                      </a:cubicBezTo>
                      <a:cubicBezTo>
                        <a:pt x="11107" y="4133"/>
                        <a:pt x="11245" y="4136"/>
                        <a:pt x="11383" y="4143"/>
                      </a:cubicBezTo>
                      <a:cubicBezTo>
                        <a:pt x="12632" y="4232"/>
                        <a:pt x="13845" y="4527"/>
                        <a:pt x="15014" y="4991"/>
                      </a:cubicBezTo>
                      <a:cubicBezTo>
                        <a:pt x="15407" y="5142"/>
                        <a:pt x="16094" y="5472"/>
                        <a:pt x="16111" y="5472"/>
                      </a:cubicBezTo>
                      <a:cubicBezTo>
                        <a:pt x="16094" y="5472"/>
                        <a:pt x="15540" y="5330"/>
                        <a:pt x="15416" y="5294"/>
                      </a:cubicBezTo>
                      <a:cubicBezTo>
                        <a:pt x="14488" y="4946"/>
                        <a:pt x="13578" y="4821"/>
                        <a:pt x="12597" y="4741"/>
                      </a:cubicBezTo>
                      <a:cubicBezTo>
                        <a:pt x="12284" y="4713"/>
                        <a:pt x="11971" y="4698"/>
                        <a:pt x="11658" y="4698"/>
                      </a:cubicBezTo>
                      <a:cubicBezTo>
                        <a:pt x="10778" y="4698"/>
                        <a:pt x="9904" y="4814"/>
                        <a:pt x="9055" y="5071"/>
                      </a:cubicBezTo>
                      <a:cubicBezTo>
                        <a:pt x="8876" y="5125"/>
                        <a:pt x="8207" y="5303"/>
                        <a:pt x="8047" y="5383"/>
                      </a:cubicBezTo>
                      <a:cubicBezTo>
                        <a:pt x="8047" y="5383"/>
                        <a:pt x="9617" y="4869"/>
                        <a:pt x="11595" y="4869"/>
                      </a:cubicBezTo>
                      <a:cubicBezTo>
                        <a:pt x="11829" y="4869"/>
                        <a:pt x="12068" y="4877"/>
                        <a:pt x="12311" y="4893"/>
                      </a:cubicBezTo>
                      <a:cubicBezTo>
                        <a:pt x="13970" y="5009"/>
                        <a:pt x="15523" y="5535"/>
                        <a:pt x="17021" y="6249"/>
                      </a:cubicBezTo>
                      <a:cubicBezTo>
                        <a:pt x="17066" y="6266"/>
                        <a:pt x="17476" y="6436"/>
                        <a:pt x="17583" y="6543"/>
                      </a:cubicBezTo>
                      <a:cubicBezTo>
                        <a:pt x="17459" y="6525"/>
                        <a:pt x="16879" y="6391"/>
                        <a:pt x="16772" y="6374"/>
                      </a:cubicBezTo>
                      <a:cubicBezTo>
                        <a:pt x="15888" y="6195"/>
                        <a:pt x="15014" y="6026"/>
                        <a:pt x="14131" y="5856"/>
                      </a:cubicBezTo>
                      <a:cubicBezTo>
                        <a:pt x="13845" y="5798"/>
                        <a:pt x="13561" y="5770"/>
                        <a:pt x="13279" y="5770"/>
                      </a:cubicBezTo>
                      <a:cubicBezTo>
                        <a:pt x="12656" y="5770"/>
                        <a:pt x="12045" y="5907"/>
                        <a:pt x="11455" y="6159"/>
                      </a:cubicBezTo>
                      <a:cubicBezTo>
                        <a:pt x="11044" y="6329"/>
                        <a:pt x="10652" y="6418"/>
                        <a:pt x="10215" y="6445"/>
                      </a:cubicBezTo>
                      <a:cubicBezTo>
                        <a:pt x="9590" y="6489"/>
                        <a:pt x="8966" y="6641"/>
                        <a:pt x="8341" y="6739"/>
                      </a:cubicBezTo>
                      <a:cubicBezTo>
                        <a:pt x="7895" y="6802"/>
                        <a:pt x="7458" y="6882"/>
                        <a:pt x="7012" y="6891"/>
                      </a:cubicBezTo>
                      <a:cubicBezTo>
                        <a:pt x="6557" y="6891"/>
                        <a:pt x="6120" y="6784"/>
                        <a:pt x="5933" y="6249"/>
                      </a:cubicBezTo>
                      <a:cubicBezTo>
                        <a:pt x="5869" y="6075"/>
                        <a:pt x="5753" y="6007"/>
                        <a:pt x="5613" y="6007"/>
                      </a:cubicBezTo>
                      <a:cubicBezTo>
                        <a:pt x="5538" y="6007"/>
                        <a:pt x="5455" y="6027"/>
                        <a:pt x="5371" y="6061"/>
                      </a:cubicBezTo>
                      <a:cubicBezTo>
                        <a:pt x="5130" y="6168"/>
                        <a:pt x="4889" y="6275"/>
                        <a:pt x="4648" y="6374"/>
                      </a:cubicBezTo>
                      <a:cubicBezTo>
                        <a:pt x="4414" y="6469"/>
                        <a:pt x="4190" y="6521"/>
                        <a:pt x="3977" y="6521"/>
                      </a:cubicBezTo>
                      <a:cubicBezTo>
                        <a:pt x="3611" y="6521"/>
                        <a:pt x="3275" y="6369"/>
                        <a:pt x="2971" y="6026"/>
                      </a:cubicBezTo>
                      <a:cubicBezTo>
                        <a:pt x="2471" y="5472"/>
                        <a:pt x="1873" y="5116"/>
                        <a:pt x="1044" y="5080"/>
                      </a:cubicBezTo>
                      <a:cubicBezTo>
                        <a:pt x="1356" y="4696"/>
                        <a:pt x="1695" y="4563"/>
                        <a:pt x="2043" y="4482"/>
                      </a:cubicBezTo>
                      <a:cubicBezTo>
                        <a:pt x="2551" y="4375"/>
                        <a:pt x="3078" y="4295"/>
                        <a:pt x="3595" y="4259"/>
                      </a:cubicBezTo>
                      <a:cubicBezTo>
                        <a:pt x="4255" y="4215"/>
                        <a:pt x="4880" y="4036"/>
                        <a:pt x="5469" y="3733"/>
                      </a:cubicBezTo>
                      <a:cubicBezTo>
                        <a:pt x="5879" y="3510"/>
                        <a:pt x="6298" y="3287"/>
                        <a:pt x="6700" y="3064"/>
                      </a:cubicBezTo>
                      <a:cubicBezTo>
                        <a:pt x="7734" y="2483"/>
                        <a:pt x="8799" y="2208"/>
                        <a:pt x="9896" y="2208"/>
                      </a:cubicBezTo>
                      <a:close/>
                      <a:moveTo>
                        <a:pt x="10069" y="0"/>
                      </a:moveTo>
                      <a:cubicBezTo>
                        <a:pt x="9537" y="0"/>
                        <a:pt x="9024" y="162"/>
                        <a:pt x="8537" y="468"/>
                      </a:cubicBezTo>
                      <a:cubicBezTo>
                        <a:pt x="8127" y="718"/>
                        <a:pt x="7744" y="1048"/>
                        <a:pt x="7387" y="1378"/>
                      </a:cubicBezTo>
                      <a:cubicBezTo>
                        <a:pt x="7012" y="1726"/>
                        <a:pt x="6691" y="2127"/>
                        <a:pt x="6334" y="2493"/>
                      </a:cubicBezTo>
                      <a:cubicBezTo>
                        <a:pt x="6182" y="2653"/>
                        <a:pt x="6004" y="2805"/>
                        <a:pt x="5817" y="2921"/>
                      </a:cubicBezTo>
                      <a:cubicBezTo>
                        <a:pt x="5049" y="3358"/>
                        <a:pt x="4238" y="3670"/>
                        <a:pt x="3337" y="3715"/>
                      </a:cubicBezTo>
                      <a:cubicBezTo>
                        <a:pt x="2391" y="3769"/>
                        <a:pt x="1481" y="3965"/>
                        <a:pt x="705" y="4571"/>
                      </a:cubicBezTo>
                      <a:cubicBezTo>
                        <a:pt x="535" y="4714"/>
                        <a:pt x="348" y="4857"/>
                        <a:pt x="223" y="5044"/>
                      </a:cubicBezTo>
                      <a:cubicBezTo>
                        <a:pt x="0" y="5339"/>
                        <a:pt x="134" y="5597"/>
                        <a:pt x="491" y="5642"/>
                      </a:cubicBezTo>
                      <a:cubicBezTo>
                        <a:pt x="528" y="5650"/>
                        <a:pt x="568" y="5652"/>
                        <a:pt x="607" y="5652"/>
                      </a:cubicBezTo>
                      <a:cubicBezTo>
                        <a:pt x="661" y="5652"/>
                        <a:pt x="716" y="5647"/>
                        <a:pt x="767" y="5642"/>
                      </a:cubicBezTo>
                      <a:cubicBezTo>
                        <a:pt x="839" y="5636"/>
                        <a:pt x="910" y="5632"/>
                        <a:pt x="979" y="5632"/>
                      </a:cubicBezTo>
                      <a:cubicBezTo>
                        <a:pt x="1583" y="5632"/>
                        <a:pt x="2100" y="5876"/>
                        <a:pt x="2516" y="6356"/>
                      </a:cubicBezTo>
                      <a:cubicBezTo>
                        <a:pt x="2587" y="6445"/>
                        <a:pt x="2676" y="6516"/>
                        <a:pt x="2757" y="6597"/>
                      </a:cubicBezTo>
                      <a:cubicBezTo>
                        <a:pt x="3116" y="6943"/>
                        <a:pt x="3515" y="7112"/>
                        <a:pt x="3951" y="7112"/>
                      </a:cubicBezTo>
                      <a:cubicBezTo>
                        <a:pt x="4132" y="7112"/>
                        <a:pt x="4320" y="7082"/>
                        <a:pt x="4514" y="7025"/>
                      </a:cubicBezTo>
                      <a:cubicBezTo>
                        <a:pt x="4835" y="6927"/>
                        <a:pt x="5147" y="6793"/>
                        <a:pt x="5451" y="6686"/>
                      </a:cubicBezTo>
                      <a:cubicBezTo>
                        <a:pt x="6006" y="7197"/>
                        <a:pt x="6310" y="7376"/>
                        <a:pt x="6923" y="7376"/>
                      </a:cubicBezTo>
                      <a:cubicBezTo>
                        <a:pt x="7048" y="7376"/>
                        <a:pt x="7186" y="7368"/>
                        <a:pt x="7342" y="7355"/>
                      </a:cubicBezTo>
                      <a:cubicBezTo>
                        <a:pt x="7984" y="7301"/>
                        <a:pt x="8627" y="7150"/>
                        <a:pt x="9269" y="7043"/>
                      </a:cubicBezTo>
                      <a:cubicBezTo>
                        <a:pt x="9402" y="7017"/>
                        <a:pt x="9535" y="6969"/>
                        <a:pt x="9687" y="6969"/>
                      </a:cubicBezTo>
                      <a:cubicBezTo>
                        <a:pt x="9750" y="6969"/>
                        <a:pt x="9815" y="6977"/>
                        <a:pt x="9885" y="6998"/>
                      </a:cubicBezTo>
                      <a:cubicBezTo>
                        <a:pt x="9349" y="7560"/>
                        <a:pt x="8716" y="7854"/>
                        <a:pt x="8029" y="8131"/>
                      </a:cubicBezTo>
                      <a:cubicBezTo>
                        <a:pt x="8225" y="8300"/>
                        <a:pt x="8368" y="8416"/>
                        <a:pt x="8511" y="8532"/>
                      </a:cubicBezTo>
                      <a:cubicBezTo>
                        <a:pt x="9441" y="9330"/>
                        <a:pt x="10481" y="9754"/>
                        <a:pt x="11617" y="9754"/>
                      </a:cubicBezTo>
                      <a:cubicBezTo>
                        <a:pt x="11931" y="9754"/>
                        <a:pt x="12251" y="9722"/>
                        <a:pt x="12579" y="9656"/>
                      </a:cubicBezTo>
                      <a:cubicBezTo>
                        <a:pt x="13524" y="9469"/>
                        <a:pt x="14452" y="9166"/>
                        <a:pt x="15389" y="8907"/>
                      </a:cubicBezTo>
                      <a:cubicBezTo>
                        <a:pt x="16529" y="8586"/>
                        <a:pt x="17683" y="8351"/>
                        <a:pt x="18849" y="8351"/>
                      </a:cubicBezTo>
                      <a:cubicBezTo>
                        <a:pt x="19370" y="8351"/>
                        <a:pt x="19894" y="8398"/>
                        <a:pt x="20420" y="8506"/>
                      </a:cubicBezTo>
                      <a:cubicBezTo>
                        <a:pt x="21437" y="8702"/>
                        <a:pt x="22436" y="9050"/>
                        <a:pt x="23427" y="9362"/>
                      </a:cubicBezTo>
                      <a:cubicBezTo>
                        <a:pt x="24426" y="9683"/>
                        <a:pt x="25416" y="10031"/>
                        <a:pt x="26460" y="10165"/>
                      </a:cubicBezTo>
                      <a:cubicBezTo>
                        <a:pt x="26805" y="10207"/>
                        <a:pt x="27145" y="10229"/>
                        <a:pt x="27481" y="10229"/>
                      </a:cubicBezTo>
                      <a:cubicBezTo>
                        <a:pt x="28771" y="10229"/>
                        <a:pt x="29995" y="9907"/>
                        <a:pt x="31134" y="9193"/>
                      </a:cubicBezTo>
                      <a:cubicBezTo>
                        <a:pt x="32098" y="8595"/>
                        <a:pt x="32776" y="7730"/>
                        <a:pt x="33053" y="6605"/>
                      </a:cubicBezTo>
                      <a:cubicBezTo>
                        <a:pt x="33293" y="5606"/>
                        <a:pt x="33204" y="4652"/>
                        <a:pt x="32464" y="3867"/>
                      </a:cubicBezTo>
                      <a:cubicBezTo>
                        <a:pt x="31892" y="3252"/>
                        <a:pt x="31209" y="2942"/>
                        <a:pt x="30429" y="2942"/>
                      </a:cubicBezTo>
                      <a:cubicBezTo>
                        <a:pt x="30247" y="2942"/>
                        <a:pt x="30060" y="2959"/>
                        <a:pt x="29868" y="2992"/>
                      </a:cubicBezTo>
                      <a:cubicBezTo>
                        <a:pt x="28628" y="3224"/>
                        <a:pt x="27771" y="4304"/>
                        <a:pt x="27878" y="5517"/>
                      </a:cubicBezTo>
                      <a:cubicBezTo>
                        <a:pt x="27941" y="6302"/>
                        <a:pt x="28494" y="6971"/>
                        <a:pt x="29234" y="7043"/>
                      </a:cubicBezTo>
                      <a:cubicBezTo>
                        <a:pt x="29294" y="7049"/>
                        <a:pt x="29358" y="7053"/>
                        <a:pt x="29423" y="7053"/>
                      </a:cubicBezTo>
                      <a:cubicBezTo>
                        <a:pt x="29699" y="7053"/>
                        <a:pt x="30012" y="6995"/>
                        <a:pt x="30242" y="6909"/>
                      </a:cubicBezTo>
                      <a:lnTo>
                        <a:pt x="30242" y="6909"/>
                      </a:lnTo>
                      <a:cubicBezTo>
                        <a:pt x="30055" y="7587"/>
                        <a:pt x="29609" y="8015"/>
                        <a:pt x="28976" y="8247"/>
                      </a:cubicBezTo>
                      <a:cubicBezTo>
                        <a:pt x="28281" y="8504"/>
                        <a:pt x="27574" y="8645"/>
                        <a:pt x="26852" y="8645"/>
                      </a:cubicBezTo>
                      <a:cubicBezTo>
                        <a:pt x="26499" y="8645"/>
                        <a:pt x="26142" y="8612"/>
                        <a:pt x="25782" y="8541"/>
                      </a:cubicBezTo>
                      <a:cubicBezTo>
                        <a:pt x="23266" y="8051"/>
                        <a:pt x="20956" y="7087"/>
                        <a:pt x="19055" y="5258"/>
                      </a:cubicBezTo>
                      <a:cubicBezTo>
                        <a:pt x="18395" y="4634"/>
                        <a:pt x="17771" y="3983"/>
                        <a:pt x="17120" y="3340"/>
                      </a:cubicBezTo>
                      <a:cubicBezTo>
                        <a:pt x="16504" y="2734"/>
                        <a:pt x="15897" y="2109"/>
                        <a:pt x="15246" y="1538"/>
                      </a:cubicBezTo>
                      <a:cubicBezTo>
                        <a:pt x="14497" y="878"/>
                        <a:pt x="13649" y="405"/>
                        <a:pt x="12677" y="182"/>
                      </a:cubicBezTo>
                      <a:cubicBezTo>
                        <a:pt x="12555" y="158"/>
                        <a:pt x="12414" y="136"/>
                        <a:pt x="12279" y="136"/>
                      </a:cubicBezTo>
                      <a:cubicBezTo>
                        <a:pt x="12168" y="136"/>
                        <a:pt x="12061" y="151"/>
                        <a:pt x="11972" y="191"/>
                      </a:cubicBezTo>
                      <a:cubicBezTo>
                        <a:pt x="11827" y="258"/>
                        <a:pt x="11692" y="285"/>
                        <a:pt x="11560" y="285"/>
                      </a:cubicBezTo>
                      <a:cubicBezTo>
                        <a:pt x="11375" y="285"/>
                        <a:pt x="11196" y="232"/>
                        <a:pt x="11009" y="165"/>
                      </a:cubicBezTo>
                      <a:cubicBezTo>
                        <a:pt x="10689" y="54"/>
                        <a:pt x="10376" y="0"/>
                        <a:pt x="10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1"/>
                <p:cNvSpPr/>
                <p:nvPr/>
              </p:nvSpPr>
              <p:spPr>
                <a:xfrm>
                  <a:off x="2546925" y="2041266"/>
                  <a:ext cx="439937" cy="124073"/>
                </a:xfrm>
                <a:custGeom>
                  <a:avLst/>
                  <a:gdLst/>
                  <a:ahLst/>
                  <a:cxnLst/>
                  <a:rect l="l" t="t" r="r" b="b"/>
                  <a:pathLst>
                    <a:path w="7549" h="2129" extrusionOk="0">
                      <a:moveTo>
                        <a:pt x="7548" y="0"/>
                      </a:moveTo>
                      <a:cubicBezTo>
                        <a:pt x="7548" y="1"/>
                        <a:pt x="7147" y="429"/>
                        <a:pt x="7049" y="509"/>
                      </a:cubicBezTo>
                      <a:cubicBezTo>
                        <a:pt x="5944" y="1517"/>
                        <a:pt x="4650" y="1942"/>
                        <a:pt x="3239" y="1942"/>
                      </a:cubicBezTo>
                      <a:cubicBezTo>
                        <a:pt x="3089" y="1942"/>
                        <a:pt x="2937" y="1937"/>
                        <a:pt x="2784" y="1927"/>
                      </a:cubicBezTo>
                      <a:cubicBezTo>
                        <a:pt x="1955" y="1874"/>
                        <a:pt x="822" y="1597"/>
                        <a:pt x="1" y="1454"/>
                      </a:cubicBezTo>
                      <a:lnTo>
                        <a:pt x="1" y="1454"/>
                      </a:lnTo>
                      <a:cubicBezTo>
                        <a:pt x="1" y="1455"/>
                        <a:pt x="929" y="1829"/>
                        <a:pt x="2427" y="2079"/>
                      </a:cubicBezTo>
                      <a:cubicBezTo>
                        <a:pt x="2692" y="2112"/>
                        <a:pt x="2954" y="2129"/>
                        <a:pt x="3214" y="2129"/>
                      </a:cubicBezTo>
                      <a:cubicBezTo>
                        <a:pt x="4070" y="2129"/>
                        <a:pt x="4903" y="1952"/>
                        <a:pt x="5710" y="1624"/>
                      </a:cubicBezTo>
                      <a:cubicBezTo>
                        <a:pt x="6272" y="1401"/>
                        <a:pt x="6772" y="1053"/>
                        <a:pt x="7182" y="598"/>
                      </a:cubicBezTo>
                      <a:cubicBezTo>
                        <a:pt x="7263" y="518"/>
                        <a:pt x="7486" y="116"/>
                        <a:pt x="7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1"/>
                <p:cNvSpPr/>
                <p:nvPr/>
              </p:nvSpPr>
              <p:spPr>
                <a:xfrm>
                  <a:off x="1642867" y="1923370"/>
                  <a:ext cx="175240" cy="30071"/>
                </a:xfrm>
                <a:custGeom>
                  <a:avLst/>
                  <a:gdLst/>
                  <a:ahLst/>
                  <a:cxnLst/>
                  <a:rect l="l" t="t" r="r" b="b"/>
                  <a:pathLst>
                    <a:path w="3007" h="516" extrusionOk="0">
                      <a:moveTo>
                        <a:pt x="2438" y="1"/>
                      </a:moveTo>
                      <a:cubicBezTo>
                        <a:pt x="1683" y="1"/>
                        <a:pt x="859" y="168"/>
                        <a:pt x="0" y="516"/>
                      </a:cubicBezTo>
                      <a:cubicBezTo>
                        <a:pt x="1124" y="337"/>
                        <a:pt x="2141" y="177"/>
                        <a:pt x="3007" y="34"/>
                      </a:cubicBezTo>
                      <a:cubicBezTo>
                        <a:pt x="2822" y="12"/>
                        <a:pt x="2632" y="1"/>
                        <a:pt x="2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1"/>
                <p:cNvSpPr/>
                <p:nvPr/>
              </p:nvSpPr>
              <p:spPr>
                <a:xfrm>
                  <a:off x="2840177" y="1823949"/>
                  <a:ext cx="133689" cy="56180"/>
                </a:xfrm>
                <a:custGeom>
                  <a:avLst/>
                  <a:gdLst/>
                  <a:ahLst/>
                  <a:cxnLst/>
                  <a:rect l="l" t="t" r="r" b="b"/>
                  <a:pathLst>
                    <a:path w="2294" h="964" extrusionOk="0">
                      <a:moveTo>
                        <a:pt x="1000" y="0"/>
                      </a:moveTo>
                      <a:cubicBezTo>
                        <a:pt x="652" y="0"/>
                        <a:pt x="293" y="137"/>
                        <a:pt x="0" y="402"/>
                      </a:cubicBezTo>
                      <a:cubicBezTo>
                        <a:pt x="2" y="402"/>
                        <a:pt x="5" y="403"/>
                        <a:pt x="7" y="403"/>
                      </a:cubicBezTo>
                      <a:cubicBezTo>
                        <a:pt x="56" y="403"/>
                        <a:pt x="234" y="330"/>
                        <a:pt x="259" y="322"/>
                      </a:cubicBezTo>
                      <a:cubicBezTo>
                        <a:pt x="500" y="242"/>
                        <a:pt x="701" y="204"/>
                        <a:pt x="885" y="204"/>
                      </a:cubicBezTo>
                      <a:cubicBezTo>
                        <a:pt x="1259" y="204"/>
                        <a:pt x="1559" y="364"/>
                        <a:pt x="1972" y="669"/>
                      </a:cubicBezTo>
                      <a:cubicBezTo>
                        <a:pt x="2061" y="741"/>
                        <a:pt x="2293" y="964"/>
                        <a:pt x="2293" y="964"/>
                      </a:cubicBezTo>
                      <a:cubicBezTo>
                        <a:pt x="2177" y="696"/>
                        <a:pt x="1981" y="446"/>
                        <a:pt x="1856" y="330"/>
                      </a:cubicBezTo>
                      <a:cubicBezTo>
                        <a:pt x="1613" y="108"/>
                        <a:pt x="1310" y="0"/>
                        <a:pt x="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1"/>
                <p:cNvSpPr/>
                <p:nvPr/>
              </p:nvSpPr>
              <p:spPr>
                <a:xfrm>
                  <a:off x="2808474" y="1913871"/>
                  <a:ext cx="81647" cy="63348"/>
                </a:xfrm>
                <a:custGeom>
                  <a:avLst/>
                  <a:gdLst/>
                  <a:ahLst/>
                  <a:cxnLst/>
                  <a:rect l="l" t="t" r="r" b="b"/>
                  <a:pathLst>
                    <a:path w="1401" h="1087" extrusionOk="0">
                      <a:moveTo>
                        <a:pt x="0" y="1"/>
                      </a:moveTo>
                      <a:lnTo>
                        <a:pt x="0" y="1"/>
                      </a:lnTo>
                      <a:cubicBezTo>
                        <a:pt x="9" y="554"/>
                        <a:pt x="143" y="1027"/>
                        <a:pt x="625" y="1080"/>
                      </a:cubicBezTo>
                      <a:cubicBezTo>
                        <a:pt x="660" y="1085"/>
                        <a:pt x="695" y="1087"/>
                        <a:pt x="730" y="1087"/>
                      </a:cubicBezTo>
                      <a:cubicBezTo>
                        <a:pt x="1108" y="1087"/>
                        <a:pt x="1401" y="823"/>
                        <a:pt x="1401" y="447"/>
                      </a:cubicBezTo>
                      <a:lnTo>
                        <a:pt x="1401" y="447"/>
                      </a:lnTo>
                      <a:cubicBezTo>
                        <a:pt x="1256" y="661"/>
                        <a:pt x="1045" y="781"/>
                        <a:pt x="824" y="781"/>
                      </a:cubicBezTo>
                      <a:cubicBezTo>
                        <a:pt x="512" y="781"/>
                        <a:pt x="183" y="54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1"/>
                <p:cNvSpPr/>
                <p:nvPr/>
              </p:nvSpPr>
              <p:spPr>
                <a:xfrm>
                  <a:off x="2998750" y="1878555"/>
                  <a:ext cx="31237" cy="131066"/>
                </a:xfrm>
                <a:custGeom>
                  <a:avLst/>
                  <a:gdLst/>
                  <a:ahLst/>
                  <a:cxnLst/>
                  <a:rect l="l" t="t" r="r" b="b"/>
                  <a:pathLst>
                    <a:path w="536" h="2249" extrusionOk="0">
                      <a:moveTo>
                        <a:pt x="0" y="0"/>
                      </a:moveTo>
                      <a:cubicBezTo>
                        <a:pt x="437" y="1463"/>
                        <a:pt x="63" y="2248"/>
                        <a:pt x="63" y="2248"/>
                      </a:cubicBezTo>
                      <a:cubicBezTo>
                        <a:pt x="536" y="1561"/>
                        <a:pt x="491" y="55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2" name="Google Shape;2072;p51"/>
            <p:cNvGrpSpPr/>
            <p:nvPr/>
          </p:nvGrpSpPr>
          <p:grpSpPr>
            <a:xfrm rot="10800000">
              <a:off x="4028409" y="64686"/>
              <a:ext cx="1087167" cy="949748"/>
              <a:chOff x="1976622" y="441549"/>
              <a:chExt cx="1087167" cy="949748"/>
            </a:xfrm>
          </p:grpSpPr>
          <p:sp>
            <p:nvSpPr>
              <p:cNvPr id="2073" name="Google Shape;2073;p51"/>
              <p:cNvSpPr/>
              <p:nvPr/>
            </p:nvSpPr>
            <p:spPr>
              <a:xfrm>
                <a:off x="1976622" y="441549"/>
                <a:ext cx="1087167" cy="949748"/>
              </a:xfrm>
              <a:custGeom>
                <a:avLst/>
                <a:gdLst/>
                <a:ahLst/>
                <a:cxnLst/>
                <a:rect l="l" t="t" r="r" b="b"/>
                <a:pathLst>
                  <a:path w="18655" h="16297" extrusionOk="0">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1"/>
              <p:cNvSpPr/>
              <p:nvPr/>
            </p:nvSpPr>
            <p:spPr>
              <a:xfrm>
                <a:off x="2045797" y="1074268"/>
                <a:ext cx="166382" cy="19581"/>
              </a:xfrm>
              <a:custGeom>
                <a:avLst/>
                <a:gdLst/>
                <a:ahLst/>
                <a:cxnLst/>
                <a:rect l="l" t="t" r="r" b="b"/>
                <a:pathLst>
                  <a:path w="2855" h="336" extrusionOk="0">
                    <a:moveTo>
                      <a:pt x="0" y="0"/>
                    </a:moveTo>
                    <a:lnTo>
                      <a:pt x="0" y="9"/>
                    </a:lnTo>
                    <a:cubicBezTo>
                      <a:pt x="196" y="90"/>
                      <a:pt x="384" y="205"/>
                      <a:pt x="580" y="259"/>
                    </a:cubicBezTo>
                    <a:cubicBezTo>
                      <a:pt x="785" y="315"/>
                      <a:pt x="990" y="335"/>
                      <a:pt x="1195" y="335"/>
                    </a:cubicBezTo>
                    <a:cubicBezTo>
                      <a:pt x="1578" y="335"/>
                      <a:pt x="1962" y="264"/>
                      <a:pt x="2346" y="223"/>
                    </a:cubicBezTo>
                    <a:cubicBezTo>
                      <a:pt x="2516" y="205"/>
                      <a:pt x="2685" y="152"/>
                      <a:pt x="2855" y="116"/>
                    </a:cubicBezTo>
                    <a:cubicBezTo>
                      <a:pt x="2781" y="111"/>
                      <a:pt x="2707" y="108"/>
                      <a:pt x="2633" y="108"/>
                    </a:cubicBezTo>
                    <a:cubicBezTo>
                      <a:pt x="2359" y="108"/>
                      <a:pt x="2087" y="142"/>
                      <a:pt x="1820" y="170"/>
                    </a:cubicBezTo>
                    <a:cubicBezTo>
                      <a:pt x="1597" y="199"/>
                      <a:pt x="1375" y="217"/>
                      <a:pt x="1153" y="217"/>
                    </a:cubicBezTo>
                    <a:cubicBezTo>
                      <a:pt x="762" y="217"/>
                      <a:pt x="376" y="1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1"/>
              <p:cNvSpPr/>
              <p:nvPr/>
            </p:nvSpPr>
            <p:spPr>
              <a:xfrm>
                <a:off x="1976622" y="441549"/>
                <a:ext cx="1087167" cy="949748"/>
              </a:xfrm>
              <a:custGeom>
                <a:avLst/>
                <a:gdLst/>
                <a:ahLst/>
                <a:cxnLst/>
                <a:rect l="l" t="t" r="r" b="b"/>
                <a:pathLst>
                  <a:path w="18655" h="16297" extrusionOk="0">
                    <a:moveTo>
                      <a:pt x="8857" y="7017"/>
                    </a:moveTo>
                    <a:cubicBezTo>
                      <a:pt x="8858" y="7018"/>
                      <a:pt x="8859" y="7020"/>
                      <a:pt x="8859" y="7021"/>
                    </a:cubicBezTo>
                    <a:cubicBezTo>
                      <a:pt x="8850" y="7039"/>
                      <a:pt x="8841" y="7057"/>
                      <a:pt x="8823" y="7066"/>
                    </a:cubicBezTo>
                    <a:cubicBezTo>
                      <a:pt x="8832" y="7049"/>
                      <a:pt x="8848" y="7040"/>
                      <a:pt x="8857" y="7017"/>
                    </a:cubicBezTo>
                    <a:close/>
                    <a:moveTo>
                      <a:pt x="9798" y="7017"/>
                    </a:moveTo>
                    <a:lnTo>
                      <a:pt x="9798" y="7017"/>
                    </a:lnTo>
                    <a:cubicBezTo>
                      <a:pt x="9807" y="7040"/>
                      <a:pt x="9823" y="7049"/>
                      <a:pt x="9832" y="7066"/>
                    </a:cubicBezTo>
                    <a:cubicBezTo>
                      <a:pt x="9823" y="7057"/>
                      <a:pt x="9805" y="7039"/>
                      <a:pt x="9796" y="7021"/>
                    </a:cubicBezTo>
                    <a:cubicBezTo>
                      <a:pt x="9796" y="7020"/>
                      <a:pt x="9797" y="7018"/>
                      <a:pt x="9798" y="7017"/>
                    </a:cubicBezTo>
                    <a:close/>
                    <a:moveTo>
                      <a:pt x="9332" y="482"/>
                    </a:moveTo>
                    <a:cubicBezTo>
                      <a:pt x="9359" y="661"/>
                      <a:pt x="9430" y="830"/>
                      <a:pt x="9510" y="991"/>
                    </a:cubicBezTo>
                    <a:cubicBezTo>
                      <a:pt x="9617" y="1187"/>
                      <a:pt x="9742" y="1383"/>
                      <a:pt x="9903" y="1535"/>
                    </a:cubicBezTo>
                    <a:cubicBezTo>
                      <a:pt x="10518" y="2133"/>
                      <a:pt x="10733" y="2882"/>
                      <a:pt x="10786" y="3721"/>
                    </a:cubicBezTo>
                    <a:cubicBezTo>
                      <a:pt x="10822" y="4265"/>
                      <a:pt x="10733" y="4782"/>
                      <a:pt x="10599" y="5300"/>
                    </a:cubicBezTo>
                    <a:cubicBezTo>
                      <a:pt x="10527" y="5576"/>
                      <a:pt x="10456" y="5862"/>
                      <a:pt x="10420" y="6147"/>
                    </a:cubicBezTo>
                    <a:cubicBezTo>
                      <a:pt x="10679" y="5567"/>
                      <a:pt x="10991" y="4996"/>
                      <a:pt x="11018" y="4345"/>
                    </a:cubicBezTo>
                    <a:cubicBezTo>
                      <a:pt x="11045" y="3721"/>
                      <a:pt x="10947" y="3087"/>
                      <a:pt x="10902" y="2418"/>
                    </a:cubicBezTo>
                    <a:lnTo>
                      <a:pt x="10902" y="2418"/>
                    </a:lnTo>
                    <a:cubicBezTo>
                      <a:pt x="11616" y="2900"/>
                      <a:pt x="12347" y="3337"/>
                      <a:pt x="12758" y="4167"/>
                    </a:cubicBezTo>
                    <a:cubicBezTo>
                      <a:pt x="13034" y="4755"/>
                      <a:pt x="12874" y="5308"/>
                      <a:pt x="12686" y="5870"/>
                    </a:cubicBezTo>
                    <a:cubicBezTo>
                      <a:pt x="12668" y="5924"/>
                      <a:pt x="12615" y="5986"/>
                      <a:pt x="12561" y="6013"/>
                    </a:cubicBezTo>
                    <a:cubicBezTo>
                      <a:pt x="12329" y="6129"/>
                      <a:pt x="12098" y="6236"/>
                      <a:pt x="11848" y="6325"/>
                    </a:cubicBezTo>
                    <a:cubicBezTo>
                      <a:pt x="12053" y="5915"/>
                      <a:pt x="12374" y="5576"/>
                      <a:pt x="12374" y="5076"/>
                    </a:cubicBezTo>
                    <a:lnTo>
                      <a:pt x="12374" y="5076"/>
                    </a:lnTo>
                    <a:cubicBezTo>
                      <a:pt x="12142" y="5380"/>
                      <a:pt x="11910" y="5674"/>
                      <a:pt x="11678" y="5978"/>
                    </a:cubicBezTo>
                    <a:cubicBezTo>
                      <a:pt x="11714" y="5844"/>
                      <a:pt x="11723" y="5710"/>
                      <a:pt x="11776" y="5585"/>
                    </a:cubicBezTo>
                    <a:cubicBezTo>
                      <a:pt x="11937" y="5201"/>
                      <a:pt x="12115" y="4818"/>
                      <a:pt x="12106" y="4372"/>
                    </a:cubicBezTo>
                    <a:lnTo>
                      <a:pt x="12106" y="4372"/>
                    </a:lnTo>
                    <a:cubicBezTo>
                      <a:pt x="11973" y="4630"/>
                      <a:pt x="11946" y="4853"/>
                      <a:pt x="11803" y="5103"/>
                    </a:cubicBezTo>
                    <a:cubicBezTo>
                      <a:pt x="11660" y="5353"/>
                      <a:pt x="11491" y="5639"/>
                      <a:pt x="11241" y="5862"/>
                    </a:cubicBezTo>
                    <a:cubicBezTo>
                      <a:pt x="11250" y="5817"/>
                      <a:pt x="11295" y="5612"/>
                      <a:pt x="11330" y="5496"/>
                    </a:cubicBezTo>
                    <a:cubicBezTo>
                      <a:pt x="11544" y="4916"/>
                      <a:pt x="11589" y="4479"/>
                      <a:pt x="11518" y="3872"/>
                    </a:cubicBezTo>
                    <a:cubicBezTo>
                      <a:pt x="11500" y="3729"/>
                      <a:pt x="11420" y="3426"/>
                      <a:pt x="11366" y="3283"/>
                    </a:cubicBezTo>
                    <a:lnTo>
                      <a:pt x="11357" y="3274"/>
                    </a:lnTo>
                    <a:lnTo>
                      <a:pt x="11357" y="3274"/>
                    </a:lnTo>
                    <a:cubicBezTo>
                      <a:pt x="11464" y="4113"/>
                      <a:pt x="11455" y="4952"/>
                      <a:pt x="11072" y="5719"/>
                    </a:cubicBezTo>
                    <a:cubicBezTo>
                      <a:pt x="10706" y="6432"/>
                      <a:pt x="10295" y="7119"/>
                      <a:pt x="9876" y="7806"/>
                    </a:cubicBezTo>
                    <a:cubicBezTo>
                      <a:pt x="9965" y="7485"/>
                      <a:pt x="10055" y="7164"/>
                      <a:pt x="10153" y="6825"/>
                    </a:cubicBezTo>
                    <a:cubicBezTo>
                      <a:pt x="10146" y="6824"/>
                      <a:pt x="10139" y="6823"/>
                      <a:pt x="10132" y="6823"/>
                    </a:cubicBezTo>
                    <a:cubicBezTo>
                      <a:pt x="9999" y="6823"/>
                      <a:pt x="9985" y="7034"/>
                      <a:pt x="9868" y="7034"/>
                    </a:cubicBezTo>
                    <a:cubicBezTo>
                      <a:pt x="9849" y="7034"/>
                      <a:pt x="9826" y="7028"/>
                      <a:pt x="9799" y="7014"/>
                    </a:cubicBezTo>
                    <a:lnTo>
                      <a:pt x="9799" y="7014"/>
                    </a:lnTo>
                    <a:cubicBezTo>
                      <a:pt x="10075" y="6347"/>
                      <a:pt x="10385" y="5689"/>
                      <a:pt x="10492" y="4961"/>
                    </a:cubicBezTo>
                    <a:cubicBezTo>
                      <a:pt x="10536" y="4648"/>
                      <a:pt x="10536" y="4336"/>
                      <a:pt x="10554" y="4015"/>
                    </a:cubicBezTo>
                    <a:lnTo>
                      <a:pt x="10554" y="4015"/>
                    </a:lnTo>
                    <a:cubicBezTo>
                      <a:pt x="10456" y="4497"/>
                      <a:pt x="10358" y="4961"/>
                      <a:pt x="10251" y="5424"/>
                    </a:cubicBezTo>
                    <a:cubicBezTo>
                      <a:pt x="10171" y="5630"/>
                      <a:pt x="10117" y="5853"/>
                      <a:pt x="9939" y="6085"/>
                    </a:cubicBezTo>
                    <a:cubicBezTo>
                      <a:pt x="9939" y="6085"/>
                      <a:pt x="10108" y="5523"/>
                      <a:pt x="10108" y="5523"/>
                    </a:cubicBezTo>
                    <a:cubicBezTo>
                      <a:pt x="10349" y="4532"/>
                      <a:pt x="10376" y="3765"/>
                      <a:pt x="10171" y="2748"/>
                    </a:cubicBezTo>
                    <a:lnTo>
                      <a:pt x="10171" y="2748"/>
                    </a:lnTo>
                    <a:cubicBezTo>
                      <a:pt x="10171" y="2802"/>
                      <a:pt x="10162" y="2846"/>
                      <a:pt x="10162" y="2900"/>
                    </a:cubicBezTo>
                    <a:cubicBezTo>
                      <a:pt x="10162" y="2953"/>
                      <a:pt x="10171" y="3007"/>
                      <a:pt x="10179" y="3060"/>
                    </a:cubicBezTo>
                    <a:cubicBezTo>
                      <a:pt x="10304" y="3899"/>
                      <a:pt x="10171" y="4755"/>
                      <a:pt x="9796" y="5737"/>
                    </a:cubicBezTo>
                    <a:cubicBezTo>
                      <a:pt x="9832" y="5380"/>
                      <a:pt x="9885" y="5103"/>
                      <a:pt x="9921" y="4773"/>
                    </a:cubicBezTo>
                    <a:cubicBezTo>
                      <a:pt x="9956" y="4318"/>
                      <a:pt x="9974" y="3952"/>
                      <a:pt x="9903" y="3497"/>
                    </a:cubicBezTo>
                    <a:cubicBezTo>
                      <a:pt x="9849" y="4033"/>
                      <a:pt x="9858" y="4577"/>
                      <a:pt x="9591" y="5085"/>
                    </a:cubicBezTo>
                    <a:cubicBezTo>
                      <a:pt x="9555" y="4158"/>
                      <a:pt x="9336" y="2016"/>
                      <a:pt x="9332" y="2016"/>
                    </a:cubicBezTo>
                    <a:cubicBezTo>
                      <a:pt x="9332" y="2016"/>
                      <a:pt x="9332" y="2016"/>
                      <a:pt x="9332" y="2017"/>
                    </a:cubicBezTo>
                    <a:cubicBezTo>
                      <a:pt x="9332" y="2016"/>
                      <a:pt x="9332" y="2016"/>
                      <a:pt x="9332" y="2016"/>
                    </a:cubicBezTo>
                    <a:cubicBezTo>
                      <a:pt x="9319" y="2016"/>
                      <a:pt x="9100" y="4158"/>
                      <a:pt x="9064" y="5085"/>
                    </a:cubicBezTo>
                    <a:cubicBezTo>
                      <a:pt x="8797" y="4577"/>
                      <a:pt x="8806" y="4033"/>
                      <a:pt x="8752" y="3497"/>
                    </a:cubicBezTo>
                    <a:cubicBezTo>
                      <a:pt x="8681" y="3952"/>
                      <a:pt x="8699" y="4318"/>
                      <a:pt x="8743" y="4773"/>
                    </a:cubicBezTo>
                    <a:cubicBezTo>
                      <a:pt x="8770" y="5103"/>
                      <a:pt x="8823" y="5380"/>
                      <a:pt x="8868" y="5737"/>
                    </a:cubicBezTo>
                    <a:cubicBezTo>
                      <a:pt x="8484" y="4755"/>
                      <a:pt x="8351" y="3899"/>
                      <a:pt x="8484" y="3060"/>
                    </a:cubicBezTo>
                    <a:cubicBezTo>
                      <a:pt x="8484" y="3007"/>
                      <a:pt x="8493" y="2953"/>
                      <a:pt x="8493" y="2900"/>
                    </a:cubicBezTo>
                    <a:cubicBezTo>
                      <a:pt x="8493" y="2846"/>
                      <a:pt x="8493" y="2802"/>
                      <a:pt x="8484" y="2748"/>
                    </a:cubicBezTo>
                    <a:lnTo>
                      <a:pt x="8484" y="2748"/>
                    </a:lnTo>
                    <a:cubicBezTo>
                      <a:pt x="8288" y="3765"/>
                      <a:pt x="8306" y="4532"/>
                      <a:pt x="8556" y="5523"/>
                    </a:cubicBezTo>
                    <a:cubicBezTo>
                      <a:pt x="8547" y="5523"/>
                      <a:pt x="8716" y="6085"/>
                      <a:pt x="8716" y="6085"/>
                    </a:cubicBezTo>
                    <a:cubicBezTo>
                      <a:pt x="8538" y="5853"/>
                      <a:pt x="8484" y="5630"/>
                      <a:pt x="8404" y="5424"/>
                    </a:cubicBezTo>
                    <a:cubicBezTo>
                      <a:pt x="8297" y="4961"/>
                      <a:pt x="8208" y="4497"/>
                      <a:pt x="8101" y="4015"/>
                    </a:cubicBezTo>
                    <a:lnTo>
                      <a:pt x="8101" y="4015"/>
                    </a:lnTo>
                    <a:cubicBezTo>
                      <a:pt x="8119" y="4336"/>
                      <a:pt x="8128" y="4648"/>
                      <a:pt x="8163" y="4961"/>
                    </a:cubicBezTo>
                    <a:cubicBezTo>
                      <a:pt x="8270" y="5689"/>
                      <a:pt x="8580" y="6347"/>
                      <a:pt x="8856" y="7014"/>
                    </a:cubicBezTo>
                    <a:lnTo>
                      <a:pt x="8856" y="7014"/>
                    </a:lnTo>
                    <a:cubicBezTo>
                      <a:pt x="8829" y="7028"/>
                      <a:pt x="8806" y="7034"/>
                      <a:pt x="8787" y="7034"/>
                    </a:cubicBezTo>
                    <a:cubicBezTo>
                      <a:pt x="8670" y="7034"/>
                      <a:pt x="8656" y="6823"/>
                      <a:pt x="8523" y="6823"/>
                    </a:cubicBezTo>
                    <a:cubicBezTo>
                      <a:pt x="8516" y="6823"/>
                      <a:pt x="8510" y="6824"/>
                      <a:pt x="8502" y="6825"/>
                    </a:cubicBezTo>
                    <a:cubicBezTo>
                      <a:pt x="8600" y="7164"/>
                      <a:pt x="8690" y="7485"/>
                      <a:pt x="8788" y="7806"/>
                    </a:cubicBezTo>
                    <a:cubicBezTo>
                      <a:pt x="8360" y="7119"/>
                      <a:pt x="7949" y="6432"/>
                      <a:pt x="7592" y="5719"/>
                    </a:cubicBezTo>
                    <a:cubicBezTo>
                      <a:pt x="7200" y="4952"/>
                      <a:pt x="7191" y="4113"/>
                      <a:pt x="7298" y="3274"/>
                    </a:cubicBezTo>
                    <a:lnTo>
                      <a:pt x="7298" y="3274"/>
                    </a:lnTo>
                    <a:lnTo>
                      <a:pt x="7289" y="3283"/>
                    </a:lnTo>
                    <a:cubicBezTo>
                      <a:pt x="7236" y="3426"/>
                      <a:pt x="7155" y="3729"/>
                      <a:pt x="7146" y="3872"/>
                    </a:cubicBezTo>
                    <a:cubicBezTo>
                      <a:pt x="7066" y="4479"/>
                      <a:pt x="7120" y="4916"/>
                      <a:pt x="7325" y="5496"/>
                    </a:cubicBezTo>
                    <a:cubicBezTo>
                      <a:pt x="7369" y="5612"/>
                      <a:pt x="7405" y="5817"/>
                      <a:pt x="7414" y="5862"/>
                    </a:cubicBezTo>
                    <a:cubicBezTo>
                      <a:pt x="7173" y="5639"/>
                      <a:pt x="7004" y="5353"/>
                      <a:pt x="6861" y="5103"/>
                    </a:cubicBezTo>
                    <a:cubicBezTo>
                      <a:pt x="6709" y="4853"/>
                      <a:pt x="6682" y="4630"/>
                      <a:pt x="6549" y="4372"/>
                    </a:cubicBezTo>
                    <a:lnTo>
                      <a:pt x="6549" y="4372"/>
                    </a:lnTo>
                    <a:cubicBezTo>
                      <a:pt x="6540" y="4818"/>
                      <a:pt x="6718" y="5201"/>
                      <a:pt x="6879" y="5585"/>
                    </a:cubicBezTo>
                    <a:cubicBezTo>
                      <a:pt x="6932" y="5710"/>
                      <a:pt x="6950" y="5844"/>
                      <a:pt x="6977" y="5978"/>
                    </a:cubicBezTo>
                    <a:cubicBezTo>
                      <a:pt x="6745" y="5674"/>
                      <a:pt x="6513" y="5380"/>
                      <a:pt x="6281" y="5076"/>
                    </a:cubicBezTo>
                    <a:lnTo>
                      <a:pt x="6281" y="5076"/>
                    </a:lnTo>
                    <a:cubicBezTo>
                      <a:pt x="6281" y="5576"/>
                      <a:pt x="6602" y="5915"/>
                      <a:pt x="6807" y="6325"/>
                    </a:cubicBezTo>
                    <a:cubicBezTo>
                      <a:pt x="6558" y="6236"/>
                      <a:pt x="6326" y="6129"/>
                      <a:pt x="6094" y="6013"/>
                    </a:cubicBezTo>
                    <a:cubicBezTo>
                      <a:pt x="6040" y="5986"/>
                      <a:pt x="5987" y="5924"/>
                      <a:pt x="5969" y="5870"/>
                    </a:cubicBezTo>
                    <a:cubicBezTo>
                      <a:pt x="5781" y="5308"/>
                      <a:pt x="5621" y="4755"/>
                      <a:pt x="5906" y="4167"/>
                    </a:cubicBezTo>
                    <a:cubicBezTo>
                      <a:pt x="6308" y="3337"/>
                      <a:pt x="7039" y="2900"/>
                      <a:pt x="7753" y="2418"/>
                    </a:cubicBezTo>
                    <a:lnTo>
                      <a:pt x="7753" y="2418"/>
                    </a:lnTo>
                    <a:cubicBezTo>
                      <a:pt x="7708" y="3087"/>
                      <a:pt x="7610" y="3721"/>
                      <a:pt x="7637" y="4345"/>
                    </a:cubicBezTo>
                    <a:cubicBezTo>
                      <a:pt x="7664" y="4996"/>
                      <a:pt x="7985" y="5567"/>
                      <a:pt x="8244" y="6147"/>
                    </a:cubicBezTo>
                    <a:cubicBezTo>
                      <a:pt x="8199" y="5862"/>
                      <a:pt x="8128" y="5576"/>
                      <a:pt x="8056" y="5300"/>
                    </a:cubicBezTo>
                    <a:cubicBezTo>
                      <a:pt x="7922" y="4782"/>
                      <a:pt x="7842" y="4265"/>
                      <a:pt x="7869" y="3721"/>
                    </a:cubicBezTo>
                    <a:cubicBezTo>
                      <a:pt x="7922" y="2882"/>
                      <a:pt x="8137" y="2133"/>
                      <a:pt x="8761" y="1535"/>
                    </a:cubicBezTo>
                    <a:cubicBezTo>
                      <a:pt x="8913" y="1383"/>
                      <a:pt x="9038" y="1187"/>
                      <a:pt x="9145" y="991"/>
                    </a:cubicBezTo>
                    <a:cubicBezTo>
                      <a:pt x="9225" y="830"/>
                      <a:pt x="9296" y="661"/>
                      <a:pt x="9332" y="482"/>
                    </a:cubicBezTo>
                    <a:close/>
                    <a:moveTo>
                      <a:pt x="2614" y="4862"/>
                    </a:moveTo>
                    <a:cubicBezTo>
                      <a:pt x="2641" y="4934"/>
                      <a:pt x="2677" y="5005"/>
                      <a:pt x="2686" y="5085"/>
                    </a:cubicBezTo>
                    <a:cubicBezTo>
                      <a:pt x="2900" y="6308"/>
                      <a:pt x="3382" y="7378"/>
                      <a:pt x="4292" y="8235"/>
                    </a:cubicBezTo>
                    <a:cubicBezTo>
                      <a:pt x="4363" y="8306"/>
                      <a:pt x="4648" y="8502"/>
                      <a:pt x="4782" y="8520"/>
                    </a:cubicBezTo>
                    <a:lnTo>
                      <a:pt x="4577" y="8377"/>
                    </a:lnTo>
                    <a:cubicBezTo>
                      <a:pt x="3962" y="7887"/>
                      <a:pt x="3605" y="7226"/>
                      <a:pt x="3364" y="6486"/>
                    </a:cubicBezTo>
                    <a:lnTo>
                      <a:pt x="3364" y="6486"/>
                    </a:lnTo>
                    <a:cubicBezTo>
                      <a:pt x="3730" y="7075"/>
                      <a:pt x="4229" y="7512"/>
                      <a:pt x="4782" y="7913"/>
                    </a:cubicBezTo>
                    <a:cubicBezTo>
                      <a:pt x="4301" y="7360"/>
                      <a:pt x="3721" y="6879"/>
                      <a:pt x="3444" y="6147"/>
                    </a:cubicBezTo>
                    <a:lnTo>
                      <a:pt x="3444" y="6147"/>
                    </a:lnTo>
                    <a:cubicBezTo>
                      <a:pt x="3801" y="6425"/>
                      <a:pt x="4132" y="6754"/>
                      <a:pt x="4627" y="6754"/>
                    </a:cubicBezTo>
                    <a:cubicBezTo>
                      <a:pt x="4640" y="6754"/>
                      <a:pt x="4653" y="6754"/>
                      <a:pt x="4666" y="6754"/>
                    </a:cubicBezTo>
                    <a:cubicBezTo>
                      <a:pt x="4889" y="7396"/>
                      <a:pt x="5219" y="7958"/>
                      <a:pt x="5880" y="8333"/>
                    </a:cubicBezTo>
                    <a:cubicBezTo>
                      <a:pt x="5737" y="8386"/>
                      <a:pt x="5683" y="8404"/>
                      <a:pt x="5630" y="8422"/>
                    </a:cubicBezTo>
                    <a:cubicBezTo>
                      <a:pt x="5398" y="8529"/>
                      <a:pt x="5255" y="8520"/>
                      <a:pt x="5380" y="8734"/>
                    </a:cubicBezTo>
                    <a:cubicBezTo>
                      <a:pt x="5478" y="8895"/>
                      <a:pt x="5701" y="9180"/>
                      <a:pt x="5853" y="9305"/>
                    </a:cubicBezTo>
                    <a:cubicBezTo>
                      <a:pt x="6120" y="9519"/>
                      <a:pt x="6424" y="9698"/>
                      <a:pt x="6709" y="9912"/>
                    </a:cubicBezTo>
                    <a:cubicBezTo>
                      <a:pt x="7009" y="10134"/>
                      <a:pt x="7620" y="10627"/>
                      <a:pt x="7677" y="10667"/>
                    </a:cubicBezTo>
                    <a:lnTo>
                      <a:pt x="7677" y="10667"/>
                    </a:lnTo>
                    <a:cubicBezTo>
                      <a:pt x="7266" y="10416"/>
                      <a:pt x="6493" y="9875"/>
                      <a:pt x="5996" y="9724"/>
                    </a:cubicBezTo>
                    <a:cubicBezTo>
                      <a:pt x="4550" y="9305"/>
                      <a:pt x="3605" y="8315"/>
                      <a:pt x="2927" y="6995"/>
                    </a:cubicBezTo>
                    <a:cubicBezTo>
                      <a:pt x="2909" y="6959"/>
                      <a:pt x="2757" y="6558"/>
                      <a:pt x="2757" y="6557"/>
                    </a:cubicBezTo>
                    <a:lnTo>
                      <a:pt x="2757" y="6557"/>
                    </a:lnTo>
                    <a:cubicBezTo>
                      <a:pt x="2784" y="6700"/>
                      <a:pt x="2909" y="7182"/>
                      <a:pt x="2971" y="7298"/>
                    </a:cubicBezTo>
                    <a:cubicBezTo>
                      <a:pt x="3355" y="8110"/>
                      <a:pt x="3846" y="8823"/>
                      <a:pt x="4577" y="9350"/>
                    </a:cubicBezTo>
                    <a:cubicBezTo>
                      <a:pt x="4613" y="9367"/>
                      <a:pt x="4675" y="9430"/>
                      <a:pt x="4693" y="9448"/>
                    </a:cubicBezTo>
                    <a:cubicBezTo>
                      <a:pt x="4577" y="9412"/>
                      <a:pt x="4443" y="9394"/>
                      <a:pt x="4336" y="9341"/>
                    </a:cubicBezTo>
                    <a:cubicBezTo>
                      <a:pt x="3837" y="9091"/>
                      <a:pt x="3462" y="8698"/>
                      <a:pt x="3159" y="8217"/>
                    </a:cubicBezTo>
                    <a:cubicBezTo>
                      <a:pt x="3025" y="8012"/>
                      <a:pt x="2820" y="7619"/>
                      <a:pt x="2659" y="7325"/>
                    </a:cubicBezTo>
                    <a:lnTo>
                      <a:pt x="2659" y="7325"/>
                    </a:lnTo>
                    <a:cubicBezTo>
                      <a:pt x="2882" y="8226"/>
                      <a:pt x="3551" y="9260"/>
                      <a:pt x="4390" y="9742"/>
                    </a:cubicBezTo>
                    <a:cubicBezTo>
                      <a:pt x="4318" y="9818"/>
                      <a:pt x="4251" y="9846"/>
                      <a:pt x="4186" y="9846"/>
                    </a:cubicBezTo>
                    <a:cubicBezTo>
                      <a:pt x="4107" y="9846"/>
                      <a:pt x="4031" y="9804"/>
                      <a:pt x="3953" y="9760"/>
                    </a:cubicBezTo>
                    <a:cubicBezTo>
                      <a:pt x="3498" y="9483"/>
                      <a:pt x="3132" y="9127"/>
                      <a:pt x="2864" y="8654"/>
                    </a:cubicBezTo>
                    <a:cubicBezTo>
                      <a:pt x="2374" y="7744"/>
                      <a:pt x="2222" y="6780"/>
                      <a:pt x="2382" y="5763"/>
                    </a:cubicBezTo>
                    <a:cubicBezTo>
                      <a:pt x="2436" y="5469"/>
                      <a:pt x="2498" y="5175"/>
                      <a:pt x="2614" y="4862"/>
                    </a:cubicBezTo>
                    <a:close/>
                    <a:moveTo>
                      <a:pt x="16041" y="4862"/>
                    </a:moveTo>
                    <a:cubicBezTo>
                      <a:pt x="16157" y="5175"/>
                      <a:pt x="16219" y="5469"/>
                      <a:pt x="16273" y="5763"/>
                    </a:cubicBezTo>
                    <a:cubicBezTo>
                      <a:pt x="16433" y="6780"/>
                      <a:pt x="16290" y="7744"/>
                      <a:pt x="15791" y="8654"/>
                    </a:cubicBezTo>
                    <a:cubicBezTo>
                      <a:pt x="15523" y="9127"/>
                      <a:pt x="15157" y="9483"/>
                      <a:pt x="14702" y="9760"/>
                    </a:cubicBezTo>
                    <a:cubicBezTo>
                      <a:pt x="14629" y="9804"/>
                      <a:pt x="14555" y="9846"/>
                      <a:pt x="14475" y="9846"/>
                    </a:cubicBezTo>
                    <a:cubicBezTo>
                      <a:pt x="14410" y="9846"/>
                      <a:pt x="14341" y="9818"/>
                      <a:pt x="14265" y="9742"/>
                    </a:cubicBezTo>
                    <a:cubicBezTo>
                      <a:pt x="15113" y="9260"/>
                      <a:pt x="15782" y="8226"/>
                      <a:pt x="15996" y="7325"/>
                    </a:cubicBezTo>
                    <a:lnTo>
                      <a:pt x="15996" y="7325"/>
                    </a:lnTo>
                    <a:cubicBezTo>
                      <a:pt x="15844" y="7619"/>
                      <a:pt x="15630" y="8012"/>
                      <a:pt x="15496" y="8217"/>
                    </a:cubicBezTo>
                    <a:cubicBezTo>
                      <a:pt x="15193" y="8698"/>
                      <a:pt x="14818" y="9091"/>
                      <a:pt x="14319" y="9341"/>
                    </a:cubicBezTo>
                    <a:cubicBezTo>
                      <a:pt x="14212" y="9394"/>
                      <a:pt x="14087" y="9412"/>
                      <a:pt x="13962" y="9448"/>
                    </a:cubicBezTo>
                    <a:cubicBezTo>
                      <a:pt x="13980" y="9430"/>
                      <a:pt x="14042" y="9367"/>
                      <a:pt x="14078" y="9350"/>
                    </a:cubicBezTo>
                    <a:cubicBezTo>
                      <a:pt x="14810" y="8823"/>
                      <a:pt x="15300" y="8110"/>
                      <a:pt x="15693" y="7298"/>
                    </a:cubicBezTo>
                    <a:cubicBezTo>
                      <a:pt x="15746" y="7182"/>
                      <a:pt x="15871" y="6700"/>
                      <a:pt x="15898" y="6557"/>
                    </a:cubicBezTo>
                    <a:lnTo>
                      <a:pt x="15898" y="6557"/>
                    </a:lnTo>
                    <a:cubicBezTo>
                      <a:pt x="15898" y="6558"/>
                      <a:pt x="15755" y="6959"/>
                      <a:pt x="15737" y="6995"/>
                    </a:cubicBezTo>
                    <a:cubicBezTo>
                      <a:pt x="15059" y="8315"/>
                      <a:pt x="14105" y="9305"/>
                      <a:pt x="12660" y="9724"/>
                    </a:cubicBezTo>
                    <a:cubicBezTo>
                      <a:pt x="12171" y="9875"/>
                      <a:pt x="11389" y="10416"/>
                      <a:pt x="10978" y="10667"/>
                    </a:cubicBezTo>
                    <a:lnTo>
                      <a:pt x="10978" y="10667"/>
                    </a:lnTo>
                    <a:cubicBezTo>
                      <a:pt x="11035" y="10627"/>
                      <a:pt x="11646" y="10134"/>
                      <a:pt x="11946" y="9912"/>
                    </a:cubicBezTo>
                    <a:cubicBezTo>
                      <a:pt x="12231" y="9698"/>
                      <a:pt x="12535" y="9519"/>
                      <a:pt x="12811" y="9305"/>
                    </a:cubicBezTo>
                    <a:cubicBezTo>
                      <a:pt x="12954" y="9180"/>
                      <a:pt x="13177" y="8895"/>
                      <a:pt x="13275" y="8734"/>
                    </a:cubicBezTo>
                    <a:cubicBezTo>
                      <a:pt x="13400" y="8520"/>
                      <a:pt x="13257" y="8529"/>
                      <a:pt x="13025" y="8422"/>
                    </a:cubicBezTo>
                    <a:cubicBezTo>
                      <a:pt x="12972" y="8404"/>
                      <a:pt x="12918" y="8386"/>
                      <a:pt x="12784" y="8333"/>
                    </a:cubicBezTo>
                    <a:cubicBezTo>
                      <a:pt x="13436" y="7958"/>
                      <a:pt x="13775" y="7396"/>
                      <a:pt x="13989" y="6754"/>
                    </a:cubicBezTo>
                    <a:cubicBezTo>
                      <a:pt x="14002" y="6754"/>
                      <a:pt x="14015" y="6754"/>
                      <a:pt x="14028" y="6754"/>
                    </a:cubicBezTo>
                    <a:cubicBezTo>
                      <a:pt x="14532" y="6754"/>
                      <a:pt x="14863" y="6425"/>
                      <a:pt x="15211" y="6147"/>
                    </a:cubicBezTo>
                    <a:lnTo>
                      <a:pt x="15211" y="6147"/>
                    </a:lnTo>
                    <a:cubicBezTo>
                      <a:pt x="14934" y="6879"/>
                      <a:pt x="14355" y="7360"/>
                      <a:pt x="13873" y="7913"/>
                    </a:cubicBezTo>
                    <a:cubicBezTo>
                      <a:pt x="14426" y="7512"/>
                      <a:pt x="14925" y="7075"/>
                      <a:pt x="15300" y="6486"/>
                    </a:cubicBezTo>
                    <a:lnTo>
                      <a:pt x="15300" y="6486"/>
                    </a:lnTo>
                    <a:cubicBezTo>
                      <a:pt x="15050" y="7226"/>
                      <a:pt x="14694" y="7887"/>
                      <a:pt x="14087" y="8377"/>
                    </a:cubicBezTo>
                    <a:lnTo>
                      <a:pt x="13873" y="8520"/>
                    </a:lnTo>
                    <a:cubicBezTo>
                      <a:pt x="14016" y="8502"/>
                      <a:pt x="14292" y="8306"/>
                      <a:pt x="14372" y="8235"/>
                    </a:cubicBezTo>
                    <a:cubicBezTo>
                      <a:pt x="15273" y="7378"/>
                      <a:pt x="15764" y="6308"/>
                      <a:pt x="15969" y="5085"/>
                    </a:cubicBezTo>
                    <a:cubicBezTo>
                      <a:pt x="15978" y="5005"/>
                      <a:pt x="16014" y="4934"/>
                      <a:pt x="16041" y="4862"/>
                    </a:cubicBezTo>
                    <a:close/>
                    <a:moveTo>
                      <a:pt x="5050" y="5719"/>
                    </a:moveTo>
                    <a:lnTo>
                      <a:pt x="5050" y="5719"/>
                    </a:lnTo>
                    <a:cubicBezTo>
                      <a:pt x="5059" y="5719"/>
                      <a:pt x="5344" y="5978"/>
                      <a:pt x="5407" y="6004"/>
                    </a:cubicBezTo>
                    <a:cubicBezTo>
                      <a:pt x="5951" y="6290"/>
                      <a:pt x="6477" y="6584"/>
                      <a:pt x="7021" y="6861"/>
                    </a:cubicBezTo>
                    <a:cubicBezTo>
                      <a:pt x="7566" y="7137"/>
                      <a:pt x="8047" y="7494"/>
                      <a:pt x="8422" y="7985"/>
                    </a:cubicBezTo>
                    <a:cubicBezTo>
                      <a:pt x="8743" y="8404"/>
                      <a:pt x="8957" y="8877"/>
                      <a:pt x="9002" y="9439"/>
                    </a:cubicBezTo>
                    <a:cubicBezTo>
                      <a:pt x="8511" y="8618"/>
                      <a:pt x="7914" y="7913"/>
                      <a:pt x="7155" y="7342"/>
                    </a:cubicBezTo>
                    <a:lnTo>
                      <a:pt x="7155" y="7342"/>
                    </a:lnTo>
                    <a:cubicBezTo>
                      <a:pt x="7236" y="7449"/>
                      <a:pt x="7316" y="7565"/>
                      <a:pt x="7405" y="7673"/>
                    </a:cubicBezTo>
                    <a:cubicBezTo>
                      <a:pt x="7699" y="8038"/>
                      <a:pt x="8012" y="8386"/>
                      <a:pt x="8306" y="8761"/>
                    </a:cubicBezTo>
                    <a:cubicBezTo>
                      <a:pt x="8797" y="9412"/>
                      <a:pt x="9091" y="10233"/>
                      <a:pt x="9073" y="11152"/>
                    </a:cubicBezTo>
                    <a:cubicBezTo>
                      <a:pt x="8886" y="10090"/>
                      <a:pt x="8154" y="9046"/>
                      <a:pt x="7485" y="8395"/>
                    </a:cubicBezTo>
                    <a:cubicBezTo>
                      <a:pt x="7102" y="8020"/>
                      <a:pt x="6700" y="7664"/>
                      <a:pt x="6326" y="7271"/>
                    </a:cubicBezTo>
                    <a:cubicBezTo>
                      <a:pt x="5933" y="6861"/>
                      <a:pt x="5291" y="6174"/>
                      <a:pt x="5050" y="5719"/>
                    </a:cubicBezTo>
                    <a:close/>
                    <a:moveTo>
                      <a:pt x="13605" y="5719"/>
                    </a:moveTo>
                    <a:lnTo>
                      <a:pt x="13605" y="5719"/>
                    </a:lnTo>
                    <a:cubicBezTo>
                      <a:pt x="13364" y="6174"/>
                      <a:pt x="12731" y="6861"/>
                      <a:pt x="12329" y="7271"/>
                    </a:cubicBezTo>
                    <a:cubicBezTo>
                      <a:pt x="11964" y="7664"/>
                      <a:pt x="11562" y="8020"/>
                      <a:pt x="11170" y="8395"/>
                    </a:cubicBezTo>
                    <a:cubicBezTo>
                      <a:pt x="10501" y="9046"/>
                      <a:pt x="9769" y="10090"/>
                      <a:pt x="9582" y="11152"/>
                    </a:cubicBezTo>
                    <a:cubicBezTo>
                      <a:pt x="9573" y="10233"/>
                      <a:pt x="9858" y="9412"/>
                      <a:pt x="10358" y="8761"/>
                    </a:cubicBezTo>
                    <a:cubicBezTo>
                      <a:pt x="10643" y="8386"/>
                      <a:pt x="10956" y="8038"/>
                      <a:pt x="11250" y="7673"/>
                    </a:cubicBezTo>
                    <a:cubicBezTo>
                      <a:pt x="11339" y="7565"/>
                      <a:pt x="11420" y="7449"/>
                      <a:pt x="11500" y="7342"/>
                    </a:cubicBezTo>
                    <a:lnTo>
                      <a:pt x="11500" y="7342"/>
                    </a:lnTo>
                    <a:cubicBezTo>
                      <a:pt x="10742" y="7913"/>
                      <a:pt x="10144" y="8618"/>
                      <a:pt x="9662" y="9439"/>
                    </a:cubicBezTo>
                    <a:cubicBezTo>
                      <a:pt x="9698" y="8877"/>
                      <a:pt x="9912" y="8404"/>
                      <a:pt x="10242" y="7985"/>
                    </a:cubicBezTo>
                    <a:cubicBezTo>
                      <a:pt x="10617" y="7494"/>
                      <a:pt x="11089" y="7137"/>
                      <a:pt x="11634" y="6861"/>
                    </a:cubicBezTo>
                    <a:cubicBezTo>
                      <a:pt x="12178" y="6584"/>
                      <a:pt x="12713" y="6290"/>
                      <a:pt x="13248" y="6004"/>
                    </a:cubicBezTo>
                    <a:cubicBezTo>
                      <a:pt x="13311" y="5978"/>
                      <a:pt x="13596" y="5719"/>
                      <a:pt x="13605" y="5719"/>
                    </a:cubicBezTo>
                    <a:close/>
                    <a:moveTo>
                      <a:pt x="4827" y="5692"/>
                    </a:moveTo>
                    <a:lnTo>
                      <a:pt x="4827" y="5692"/>
                    </a:lnTo>
                    <a:cubicBezTo>
                      <a:pt x="4880" y="5844"/>
                      <a:pt x="4996" y="6040"/>
                      <a:pt x="5023" y="6085"/>
                    </a:cubicBezTo>
                    <a:cubicBezTo>
                      <a:pt x="5478" y="6843"/>
                      <a:pt x="6076" y="7458"/>
                      <a:pt x="6718" y="8047"/>
                    </a:cubicBezTo>
                    <a:cubicBezTo>
                      <a:pt x="7111" y="8404"/>
                      <a:pt x="7494" y="8779"/>
                      <a:pt x="7869" y="9162"/>
                    </a:cubicBezTo>
                    <a:cubicBezTo>
                      <a:pt x="8315" y="9626"/>
                      <a:pt x="8600" y="10197"/>
                      <a:pt x="8797" y="10804"/>
                    </a:cubicBezTo>
                    <a:cubicBezTo>
                      <a:pt x="8815" y="10866"/>
                      <a:pt x="8877" y="11027"/>
                      <a:pt x="8895" y="11250"/>
                    </a:cubicBezTo>
                    <a:cubicBezTo>
                      <a:pt x="8547" y="10563"/>
                      <a:pt x="8030" y="9867"/>
                      <a:pt x="7476" y="9394"/>
                    </a:cubicBezTo>
                    <a:cubicBezTo>
                      <a:pt x="7271" y="9225"/>
                      <a:pt x="6816" y="8886"/>
                      <a:pt x="6611" y="8788"/>
                    </a:cubicBezTo>
                    <a:lnTo>
                      <a:pt x="6611" y="8788"/>
                    </a:lnTo>
                    <a:cubicBezTo>
                      <a:pt x="6727" y="8913"/>
                      <a:pt x="7066" y="9243"/>
                      <a:pt x="7182" y="9359"/>
                    </a:cubicBezTo>
                    <a:cubicBezTo>
                      <a:pt x="7476" y="9662"/>
                      <a:pt x="7691" y="9930"/>
                      <a:pt x="7976" y="10233"/>
                    </a:cubicBezTo>
                    <a:cubicBezTo>
                      <a:pt x="8001" y="10267"/>
                      <a:pt x="8132" y="10430"/>
                      <a:pt x="8121" y="10430"/>
                    </a:cubicBezTo>
                    <a:cubicBezTo>
                      <a:pt x="8121" y="10430"/>
                      <a:pt x="8120" y="10430"/>
                      <a:pt x="8119" y="10429"/>
                    </a:cubicBezTo>
                    <a:cubicBezTo>
                      <a:pt x="7762" y="10117"/>
                      <a:pt x="7244" y="9653"/>
                      <a:pt x="6888" y="9350"/>
                    </a:cubicBezTo>
                    <a:cubicBezTo>
                      <a:pt x="6789" y="9269"/>
                      <a:pt x="6674" y="9207"/>
                      <a:pt x="6566" y="9127"/>
                    </a:cubicBezTo>
                    <a:lnTo>
                      <a:pt x="6415" y="9028"/>
                    </a:lnTo>
                    <a:lnTo>
                      <a:pt x="6415" y="9028"/>
                    </a:lnTo>
                    <a:cubicBezTo>
                      <a:pt x="6674" y="9314"/>
                      <a:pt x="7066" y="9724"/>
                      <a:pt x="7316" y="10010"/>
                    </a:cubicBezTo>
                    <a:cubicBezTo>
                      <a:pt x="6691" y="9689"/>
                      <a:pt x="6076" y="9359"/>
                      <a:pt x="5621" y="8681"/>
                    </a:cubicBezTo>
                    <a:cubicBezTo>
                      <a:pt x="5790" y="8631"/>
                      <a:pt x="5880" y="8602"/>
                      <a:pt x="6017" y="8602"/>
                    </a:cubicBezTo>
                    <a:cubicBezTo>
                      <a:pt x="6075" y="8602"/>
                      <a:pt x="6142" y="8607"/>
                      <a:pt x="6227" y="8618"/>
                    </a:cubicBezTo>
                    <a:cubicBezTo>
                      <a:pt x="6292" y="8626"/>
                      <a:pt x="6501" y="8692"/>
                      <a:pt x="6555" y="8692"/>
                    </a:cubicBezTo>
                    <a:cubicBezTo>
                      <a:pt x="6561" y="8692"/>
                      <a:pt x="6565" y="8691"/>
                      <a:pt x="6566" y="8690"/>
                    </a:cubicBezTo>
                    <a:cubicBezTo>
                      <a:pt x="5772" y="8003"/>
                      <a:pt x="4871" y="6852"/>
                      <a:pt x="4827" y="5692"/>
                    </a:cubicBezTo>
                    <a:close/>
                    <a:moveTo>
                      <a:pt x="13828" y="5692"/>
                    </a:moveTo>
                    <a:lnTo>
                      <a:pt x="13828" y="5692"/>
                    </a:lnTo>
                    <a:cubicBezTo>
                      <a:pt x="13784" y="6852"/>
                      <a:pt x="12883" y="8003"/>
                      <a:pt x="12098" y="8690"/>
                    </a:cubicBezTo>
                    <a:cubicBezTo>
                      <a:pt x="12098" y="8691"/>
                      <a:pt x="12102" y="8692"/>
                      <a:pt x="12107" y="8692"/>
                    </a:cubicBezTo>
                    <a:cubicBezTo>
                      <a:pt x="12154" y="8692"/>
                      <a:pt x="12363" y="8626"/>
                      <a:pt x="12428" y="8618"/>
                    </a:cubicBezTo>
                    <a:cubicBezTo>
                      <a:pt x="12513" y="8607"/>
                      <a:pt x="12580" y="8602"/>
                      <a:pt x="12638" y="8602"/>
                    </a:cubicBezTo>
                    <a:cubicBezTo>
                      <a:pt x="12775" y="8602"/>
                      <a:pt x="12865" y="8631"/>
                      <a:pt x="13034" y="8681"/>
                    </a:cubicBezTo>
                    <a:cubicBezTo>
                      <a:pt x="12579" y="9359"/>
                      <a:pt x="11964" y="9689"/>
                      <a:pt x="11339" y="10010"/>
                    </a:cubicBezTo>
                    <a:cubicBezTo>
                      <a:pt x="11589" y="9724"/>
                      <a:pt x="11982" y="9314"/>
                      <a:pt x="12240" y="9028"/>
                    </a:cubicBezTo>
                    <a:lnTo>
                      <a:pt x="12240" y="9028"/>
                    </a:lnTo>
                    <a:lnTo>
                      <a:pt x="12089" y="9127"/>
                    </a:lnTo>
                    <a:cubicBezTo>
                      <a:pt x="11982" y="9207"/>
                      <a:pt x="11866" y="9269"/>
                      <a:pt x="11767" y="9350"/>
                    </a:cubicBezTo>
                    <a:cubicBezTo>
                      <a:pt x="11420" y="9653"/>
                      <a:pt x="10893" y="10117"/>
                      <a:pt x="10545" y="10429"/>
                    </a:cubicBezTo>
                    <a:cubicBezTo>
                      <a:pt x="10544" y="10430"/>
                      <a:pt x="10542" y="10430"/>
                      <a:pt x="10541" y="10430"/>
                    </a:cubicBezTo>
                    <a:cubicBezTo>
                      <a:pt x="10524" y="10430"/>
                      <a:pt x="10662" y="10267"/>
                      <a:pt x="10679" y="10233"/>
                    </a:cubicBezTo>
                    <a:cubicBezTo>
                      <a:pt x="10965" y="9930"/>
                      <a:pt x="11188" y="9662"/>
                      <a:pt x="11473" y="9359"/>
                    </a:cubicBezTo>
                    <a:cubicBezTo>
                      <a:pt x="11589" y="9243"/>
                      <a:pt x="11928" y="8913"/>
                      <a:pt x="12044" y="8788"/>
                    </a:cubicBezTo>
                    <a:lnTo>
                      <a:pt x="12044" y="8788"/>
                    </a:lnTo>
                    <a:cubicBezTo>
                      <a:pt x="11839" y="8886"/>
                      <a:pt x="11393" y="9225"/>
                      <a:pt x="11179" y="9394"/>
                    </a:cubicBezTo>
                    <a:cubicBezTo>
                      <a:pt x="10626" y="9867"/>
                      <a:pt x="10117" y="10563"/>
                      <a:pt x="9769" y="11250"/>
                    </a:cubicBezTo>
                    <a:cubicBezTo>
                      <a:pt x="9778" y="11027"/>
                      <a:pt x="9840" y="10866"/>
                      <a:pt x="9858" y="10804"/>
                    </a:cubicBezTo>
                    <a:cubicBezTo>
                      <a:pt x="10064" y="10197"/>
                      <a:pt x="10349" y="9626"/>
                      <a:pt x="10786" y="9162"/>
                    </a:cubicBezTo>
                    <a:cubicBezTo>
                      <a:pt x="11161" y="8779"/>
                      <a:pt x="11544" y="8404"/>
                      <a:pt x="11946" y="8047"/>
                    </a:cubicBezTo>
                    <a:cubicBezTo>
                      <a:pt x="12579" y="7458"/>
                      <a:pt x="13177" y="6843"/>
                      <a:pt x="13632" y="6085"/>
                    </a:cubicBezTo>
                    <a:cubicBezTo>
                      <a:pt x="13659" y="6040"/>
                      <a:pt x="13775" y="5844"/>
                      <a:pt x="13828" y="5692"/>
                    </a:cubicBezTo>
                    <a:close/>
                    <a:moveTo>
                      <a:pt x="7887" y="10822"/>
                    </a:moveTo>
                    <a:lnTo>
                      <a:pt x="7887" y="10822"/>
                    </a:lnTo>
                    <a:cubicBezTo>
                      <a:pt x="8217" y="10902"/>
                      <a:pt x="8467" y="11241"/>
                      <a:pt x="8467" y="11553"/>
                    </a:cubicBezTo>
                    <a:cubicBezTo>
                      <a:pt x="8306" y="11241"/>
                      <a:pt x="8092" y="10991"/>
                      <a:pt x="7887" y="10822"/>
                    </a:cubicBezTo>
                    <a:close/>
                    <a:moveTo>
                      <a:pt x="10768" y="10822"/>
                    </a:moveTo>
                    <a:cubicBezTo>
                      <a:pt x="10563" y="10991"/>
                      <a:pt x="10358" y="11241"/>
                      <a:pt x="10188" y="11553"/>
                    </a:cubicBezTo>
                    <a:cubicBezTo>
                      <a:pt x="10197" y="11241"/>
                      <a:pt x="10447" y="10902"/>
                      <a:pt x="10768" y="10822"/>
                    </a:cubicBezTo>
                    <a:close/>
                    <a:moveTo>
                      <a:pt x="4686" y="10179"/>
                    </a:moveTo>
                    <a:cubicBezTo>
                      <a:pt x="5488" y="10179"/>
                      <a:pt x="6249" y="10410"/>
                      <a:pt x="6977" y="10795"/>
                    </a:cubicBezTo>
                    <a:cubicBezTo>
                      <a:pt x="7298" y="10964"/>
                      <a:pt x="8119" y="11419"/>
                      <a:pt x="8369" y="11964"/>
                    </a:cubicBezTo>
                    <a:cubicBezTo>
                      <a:pt x="8003" y="11589"/>
                      <a:pt x="7762" y="11419"/>
                      <a:pt x="7396" y="11214"/>
                    </a:cubicBezTo>
                    <a:cubicBezTo>
                      <a:pt x="7004" y="11000"/>
                      <a:pt x="6459" y="10875"/>
                      <a:pt x="6013" y="10848"/>
                    </a:cubicBezTo>
                    <a:cubicBezTo>
                      <a:pt x="5945" y="10844"/>
                      <a:pt x="5866" y="10842"/>
                      <a:pt x="5781" y="10842"/>
                    </a:cubicBezTo>
                    <a:cubicBezTo>
                      <a:pt x="5312" y="10842"/>
                      <a:pt x="4665" y="10897"/>
                      <a:pt x="4657" y="10920"/>
                    </a:cubicBezTo>
                    <a:cubicBezTo>
                      <a:pt x="4758" y="10920"/>
                      <a:pt x="4860" y="10916"/>
                      <a:pt x="4961" y="10916"/>
                    </a:cubicBezTo>
                    <a:cubicBezTo>
                      <a:pt x="5011" y="10916"/>
                      <a:pt x="5062" y="10917"/>
                      <a:pt x="5112" y="10920"/>
                    </a:cubicBezTo>
                    <a:cubicBezTo>
                      <a:pt x="5282" y="10920"/>
                      <a:pt x="5451" y="10929"/>
                      <a:pt x="5621" y="10938"/>
                    </a:cubicBezTo>
                    <a:cubicBezTo>
                      <a:pt x="5799" y="10947"/>
                      <a:pt x="5978" y="10955"/>
                      <a:pt x="6156" y="10982"/>
                    </a:cubicBezTo>
                    <a:cubicBezTo>
                      <a:pt x="6326" y="11000"/>
                      <a:pt x="6486" y="11045"/>
                      <a:pt x="6647" y="11098"/>
                    </a:cubicBezTo>
                    <a:cubicBezTo>
                      <a:pt x="6798" y="11152"/>
                      <a:pt x="6950" y="11232"/>
                      <a:pt x="7093" y="11321"/>
                    </a:cubicBezTo>
                    <a:cubicBezTo>
                      <a:pt x="6861" y="11308"/>
                      <a:pt x="6630" y="11301"/>
                      <a:pt x="6399" y="11301"/>
                    </a:cubicBezTo>
                    <a:cubicBezTo>
                      <a:pt x="4970" y="11301"/>
                      <a:pt x="3563" y="11534"/>
                      <a:pt x="2142" y="11633"/>
                    </a:cubicBezTo>
                    <a:cubicBezTo>
                      <a:pt x="2200" y="11648"/>
                      <a:pt x="2258" y="11663"/>
                      <a:pt x="2312" y="11663"/>
                    </a:cubicBezTo>
                    <a:cubicBezTo>
                      <a:pt x="2324" y="11663"/>
                      <a:pt x="2335" y="11662"/>
                      <a:pt x="2347" y="11660"/>
                    </a:cubicBezTo>
                    <a:cubicBezTo>
                      <a:pt x="3292" y="11633"/>
                      <a:pt x="4229" y="11580"/>
                      <a:pt x="5175" y="11562"/>
                    </a:cubicBezTo>
                    <a:cubicBezTo>
                      <a:pt x="5275" y="11560"/>
                      <a:pt x="5374" y="11560"/>
                      <a:pt x="5474" y="11560"/>
                    </a:cubicBezTo>
                    <a:cubicBezTo>
                      <a:pt x="5916" y="11560"/>
                      <a:pt x="6354" y="11574"/>
                      <a:pt x="6798" y="11589"/>
                    </a:cubicBezTo>
                    <a:cubicBezTo>
                      <a:pt x="6861" y="11589"/>
                      <a:pt x="6914" y="11616"/>
                      <a:pt x="7057" y="11651"/>
                    </a:cubicBezTo>
                    <a:cubicBezTo>
                      <a:pt x="5891" y="11957"/>
                      <a:pt x="4756" y="12084"/>
                      <a:pt x="3624" y="12084"/>
                    </a:cubicBezTo>
                    <a:cubicBezTo>
                      <a:pt x="3136" y="12084"/>
                      <a:pt x="2649" y="12060"/>
                      <a:pt x="2159" y="12017"/>
                    </a:cubicBezTo>
                    <a:lnTo>
                      <a:pt x="2159" y="12017"/>
                    </a:lnTo>
                    <a:cubicBezTo>
                      <a:pt x="2445" y="12187"/>
                      <a:pt x="2766" y="12195"/>
                      <a:pt x="3078" y="12222"/>
                    </a:cubicBezTo>
                    <a:cubicBezTo>
                      <a:pt x="3340" y="12243"/>
                      <a:pt x="3600" y="12252"/>
                      <a:pt x="3861" y="12252"/>
                    </a:cubicBezTo>
                    <a:cubicBezTo>
                      <a:pt x="4738" y="12252"/>
                      <a:pt x="5608" y="12142"/>
                      <a:pt x="6468" y="11964"/>
                    </a:cubicBezTo>
                    <a:cubicBezTo>
                      <a:pt x="6760" y="11900"/>
                      <a:pt x="7047" y="11841"/>
                      <a:pt x="7355" y="11841"/>
                    </a:cubicBezTo>
                    <a:cubicBezTo>
                      <a:pt x="7481" y="11841"/>
                      <a:pt x="7610" y="11851"/>
                      <a:pt x="7744" y="11874"/>
                    </a:cubicBezTo>
                    <a:cubicBezTo>
                      <a:pt x="6433" y="12249"/>
                      <a:pt x="5157" y="12588"/>
                      <a:pt x="3828" y="12624"/>
                    </a:cubicBezTo>
                    <a:cubicBezTo>
                      <a:pt x="4041" y="12653"/>
                      <a:pt x="4252" y="12665"/>
                      <a:pt x="4460" y="12665"/>
                    </a:cubicBezTo>
                    <a:cubicBezTo>
                      <a:pt x="5607" y="12665"/>
                      <a:pt x="6700" y="12280"/>
                      <a:pt x="7824" y="12062"/>
                    </a:cubicBezTo>
                    <a:lnTo>
                      <a:pt x="7824" y="12062"/>
                    </a:lnTo>
                    <a:cubicBezTo>
                      <a:pt x="7762" y="12106"/>
                      <a:pt x="7708" y="12169"/>
                      <a:pt x="7637" y="12195"/>
                    </a:cubicBezTo>
                    <a:cubicBezTo>
                      <a:pt x="6682" y="12642"/>
                      <a:pt x="5665" y="12829"/>
                      <a:pt x="4640" y="12927"/>
                    </a:cubicBezTo>
                    <a:cubicBezTo>
                      <a:pt x="4528" y="12936"/>
                      <a:pt x="4417" y="12940"/>
                      <a:pt x="4306" y="12940"/>
                    </a:cubicBezTo>
                    <a:cubicBezTo>
                      <a:pt x="3990" y="12940"/>
                      <a:pt x="3674" y="12909"/>
                      <a:pt x="3364" y="12882"/>
                    </a:cubicBezTo>
                    <a:cubicBezTo>
                      <a:pt x="3176" y="12873"/>
                      <a:pt x="2998" y="12802"/>
                      <a:pt x="2820" y="12686"/>
                    </a:cubicBezTo>
                    <a:cubicBezTo>
                      <a:pt x="2927" y="12650"/>
                      <a:pt x="3025" y="12624"/>
                      <a:pt x="3123" y="12588"/>
                    </a:cubicBezTo>
                    <a:cubicBezTo>
                      <a:pt x="2427" y="12383"/>
                      <a:pt x="1633" y="12445"/>
                      <a:pt x="1187" y="11642"/>
                    </a:cubicBezTo>
                    <a:cubicBezTo>
                      <a:pt x="1339" y="11625"/>
                      <a:pt x="1473" y="11616"/>
                      <a:pt x="1696" y="11598"/>
                    </a:cubicBezTo>
                    <a:cubicBezTo>
                      <a:pt x="1267" y="11437"/>
                      <a:pt x="875" y="11393"/>
                      <a:pt x="652" y="11062"/>
                    </a:cubicBezTo>
                    <a:cubicBezTo>
                      <a:pt x="509" y="10848"/>
                      <a:pt x="393" y="10616"/>
                      <a:pt x="224" y="10322"/>
                    </a:cubicBezTo>
                    <a:lnTo>
                      <a:pt x="224" y="10322"/>
                    </a:lnTo>
                    <a:cubicBezTo>
                      <a:pt x="563" y="10384"/>
                      <a:pt x="803" y="10456"/>
                      <a:pt x="1053" y="10483"/>
                    </a:cubicBezTo>
                    <a:cubicBezTo>
                      <a:pt x="1265" y="10512"/>
                      <a:pt x="1475" y="10525"/>
                      <a:pt x="1685" y="10525"/>
                    </a:cubicBezTo>
                    <a:cubicBezTo>
                      <a:pt x="2172" y="10525"/>
                      <a:pt x="2654" y="10457"/>
                      <a:pt x="3141" y="10376"/>
                    </a:cubicBezTo>
                    <a:cubicBezTo>
                      <a:pt x="3435" y="10322"/>
                      <a:pt x="3730" y="10277"/>
                      <a:pt x="4015" y="10233"/>
                    </a:cubicBezTo>
                    <a:cubicBezTo>
                      <a:pt x="4242" y="10196"/>
                      <a:pt x="4466" y="10179"/>
                      <a:pt x="4686" y="10179"/>
                    </a:cubicBezTo>
                    <a:close/>
                    <a:moveTo>
                      <a:pt x="13969" y="10179"/>
                    </a:moveTo>
                    <a:cubicBezTo>
                      <a:pt x="14189" y="10179"/>
                      <a:pt x="14413" y="10196"/>
                      <a:pt x="14640" y="10233"/>
                    </a:cubicBezTo>
                    <a:cubicBezTo>
                      <a:pt x="14934" y="10277"/>
                      <a:pt x="15229" y="10322"/>
                      <a:pt x="15523" y="10376"/>
                    </a:cubicBezTo>
                    <a:cubicBezTo>
                      <a:pt x="16004" y="10457"/>
                      <a:pt x="16488" y="10525"/>
                      <a:pt x="16974" y="10525"/>
                    </a:cubicBezTo>
                    <a:cubicBezTo>
                      <a:pt x="17183" y="10525"/>
                      <a:pt x="17393" y="10512"/>
                      <a:pt x="17602" y="10483"/>
                    </a:cubicBezTo>
                    <a:cubicBezTo>
                      <a:pt x="17852" y="10456"/>
                      <a:pt x="18101" y="10384"/>
                      <a:pt x="18440" y="10322"/>
                    </a:cubicBezTo>
                    <a:lnTo>
                      <a:pt x="18440" y="10322"/>
                    </a:lnTo>
                    <a:cubicBezTo>
                      <a:pt x="18271" y="10616"/>
                      <a:pt x="18155" y="10848"/>
                      <a:pt x="18003" y="11062"/>
                    </a:cubicBezTo>
                    <a:cubicBezTo>
                      <a:pt x="17780" y="11393"/>
                      <a:pt x="17388" y="11437"/>
                      <a:pt x="16959" y="11598"/>
                    </a:cubicBezTo>
                    <a:cubicBezTo>
                      <a:pt x="17183" y="11616"/>
                      <a:pt x="17316" y="11625"/>
                      <a:pt x="17468" y="11642"/>
                    </a:cubicBezTo>
                    <a:cubicBezTo>
                      <a:pt x="17022" y="12445"/>
                      <a:pt x="16228" y="12383"/>
                      <a:pt x="15532" y="12588"/>
                    </a:cubicBezTo>
                    <a:cubicBezTo>
                      <a:pt x="15630" y="12624"/>
                      <a:pt x="15737" y="12650"/>
                      <a:pt x="15835" y="12686"/>
                    </a:cubicBezTo>
                    <a:cubicBezTo>
                      <a:pt x="15666" y="12802"/>
                      <a:pt x="15479" y="12873"/>
                      <a:pt x="15300" y="12882"/>
                    </a:cubicBezTo>
                    <a:cubicBezTo>
                      <a:pt x="14983" y="12909"/>
                      <a:pt x="14666" y="12940"/>
                      <a:pt x="14353" y="12940"/>
                    </a:cubicBezTo>
                    <a:cubicBezTo>
                      <a:pt x="14243" y="12940"/>
                      <a:pt x="14133" y="12936"/>
                      <a:pt x="14024" y="12927"/>
                    </a:cubicBezTo>
                    <a:cubicBezTo>
                      <a:pt x="12990" y="12829"/>
                      <a:pt x="11973" y="12642"/>
                      <a:pt x="11018" y="12195"/>
                    </a:cubicBezTo>
                    <a:cubicBezTo>
                      <a:pt x="10947" y="12169"/>
                      <a:pt x="10893" y="12106"/>
                      <a:pt x="10831" y="12062"/>
                    </a:cubicBezTo>
                    <a:lnTo>
                      <a:pt x="10831" y="12062"/>
                    </a:lnTo>
                    <a:cubicBezTo>
                      <a:pt x="11955" y="12280"/>
                      <a:pt x="13048" y="12665"/>
                      <a:pt x="14195" y="12665"/>
                    </a:cubicBezTo>
                    <a:cubicBezTo>
                      <a:pt x="14404" y="12665"/>
                      <a:pt x="14614" y="12653"/>
                      <a:pt x="14827" y="12624"/>
                    </a:cubicBezTo>
                    <a:cubicBezTo>
                      <a:pt x="13498" y="12588"/>
                      <a:pt x="12222" y="12249"/>
                      <a:pt x="10911" y="11874"/>
                    </a:cubicBezTo>
                    <a:cubicBezTo>
                      <a:pt x="11045" y="11851"/>
                      <a:pt x="11175" y="11841"/>
                      <a:pt x="11302" y="11841"/>
                    </a:cubicBezTo>
                    <a:cubicBezTo>
                      <a:pt x="11612" y="11841"/>
                      <a:pt x="11902" y="11900"/>
                      <a:pt x="12187" y="11964"/>
                    </a:cubicBezTo>
                    <a:cubicBezTo>
                      <a:pt x="13047" y="12142"/>
                      <a:pt x="13917" y="12252"/>
                      <a:pt x="14795" y="12252"/>
                    </a:cubicBezTo>
                    <a:cubicBezTo>
                      <a:pt x="15055" y="12252"/>
                      <a:pt x="15315" y="12243"/>
                      <a:pt x="15577" y="12222"/>
                    </a:cubicBezTo>
                    <a:cubicBezTo>
                      <a:pt x="15889" y="12195"/>
                      <a:pt x="16210" y="12187"/>
                      <a:pt x="16505" y="12017"/>
                    </a:cubicBezTo>
                    <a:lnTo>
                      <a:pt x="16505" y="12017"/>
                    </a:lnTo>
                    <a:cubicBezTo>
                      <a:pt x="16013" y="12060"/>
                      <a:pt x="15523" y="12084"/>
                      <a:pt x="15034" y="12084"/>
                    </a:cubicBezTo>
                    <a:cubicBezTo>
                      <a:pt x="13899" y="12084"/>
                      <a:pt x="12764" y="11957"/>
                      <a:pt x="11598" y="11651"/>
                    </a:cubicBezTo>
                    <a:cubicBezTo>
                      <a:pt x="11741" y="11616"/>
                      <a:pt x="11803" y="11589"/>
                      <a:pt x="11857" y="11589"/>
                    </a:cubicBezTo>
                    <a:cubicBezTo>
                      <a:pt x="12301" y="11574"/>
                      <a:pt x="12745" y="11560"/>
                      <a:pt x="13185" y="11560"/>
                    </a:cubicBezTo>
                    <a:cubicBezTo>
                      <a:pt x="13284" y="11560"/>
                      <a:pt x="13382" y="11560"/>
                      <a:pt x="13480" y="11562"/>
                    </a:cubicBezTo>
                    <a:cubicBezTo>
                      <a:pt x="14426" y="11580"/>
                      <a:pt x="15363" y="11633"/>
                      <a:pt x="16308" y="11660"/>
                    </a:cubicBezTo>
                    <a:cubicBezTo>
                      <a:pt x="16321" y="11662"/>
                      <a:pt x="16334" y="11663"/>
                      <a:pt x="16347" y="11663"/>
                    </a:cubicBezTo>
                    <a:cubicBezTo>
                      <a:pt x="16406" y="11663"/>
                      <a:pt x="16462" y="11648"/>
                      <a:pt x="16513" y="11633"/>
                    </a:cubicBezTo>
                    <a:cubicBezTo>
                      <a:pt x="15093" y="11534"/>
                      <a:pt x="13685" y="11301"/>
                      <a:pt x="12262" y="11301"/>
                    </a:cubicBezTo>
                    <a:cubicBezTo>
                      <a:pt x="12032" y="11301"/>
                      <a:pt x="11802" y="11308"/>
                      <a:pt x="11571" y="11321"/>
                    </a:cubicBezTo>
                    <a:cubicBezTo>
                      <a:pt x="11714" y="11232"/>
                      <a:pt x="11857" y="11152"/>
                      <a:pt x="12008" y="11098"/>
                    </a:cubicBezTo>
                    <a:cubicBezTo>
                      <a:pt x="12169" y="11045"/>
                      <a:pt x="12338" y="11000"/>
                      <a:pt x="12499" y="10982"/>
                    </a:cubicBezTo>
                    <a:cubicBezTo>
                      <a:pt x="12677" y="10955"/>
                      <a:pt x="12865" y="10947"/>
                      <a:pt x="13043" y="10938"/>
                    </a:cubicBezTo>
                    <a:cubicBezTo>
                      <a:pt x="13213" y="10929"/>
                      <a:pt x="13373" y="10920"/>
                      <a:pt x="13543" y="10920"/>
                    </a:cubicBezTo>
                    <a:cubicBezTo>
                      <a:pt x="13593" y="10917"/>
                      <a:pt x="13644" y="10916"/>
                      <a:pt x="13694" y="10916"/>
                    </a:cubicBezTo>
                    <a:cubicBezTo>
                      <a:pt x="13795" y="10916"/>
                      <a:pt x="13897" y="10920"/>
                      <a:pt x="13998" y="10920"/>
                    </a:cubicBezTo>
                    <a:cubicBezTo>
                      <a:pt x="13998" y="10897"/>
                      <a:pt x="13346" y="10842"/>
                      <a:pt x="12875" y="10842"/>
                    </a:cubicBezTo>
                    <a:cubicBezTo>
                      <a:pt x="12790" y="10842"/>
                      <a:pt x="12710" y="10844"/>
                      <a:pt x="12642" y="10848"/>
                    </a:cubicBezTo>
                    <a:cubicBezTo>
                      <a:pt x="12205" y="10875"/>
                      <a:pt x="11651" y="11000"/>
                      <a:pt x="11259" y="11214"/>
                    </a:cubicBezTo>
                    <a:cubicBezTo>
                      <a:pt x="10893" y="11419"/>
                      <a:pt x="10652" y="11589"/>
                      <a:pt x="10287" y="11964"/>
                    </a:cubicBezTo>
                    <a:cubicBezTo>
                      <a:pt x="10545" y="11419"/>
                      <a:pt x="11357" y="10964"/>
                      <a:pt x="11678" y="10795"/>
                    </a:cubicBezTo>
                    <a:cubicBezTo>
                      <a:pt x="12406" y="10410"/>
                      <a:pt x="13167" y="10179"/>
                      <a:pt x="13969" y="10179"/>
                    </a:cubicBezTo>
                    <a:close/>
                    <a:moveTo>
                      <a:pt x="8181" y="12187"/>
                    </a:moveTo>
                    <a:lnTo>
                      <a:pt x="8181" y="12187"/>
                    </a:lnTo>
                    <a:cubicBezTo>
                      <a:pt x="8074" y="12570"/>
                      <a:pt x="7860" y="12793"/>
                      <a:pt x="7664" y="13016"/>
                    </a:cubicBezTo>
                    <a:cubicBezTo>
                      <a:pt x="7530" y="13168"/>
                      <a:pt x="7396" y="13346"/>
                      <a:pt x="7155" y="13346"/>
                    </a:cubicBezTo>
                    <a:lnTo>
                      <a:pt x="7137" y="13355"/>
                    </a:lnTo>
                    <a:cubicBezTo>
                      <a:pt x="7137" y="13355"/>
                      <a:pt x="7146" y="13346"/>
                      <a:pt x="7146" y="13346"/>
                    </a:cubicBezTo>
                    <a:cubicBezTo>
                      <a:pt x="7325" y="13159"/>
                      <a:pt x="7503" y="12972"/>
                      <a:pt x="7691" y="12784"/>
                    </a:cubicBezTo>
                    <a:cubicBezTo>
                      <a:pt x="7851" y="12615"/>
                      <a:pt x="7896" y="12347"/>
                      <a:pt x="8181" y="12187"/>
                    </a:cubicBezTo>
                    <a:close/>
                    <a:moveTo>
                      <a:pt x="10474" y="12187"/>
                    </a:moveTo>
                    <a:lnTo>
                      <a:pt x="10474" y="12187"/>
                    </a:lnTo>
                    <a:cubicBezTo>
                      <a:pt x="10768" y="12347"/>
                      <a:pt x="10804" y="12615"/>
                      <a:pt x="10973" y="12784"/>
                    </a:cubicBezTo>
                    <a:cubicBezTo>
                      <a:pt x="11152" y="12972"/>
                      <a:pt x="11330" y="13159"/>
                      <a:pt x="11509" y="13346"/>
                    </a:cubicBezTo>
                    <a:lnTo>
                      <a:pt x="11518" y="13355"/>
                    </a:lnTo>
                    <a:cubicBezTo>
                      <a:pt x="11518" y="13355"/>
                      <a:pt x="11509" y="13346"/>
                      <a:pt x="11500" y="13346"/>
                    </a:cubicBezTo>
                    <a:cubicBezTo>
                      <a:pt x="11259" y="13346"/>
                      <a:pt x="11134" y="13168"/>
                      <a:pt x="11000" y="13016"/>
                    </a:cubicBezTo>
                    <a:cubicBezTo>
                      <a:pt x="10795" y="12793"/>
                      <a:pt x="10581" y="12570"/>
                      <a:pt x="10474" y="12187"/>
                    </a:cubicBezTo>
                    <a:close/>
                    <a:moveTo>
                      <a:pt x="6861" y="12775"/>
                    </a:moveTo>
                    <a:lnTo>
                      <a:pt x="6861" y="12775"/>
                    </a:lnTo>
                    <a:cubicBezTo>
                      <a:pt x="6647" y="12980"/>
                      <a:pt x="6379" y="13079"/>
                      <a:pt x="6156" y="13132"/>
                    </a:cubicBezTo>
                    <a:cubicBezTo>
                      <a:pt x="5737" y="13239"/>
                      <a:pt x="5300" y="13293"/>
                      <a:pt x="4871" y="13373"/>
                    </a:cubicBezTo>
                    <a:cubicBezTo>
                      <a:pt x="4711" y="13409"/>
                      <a:pt x="4550" y="13444"/>
                      <a:pt x="4390" y="13543"/>
                    </a:cubicBezTo>
                    <a:cubicBezTo>
                      <a:pt x="4832" y="13518"/>
                      <a:pt x="5681" y="13451"/>
                      <a:pt x="5830" y="13451"/>
                    </a:cubicBezTo>
                    <a:cubicBezTo>
                      <a:pt x="5847" y="13451"/>
                      <a:pt x="5855" y="13452"/>
                      <a:pt x="5853" y="13453"/>
                    </a:cubicBezTo>
                    <a:cubicBezTo>
                      <a:pt x="5576" y="13507"/>
                      <a:pt x="5291" y="13596"/>
                      <a:pt x="5005" y="13623"/>
                    </a:cubicBezTo>
                    <a:cubicBezTo>
                      <a:pt x="4711" y="13658"/>
                      <a:pt x="4425" y="13694"/>
                      <a:pt x="4158" y="13855"/>
                    </a:cubicBezTo>
                    <a:cubicBezTo>
                      <a:pt x="4773" y="13792"/>
                      <a:pt x="5407" y="13819"/>
                      <a:pt x="6004" y="13667"/>
                    </a:cubicBezTo>
                    <a:cubicBezTo>
                      <a:pt x="6254" y="13605"/>
                      <a:pt x="6736" y="13435"/>
                      <a:pt x="6905" y="13311"/>
                    </a:cubicBezTo>
                    <a:lnTo>
                      <a:pt x="6905" y="13311"/>
                    </a:lnTo>
                    <a:cubicBezTo>
                      <a:pt x="6736" y="13516"/>
                      <a:pt x="6388" y="13730"/>
                      <a:pt x="6138" y="13801"/>
                    </a:cubicBezTo>
                    <a:cubicBezTo>
                      <a:pt x="5704" y="13920"/>
                      <a:pt x="5205" y="14007"/>
                      <a:pt x="4758" y="14007"/>
                    </a:cubicBezTo>
                    <a:cubicBezTo>
                      <a:pt x="4736" y="14007"/>
                      <a:pt x="4714" y="14007"/>
                      <a:pt x="4693" y="14006"/>
                    </a:cubicBezTo>
                    <a:cubicBezTo>
                      <a:pt x="4211" y="14006"/>
                      <a:pt x="3756" y="14113"/>
                      <a:pt x="3301" y="14301"/>
                    </a:cubicBezTo>
                    <a:cubicBezTo>
                      <a:pt x="3364" y="13989"/>
                      <a:pt x="3765" y="13373"/>
                      <a:pt x="3970" y="13257"/>
                    </a:cubicBezTo>
                    <a:cubicBezTo>
                      <a:pt x="4015" y="13230"/>
                      <a:pt x="4069" y="13212"/>
                      <a:pt x="4113" y="13212"/>
                    </a:cubicBezTo>
                    <a:cubicBezTo>
                      <a:pt x="5014" y="13159"/>
                      <a:pt x="6834" y="12784"/>
                      <a:pt x="6861" y="12775"/>
                    </a:cubicBezTo>
                    <a:close/>
                    <a:moveTo>
                      <a:pt x="11794" y="12775"/>
                    </a:moveTo>
                    <a:cubicBezTo>
                      <a:pt x="11821" y="12784"/>
                      <a:pt x="13641" y="13159"/>
                      <a:pt x="14542" y="13212"/>
                    </a:cubicBezTo>
                    <a:cubicBezTo>
                      <a:pt x="14595" y="13212"/>
                      <a:pt x="14640" y="13230"/>
                      <a:pt x="14685" y="13257"/>
                    </a:cubicBezTo>
                    <a:cubicBezTo>
                      <a:pt x="14890" y="13373"/>
                      <a:pt x="15291" y="13989"/>
                      <a:pt x="15363" y="14301"/>
                    </a:cubicBezTo>
                    <a:cubicBezTo>
                      <a:pt x="14908" y="14113"/>
                      <a:pt x="14444" y="14006"/>
                      <a:pt x="13971" y="14006"/>
                    </a:cubicBezTo>
                    <a:cubicBezTo>
                      <a:pt x="13949" y="14007"/>
                      <a:pt x="13927" y="14007"/>
                      <a:pt x="13905" y="14007"/>
                    </a:cubicBezTo>
                    <a:cubicBezTo>
                      <a:pt x="13450" y="14007"/>
                      <a:pt x="12951" y="13920"/>
                      <a:pt x="12526" y="13801"/>
                    </a:cubicBezTo>
                    <a:cubicBezTo>
                      <a:pt x="12267" y="13730"/>
                      <a:pt x="11919" y="13516"/>
                      <a:pt x="11759" y="13311"/>
                    </a:cubicBezTo>
                    <a:lnTo>
                      <a:pt x="11759" y="13311"/>
                    </a:lnTo>
                    <a:cubicBezTo>
                      <a:pt x="11919" y="13435"/>
                      <a:pt x="12410" y="13605"/>
                      <a:pt x="12651" y="13667"/>
                    </a:cubicBezTo>
                    <a:cubicBezTo>
                      <a:pt x="13257" y="13819"/>
                      <a:pt x="13882" y="13792"/>
                      <a:pt x="14497" y="13855"/>
                    </a:cubicBezTo>
                    <a:cubicBezTo>
                      <a:pt x="14230" y="13694"/>
                      <a:pt x="13944" y="13658"/>
                      <a:pt x="13659" y="13623"/>
                    </a:cubicBezTo>
                    <a:cubicBezTo>
                      <a:pt x="13364" y="13596"/>
                      <a:pt x="13088" y="13507"/>
                      <a:pt x="12802" y="13453"/>
                    </a:cubicBezTo>
                    <a:cubicBezTo>
                      <a:pt x="12801" y="13452"/>
                      <a:pt x="12809" y="13451"/>
                      <a:pt x="12825" y="13451"/>
                    </a:cubicBezTo>
                    <a:cubicBezTo>
                      <a:pt x="12974" y="13451"/>
                      <a:pt x="13823" y="13518"/>
                      <a:pt x="14265" y="13543"/>
                    </a:cubicBezTo>
                    <a:cubicBezTo>
                      <a:pt x="14114" y="13444"/>
                      <a:pt x="13953" y="13409"/>
                      <a:pt x="13784" y="13373"/>
                    </a:cubicBezTo>
                    <a:cubicBezTo>
                      <a:pt x="13355" y="13293"/>
                      <a:pt x="12918" y="13239"/>
                      <a:pt x="12499" y="13132"/>
                    </a:cubicBezTo>
                    <a:cubicBezTo>
                      <a:pt x="12276" y="13079"/>
                      <a:pt x="12008" y="12980"/>
                      <a:pt x="11794" y="12775"/>
                    </a:cubicBezTo>
                    <a:close/>
                    <a:moveTo>
                      <a:pt x="6513" y="14149"/>
                    </a:moveTo>
                    <a:lnTo>
                      <a:pt x="6513" y="14149"/>
                    </a:lnTo>
                    <a:cubicBezTo>
                      <a:pt x="6477" y="14292"/>
                      <a:pt x="6450" y="14408"/>
                      <a:pt x="6424" y="14515"/>
                    </a:cubicBezTo>
                    <a:cubicBezTo>
                      <a:pt x="6361" y="14934"/>
                      <a:pt x="6450" y="15264"/>
                      <a:pt x="6781" y="15523"/>
                    </a:cubicBezTo>
                    <a:cubicBezTo>
                      <a:pt x="6933" y="15642"/>
                      <a:pt x="7099" y="15698"/>
                      <a:pt x="7254" y="15698"/>
                    </a:cubicBezTo>
                    <a:cubicBezTo>
                      <a:pt x="7470" y="15698"/>
                      <a:pt x="7665" y="15590"/>
                      <a:pt x="7780" y="15398"/>
                    </a:cubicBezTo>
                    <a:lnTo>
                      <a:pt x="7780" y="15398"/>
                    </a:lnTo>
                    <a:cubicBezTo>
                      <a:pt x="7635" y="15449"/>
                      <a:pt x="7489" y="15541"/>
                      <a:pt x="7352" y="15541"/>
                    </a:cubicBezTo>
                    <a:cubicBezTo>
                      <a:pt x="7346" y="15541"/>
                      <a:pt x="7340" y="15541"/>
                      <a:pt x="7334" y="15541"/>
                    </a:cubicBezTo>
                    <a:cubicBezTo>
                      <a:pt x="7182" y="15523"/>
                      <a:pt x="7013" y="15434"/>
                      <a:pt x="6897" y="15327"/>
                    </a:cubicBezTo>
                    <a:cubicBezTo>
                      <a:pt x="6647" y="15086"/>
                      <a:pt x="6674" y="14675"/>
                      <a:pt x="6879" y="14283"/>
                    </a:cubicBezTo>
                    <a:lnTo>
                      <a:pt x="6879" y="14283"/>
                    </a:lnTo>
                    <a:cubicBezTo>
                      <a:pt x="6825" y="14800"/>
                      <a:pt x="6932" y="15006"/>
                      <a:pt x="7102" y="15104"/>
                    </a:cubicBezTo>
                    <a:cubicBezTo>
                      <a:pt x="7179" y="15149"/>
                      <a:pt x="7260" y="15174"/>
                      <a:pt x="7341" y="15174"/>
                    </a:cubicBezTo>
                    <a:cubicBezTo>
                      <a:pt x="7484" y="15174"/>
                      <a:pt x="7628" y="15095"/>
                      <a:pt x="7753" y="14907"/>
                    </a:cubicBezTo>
                    <a:lnTo>
                      <a:pt x="7753" y="14907"/>
                    </a:lnTo>
                    <a:cubicBezTo>
                      <a:pt x="7708" y="14916"/>
                      <a:pt x="7673" y="14925"/>
                      <a:pt x="7646" y="14934"/>
                    </a:cubicBezTo>
                    <a:cubicBezTo>
                      <a:pt x="7589" y="14949"/>
                      <a:pt x="7537" y="14956"/>
                      <a:pt x="7489" y="14956"/>
                    </a:cubicBezTo>
                    <a:cubicBezTo>
                      <a:pt x="7366" y="14956"/>
                      <a:pt x="7279" y="14906"/>
                      <a:pt x="7253" y="14809"/>
                    </a:cubicBezTo>
                    <a:cubicBezTo>
                      <a:pt x="7227" y="14684"/>
                      <a:pt x="7352" y="14488"/>
                      <a:pt x="7494" y="14435"/>
                    </a:cubicBezTo>
                    <a:cubicBezTo>
                      <a:pt x="7571" y="14402"/>
                      <a:pt x="7646" y="14386"/>
                      <a:pt x="7717" y="14386"/>
                    </a:cubicBezTo>
                    <a:cubicBezTo>
                      <a:pt x="7938" y="14386"/>
                      <a:pt x="8123" y="14535"/>
                      <a:pt x="8190" y="14791"/>
                    </a:cubicBezTo>
                    <a:cubicBezTo>
                      <a:pt x="8306" y="15184"/>
                      <a:pt x="8145" y="15603"/>
                      <a:pt x="7798" y="15826"/>
                    </a:cubicBezTo>
                    <a:cubicBezTo>
                      <a:pt x="7616" y="15938"/>
                      <a:pt x="7409" y="15993"/>
                      <a:pt x="7199" y="15993"/>
                    </a:cubicBezTo>
                    <a:cubicBezTo>
                      <a:pt x="6923" y="15993"/>
                      <a:pt x="6643" y="15898"/>
                      <a:pt x="6415" y="15710"/>
                    </a:cubicBezTo>
                    <a:cubicBezTo>
                      <a:pt x="6049" y="15407"/>
                      <a:pt x="5888" y="14872"/>
                      <a:pt x="6022" y="14408"/>
                    </a:cubicBezTo>
                    <a:cubicBezTo>
                      <a:pt x="6103" y="14158"/>
                      <a:pt x="6290" y="14167"/>
                      <a:pt x="6513" y="14149"/>
                    </a:cubicBezTo>
                    <a:close/>
                    <a:moveTo>
                      <a:pt x="12142" y="14149"/>
                    </a:moveTo>
                    <a:lnTo>
                      <a:pt x="12142" y="14149"/>
                    </a:lnTo>
                    <a:cubicBezTo>
                      <a:pt x="12374" y="14167"/>
                      <a:pt x="12561" y="14158"/>
                      <a:pt x="12633" y="14408"/>
                    </a:cubicBezTo>
                    <a:cubicBezTo>
                      <a:pt x="12767" y="14872"/>
                      <a:pt x="12606" y="15407"/>
                      <a:pt x="12240" y="15710"/>
                    </a:cubicBezTo>
                    <a:cubicBezTo>
                      <a:pt x="12012" y="15898"/>
                      <a:pt x="11732" y="15993"/>
                      <a:pt x="11458" y="15993"/>
                    </a:cubicBezTo>
                    <a:cubicBezTo>
                      <a:pt x="11249" y="15993"/>
                      <a:pt x="11044" y="15938"/>
                      <a:pt x="10866" y="15826"/>
                    </a:cubicBezTo>
                    <a:cubicBezTo>
                      <a:pt x="10510" y="15603"/>
                      <a:pt x="10349" y="15184"/>
                      <a:pt x="10465" y="14791"/>
                    </a:cubicBezTo>
                    <a:cubicBezTo>
                      <a:pt x="10539" y="14535"/>
                      <a:pt x="10720" y="14386"/>
                      <a:pt x="10939" y="14386"/>
                    </a:cubicBezTo>
                    <a:cubicBezTo>
                      <a:pt x="11010" y="14386"/>
                      <a:pt x="11084" y="14402"/>
                      <a:pt x="11161" y="14435"/>
                    </a:cubicBezTo>
                    <a:cubicBezTo>
                      <a:pt x="11304" y="14488"/>
                      <a:pt x="11428" y="14684"/>
                      <a:pt x="11402" y="14809"/>
                    </a:cubicBezTo>
                    <a:cubicBezTo>
                      <a:pt x="11376" y="14906"/>
                      <a:pt x="11294" y="14956"/>
                      <a:pt x="11173" y="14956"/>
                    </a:cubicBezTo>
                    <a:cubicBezTo>
                      <a:pt x="11127" y="14956"/>
                      <a:pt x="11075" y="14949"/>
                      <a:pt x="11018" y="14934"/>
                    </a:cubicBezTo>
                    <a:cubicBezTo>
                      <a:pt x="10982" y="14925"/>
                      <a:pt x="10947" y="14916"/>
                      <a:pt x="10902" y="14907"/>
                    </a:cubicBezTo>
                    <a:lnTo>
                      <a:pt x="10902" y="14907"/>
                    </a:lnTo>
                    <a:cubicBezTo>
                      <a:pt x="11033" y="15095"/>
                      <a:pt x="11175" y="15174"/>
                      <a:pt x="11316" y="15174"/>
                    </a:cubicBezTo>
                    <a:cubicBezTo>
                      <a:pt x="11396" y="15174"/>
                      <a:pt x="11476" y="15149"/>
                      <a:pt x="11553" y="15104"/>
                    </a:cubicBezTo>
                    <a:cubicBezTo>
                      <a:pt x="11723" y="15006"/>
                      <a:pt x="11830" y="14800"/>
                      <a:pt x="11785" y="14283"/>
                    </a:cubicBezTo>
                    <a:lnTo>
                      <a:pt x="11785" y="14283"/>
                    </a:lnTo>
                    <a:cubicBezTo>
                      <a:pt x="11982" y="14675"/>
                      <a:pt x="12008" y="15086"/>
                      <a:pt x="11759" y="15327"/>
                    </a:cubicBezTo>
                    <a:cubicBezTo>
                      <a:pt x="11643" y="15434"/>
                      <a:pt x="11473" y="15523"/>
                      <a:pt x="11321" y="15541"/>
                    </a:cubicBezTo>
                    <a:cubicBezTo>
                      <a:pt x="11316" y="15541"/>
                      <a:pt x="11310" y="15541"/>
                      <a:pt x="11304" y="15541"/>
                    </a:cubicBezTo>
                    <a:cubicBezTo>
                      <a:pt x="11175" y="15541"/>
                      <a:pt x="11029" y="15449"/>
                      <a:pt x="10884" y="15398"/>
                    </a:cubicBezTo>
                    <a:lnTo>
                      <a:pt x="10884" y="15398"/>
                    </a:lnTo>
                    <a:cubicBezTo>
                      <a:pt x="10993" y="15590"/>
                      <a:pt x="11187" y="15698"/>
                      <a:pt x="11402" y="15698"/>
                    </a:cubicBezTo>
                    <a:cubicBezTo>
                      <a:pt x="11556" y="15698"/>
                      <a:pt x="11722" y="15642"/>
                      <a:pt x="11874" y="15523"/>
                    </a:cubicBezTo>
                    <a:cubicBezTo>
                      <a:pt x="12205" y="15264"/>
                      <a:pt x="12303" y="14934"/>
                      <a:pt x="12231" y="14515"/>
                    </a:cubicBezTo>
                    <a:cubicBezTo>
                      <a:pt x="12213" y="14408"/>
                      <a:pt x="12178" y="14292"/>
                      <a:pt x="12142" y="14149"/>
                    </a:cubicBezTo>
                    <a:close/>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1"/>
              <p:cNvSpPr/>
              <p:nvPr/>
            </p:nvSpPr>
            <p:spPr>
              <a:xfrm>
                <a:off x="2828230" y="1074268"/>
                <a:ext cx="166907" cy="19581"/>
              </a:xfrm>
              <a:custGeom>
                <a:avLst/>
                <a:gdLst/>
                <a:ahLst/>
                <a:cxnLst/>
                <a:rect l="l" t="t" r="r" b="b"/>
                <a:pathLst>
                  <a:path w="2864" h="336" extrusionOk="0">
                    <a:moveTo>
                      <a:pt x="2864" y="0"/>
                    </a:moveTo>
                    <a:cubicBezTo>
                      <a:pt x="2482" y="160"/>
                      <a:pt x="2097" y="217"/>
                      <a:pt x="1706" y="217"/>
                    </a:cubicBezTo>
                    <a:cubicBezTo>
                      <a:pt x="1485" y="217"/>
                      <a:pt x="1261" y="199"/>
                      <a:pt x="1035" y="170"/>
                    </a:cubicBezTo>
                    <a:cubicBezTo>
                      <a:pt x="768" y="142"/>
                      <a:pt x="502" y="108"/>
                      <a:pt x="226" y="108"/>
                    </a:cubicBezTo>
                    <a:cubicBezTo>
                      <a:pt x="151" y="108"/>
                      <a:pt x="76" y="111"/>
                      <a:pt x="0" y="116"/>
                    </a:cubicBezTo>
                    <a:cubicBezTo>
                      <a:pt x="170" y="152"/>
                      <a:pt x="339" y="205"/>
                      <a:pt x="509" y="223"/>
                    </a:cubicBezTo>
                    <a:cubicBezTo>
                      <a:pt x="893" y="264"/>
                      <a:pt x="1277" y="335"/>
                      <a:pt x="1661" y="335"/>
                    </a:cubicBezTo>
                    <a:cubicBezTo>
                      <a:pt x="1865" y="335"/>
                      <a:pt x="2070" y="315"/>
                      <a:pt x="2275" y="259"/>
                    </a:cubicBezTo>
                    <a:cubicBezTo>
                      <a:pt x="2480" y="205"/>
                      <a:pt x="2668" y="90"/>
                      <a:pt x="2855" y="9"/>
                    </a:cubicBezTo>
                    <a:lnTo>
                      <a:pt x="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7" name="Google Shape;2077;p51"/>
          <p:cNvGrpSpPr/>
          <p:nvPr/>
        </p:nvGrpSpPr>
        <p:grpSpPr>
          <a:xfrm rot="-5400000">
            <a:off x="7969747" y="2096886"/>
            <a:ext cx="1087167" cy="949748"/>
            <a:chOff x="1976622" y="441549"/>
            <a:chExt cx="1087167" cy="949748"/>
          </a:xfrm>
        </p:grpSpPr>
        <p:sp>
          <p:nvSpPr>
            <p:cNvPr id="2078" name="Google Shape;2078;p51"/>
            <p:cNvSpPr/>
            <p:nvPr/>
          </p:nvSpPr>
          <p:spPr>
            <a:xfrm>
              <a:off x="1976622" y="441549"/>
              <a:ext cx="1087167" cy="949748"/>
            </a:xfrm>
            <a:custGeom>
              <a:avLst/>
              <a:gdLst/>
              <a:ahLst/>
              <a:cxnLst/>
              <a:rect l="l" t="t" r="r" b="b"/>
              <a:pathLst>
                <a:path w="18655" h="16297" extrusionOk="0">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a:off x="2045797" y="1074268"/>
              <a:ext cx="166382" cy="19581"/>
            </a:xfrm>
            <a:custGeom>
              <a:avLst/>
              <a:gdLst/>
              <a:ahLst/>
              <a:cxnLst/>
              <a:rect l="l" t="t" r="r" b="b"/>
              <a:pathLst>
                <a:path w="2855" h="336" extrusionOk="0">
                  <a:moveTo>
                    <a:pt x="0" y="0"/>
                  </a:moveTo>
                  <a:lnTo>
                    <a:pt x="0" y="9"/>
                  </a:lnTo>
                  <a:cubicBezTo>
                    <a:pt x="196" y="90"/>
                    <a:pt x="384" y="205"/>
                    <a:pt x="580" y="259"/>
                  </a:cubicBezTo>
                  <a:cubicBezTo>
                    <a:pt x="785" y="315"/>
                    <a:pt x="990" y="335"/>
                    <a:pt x="1195" y="335"/>
                  </a:cubicBezTo>
                  <a:cubicBezTo>
                    <a:pt x="1578" y="335"/>
                    <a:pt x="1962" y="264"/>
                    <a:pt x="2346" y="223"/>
                  </a:cubicBezTo>
                  <a:cubicBezTo>
                    <a:pt x="2516" y="205"/>
                    <a:pt x="2685" y="152"/>
                    <a:pt x="2855" y="116"/>
                  </a:cubicBezTo>
                  <a:cubicBezTo>
                    <a:pt x="2781" y="111"/>
                    <a:pt x="2707" y="108"/>
                    <a:pt x="2633" y="108"/>
                  </a:cubicBezTo>
                  <a:cubicBezTo>
                    <a:pt x="2359" y="108"/>
                    <a:pt x="2087" y="142"/>
                    <a:pt x="1820" y="170"/>
                  </a:cubicBezTo>
                  <a:cubicBezTo>
                    <a:pt x="1597" y="199"/>
                    <a:pt x="1375" y="217"/>
                    <a:pt x="1153" y="217"/>
                  </a:cubicBezTo>
                  <a:cubicBezTo>
                    <a:pt x="762" y="217"/>
                    <a:pt x="376" y="1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1"/>
            <p:cNvSpPr/>
            <p:nvPr/>
          </p:nvSpPr>
          <p:spPr>
            <a:xfrm>
              <a:off x="1976622" y="441549"/>
              <a:ext cx="1087167" cy="949748"/>
            </a:xfrm>
            <a:custGeom>
              <a:avLst/>
              <a:gdLst/>
              <a:ahLst/>
              <a:cxnLst/>
              <a:rect l="l" t="t" r="r" b="b"/>
              <a:pathLst>
                <a:path w="18655" h="16297" extrusionOk="0">
                  <a:moveTo>
                    <a:pt x="8857" y="7017"/>
                  </a:moveTo>
                  <a:cubicBezTo>
                    <a:pt x="8858" y="7018"/>
                    <a:pt x="8859" y="7020"/>
                    <a:pt x="8859" y="7021"/>
                  </a:cubicBezTo>
                  <a:cubicBezTo>
                    <a:pt x="8850" y="7039"/>
                    <a:pt x="8841" y="7057"/>
                    <a:pt x="8823" y="7066"/>
                  </a:cubicBezTo>
                  <a:cubicBezTo>
                    <a:pt x="8832" y="7049"/>
                    <a:pt x="8848" y="7040"/>
                    <a:pt x="8857" y="7017"/>
                  </a:cubicBezTo>
                  <a:close/>
                  <a:moveTo>
                    <a:pt x="9798" y="7017"/>
                  </a:moveTo>
                  <a:lnTo>
                    <a:pt x="9798" y="7017"/>
                  </a:lnTo>
                  <a:cubicBezTo>
                    <a:pt x="9807" y="7040"/>
                    <a:pt x="9823" y="7049"/>
                    <a:pt x="9832" y="7066"/>
                  </a:cubicBezTo>
                  <a:cubicBezTo>
                    <a:pt x="9823" y="7057"/>
                    <a:pt x="9805" y="7039"/>
                    <a:pt x="9796" y="7021"/>
                  </a:cubicBezTo>
                  <a:cubicBezTo>
                    <a:pt x="9796" y="7020"/>
                    <a:pt x="9797" y="7018"/>
                    <a:pt x="9798" y="7017"/>
                  </a:cubicBezTo>
                  <a:close/>
                  <a:moveTo>
                    <a:pt x="9332" y="482"/>
                  </a:moveTo>
                  <a:cubicBezTo>
                    <a:pt x="9359" y="661"/>
                    <a:pt x="9430" y="830"/>
                    <a:pt x="9510" y="991"/>
                  </a:cubicBezTo>
                  <a:cubicBezTo>
                    <a:pt x="9617" y="1187"/>
                    <a:pt x="9742" y="1383"/>
                    <a:pt x="9903" y="1535"/>
                  </a:cubicBezTo>
                  <a:cubicBezTo>
                    <a:pt x="10518" y="2133"/>
                    <a:pt x="10733" y="2882"/>
                    <a:pt x="10786" y="3721"/>
                  </a:cubicBezTo>
                  <a:cubicBezTo>
                    <a:pt x="10822" y="4265"/>
                    <a:pt x="10733" y="4782"/>
                    <a:pt x="10599" y="5300"/>
                  </a:cubicBezTo>
                  <a:cubicBezTo>
                    <a:pt x="10527" y="5576"/>
                    <a:pt x="10456" y="5862"/>
                    <a:pt x="10420" y="6147"/>
                  </a:cubicBezTo>
                  <a:cubicBezTo>
                    <a:pt x="10679" y="5567"/>
                    <a:pt x="10991" y="4996"/>
                    <a:pt x="11018" y="4345"/>
                  </a:cubicBezTo>
                  <a:cubicBezTo>
                    <a:pt x="11045" y="3721"/>
                    <a:pt x="10947" y="3087"/>
                    <a:pt x="10902" y="2418"/>
                  </a:cubicBezTo>
                  <a:lnTo>
                    <a:pt x="10902" y="2418"/>
                  </a:lnTo>
                  <a:cubicBezTo>
                    <a:pt x="11616" y="2900"/>
                    <a:pt x="12347" y="3337"/>
                    <a:pt x="12758" y="4167"/>
                  </a:cubicBezTo>
                  <a:cubicBezTo>
                    <a:pt x="13034" y="4755"/>
                    <a:pt x="12874" y="5308"/>
                    <a:pt x="12686" y="5870"/>
                  </a:cubicBezTo>
                  <a:cubicBezTo>
                    <a:pt x="12668" y="5924"/>
                    <a:pt x="12615" y="5986"/>
                    <a:pt x="12561" y="6013"/>
                  </a:cubicBezTo>
                  <a:cubicBezTo>
                    <a:pt x="12329" y="6129"/>
                    <a:pt x="12098" y="6236"/>
                    <a:pt x="11848" y="6325"/>
                  </a:cubicBezTo>
                  <a:cubicBezTo>
                    <a:pt x="12053" y="5915"/>
                    <a:pt x="12374" y="5576"/>
                    <a:pt x="12374" y="5076"/>
                  </a:cubicBezTo>
                  <a:lnTo>
                    <a:pt x="12374" y="5076"/>
                  </a:lnTo>
                  <a:cubicBezTo>
                    <a:pt x="12142" y="5380"/>
                    <a:pt x="11910" y="5674"/>
                    <a:pt x="11678" y="5978"/>
                  </a:cubicBezTo>
                  <a:cubicBezTo>
                    <a:pt x="11714" y="5844"/>
                    <a:pt x="11723" y="5710"/>
                    <a:pt x="11776" y="5585"/>
                  </a:cubicBezTo>
                  <a:cubicBezTo>
                    <a:pt x="11937" y="5201"/>
                    <a:pt x="12115" y="4818"/>
                    <a:pt x="12106" y="4372"/>
                  </a:cubicBezTo>
                  <a:lnTo>
                    <a:pt x="12106" y="4372"/>
                  </a:lnTo>
                  <a:cubicBezTo>
                    <a:pt x="11973" y="4630"/>
                    <a:pt x="11946" y="4853"/>
                    <a:pt x="11803" y="5103"/>
                  </a:cubicBezTo>
                  <a:cubicBezTo>
                    <a:pt x="11660" y="5353"/>
                    <a:pt x="11491" y="5639"/>
                    <a:pt x="11241" y="5862"/>
                  </a:cubicBezTo>
                  <a:cubicBezTo>
                    <a:pt x="11250" y="5817"/>
                    <a:pt x="11295" y="5612"/>
                    <a:pt x="11330" y="5496"/>
                  </a:cubicBezTo>
                  <a:cubicBezTo>
                    <a:pt x="11544" y="4916"/>
                    <a:pt x="11589" y="4479"/>
                    <a:pt x="11518" y="3872"/>
                  </a:cubicBezTo>
                  <a:cubicBezTo>
                    <a:pt x="11500" y="3729"/>
                    <a:pt x="11420" y="3426"/>
                    <a:pt x="11366" y="3283"/>
                  </a:cubicBezTo>
                  <a:lnTo>
                    <a:pt x="11357" y="3274"/>
                  </a:lnTo>
                  <a:lnTo>
                    <a:pt x="11357" y="3274"/>
                  </a:lnTo>
                  <a:cubicBezTo>
                    <a:pt x="11464" y="4113"/>
                    <a:pt x="11455" y="4952"/>
                    <a:pt x="11072" y="5719"/>
                  </a:cubicBezTo>
                  <a:cubicBezTo>
                    <a:pt x="10706" y="6432"/>
                    <a:pt x="10295" y="7119"/>
                    <a:pt x="9876" y="7806"/>
                  </a:cubicBezTo>
                  <a:cubicBezTo>
                    <a:pt x="9965" y="7485"/>
                    <a:pt x="10055" y="7164"/>
                    <a:pt x="10153" y="6825"/>
                  </a:cubicBezTo>
                  <a:cubicBezTo>
                    <a:pt x="10146" y="6824"/>
                    <a:pt x="10139" y="6823"/>
                    <a:pt x="10132" y="6823"/>
                  </a:cubicBezTo>
                  <a:cubicBezTo>
                    <a:pt x="9999" y="6823"/>
                    <a:pt x="9985" y="7034"/>
                    <a:pt x="9868" y="7034"/>
                  </a:cubicBezTo>
                  <a:cubicBezTo>
                    <a:pt x="9849" y="7034"/>
                    <a:pt x="9826" y="7028"/>
                    <a:pt x="9799" y="7014"/>
                  </a:cubicBezTo>
                  <a:lnTo>
                    <a:pt x="9799" y="7014"/>
                  </a:lnTo>
                  <a:cubicBezTo>
                    <a:pt x="10075" y="6347"/>
                    <a:pt x="10385" y="5689"/>
                    <a:pt x="10492" y="4961"/>
                  </a:cubicBezTo>
                  <a:cubicBezTo>
                    <a:pt x="10536" y="4648"/>
                    <a:pt x="10536" y="4336"/>
                    <a:pt x="10554" y="4015"/>
                  </a:cubicBezTo>
                  <a:lnTo>
                    <a:pt x="10554" y="4015"/>
                  </a:lnTo>
                  <a:cubicBezTo>
                    <a:pt x="10456" y="4497"/>
                    <a:pt x="10358" y="4961"/>
                    <a:pt x="10251" y="5424"/>
                  </a:cubicBezTo>
                  <a:cubicBezTo>
                    <a:pt x="10171" y="5630"/>
                    <a:pt x="10117" y="5853"/>
                    <a:pt x="9939" y="6085"/>
                  </a:cubicBezTo>
                  <a:cubicBezTo>
                    <a:pt x="9939" y="6085"/>
                    <a:pt x="10108" y="5523"/>
                    <a:pt x="10108" y="5523"/>
                  </a:cubicBezTo>
                  <a:cubicBezTo>
                    <a:pt x="10349" y="4532"/>
                    <a:pt x="10376" y="3765"/>
                    <a:pt x="10171" y="2748"/>
                  </a:cubicBezTo>
                  <a:lnTo>
                    <a:pt x="10171" y="2748"/>
                  </a:lnTo>
                  <a:cubicBezTo>
                    <a:pt x="10171" y="2802"/>
                    <a:pt x="10162" y="2846"/>
                    <a:pt x="10162" y="2900"/>
                  </a:cubicBezTo>
                  <a:cubicBezTo>
                    <a:pt x="10162" y="2953"/>
                    <a:pt x="10171" y="3007"/>
                    <a:pt x="10179" y="3060"/>
                  </a:cubicBezTo>
                  <a:cubicBezTo>
                    <a:pt x="10304" y="3899"/>
                    <a:pt x="10171" y="4755"/>
                    <a:pt x="9796" y="5737"/>
                  </a:cubicBezTo>
                  <a:cubicBezTo>
                    <a:pt x="9832" y="5380"/>
                    <a:pt x="9885" y="5103"/>
                    <a:pt x="9921" y="4773"/>
                  </a:cubicBezTo>
                  <a:cubicBezTo>
                    <a:pt x="9956" y="4318"/>
                    <a:pt x="9974" y="3952"/>
                    <a:pt x="9903" y="3497"/>
                  </a:cubicBezTo>
                  <a:cubicBezTo>
                    <a:pt x="9849" y="4033"/>
                    <a:pt x="9858" y="4577"/>
                    <a:pt x="9591" y="5085"/>
                  </a:cubicBezTo>
                  <a:cubicBezTo>
                    <a:pt x="9555" y="4158"/>
                    <a:pt x="9336" y="2016"/>
                    <a:pt x="9332" y="2016"/>
                  </a:cubicBezTo>
                  <a:cubicBezTo>
                    <a:pt x="9332" y="2016"/>
                    <a:pt x="9332" y="2016"/>
                    <a:pt x="9332" y="2017"/>
                  </a:cubicBezTo>
                  <a:cubicBezTo>
                    <a:pt x="9332" y="2016"/>
                    <a:pt x="9332" y="2016"/>
                    <a:pt x="9332" y="2016"/>
                  </a:cubicBezTo>
                  <a:cubicBezTo>
                    <a:pt x="9319" y="2016"/>
                    <a:pt x="9100" y="4158"/>
                    <a:pt x="9064" y="5085"/>
                  </a:cubicBezTo>
                  <a:cubicBezTo>
                    <a:pt x="8797" y="4577"/>
                    <a:pt x="8806" y="4033"/>
                    <a:pt x="8752" y="3497"/>
                  </a:cubicBezTo>
                  <a:cubicBezTo>
                    <a:pt x="8681" y="3952"/>
                    <a:pt x="8699" y="4318"/>
                    <a:pt x="8743" y="4773"/>
                  </a:cubicBezTo>
                  <a:cubicBezTo>
                    <a:pt x="8770" y="5103"/>
                    <a:pt x="8823" y="5380"/>
                    <a:pt x="8868" y="5737"/>
                  </a:cubicBezTo>
                  <a:cubicBezTo>
                    <a:pt x="8484" y="4755"/>
                    <a:pt x="8351" y="3899"/>
                    <a:pt x="8484" y="3060"/>
                  </a:cubicBezTo>
                  <a:cubicBezTo>
                    <a:pt x="8484" y="3007"/>
                    <a:pt x="8493" y="2953"/>
                    <a:pt x="8493" y="2900"/>
                  </a:cubicBezTo>
                  <a:cubicBezTo>
                    <a:pt x="8493" y="2846"/>
                    <a:pt x="8493" y="2802"/>
                    <a:pt x="8484" y="2748"/>
                  </a:cubicBezTo>
                  <a:lnTo>
                    <a:pt x="8484" y="2748"/>
                  </a:lnTo>
                  <a:cubicBezTo>
                    <a:pt x="8288" y="3765"/>
                    <a:pt x="8306" y="4532"/>
                    <a:pt x="8556" y="5523"/>
                  </a:cubicBezTo>
                  <a:cubicBezTo>
                    <a:pt x="8547" y="5523"/>
                    <a:pt x="8716" y="6085"/>
                    <a:pt x="8716" y="6085"/>
                  </a:cubicBezTo>
                  <a:cubicBezTo>
                    <a:pt x="8538" y="5853"/>
                    <a:pt x="8484" y="5630"/>
                    <a:pt x="8404" y="5424"/>
                  </a:cubicBezTo>
                  <a:cubicBezTo>
                    <a:pt x="8297" y="4961"/>
                    <a:pt x="8208" y="4497"/>
                    <a:pt x="8101" y="4015"/>
                  </a:cubicBezTo>
                  <a:lnTo>
                    <a:pt x="8101" y="4015"/>
                  </a:lnTo>
                  <a:cubicBezTo>
                    <a:pt x="8119" y="4336"/>
                    <a:pt x="8128" y="4648"/>
                    <a:pt x="8163" y="4961"/>
                  </a:cubicBezTo>
                  <a:cubicBezTo>
                    <a:pt x="8270" y="5689"/>
                    <a:pt x="8580" y="6347"/>
                    <a:pt x="8856" y="7014"/>
                  </a:cubicBezTo>
                  <a:lnTo>
                    <a:pt x="8856" y="7014"/>
                  </a:lnTo>
                  <a:cubicBezTo>
                    <a:pt x="8829" y="7028"/>
                    <a:pt x="8806" y="7034"/>
                    <a:pt x="8787" y="7034"/>
                  </a:cubicBezTo>
                  <a:cubicBezTo>
                    <a:pt x="8670" y="7034"/>
                    <a:pt x="8656" y="6823"/>
                    <a:pt x="8523" y="6823"/>
                  </a:cubicBezTo>
                  <a:cubicBezTo>
                    <a:pt x="8516" y="6823"/>
                    <a:pt x="8510" y="6824"/>
                    <a:pt x="8502" y="6825"/>
                  </a:cubicBezTo>
                  <a:cubicBezTo>
                    <a:pt x="8600" y="7164"/>
                    <a:pt x="8690" y="7485"/>
                    <a:pt x="8788" y="7806"/>
                  </a:cubicBezTo>
                  <a:cubicBezTo>
                    <a:pt x="8360" y="7119"/>
                    <a:pt x="7949" y="6432"/>
                    <a:pt x="7592" y="5719"/>
                  </a:cubicBezTo>
                  <a:cubicBezTo>
                    <a:pt x="7200" y="4952"/>
                    <a:pt x="7191" y="4113"/>
                    <a:pt x="7298" y="3274"/>
                  </a:cubicBezTo>
                  <a:lnTo>
                    <a:pt x="7298" y="3274"/>
                  </a:lnTo>
                  <a:lnTo>
                    <a:pt x="7289" y="3283"/>
                  </a:lnTo>
                  <a:cubicBezTo>
                    <a:pt x="7236" y="3426"/>
                    <a:pt x="7155" y="3729"/>
                    <a:pt x="7146" y="3872"/>
                  </a:cubicBezTo>
                  <a:cubicBezTo>
                    <a:pt x="7066" y="4479"/>
                    <a:pt x="7120" y="4916"/>
                    <a:pt x="7325" y="5496"/>
                  </a:cubicBezTo>
                  <a:cubicBezTo>
                    <a:pt x="7369" y="5612"/>
                    <a:pt x="7405" y="5817"/>
                    <a:pt x="7414" y="5862"/>
                  </a:cubicBezTo>
                  <a:cubicBezTo>
                    <a:pt x="7173" y="5639"/>
                    <a:pt x="7004" y="5353"/>
                    <a:pt x="6861" y="5103"/>
                  </a:cubicBezTo>
                  <a:cubicBezTo>
                    <a:pt x="6709" y="4853"/>
                    <a:pt x="6682" y="4630"/>
                    <a:pt x="6549" y="4372"/>
                  </a:cubicBezTo>
                  <a:lnTo>
                    <a:pt x="6549" y="4372"/>
                  </a:lnTo>
                  <a:cubicBezTo>
                    <a:pt x="6540" y="4818"/>
                    <a:pt x="6718" y="5201"/>
                    <a:pt x="6879" y="5585"/>
                  </a:cubicBezTo>
                  <a:cubicBezTo>
                    <a:pt x="6932" y="5710"/>
                    <a:pt x="6950" y="5844"/>
                    <a:pt x="6977" y="5978"/>
                  </a:cubicBezTo>
                  <a:cubicBezTo>
                    <a:pt x="6745" y="5674"/>
                    <a:pt x="6513" y="5380"/>
                    <a:pt x="6281" y="5076"/>
                  </a:cubicBezTo>
                  <a:lnTo>
                    <a:pt x="6281" y="5076"/>
                  </a:lnTo>
                  <a:cubicBezTo>
                    <a:pt x="6281" y="5576"/>
                    <a:pt x="6602" y="5915"/>
                    <a:pt x="6807" y="6325"/>
                  </a:cubicBezTo>
                  <a:cubicBezTo>
                    <a:pt x="6558" y="6236"/>
                    <a:pt x="6326" y="6129"/>
                    <a:pt x="6094" y="6013"/>
                  </a:cubicBezTo>
                  <a:cubicBezTo>
                    <a:pt x="6040" y="5986"/>
                    <a:pt x="5987" y="5924"/>
                    <a:pt x="5969" y="5870"/>
                  </a:cubicBezTo>
                  <a:cubicBezTo>
                    <a:pt x="5781" y="5308"/>
                    <a:pt x="5621" y="4755"/>
                    <a:pt x="5906" y="4167"/>
                  </a:cubicBezTo>
                  <a:cubicBezTo>
                    <a:pt x="6308" y="3337"/>
                    <a:pt x="7039" y="2900"/>
                    <a:pt x="7753" y="2418"/>
                  </a:cubicBezTo>
                  <a:lnTo>
                    <a:pt x="7753" y="2418"/>
                  </a:lnTo>
                  <a:cubicBezTo>
                    <a:pt x="7708" y="3087"/>
                    <a:pt x="7610" y="3721"/>
                    <a:pt x="7637" y="4345"/>
                  </a:cubicBezTo>
                  <a:cubicBezTo>
                    <a:pt x="7664" y="4996"/>
                    <a:pt x="7985" y="5567"/>
                    <a:pt x="8244" y="6147"/>
                  </a:cubicBezTo>
                  <a:cubicBezTo>
                    <a:pt x="8199" y="5862"/>
                    <a:pt x="8128" y="5576"/>
                    <a:pt x="8056" y="5300"/>
                  </a:cubicBezTo>
                  <a:cubicBezTo>
                    <a:pt x="7922" y="4782"/>
                    <a:pt x="7842" y="4265"/>
                    <a:pt x="7869" y="3721"/>
                  </a:cubicBezTo>
                  <a:cubicBezTo>
                    <a:pt x="7922" y="2882"/>
                    <a:pt x="8137" y="2133"/>
                    <a:pt x="8761" y="1535"/>
                  </a:cubicBezTo>
                  <a:cubicBezTo>
                    <a:pt x="8913" y="1383"/>
                    <a:pt x="9038" y="1187"/>
                    <a:pt x="9145" y="991"/>
                  </a:cubicBezTo>
                  <a:cubicBezTo>
                    <a:pt x="9225" y="830"/>
                    <a:pt x="9296" y="661"/>
                    <a:pt x="9332" y="482"/>
                  </a:cubicBezTo>
                  <a:close/>
                  <a:moveTo>
                    <a:pt x="2614" y="4862"/>
                  </a:moveTo>
                  <a:cubicBezTo>
                    <a:pt x="2641" y="4934"/>
                    <a:pt x="2677" y="5005"/>
                    <a:pt x="2686" y="5085"/>
                  </a:cubicBezTo>
                  <a:cubicBezTo>
                    <a:pt x="2900" y="6308"/>
                    <a:pt x="3382" y="7378"/>
                    <a:pt x="4292" y="8235"/>
                  </a:cubicBezTo>
                  <a:cubicBezTo>
                    <a:pt x="4363" y="8306"/>
                    <a:pt x="4648" y="8502"/>
                    <a:pt x="4782" y="8520"/>
                  </a:cubicBezTo>
                  <a:lnTo>
                    <a:pt x="4577" y="8377"/>
                  </a:lnTo>
                  <a:cubicBezTo>
                    <a:pt x="3962" y="7887"/>
                    <a:pt x="3605" y="7226"/>
                    <a:pt x="3364" y="6486"/>
                  </a:cubicBezTo>
                  <a:lnTo>
                    <a:pt x="3364" y="6486"/>
                  </a:lnTo>
                  <a:cubicBezTo>
                    <a:pt x="3730" y="7075"/>
                    <a:pt x="4229" y="7512"/>
                    <a:pt x="4782" y="7913"/>
                  </a:cubicBezTo>
                  <a:cubicBezTo>
                    <a:pt x="4301" y="7360"/>
                    <a:pt x="3721" y="6879"/>
                    <a:pt x="3444" y="6147"/>
                  </a:cubicBezTo>
                  <a:lnTo>
                    <a:pt x="3444" y="6147"/>
                  </a:lnTo>
                  <a:cubicBezTo>
                    <a:pt x="3801" y="6425"/>
                    <a:pt x="4132" y="6754"/>
                    <a:pt x="4627" y="6754"/>
                  </a:cubicBezTo>
                  <a:cubicBezTo>
                    <a:pt x="4640" y="6754"/>
                    <a:pt x="4653" y="6754"/>
                    <a:pt x="4666" y="6754"/>
                  </a:cubicBezTo>
                  <a:cubicBezTo>
                    <a:pt x="4889" y="7396"/>
                    <a:pt x="5219" y="7958"/>
                    <a:pt x="5880" y="8333"/>
                  </a:cubicBezTo>
                  <a:cubicBezTo>
                    <a:pt x="5737" y="8386"/>
                    <a:pt x="5683" y="8404"/>
                    <a:pt x="5630" y="8422"/>
                  </a:cubicBezTo>
                  <a:cubicBezTo>
                    <a:pt x="5398" y="8529"/>
                    <a:pt x="5255" y="8520"/>
                    <a:pt x="5380" y="8734"/>
                  </a:cubicBezTo>
                  <a:cubicBezTo>
                    <a:pt x="5478" y="8895"/>
                    <a:pt x="5701" y="9180"/>
                    <a:pt x="5853" y="9305"/>
                  </a:cubicBezTo>
                  <a:cubicBezTo>
                    <a:pt x="6120" y="9519"/>
                    <a:pt x="6424" y="9698"/>
                    <a:pt x="6709" y="9912"/>
                  </a:cubicBezTo>
                  <a:cubicBezTo>
                    <a:pt x="7009" y="10134"/>
                    <a:pt x="7620" y="10627"/>
                    <a:pt x="7677" y="10667"/>
                  </a:cubicBezTo>
                  <a:lnTo>
                    <a:pt x="7677" y="10667"/>
                  </a:lnTo>
                  <a:cubicBezTo>
                    <a:pt x="7266" y="10416"/>
                    <a:pt x="6493" y="9875"/>
                    <a:pt x="5996" y="9724"/>
                  </a:cubicBezTo>
                  <a:cubicBezTo>
                    <a:pt x="4550" y="9305"/>
                    <a:pt x="3605" y="8315"/>
                    <a:pt x="2927" y="6995"/>
                  </a:cubicBezTo>
                  <a:cubicBezTo>
                    <a:pt x="2909" y="6959"/>
                    <a:pt x="2757" y="6558"/>
                    <a:pt x="2757" y="6557"/>
                  </a:cubicBezTo>
                  <a:lnTo>
                    <a:pt x="2757" y="6557"/>
                  </a:lnTo>
                  <a:cubicBezTo>
                    <a:pt x="2784" y="6700"/>
                    <a:pt x="2909" y="7182"/>
                    <a:pt x="2971" y="7298"/>
                  </a:cubicBezTo>
                  <a:cubicBezTo>
                    <a:pt x="3355" y="8110"/>
                    <a:pt x="3846" y="8823"/>
                    <a:pt x="4577" y="9350"/>
                  </a:cubicBezTo>
                  <a:cubicBezTo>
                    <a:pt x="4613" y="9367"/>
                    <a:pt x="4675" y="9430"/>
                    <a:pt x="4693" y="9448"/>
                  </a:cubicBezTo>
                  <a:cubicBezTo>
                    <a:pt x="4577" y="9412"/>
                    <a:pt x="4443" y="9394"/>
                    <a:pt x="4336" y="9341"/>
                  </a:cubicBezTo>
                  <a:cubicBezTo>
                    <a:pt x="3837" y="9091"/>
                    <a:pt x="3462" y="8698"/>
                    <a:pt x="3159" y="8217"/>
                  </a:cubicBezTo>
                  <a:cubicBezTo>
                    <a:pt x="3025" y="8012"/>
                    <a:pt x="2820" y="7619"/>
                    <a:pt x="2659" y="7325"/>
                  </a:cubicBezTo>
                  <a:lnTo>
                    <a:pt x="2659" y="7325"/>
                  </a:lnTo>
                  <a:cubicBezTo>
                    <a:pt x="2882" y="8226"/>
                    <a:pt x="3551" y="9260"/>
                    <a:pt x="4390" y="9742"/>
                  </a:cubicBezTo>
                  <a:cubicBezTo>
                    <a:pt x="4318" y="9818"/>
                    <a:pt x="4251" y="9846"/>
                    <a:pt x="4186" y="9846"/>
                  </a:cubicBezTo>
                  <a:cubicBezTo>
                    <a:pt x="4107" y="9846"/>
                    <a:pt x="4031" y="9804"/>
                    <a:pt x="3953" y="9760"/>
                  </a:cubicBezTo>
                  <a:cubicBezTo>
                    <a:pt x="3498" y="9483"/>
                    <a:pt x="3132" y="9127"/>
                    <a:pt x="2864" y="8654"/>
                  </a:cubicBezTo>
                  <a:cubicBezTo>
                    <a:pt x="2374" y="7744"/>
                    <a:pt x="2222" y="6780"/>
                    <a:pt x="2382" y="5763"/>
                  </a:cubicBezTo>
                  <a:cubicBezTo>
                    <a:pt x="2436" y="5469"/>
                    <a:pt x="2498" y="5175"/>
                    <a:pt x="2614" y="4862"/>
                  </a:cubicBezTo>
                  <a:close/>
                  <a:moveTo>
                    <a:pt x="16041" y="4862"/>
                  </a:moveTo>
                  <a:cubicBezTo>
                    <a:pt x="16157" y="5175"/>
                    <a:pt x="16219" y="5469"/>
                    <a:pt x="16273" y="5763"/>
                  </a:cubicBezTo>
                  <a:cubicBezTo>
                    <a:pt x="16433" y="6780"/>
                    <a:pt x="16290" y="7744"/>
                    <a:pt x="15791" y="8654"/>
                  </a:cubicBezTo>
                  <a:cubicBezTo>
                    <a:pt x="15523" y="9127"/>
                    <a:pt x="15157" y="9483"/>
                    <a:pt x="14702" y="9760"/>
                  </a:cubicBezTo>
                  <a:cubicBezTo>
                    <a:pt x="14629" y="9804"/>
                    <a:pt x="14555" y="9846"/>
                    <a:pt x="14475" y="9846"/>
                  </a:cubicBezTo>
                  <a:cubicBezTo>
                    <a:pt x="14410" y="9846"/>
                    <a:pt x="14341" y="9818"/>
                    <a:pt x="14265" y="9742"/>
                  </a:cubicBezTo>
                  <a:cubicBezTo>
                    <a:pt x="15113" y="9260"/>
                    <a:pt x="15782" y="8226"/>
                    <a:pt x="15996" y="7325"/>
                  </a:cubicBezTo>
                  <a:lnTo>
                    <a:pt x="15996" y="7325"/>
                  </a:lnTo>
                  <a:cubicBezTo>
                    <a:pt x="15844" y="7619"/>
                    <a:pt x="15630" y="8012"/>
                    <a:pt x="15496" y="8217"/>
                  </a:cubicBezTo>
                  <a:cubicBezTo>
                    <a:pt x="15193" y="8698"/>
                    <a:pt x="14818" y="9091"/>
                    <a:pt x="14319" y="9341"/>
                  </a:cubicBezTo>
                  <a:cubicBezTo>
                    <a:pt x="14212" y="9394"/>
                    <a:pt x="14087" y="9412"/>
                    <a:pt x="13962" y="9448"/>
                  </a:cubicBezTo>
                  <a:cubicBezTo>
                    <a:pt x="13980" y="9430"/>
                    <a:pt x="14042" y="9367"/>
                    <a:pt x="14078" y="9350"/>
                  </a:cubicBezTo>
                  <a:cubicBezTo>
                    <a:pt x="14810" y="8823"/>
                    <a:pt x="15300" y="8110"/>
                    <a:pt x="15693" y="7298"/>
                  </a:cubicBezTo>
                  <a:cubicBezTo>
                    <a:pt x="15746" y="7182"/>
                    <a:pt x="15871" y="6700"/>
                    <a:pt x="15898" y="6557"/>
                  </a:cubicBezTo>
                  <a:lnTo>
                    <a:pt x="15898" y="6557"/>
                  </a:lnTo>
                  <a:cubicBezTo>
                    <a:pt x="15898" y="6558"/>
                    <a:pt x="15755" y="6959"/>
                    <a:pt x="15737" y="6995"/>
                  </a:cubicBezTo>
                  <a:cubicBezTo>
                    <a:pt x="15059" y="8315"/>
                    <a:pt x="14105" y="9305"/>
                    <a:pt x="12660" y="9724"/>
                  </a:cubicBezTo>
                  <a:cubicBezTo>
                    <a:pt x="12171" y="9875"/>
                    <a:pt x="11389" y="10416"/>
                    <a:pt x="10978" y="10667"/>
                  </a:cubicBezTo>
                  <a:lnTo>
                    <a:pt x="10978" y="10667"/>
                  </a:lnTo>
                  <a:cubicBezTo>
                    <a:pt x="11035" y="10627"/>
                    <a:pt x="11646" y="10134"/>
                    <a:pt x="11946" y="9912"/>
                  </a:cubicBezTo>
                  <a:cubicBezTo>
                    <a:pt x="12231" y="9698"/>
                    <a:pt x="12535" y="9519"/>
                    <a:pt x="12811" y="9305"/>
                  </a:cubicBezTo>
                  <a:cubicBezTo>
                    <a:pt x="12954" y="9180"/>
                    <a:pt x="13177" y="8895"/>
                    <a:pt x="13275" y="8734"/>
                  </a:cubicBezTo>
                  <a:cubicBezTo>
                    <a:pt x="13400" y="8520"/>
                    <a:pt x="13257" y="8529"/>
                    <a:pt x="13025" y="8422"/>
                  </a:cubicBezTo>
                  <a:cubicBezTo>
                    <a:pt x="12972" y="8404"/>
                    <a:pt x="12918" y="8386"/>
                    <a:pt x="12784" y="8333"/>
                  </a:cubicBezTo>
                  <a:cubicBezTo>
                    <a:pt x="13436" y="7958"/>
                    <a:pt x="13775" y="7396"/>
                    <a:pt x="13989" y="6754"/>
                  </a:cubicBezTo>
                  <a:cubicBezTo>
                    <a:pt x="14002" y="6754"/>
                    <a:pt x="14015" y="6754"/>
                    <a:pt x="14028" y="6754"/>
                  </a:cubicBezTo>
                  <a:cubicBezTo>
                    <a:pt x="14532" y="6754"/>
                    <a:pt x="14863" y="6425"/>
                    <a:pt x="15211" y="6147"/>
                  </a:cubicBezTo>
                  <a:lnTo>
                    <a:pt x="15211" y="6147"/>
                  </a:lnTo>
                  <a:cubicBezTo>
                    <a:pt x="14934" y="6879"/>
                    <a:pt x="14355" y="7360"/>
                    <a:pt x="13873" y="7913"/>
                  </a:cubicBezTo>
                  <a:cubicBezTo>
                    <a:pt x="14426" y="7512"/>
                    <a:pt x="14925" y="7075"/>
                    <a:pt x="15300" y="6486"/>
                  </a:cubicBezTo>
                  <a:lnTo>
                    <a:pt x="15300" y="6486"/>
                  </a:lnTo>
                  <a:cubicBezTo>
                    <a:pt x="15050" y="7226"/>
                    <a:pt x="14694" y="7887"/>
                    <a:pt x="14087" y="8377"/>
                  </a:cubicBezTo>
                  <a:lnTo>
                    <a:pt x="13873" y="8520"/>
                  </a:lnTo>
                  <a:cubicBezTo>
                    <a:pt x="14016" y="8502"/>
                    <a:pt x="14292" y="8306"/>
                    <a:pt x="14372" y="8235"/>
                  </a:cubicBezTo>
                  <a:cubicBezTo>
                    <a:pt x="15273" y="7378"/>
                    <a:pt x="15764" y="6308"/>
                    <a:pt x="15969" y="5085"/>
                  </a:cubicBezTo>
                  <a:cubicBezTo>
                    <a:pt x="15978" y="5005"/>
                    <a:pt x="16014" y="4934"/>
                    <a:pt x="16041" y="4862"/>
                  </a:cubicBezTo>
                  <a:close/>
                  <a:moveTo>
                    <a:pt x="5050" y="5719"/>
                  </a:moveTo>
                  <a:lnTo>
                    <a:pt x="5050" y="5719"/>
                  </a:lnTo>
                  <a:cubicBezTo>
                    <a:pt x="5059" y="5719"/>
                    <a:pt x="5344" y="5978"/>
                    <a:pt x="5407" y="6004"/>
                  </a:cubicBezTo>
                  <a:cubicBezTo>
                    <a:pt x="5951" y="6290"/>
                    <a:pt x="6477" y="6584"/>
                    <a:pt x="7021" y="6861"/>
                  </a:cubicBezTo>
                  <a:cubicBezTo>
                    <a:pt x="7566" y="7137"/>
                    <a:pt x="8047" y="7494"/>
                    <a:pt x="8422" y="7985"/>
                  </a:cubicBezTo>
                  <a:cubicBezTo>
                    <a:pt x="8743" y="8404"/>
                    <a:pt x="8957" y="8877"/>
                    <a:pt x="9002" y="9439"/>
                  </a:cubicBezTo>
                  <a:cubicBezTo>
                    <a:pt x="8511" y="8618"/>
                    <a:pt x="7914" y="7913"/>
                    <a:pt x="7155" y="7342"/>
                  </a:cubicBezTo>
                  <a:lnTo>
                    <a:pt x="7155" y="7342"/>
                  </a:lnTo>
                  <a:cubicBezTo>
                    <a:pt x="7236" y="7449"/>
                    <a:pt x="7316" y="7565"/>
                    <a:pt x="7405" y="7673"/>
                  </a:cubicBezTo>
                  <a:cubicBezTo>
                    <a:pt x="7699" y="8038"/>
                    <a:pt x="8012" y="8386"/>
                    <a:pt x="8306" y="8761"/>
                  </a:cubicBezTo>
                  <a:cubicBezTo>
                    <a:pt x="8797" y="9412"/>
                    <a:pt x="9091" y="10233"/>
                    <a:pt x="9073" y="11152"/>
                  </a:cubicBezTo>
                  <a:cubicBezTo>
                    <a:pt x="8886" y="10090"/>
                    <a:pt x="8154" y="9046"/>
                    <a:pt x="7485" y="8395"/>
                  </a:cubicBezTo>
                  <a:cubicBezTo>
                    <a:pt x="7102" y="8020"/>
                    <a:pt x="6700" y="7664"/>
                    <a:pt x="6326" y="7271"/>
                  </a:cubicBezTo>
                  <a:cubicBezTo>
                    <a:pt x="5933" y="6861"/>
                    <a:pt x="5291" y="6174"/>
                    <a:pt x="5050" y="5719"/>
                  </a:cubicBezTo>
                  <a:close/>
                  <a:moveTo>
                    <a:pt x="13605" y="5719"/>
                  </a:moveTo>
                  <a:lnTo>
                    <a:pt x="13605" y="5719"/>
                  </a:lnTo>
                  <a:cubicBezTo>
                    <a:pt x="13364" y="6174"/>
                    <a:pt x="12731" y="6861"/>
                    <a:pt x="12329" y="7271"/>
                  </a:cubicBezTo>
                  <a:cubicBezTo>
                    <a:pt x="11964" y="7664"/>
                    <a:pt x="11562" y="8020"/>
                    <a:pt x="11170" y="8395"/>
                  </a:cubicBezTo>
                  <a:cubicBezTo>
                    <a:pt x="10501" y="9046"/>
                    <a:pt x="9769" y="10090"/>
                    <a:pt x="9582" y="11152"/>
                  </a:cubicBezTo>
                  <a:cubicBezTo>
                    <a:pt x="9573" y="10233"/>
                    <a:pt x="9858" y="9412"/>
                    <a:pt x="10358" y="8761"/>
                  </a:cubicBezTo>
                  <a:cubicBezTo>
                    <a:pt x="10643" y="8386"/>
                    <a:pt x="10956" y="8038"/>
                    <a:pt x="11250" y="7673"/>
                  </a:cubicBezTo>
                  <a:cubicBezTo>
                    <a:pt x="11339" y="7565"/>
                    <a:pt x="11420" y="7449"/>
                    <a:pt x="11500" y="7342"/>
                  </a:cubicBezTo>
                  <a:lnTo>
                    <a:pt x="11500" y="7342"/>
                  </a:lnTo>
                  <a:cubicBezTo>
                    <a:pt x="10742" y="7913"/>
                    <a:pt x="10144" y="8618"/>
                    <a:pt x="9662" y="9439"/>
                  </a:cubicBezTo>
                  <a:cubicBezTo>
                    <a:pt x="9698" y="8877"/>
                    <a:pt x="9912" y="8404"/>
                    <a:pt x="10242" y="7985"/>
                  </a:cubicBezTo>
                  <a:cubicBezTo>
                    <a:pt x="10617" y="7494"/>
                    <a:pt x="11089" y="7137"/>
                    <a:pt x="11634" y="6861"/>
                  </a:cubicBezTo>
                  <a:cubicBezTo>
                    <a:pt x="12178" y="6584"/>
                    <a:pt x="12713" y="6290"/>
                    <a:pt x="13248" y="6004"/>
                  </a:cubicBezTo>
                  <a:cubicBezTo>
                    <a:pt x="13311" y="5978"/>
                    <a:pt x="13596" y="5719"/>
                    <a:pt x="13605" y="5719"/>
                  </a:cubicBezTo>
                  <a:close/>
                  <a:moveTo>
                    <a:pt x="4827" y="5692"/>
                  </a:moveTo>
                  <a:lnTo>
                    <a:pt x="4827" y="5692"/>
                  </a:lnTo>
                  <a:cubicBezTo>
                    <a:pt x="4880" y="5844"/>
                    <a:pt x="4996" y="6040"/>
                    <a:pt x="5023" y="6085"/>
                  </a:cubicBezTo>
                  <a:cubicBezTo>
                    <a:pt x="5478" y="6843"/>
                    <a:pt x="6076" y="7458"/>
                    <a:pt x="6718" y="8047"/>
                  </a:cubicBezTo>
                  <a:cubicBezTo>
                    <a:pt x="7111" y="8404"/>
                    <a:pt x="7494" y="8779"/>
                    <a:pt x="7869" y="9162"/>
                  </a:cubicBezTo>
                  <a:cubicBezTo>
                    <a:pt x="8315" y="9626"/>
                    <a:pt x="8600" y="10197"/>
                    <a:pt x="8797" y="10804"/>
                  </a:cubicBezTo>
                  <a:cubicBezTo>
                    <a:pt x="8815" y="10866"/>
                    <a:pt x="8877" y="11027"/>
                    <a:pt x="8895" y="11250"/>
                  </a:cubicBezTo>
                  <a:cubicBezTo>
                    <a:pt x="8547" y="10563"/>
                    <a:pt x="8030" y="9867"/>
                    <a:pt x="7476" y="9394"/>
                  </a:cubicBezTo>
                  <a:cubicBezTo>
                    <a:pt x="7271" y="9225"/>
                    <a:pt x="6816" y="8886"/>
                    <a:pt x="6611" y="8788"/>
                  </a:cubicBezTo>
                  <a:lnTo>
                    <a:pt x="6611" y="8788"/>
                  </a:lnTo>
                  <a:cubicBezTo>
                    <a:pt x="6727" y="8913"/>
                    <a:pt x="7066" y="9243"/>
                    <a:pt x="7182" y="9359"/>
                  </a:cubicBezTo>
                  <a:cubicBezTo>
                    <a:pt x="7476" y="9662"/>
                    <a:pt x="7691" y="9930"/>
                    <a:pt x="7976" y="10233"/>
                  </a:cubicBezTo>
                  <a:cubicBezTo>
                    <a:pt x="8001" y="10267"/>
                    <a:pt x="8132" y="10430"/>
                    <a:pt x="8121" y="10430"/>
                  </a:cubicBezTo>
                  <a:cubicBezTo>
                    <a:pt x="8121" y="10430"/>
                    <a:pt x="8120" y="10430"/>
                    <a:pt x="8119" y="10429"/>
                  </a:cubicBezTo>
                  <a:cubicBezTo>
                    <a:pt x="7762" y="10117"/>
                    <a:pt x="7244" y="9653"/>
                    <a:pt x="6888" y="9350"/>
                  </a:cubicBezTo>
                  <a:cubicBezTo>
                    <a:pt x="6789" y="9269"/>
                    <a:pt x="6674" y="9207"/>
                    <a:pt x="6566" y="9127"/>
                  </a:cubicBezTo>
                  <a:lnTo>
                    <a:pt x="6415" y="9028"/>
                  </a:lnTo>
                  <a:lnTo>
                    <a:pt x="6415" y="9028"/>
                  </a:lnTo>
                  <a:cubicBezTo>
                    <a:pt x="6674" y="9314"/>
                    <a:pt x="7066" y="9724"/>
                    <a:pt x="7316" y="10010"/>
                  </a:cubicBezTo>
                  <a:cubicBezTo>
                    <a:pt x="6691" y="9689"/>
                    <a:pt x="6076" y="9359"/>
                    <a:pt x="5621" y="8681"/>
                  </a:cubicBezTo>
                  <a:cubicBezTo>
                    <a:pt x="5790" y="8631"/>
                    <a:pt x="5880" y="8602"/>
                    <a:pt x="6017" y="8602"/>
                  </a:cubicBezTo>
                  <a:cubicBezTo>
                    <a:pt x="6075" y="8602"/>
                    <a:pt x="6142" y="8607"/>
                    <a:pt x="6227" y="8618"/>
                  </a:cubicBezTo>
                  <a:cubicBezTo>
                    <a:pt x="6292" y="8626"/>
                    <a:pt x="6501" y="8692"/>
                    <a:pt x="6555" y="8692"/>
                  </a:cubicBezTo>
                  <a:cubicBezTo>
                    <a:pt x="6561" y="8692"/>
                    <a:pt x="6565" y="8691"/>
                    <a:pt x="6566" y="8690"/>
                  </a:cubicBezTo>
                  <a:cubicBezTo>
                    <a:pt x="5772" y="8003"/>
                    <a:pt x="4871" y="6852"/>
                    <a:pt x="4827" y="5692"/>
                  </a:cubicBezTo>
                  <a:close/>
                  <a:moveTo>
                    <a:pt x="13828" y="5692"/>
                  </a:moveTo>
                  <a:lnTo>
                    <a:pt x="13828" y="5692"/>
                  </a:lnTo>
                  <a:cubicBezTo>
                    <a:pt x="13784" y="6852"/>
                    <a:pt x="12883" y="8003"/>
                    <a:pt x="12098" y="8690"/>
                  </a:cubicBezTo>
                  <a:cubicBezTo>
                    <a:pt x="12098" y="8691"/>
                    <a:pt x="12102" y="8692"/>
                    <a:pt x="12107" y="8692"/>
                  </a:cubicBezTo>
                  <a:cubicBezTo>
                    <a:pt x="12154" y="8692"/>
                    <a:pt x="12363" y="8626"/>
                    <a:pt x="12428" y="8618"/>
                  </a:cubicBezTo>
                  <a:cubicBezTo>
                    <a:pt x="12513" y="8607"/>
                    <a:pt x="12580" y="8602"/>
                    <a:pt x="12638" y="8602"/>
                  </a:cubicBezTo>
                  <a:cubicBezTo>
                    <a:pt x="12775" y="8602"/>
                    <a:pt x="12865" y="8631"/>
                    <a:pt x="13034" y="8681"/>
                  </a:cubicBezTo>
                  <a:cubicBezTo>
                    <a:pt x="12579" y="9359"/>
                    <a:pt x="11964" y="9689"/>
                    <a:pt x="11339" y="10010"/>
                  </a:cubicBezTo>
                  <a:cubicBezTo>
                    <a:pt x="11589" y="9724"/>
                    <a:pt x="11982" y="9314"/>
                    <a:pt x="12240" y="9028"/>
                  </a:cubicBezTo>
                  <a:lnTo>
                    <a:pt x="12240" y="9028"/>
                  </a:lnTo>
                  <a:lnTo>
                    <a:pt x="12089" y="9127"/>
                  </a:lnTo>
                  <a:cubicBezTo>
                    <a:pt x="11982" y="9207"/>
                    <a:pt x="11866" y="9269"/>
                    <a:pt x="11767" y="9350"/>
                  </a:cubicBezTo>
                  <a:cubicBezTo>
                    <a:pt x="11420" y="9653"/>
                    <a:pt x="10893" y="10117"/>
                    <a:pt x="10545" y="10429"/>
                  </a:cubicBezTo>
                  <a:cubicBezTo>
                    <a:pt x="10544" y="10430"/>
                    <a:pt x="10542" y="10430"/>
                    <a:pt x="10541" y="10430"/>
                  </a:cubicBezTo>
                  <a:cubicBezTo>
                    <a:pt x="10524" y="10430"/>
                    <a:pt x="10662" y="10267"/>
                    <a:pt x="10679" y="10233"/>
                  </a:cubicBezTo>
                  <a:cubicBezTo>
                    <a:pt x="10965" y="9930"/>
                    <a:pt x="11188" y="9662"/>
                    <a:pt x="11473" y="9359"/>
                  </a:cubicBezTo>
                  <a:cubicBezTo>
                    <a:pt x="11589" y="9243"/>
                    <a:pt x="11928" y="8913"/>
                    <a:pt x="12044" y="8788"/>
                  </a:cubicBezTo>
                  <a:lnTo>
                    <a:pt x="12044" y="8788"/>
                  </a:lnTo>
                  <a:cubicBezTo>
                    <a:pt x="11839" y="8886"/>
                    <a:pt x="11393" y="9225"/>
                    <a:pt x="11179" y="9394"/>
                  </a:cubicBezTo>
                  <a:cubicBezTo>
                    <a:pt x="10626" y="9867"/>
                    <a:pt x="10117" y="10563"/>
                    <a:pt x="9769" y="11250"/>
                  </a:cubicBezTo>
                  <a:cubicBezTo>
                    <a:pt x="9778" y="11027"/>
                    <a:pt x="9840" y="10866"/>
                    <a:pt x="9858" y="10804"/>
                  </a:cubicBezTo>
                  <a:cubicBezTo>
                    <a:pt x="10064" y="10197"/>
                    <a:pt x="10349" y="9626"/>
                    <a:pt x="10786" y="9162"/>
                  </a:cubicBezTo>
                  <a:cubicBezTo>
                    <a:pt x="11161" y="8779"/>
                    <a:pt x="11544" y="8404"/>
                    <a:pt x="11946" y="8047"/>
                  </a:cubicBezTo>
                  <a:cubicBezTo>
                    <a:pt x="12579" y="7458"/>
                    <a:pt x="13177" y="6843"/>
                    <a:pt x="13632" y="6085"/>
                  </a:cubicBezTo>
                  <a:cubicBezTo>
                    <a:pt x="13659" y="6040"/>
                    <a:pt x="13775" y="5844"/>
                    <a:pt x="13828" y="5692"/>
                  </a:cubicBezTo>
                  <a:close/>
                  <a:moveTo>
                    <a:pt x="7887" y="10822"/>
                  </a:moveTo>
                  <a:lnTo>
                    <a:pt x="7887" y="10822"/>
                  </a:lnTo>
                  <a:cubicBezTo>
                    <a:pt x="8217" y="10902"/>
                    <a:pt x="8467" y="11241"/>
                    <a:pt x="8467" y="11553"/>
                  </a:cubicBezTo>
                  <a:cubicBezTo>
                    <a:pt x="8306" y="11241"/>
                    <a:pt x="8092" y="10991"/>
                    <a:pt x="7887" y="10822"/>
                  </a:cubicBezTo>
                  <a:close/>
                  <a:moveTo>
                    <a:pt x="10768" y="10822"/>
                  </a:moveTo>
                  <a:cubicBezTo>
                    <a:pt x="10563" y="10991"/>
                    <a:pt x="10358" y="11241"/>
                    <a:pt x="10188" y="11553"/>
                  </a:cubicBezTo>
                  <a:cubicBezTo>
                    <a:pt x="10197" y="11241"/>
                    <a:pt x="10447" y="10902"/>
                    <a:pt x="10768" y="10822"/>
                  </a:cubicBezTo>
                  <a:close/>
                  <a:moveTo>
                    <a:pt x="4686" y="10179"/>
                  </a:moveTo>
                  <a:cubicBezTo>
                    <a:pt x="5488" y="10179"/>
                    <a:pt x="6249" y="10410"/>
                    <a:pt x="6977" y="10795"/>
                  </a:cubicBezTo>
                  <a:cubicBezTo>
                    <a:pt x="7298" y="10964"/>
                    <a:pt x="8119" y="11419"/>
                    <a:pt x="8369" y="11964"/>
                  </a:cubicBezTo>
                  <a:cubicBezTo>
                    <a:pt x="8003" y="11589"/>
                    <a:pt x="7762" y="11419"/>
                    <a:pt x="7396" y="11214"/>
                  </a:cubicBezTo>
                  <a:cubicBezTo>
                    <a:pt x="7004" y="11000"/>
                    <a:pt x="6459" y="10875"/>
                    <a:pt x="6013" y="10848"/>
                  </a:cubicBezTo>
                  <a:cubicBezTo>
                    <a:pt x="5945" y="10844"/>
                    <a:pt x="5866" y="10842"/>
                    <a:pt x="5781" y="10842"/>
                  </a:cubicBezTo>
                  <a:cubicBezTo>
                    <a:pt x="5312" y="10842"/>
                    <a:pt x="4665" y="10897"/>
                    <a:pt x="4657" y="10920"/>
                  </a:cubicBezTo>
                  <a:cubicBezTo>
                    <a:pt x="4758" y="10920"/>
                    <a:pt x="4860" y="10916"/>
                    <a:pt x="4961" y="10916"/>
                  </a:cubicBezTo>
                  <a:cubicBezTo>
                    <a:pt x="5011" y="10916"/>
                    <a:pt x="5062" y="10917"/>
                    <a:pt x="5112" y="10920"/>
                  </a:cubicBezTo>
                  <a:cubicBezTo>
                    <a:pt x="5282" y="10920"/>
                    <a:pt x="5451" y="10929"/>
                    <a:pt x="5621" y="10938"/>
                  </a:cubicBezTo>
                  <a:cubicBezTo>
                    <a:pt x="5799" y="10947"/>
                    <a:pt x="5978" y="10955"/>
                    <a:pt x="6156" y="10982"/>
                  </a:cubicBezTo>
                  <a:cubicBezTo>
                    <a:pt x="6326" y="11000"/>
                    <a:pt x="6486" y="11045"/>
                    <a:pt x="6647" y="11098"/>
                  </a:cubicBezTo>
                  <a:cubicBezTo>
                    <a:pt x="6798" y="11152"/>
                    <a:pt x="6950" y="11232"/>
                    <a:pt x="7093" y="11321"/>
                  </a:cubicBezTo>
                  <a:cubicBezTo>
                    <a:pt x="6861" y="11308"/>
                    <a:pt x="6630" y="11301"/>
                    <a:pt x="6399" y="11301"/>
                  </a:cubicBezTo>
                  <a:cubicBezTo>
                    <a:pt x="4970" y="11301"/>
                    <a:pt x="3563" y="11534"/>
                    <a:pt x="2142" y="11633"/>
                  </a:cubicBezTo>
                  <a:cubicBezTo>
                    <a:pt x="2200" y="11648"/>
                    <a:pt x="2258" y="11663"/>
                    <a:pt x="2312" y="11663"/>
                  </a:cubicBezTo>
                  <a:cubicBezTo>
                    <a:pt x="2324" y="11663"/>
                    <a:pt x="2335" y="11662"/>
                    <a:pt x="2347" y="11660"/>
                  </a:cubicBezTo>
                  <a:cubicBezTo>
                    <a:pt x="3292" y="11633"/>
                    <a:pt x="4229" y="11580"/>
                    <a:pt x="5175" y="11562"/>
                  </a:cubicBezTo>
                  <a:cubicBezTo>
                    <a:pt x="5275" y="11560"/>
                    <a:pt x="5374" y="11560"/>
                    <a:pt x="5474" y="11560"/>
                  </a:cubicBezTo>
                  <a:cubicBezTo>
                    <a:pt x="5916" y="11560"/>
                    <a:pt x="6354" y="11574"/>
                    <a:pt x="6798" y="11589"/>
                  </a:cubicBezTo>
                  <a:cubicBezTo>
                    <a:pt x="6861" y="11589"/>
                    <a:pt x="6914" y="11616"/>
                    <a:pt x="7057" y="11651"/>
                  </a:cubicBezTo>
                  <a:cubicBezTo>
                    <a:pt x="5891" y="11957"/>
                    <a:pt x="4756" y="12084"/>
                    <a:pt x="3624" y="12084"/>
                  </a:cubicBezTo>
                  <a:cubicBezTo>
                    <a:pt x="3136" y="12084"/>
                    <a:pt x="2649" y="12060"/>
                    <a:pt x="2159" y="12017"/>
                  </a:cubicBezTo>
                  <a:lnTo>
                    <a:pt x="2159" y="12017"/>
                  </a:lnTo>
                  <a:cubicBezTo>
                    <a:pt x="2445" y="12187"/>
                    <a:pt x="2766" y="12195"/>
                    <a:pt x="3078" y="12222"/>
                  </a:cubicBezTo>
                  <a:cubicBezTo>
                    <a:pt x="3340" y="12243"/>
                    <a:pt x="3600" y="12252"/>
                    <a:pt x="3861" y="12252"/>
                  </a:cubicBezTo>
                  <a:cubicBezTo>
                    <a:pt x="4738" y="12252"/>
                    <a:pt x="5608" y="12142"/>
                    <a:pt x="6468" y="11964"/>
                  </a:cubicBezTo>
                  <a:cubicBezTo>
                    <a:pt x="6760" y="11900"/>
                    <a:pt x="7047" y="11841"/>
                    <a:pt x="7355" y="11841"/>
                  </a:cubicBezTo>
                  <a:cubicBezTo>
                    <a:pt x="7481" y="11841"/>
                    <a:pt x="7610" y="11851"/>
                    <a:pt x="7744" y="11874"/>
                  </a:cubicBezTo>
                  <a:cubicBezTo>
                    <a:pt x="6433" y="12249"/>
                    <a:pt x="5157" y="12588"/>
                    <a:pt x="3828" y="12624"/>
                  </a:cubicBezTo>
                  <a:cubicBezTo>
                    <a:pt x="4041" y="12653"/>
                    <a:pt x="4252" y="12665"/>
                    <a:pt x="4460" y="12665"/>
                  </a:cubicBezTo>
                  <a:cubicBezTo>
                    <a:pt x="5607" y="12665"/>
                    <a:pt x="6700" y="12280"/>
                    <a:pt x="7824" y="12062"/>
                  </a:cubicBezTo>
                  <a:lnTo>
                    <a:pt x="7824" y="12062"/>
                  </a:lnTo>
                  <a:cubicBezTo>
                    <a:pt x="7762" y="12106"/>
                    <a:pt x="7708" y="12169"/>
                    <a:pt x="7637" y="12195"/>
                  </a:cubicBezTo>
                  <a:cubicBezTo>
                    <a:pt x="6682" y="12642"/>
                    <a:pt x="5665" y="12829"/>
                    <a:pt x="4640" y="12927"/>
                  </a:cubicBezTo>
                  <a:cubicBezTo>
                    <a:pt x="4528" y="12936"/>
                    <a:pt x="4417" y="12940"/>
                    <a:pt x="4306" y="12940"/>
                  </a:cubicBezTo>
                  <a:cubicBezTo>
                    <a:pt x="3990" y="12940"/>
                    <a:pt x="3674" y="12909"/>
                    <a:pt x="3364" y="12882"/>
                  </a:cubicBezTo>
                  <a:cubicBezTo>
                    <a:pt x="3176" y="12873"/>
                    <a:pt x="2998" y="12802"/>
                    <a:pt x="2820" y="12686"/>
                  </a:cubicBezTo>
                  <a:cubicBezTo>
                    <a:pt x="2927" y="12650"/>
                    <a:pt x="3025" y="12624"/>
                    <a:pt x="3123" y="12588"/>
                  </a:cubicBezTo>
                  <a:cubicBezTo>
                    <a:pt x="2427" y="12383"/>
                    <a:pt x="1633" y="12445"/>
                    <a:pt x="1187" y="11642"/>
                  </a:cubicBezTo>
                  <a:cubicBezTo>
                    <a:pt x="1339" y="11625"/>
                    <a:pt x="1473" y="11616"/>
                    <a:pt x="1696" y="11598"/>
                  </a:cubicBezTo>
                  <a:cubicBezTo>
                    <a:pt x="1267" y="11437"/>
                    <a:pt x="875" y="11393"/>
                    <a:pt x="652" y="11062"/>
                  </a:cubicBezTo>
                  <a:cubicBezTo>
                    <a:pt x="509" y="10848"/>
                    <a:pt x="393" y="10616"/>
                    <a:pt x="224" y="10322"/>
                  </a:cubicBezTo>
                  <a:lnTo>
                    <a:pt x="224" y="10322"/>
                  </a:lnTo>
                  <a:cubicBezTo>
                    <a:pt x="563" y="10384"/>
                    <a:pt x="803" y="10456"/>
                    <a:pt x="1053" y="10483"/>
                  </a:cubicBezTo>
                  <a:cubicBezTo>
                    <a:pt x="1265" y="10512"/>
                    <a:pt x="1475" y="10525"/>
                    <a:pt x="1685" y="10525"/>
                  </a:cubicBezTo>
                  <a:cubicBezTo>
                    <a:pt x="2172" y="10525"/>
                    <a:pt x="2654" y="10457"/>
                    <a:pt x="3141" y="10376"/>
                  </a:cubicBezTo>
                  <a:cubicBezTo>
                    <a:pt x="3435" y="10322"/>
                    <a:pt x="3730" y="10277"/>
                    <a:pt x="4015" y="10233"/>
                  </a:cubicBezTo>
                  <a:cubicBezTo>
                    <a:pt x="4242" y="10196"/>
                    <a:pt x="4466" y="10179"/>
                    <a:pt x="4686" y="10179"/>
                  </a:cubicBezTo>
                  <a:close/>
                  <a:moveTo>
                    <a:pt x="13969" y="10179"/>
                  </a:moveTo>
                  <a:cubicBezTo>
                    <a:pt x="14189" y="10179"/>
                    <a:pt x="14413" y="10196"/>
                    <a:pt x="14640" y="10233"/>
                  </a:cubicBezTo>
                  <a:cubicBezTo>
                    <a:pt x="14934" y="10277"/>
                    <a:pt x="15229" y="10322"/>
                    <a:pt x="15523" y="10376"/>
                  </a:cubicBezTo>
                  <a:cubicBezTo>
                    <a:pt x="16004" y="10457"/>
                    <a:pt x="16488" y="10525"/>
                    <a:pt x="16974" y="10525"/>
                  </a:cubicBezTo>
                  <a:cubicBezTo>
                    <a:pt x="17183" y="10525"/>
                    <a:pt x="17393" y="10512"/>
                    <a:pt x="17602" y="10483"/>
                  </a:cubicBezTo>
                  <a:cubicBezTo>
                    <a:pt x="17852" y="10456"/>
                    <a:pt x="18101" y="10384"/>
                    <a:pt x="18440" y="10322"/>
                  </a:cubicBezTo>
                  <a:lnTo>
                    <a:pt x="18440" y="10322"/>
                  </a:lnTo>
                  <a:cubicBezTo>
                    <a:pt x="18271" y="10616"/>
                    <a:pt x="18155" y="10848"/>
                    <a:pt x="18003" y="11062"/>
                  </a:cubicBezTo>
                  <a:cubicBezTo>
                    <a:pt x="17780" y="11393"/>
                    <a:pt x="17388" y="11437"/>
                    <a:pt x="16959" y="11598"/>
                  </a:cubicBezTo>
                  <a:cubicBezTo>
                    <a:pt x="17183" y="11616"/>
                    <a:pt x="17316" y="11625"/>
                    <a:pt x="17468" y="11642"/>
                  </a:cubicBezTo>
                  <a:cubicBezTo>
                    <a:pt x="17022" y="12445"/>
                    <a:pt x="16228" y="12383"/>
                    <a:pt x="15532" y="12588"/>
                  </a:cubicBezTo>
                  <a:cubicBezTo>
                    <a:pt x="15630" y="12624"/>
                    <a:pt x="15737" y="12650"/>
                    <a:pt x="15835" y="12686"/>
                  </a:cubicBezTo>
                  <a:cubicBezTo>
                    <a:pt x="15666" y="12802"/>
                    <a:pt x="15479" y="12873"/>
                    <a:pt x="15300" y="12882"/>
                  </a:cubicBezTo>
                  <a:cubicBezTo>
                    <a:pt x="14983" y="12909"/>
                    <a:pt x="14666" y="12940"/>
                    <a:pt x="14353" y="12940"/>
                  </a:cubicBezTo>
                  <a:cubicBezTo>
                    <a:pt x="14243" y="12940"/>
                    <a:pt x="14133" y="12936"/>
                    <a:pt x="14024" y="12927"/>
                  </a:cubicBezTo>
                  <a:cubicBezTo>
                    <a:pt x="12990" y="12829"/>
                    <a:pt x="11973" y="12642"/>
                    <a:pt x="11018" y="12195"/>
                  </a:cubicBezTo>
                  <a:cubicBezTo>
                    <a:pt x="10947" y="12169"/>
                    <a:pt x="10893" y="12106"/>
                    <a:pt x="10831" y="12062"/>
                  </a:cubicBezTo>
                  <a:lnTo>
                    <a:pt x="10831" y="12062"/>
                  </a:lnTo>
                  <a:cubicBezTo>
                    <a:pt x="11955" y="12280"/>
                    <a:pt x="13048" y="12665"/>
                    <a:pt x="14195" y="12665"/>
                  </a:cubicBezTo>
                  <a:cubicBezTo>
                    <a:pt x="14404" y="12665"/>
                    <a:pt x="14614" y="12653"/>
                    <a:pt x="14827" y="12624"/>
                  </a:cubicBezTo>
                  <a:cubicBezTo>
                    <a:pt x="13498" y="12588"/>
                    <a:pt x="12222" y="12249"/>
                    <a:pt x="10911" y="11874"/>
                  </a:cubicBezTo>
                  <a:cubicBezTo>
                    <a:pt x="11045" y="11851"/>
                    <a:pt x="11175" y="11841"/>
                    <a:pt x="11302" y="11841"/>
                  </a:cubicBezTo>
                  <a:cubicBezTo>
                    <a:pt x="11612" y="11841"/>
                    <a:pt x="11902" y="11900"/>
                    <a:pt x="12187" y="11964"/>
                  </a:cubicBezTo>
                  <a:cubicBezTo>
                    <a:pt x="13047" y="12142"/>
                    <a:pt x="13917" y="12252"/>
                    <a:pt x="14795" y="12252"/>
                  </a:cubicBezTo>
                  <a:cubicBezTo>
                    <a:pt x="15055" y="12252"/>
                    <a:pt x="15315" y="12243"/>
                    <a:pt x="15577" y="12222"/>
                  </a:cubicBezTo>
                  <a:cubicBezTo>
                    <a:pt x="15889" y="12195"/>
                    <a:pt x="16210" y="12187"/>
                    <a:pt x="16505" y="12017"/>
                  </a:cubicBezTo>
                  <a:lnTo>
                    <a:pt x="16505" y="12017"/>
                  </a:lnTo>
                  <a:cubicBezTo>
                    <a:pt x="16013" y="12060"/>
                    <a:pt x="15523" y="12084"/>
                    <a:pt x="15034" y="12084"/>
                  </a:cubicBezTo>
                  <a:cubicBezTo>
                    <a:pt x="13899" y="12084"/>
                    <a:pt x="12764" y="11957"/>
                    <a:pt x="11598" y="11651"/>
                  </a:cubicBezTo>
                  <a:cubicBezTo>
                    <a:pt x="11741" y="11616"/>
                    <a:pt x="11803" y="11589"/>
                    <a:pt x="11857" y="11589"/>
                  </a:cubicBezTo>
                  <a:cubicBezTo>
                    <a:pt x="12301" y="11574"/>
                    <a:pt x="12745" y="11560"/>
                    <a:pt x="13185" y="11560"/>
                  </a:cubicBezTo>
                  <a:cubicBezTo>
                    <a:pt x="13284" y="11560"/>
                    <a:pt x="13382" y="11560"/>
                    <a:pt x="13480" y="11562"/>
                  </a:cubicBezTo>
                  <a:cubicBezTo>
                    <a:pt x="14426" y="11580"/>
                    <a:pt x="15363" y="11633"/>
                    <a:pt x="16308" y="11660"/>
                  </a:cubicBezTo>
                  <a:cubicBezTo>
                    <a:pt x="16321" y="11662"/>
                    <a:pt x="16334" y="11663"/>
                    <a:pt x="16347" y="11663"/>
                  </a:cubicBezTo>
                  <a:cubicBezTo>
                    <a:pt x="16406" y="11663"/>
                    <a:pt x="16462" y="11648"/>
                    <a:pt x="16513" y="11633"/>
                  </a:cubicBezTo>
                  <a:cubicBezTo>
                    <a:pt x="15093" y="11534"/>
                    <a:pt x="13685" y="11301"/>
                    <a:pt x="12262" y="11301"/>
                  </a:cubicBezTo>
                  <a:cubicBezTo>
                    <a:pt x="12032" y="11301"/>
                    <a:pt x="11802" y="11308"/>
                    <a:pt x="11571" y="11321"/>
                  </a:cubicBezTo>
                  <a:cubicBezTo>
                    <a:pt x="11714" y="11232"/>
                    <a:pt x="11857" y="11152"/>
                    <a:pt x="12008" y="11098"/>
                  </a:cubicBezTo>
                  <a:cubicBezTo>
                    <a:pt x="12169" y="11045"/>
                    <a:pt x="12338" y="11000"/>
                    <a:pt x="12499" y="10982"/>
                  </a:cubicBezTo>
                  <a:cubicBezTo>
                    <a:pt x="12677" y="10955"/>
                    <a:pt x="12865" y="10947"/>
                    <a:pt x="13043" y="10938"/>
                  </a:cubicBezTo>
                  <a:cubicBezTo>
                    <a:pt x="13213" y="10929"/>
                    <a:pt x="13373" y="10920"/>
                    <a:pt x="13543" y="10920"/>
                  </a:cubicBezTo>
                  <a:cubicBezTo>
                    <a:pt x="13593" y="10917"/>
                    <a:pt x="13644" y="10916"/>
                    <a:pt x="13694" y="10916"/>
                  </a:cubicBezTo>
                  <a:cubicBezTo>
                    <a:pt x="13795" y="10916"/>
                    <a:pt x="13897" y="10920"/>
                    <a:pt x="13998" y="10920"/>
                  </a:cubicBezTo>
                  <a:cubicBezTo>
                    <a:pt x="13998" y="10897"/>
                    <a:pt x="13346" y="10842"/>
                    <a:pt x="12875" y="10842"/>
                  </a:cubicBezTo>
                  <a:cubicBezTo>
                    <a:pt x="12790" y="10842"/>
                    <a:pt x="12710" y="10844"/>
                    <a:pt x="12642" y="10848"/>
                  </a:cubicBezTo>
                  <a:cubicBezTo>
                    <a:pt x="12205" y="10875"/>
                    <a:pt x="11651" y="11000"/>
                    <a:pt x="11259" y="11214"/>
                  </a:cubicBezTo>
                  <a:cubicBezTo>
                    <a:pt x="10893" y="11419"/>
                    <a:pt x="10652" y="11589"/>
                    <a:pt x="10287" y="11964"/>
                  </a:cubicBezTo>
                  <a:cubicBezTo>
                    <a:pt x="10545" y="11419"/>
                    <a:pt x="11357" y="10964"/>
                    <a:pt x="11678" y="10795"/>
                  </a:cubicBezTo>
                  <a:cubicBezTo>
                    <a:pt x="12406" y="10410"/>
                    <a:pt x="13167" y="10179"/>
                    <a:pt x="13969" y="10179"/>
                  </a:cubicBezTo>
                  <a:close/>
                  <a:moveTo>
                    <a:pt x="8181" y="12187"/>
                  </a:moveTo>
                  <a:lnTo>
                    <a:pt x="8181" y="12187"/>
                  </a:lnTo>
                  <a:cubicBezTo>
                    <a:pt x="8074" y="12570"/>
                    <a:pt x="7860" y="12793"/>
                    <a:pt x="7664" y="13016"/>
                  </a:cubicBezTo>
                  <a:cubicBezTo>
                    <a:pt x="7530" y="13168"/>
                    <a:pt x="7396" y="13346"/>
                    <a:pt x="7155" y="13346"/>
                  </a:cubicBezTo>
                  <a:lnTo>
                    <a:pt x="7137" y="13355"/>
                  </a:lnTo>
                  <a:cubicBezTo>
                    <a:pt x="7137" y="13355"/>
                    <a:pt x="7146" y="13346"/>
                    <a:pt x="7146" y="13346"/>
                  </a:cubicBezTo>
                  <a:cubicBezTo>
                    <a:pt x="7325" y="13159"/>
                    <a:pt x="7503" y="12972"/>
                    <a:pt x="7691" y="12784"/>
                  </a:cubicBezTo>
                  <a:cubicBezTo>
                    <a:pt x="7851" y="12615"/>
                    <a:pt x="7896" y="12347"/>
                    <a:pt x="8181" y="12187"/>
                  </a:cubicBezTo>
                  <a:close/>
                  <a:moveTo>
                    <a:pt x="10474" y="12187"/>
                  </a:moveTo>
                  <a:lnTo>
                    <a:pt x="10474" y="12187"/>
                  </a:lnTo>
                  <a:cubicBezTo>
                    <a:pt x="10768" y="12347"/>
                    <a:pt x="10804" y="12615"/>
                    <a:pt x="10973" y="12784"/>
                  </a:cubicBezTo>
                  <a:cubicBezTo>
                    <a:pt x="11152" y="12972"/>
                    <a:pt x="11330" y="13159"/>
                    <a:pt x="11509" y="13346"/>
                  </a:cubicBezTo>
                  <a:lnTo>
                    <a:pt x="11518" y="13355"/>
                  </a:lnTo>
                  <a:cubicBezTo>
                    <a:pt x="11518" y="13355"/>
                    <a:pt x="11509" y="13346"/>
                    <a:pt x="11500" y="13346"/>
                  </a:cubicBezTo>
                  <a:cubicBezTo>
                    <a:pt x="11259" y="13346"/>
                    <a:pt x="11134" y="13168"/>
                    <a:pt x="11000" y="13016"/>
                  </a:cubicBezTo>
                  <a:cubicBezTo>
                    <a:pt x="10795" y="12793"/>
                    <a:pt x="10581" y="12570"/>
                    <a:pt x="10474" y="12187"/>
                  </a:cubicBezTo>
                  <a:close/>
                  <a:moveTo>
                    <a:pt x="6861" y="12775"/>
                  </a:moveTo>
                  <a:lnTo>
                    <a:pt x="6861" y="12775"/>
                  </a:lnTo>
                  <a:cubicBezTo>
                    <a:pt x="6647" y="12980"/>
                    <a:pt x="6379" y="13079"/>
                    <a:pt x="6156" y="13132"/>
                  </a:cubicBezTo>
                  <a:cubicBezTo>
                    <a:pt x="5737" y="13239"/>
                    <a:pt x="5300" y="13293"/>
                    <a:pt x="4871" y="13373"/>
                  </a:cubicBezTo>
                  <a:cubicBezTo>
                    <a:pt x="4711" y="13409"/>
                    <a:pt x="4550" y="13444"/>
                    <a:pt x="4390" y="13543"/>
                  </a:cubicBezTo>
                  <a:cubicBezTo>
                    <a:pt x="4832" y="13518"/>
                    <a:pt x="5681" y="13451"/>
                    <a:pt x="5830" y="13451"/>
                  </a:cubicBezTo>
                  <a:cubicBezTo>
                    <a:pt x="5847" y="13451"/>
                    <a:pt x="5855" y="13452"/>
                    <a:pt x="5853" y="13453"/>
                  </a:cubicBezTo>
                  <a:cubicBezTo>
                    <a:pt x="5576" y="13507"/>
                    <a:pt x="5291" y="13596"/>
                    <a:pt x="5005" y="13623"/>
                  </a:cubicBezTo>
                  <a:cubicBezTo>
                    <a:pt x="4711" y="13658"/>
                    <a:pt x="4425" y="13694"/>
                    <a:pt x="4158" y="13855"/>
                  </a:cubicBezTo>
                  <a:cubicBezTo>
                    <a:pt x="4773" y="13792"/>
                    <a:pt x="5407" y="13819"/>
                    <a:pt x="6004" y="13667"/>
                  </a:cubicBezTo>
                  <a:cubicBezTo>
                    <a:pt x="6254" y="13605"/>
                    <a:pt x="6736" y="13435"/>
                    <a:pt x="6905" y="13311"/>
                  </a:cubicBezTo>
                  <a:lnTo>
                    <a:pt x="6905" y="13311"/>
                  </a:lnTo>
                  <a:cubicBezTo>
                    <a:pt x="6736" y="13516"/>
                    <a:pt x="6388" y="13730"/>
                    <a:pt x="6138" y="13801"/>
                  </a:cubicBezTo>
                  <a:cubicBezTo>
                    <a:pt x="5704" y="13920"/>
                    <a:pt x="5205" y="14007"/>
                    <a:pt x="4758" y="14007"/>
                  </a:cubicBezTo>
                  <a:cubicBezTo>
                    <a:pt x="4736" y="14007"/>
                    <a:pt x="4714" y="14007"/>
                    <a:pt x="4693" y="14006"/>
                  </a:cubicBezTo>
                  <a:cubicBezTo>
                    <a:pt x="4211" y="14006"/>
                    <a:pt x="3756" y="14113"/>
                    <a:pt x="3301" y="14301"/>
                  </a:cubicBezTo>
                  <a:cubicBezTo>
                    <a:pt x="3364" y="13989"/>
                    <a:pt x="3765" y="13373"/>
                    <a:pt x="3970" y="13257"/>
                  </a:cubicBezTo>
                  <a:cubicBezTo>
                    <a:pt x="4015" y="13230"/>
                    <a:pt x="4069" y="13212"/>
                    <a:pt x="4113" y="13212"/>
                  </a:cubicBezTo>
                  <a:cubicBezTo>
                    <a:pt x="5014" y="13159"/>
                    <a:pt x="6834" y="12784"/>
                    <a:pt x="6861" y="12775"/>
                  </a:cubicBezTo>
                  <a:close/>
                  <a:moveTo>
                    <a:pt x="11794" y="12775"/>
                  </a:moveTo>
                  <a:cubicBezTo>
                    <a:pt x="11821" y="12784"/>
                    <a:pt x="13641" y="13159"/>
                    <a:pt x="14542" y="13212"/>
                  </a:cubicBezTo>
                  <a:cubicBezTo>
                    <a:pt x="14595" y="13212"/>
                    <a:pt x="14640" y="13230"/>
                    <a:pt x="14685" y="13257"/>
                  </a:cubicBezTo>
                  <a:cubicBezTo>
                    <a:pt x="14890" y="13373"/>
                    <a:pt x="15291" y="13989"/>
                    <a:pt x="15363" y="14301"/>
                  </a:cubicBezTo>
                  <a:cubicBezTo>
                    <a:pt x="14908" y="14113"/>
                    <a:pt x="14444" y="14006"/>
                    <a:pt x="13971" y="14006"/>
                  </a:cubicBezTo>
                  <a:cubicBezTo>
                    <a:pt x="13949" y="14007"/>
                    <a:pt x="13927" y="14007"/>
                    <a:pt x="13905" y="14007"/>
                  </a:cubicBezTo>
                  <a:cubicBezTo>
                    <a:pt x="13450" y="14007"/>
                    <a:pt x="12951" y="13920"/>
                    <a:pt x="12526" y="13801"/>
                  </a:cubicBezTo>
                  <a:cubicBezTo>
                    <a:pt x="12267" y="13730"/>
                    <a:pt x="11919" y="13516"/>
                    <a:pt x="11759" y="13311"/>
                  </a:cubicBezTo>
                  <a:lnTo>
                    <a:pt x="11759" y="13311"/>
                  </a:lnTo>
                  <a:cubicBezTo>
                    <a:pt x="11919" y="13435"/>
                    <a:pt x="12410" y="13605"/>
                    <a:pt x="12651" y="13667"/>
                  </a:cubicBezTo>
                  <a:cubicBezTo>
                    <a:pt x="13257" y="13819"/>
                    <a:pt x="13882" y="13792"/>
                    <a:pt x="14497" y="13855"/>
                  </a:cubicBezTo>
                  <a:cubicBezTo>
                    <a:pt x="14230" y="13694"/>
                    <a:pt x="13944" y="13658"/>
                    <a:pt x="13659" y="13623"/>
                  </a:cubicBezTo>
                  <a:cubicBezTo>
                    <a:pt x="13364" y="13596"/>
                    <a:pt x="13088" y="13507"/>
                    <a:pt x="12802" y="13453"/>
                  </a:cubicBezTo>
                  <a:cubicBezTo>
                    <a:pt x="12801" y="13452"/>
                    <a:pt x="12809" y="13451"/>
                    <a:pt x="12825" y="13451"/>
                  </a:cubicBezTo>
                  <a:cubicBezTo>
                    <a:pt x="12974" y="13451"/>
                    <a:pt x="13823" y="13518"/>
                    <a:pt x="14265" y="13543"/>
                  </a:cubicBezTo>
                  <a:cubicBezTo>
                    <a:pt x="14114" y="13444"/>
                    <a:pt x="13953" y="13409"/>
                    <a:pt x="13784" y="13373"/>
                  </a:cubicBezTo>
                  <a:cubicBezTo>
                    <a:pt x="13355" y="13293"/>
                    <a:pt x="12918" y="13239"/>
                    <a:pt x="12499" y="13132"/>
                  </a:cubicBezTo>
                  <a:cubicBezTo>
                    <a:pt x="12276" y="13079"/>
                    <a:pt x="12008" y="12980"/>
                    <a:pt x="11794" y="12775"/>
                  </a:cubicBezTo>
                  <a:close/>
                  <a:moveTo>
                    <a:pt x="6513" y="14149"/>
                  </a:moveTo>
                  <a:lnTo>
                    <a:pt x="6513" y="14149"/>
                  </a:lnTo>
                  <a:cubicBezTo>
                    <a:pt x="6477" y="14292"/>
                    <a:pt x="6450" y="14408"/>
                    <a:pt x="6424" y="14515"/>
                  </a:cubicBezTo>
                  <a:cubicBezTo>
                    <a:pt x="6361" y="14934"/>
                    <a:pt x="6450" y="15264"/>
                    <a:pt x="6781" y="15523"/>
                  </a:cubicBezTo>
                  <a:cubicBezTo>
                    <a:pt x="6933" y="15642"/>
                    <a:pt x="7099" y="15698"/>
                    <a:pt x="7254" y="15698"/>
                  </a:cubicBezTo>
                  <a:cubicBezTo>
                    <a:pt x="7470" y="15698"/>
                    <a:pt x="7665" y="15590"/>
                    <a:pt x="7780" y="15398"/>
                  </a:cubicBezTo>
                  <a:lnTo>
                    <a:pt x="7780" y="15398"/>
                  </a:lnTo>
                  <a:cubicBezTo>
                    <a:pt x="7635" y="15449"/>
                    <a:pt x="7489" y="15541"/>
                    <a:pt x="7352" y="15541"/>
                  </a:cubicBezTo>
                  <a:cubicBezTo>
                    <a:pt x="7346" y="15541"/>
                    <a:pt x="7340" y="15541"/>
                    <a:pt x="7334" y="15541"/>
                  </a:cubicBezTo>
                  <a:cubicBezTo>
                    <a:pt x="7182" y="15523"/>
                    <a:pt x="7013" y="15434"/>
                    <a:pt x="6897" y="15327"/>
                  </a:cubicBezTo>
                  <a:cubicBezTo>
                    <a:pt x="6647" y="15086"/>
                    <a:pt x="6674" y="14675"/>
                    <a:pt x="6879" y="14283"/>
                  </a:cubicBezTo>
                  <a:lnTo>
                    <a:pt x="6879" y="14283"/>
                  </a:lnTo>
                  <a:cubicBezTo>
                    <a:pt x="6825" y="14800"/>
                    <a:pt x="6932" y="15006"/>
                    <a:pt x="7102" y="15104"/>
                  </a:cubicBezTo>
                  <a:cubicBezTo>
                    <a:pt x="7179" y="15149"/>
                    <a:pt x="7260" y="15174"/>
                    <a:pt x="7341" y="15174"/>
                  </a:cubicBezTo>
                  <a:cubicBezTo>
                    <a:pt x="7484" y="15174"/>
                    <a:pt x="7628" y="15095"/>
                    <a:pt x="7753" y="14907"/>
                  </a:cubicBezTo>
                  <a:lnTo>
                    <a:pt x="7753" y="14907"/>
                  </a:lnTo>
                  <a:cubicBezTo>
                    <a:pt x="7708" y="14916"/>
                    <a:pt x="7673" y="14925"/>
                    <a:pt x="7646" y="14934"/>
                  </a:cubicBezTo>
                  <a:cubicBezTo>
                    <a:pt x="7589" y="14949"/>
                    <a:pt x="7537" y="14956"/>
                    <a:pt x="7489" y="14956"/>
                  </a:cubicBezTo>
                  <a:cubicBezTo>
                    <a:pt x="7366" y="14956"/>
                    <a:pt x="7279" y="14906"/>
                    <a:pt x="7253" y="14809"/>
                  </a:cubicBezTo>
                  <a:cubicBezTo>
                    <a:pt x="7227" y="14684"/>
                    <a:pt x="7352" y="14488"/>
                    <a:pt x="7494" y="14435"/>
                  </a:cubicBezTo>
                  <a:cubicBezTo>
                    <a:pt x="7571" y="14402"/>
                    <a:pt x="7646" y="14386"/>
                    <a:pt x="7717" y="14386"/>
                  </a:cubicBezTo>
                  <a:cubicBezTo>
                    <a:pt x="7938" y="14386"/>
                    <a:pt x="8123" y="14535"/>
                    <a:pt x="8190" y="14791"/>
                  </a:cubicBezTo>
                  <a:cubicBezTo>
                    <a:pt x="8306" y="15184"/>
                    <a:pt x="8145" y="15603"/>
                    <a:pt x="7798" y="15826"/>
                  </a:cubicBezTo>
                  <a:cubicBezTo>
                    <a:pt x="7616" y="15938"/>
                    <a:pt x="7409" y="15993"/>
                    <a:pt x="7199" y="15993"/>
                  </a:cubicBezTo>
                  <a:cubicBezTo>
                    <a:pt x="6923" y="15993"/>
                    <a:pt x="6643" y="15898"/>
                    <a:pt x="6415" y="15710"/>
                  </a:cubicBezTo>
                  <a:cubicBezTo>
                    <a:pt x="6049" y="15407"/>
                    <a:pt x="5888" y="14872"/>
                    <a:pt x="6022" y="14408"/>
                  </a:cubicBezTo>
                  <a:cubicBezTo>
                    <a:pt x="6103" y="14158"/>
                    <a:pt x="6290" y="14167"/>
                    <a:pt x="6513" y="14149"/>
                  </a:cubicBezTo>
                  <a:close/>
                  <a:moveTo>
                    <a:pt x="12142" y="14149"/>
                  </a:moveTo>
                  <a:lnTo>
                    <a:pt x="12142" y="14149"/>
                  </a:lnTo>
                  <a:cubicBezTo>
                    <a:pt x="12374" y="14167"/>
                    <a:pt x="12561" y="14158"/>
                    <a:pt x="12633" y="14408"/>
                  </a:cubicBezTo>
                  <a:cubicBezTo>
                    <a:pt x="12767" y="14872"/>
                    <a:pt x="12606" y="15407"/>
                    <a:pt x="12240" y="15710"/>
                  </a:cubicBezTo>
                  <a:cubicBezTo>
                    <a:pt x="12012" y="15898"/>
                    <a:pt x="11732" y="15993"/>
                    <a:pt x="11458" y="15993"/>
                  </a:cubicBezTo>
                  <a:cubicBezTo>
                    <a:pt x="11249" y="15993"/>
                    <a:pt x="11044" y="15938"/>
                    <a:pt x="10866" y="15826"/>
                  </a:cubicBezTo>
                  <a:cubicBezTo>
                    <a:pt x="10510" y="15603"/>
                    <a:pt x="10349" y="15184"/>
                    <a:pt x="10465" y="14791"/>
                  </a:cubicBezTo>
                  <a:cubicBezTo>
                    <a:pt x="10539" y="14535"/>
                    <a:pt x="10720" y="14386"/>
                    <a:pt x="10939" y="14386"/>
                  </a:cubicBezTo>
                  <a:cubicBezTo>
                    <a:pt x="11010" y="14386"/>
                    <a:pt x="11084" y="14402"/>
                    <a:pt x="11161" y="14435"/>
                  </a:cubicBezTo>
                  <a:cubicBezTo>
                    <a:pt x="11304" y="14488"/>
                    <a:pt x="11428" y="14684"/>
                    <a:pt x="11402" y="14809"/>
                  </a:cubicBezTo>
                  <a:cubicBezTo>
                    <a:pt x="11376" y="14906"/>
                    <a:pt x="11294" y="14956"/>
                    <a:pt x="11173" y="14956"/>
                  </a:cubicBezTo>
                  <a:cubicBezTo>
                    <a:pt x="11127" y="14956"/>
                    <a:pt x="11075" y="14949"/>
                    <a:pt x="11018" y="14934"/>
                  </a:cubicBezTo>
                  <a:cubicBezTo>
                    <a:pt x="10982" y="14925"/>
                    <a:pt x="10947" y="14916"/>
                    <a:pt x="10902" y="14907"/>
                  </a:cubicBezTo>
                  <a:lnTo>
                    <a:pt x="10902" y="14907"/>
                  </a:lnTo>
                  <a:cubicBezTo>
                    <a:pt x="11033" y="15095"/>
                    <a:pt x="11175" y="15174"/>
                    <a:pt x="11316" y="15174"/>
                  </a:cubicBezTo>
                  <a:cubicBezTo>
                    <a:pt x="11396" y="15174"/>
                    <a:pt x="11476" y="15149"/>
                    <a:pt x="11553" y="15104"/>
                  </a:cubicBezTo>
                  <a:cubicBezTo>
                    <a:pt x="11723" y="15006"/>
                    <a:pt x="11830" y="14800"/>
                    <a:pt x="11785" y="14283"/>
                  </a:cubicBezTo>
                  <a:lnTo>
                    <a:pt x="11785" y="14283"/>
                  </a:lnTo>
                  <a:cubicBezTo>
                    <a:pt x="11982" y="14675"/>
                    <a:pt x="12008" y="15086"/>
                    <a:pt x="11759" y="15327"/>
                  </a:cubicBezTo>
                  <a:cubicBezTo>
                    <a:pt x="11643" y="15434"/>
                    <a:pt x="11473" y="15523"/>
                    <a:pt x="11321" y="15541"/>
                  </a:cubicBezTo>
                  <a:cubicBezTo>
                    <a:pt x="11316" y="15541"/>
                    <a:pt x="11310" y="15541"/>
                    <a:pt x="11304" y="15541"/>
                  </a:cubicBezTo>
                  <a:cubicBezTo>
                    <a:pt x="11175" y="15541"/>
                    <a:pt x="11029" y="15449"/>
                    <a:pt x="10884" y="15398"/>
                  </a:cubicBezTo>
                  <a:lnTo>
                    <a:pt x="10884" y="15398"/>
                  </a:lnTo>
                  <a:cubicBezTo>
                    <a:pt x="10993" y="15590"/>
                    <a:pt x="11187" y="15698"/>
                    <a:pt x="11402" y="15698"/>
                  </a:cubicBezTo>
                  <a:cubicBezTo>
                    <a:pt x="11556" y="15698"/>
                    <a:pt x="11722" y="15642"/>
                    <a:pt x="11874" y="15523"/>
                  </a:cubicBezTo>
                  <a:cubicBezTo>
                    <a:pt x="12205" y="15264"/>
                    <a:pt x="12303" y="14934"/>
                    <a:pt x="12231" y="14515"/>
                  </a:cubicBezTo>
                  <a:cubicBezTo>
                    <a:pt x="12213" y="14408"/>
                    <a:pt x="12178" y="14292"/>
                    <a:pt x="12142" y="14149"/>
                  </a:cubicBezTo>
                  <a:close/>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1"/>
            <p:cNvSpPr/>
            <p:nvPr/>
          </p:nvSpPr>
          <p:spPr>
            <a:xfrm>
              <a:off x="2828230" y="1074268"/>
              <a:ext cx="166907" cy="19581"/>
            </a:xfrm>
            <a:custGeom>
              <a:avLst/>
              <a:gdLst/>
              <a:ahLst/>
              <a:cxnLst/>
              <a:rect l="l" t="t" r="r" b="b"/>
              <a:pathLst>
                <a:path w="2864" h="336" extrusionOk="0">
                  <a:moveTo>
                    <a:pt x="2864" y="0"/>
                  </a:moveTo>
                  <a:cubicBezTo>
                    <a:pt x="2482" y="160"/>
                    <a:pt x="2097" y="217"/>
                    <a:pt x="1706" y="217"/>
                  </a:cubicBezTo>
                  <a:cubicBezTo>
                    <a:pt x="1485" y="217"/>
                    <a:pt x="1261" y="199"/>
                    <a:pt x="1035" y="170"/>
                  </a:cubicBezTo>
                  <a:cubicBezTo>
                    <a:pt x="768" y="142"/>
                    <a:pt x="502" y="108"/>
                    <a:pt x="226" y="108"/>
                  </a:cubicBezTo>
                  <a:cubicBezTo>
                    <a:pt x="151" y="108"/>
                    <a:pt x="76" y="111"/>
                    <a:pt x="0" y="116"/>
                  </a:cubicBezTo>
                  <a:cubicBezTo>
                    <a:pt x="170" y="152"/>
                    <a:pt x="339" y="205"/>
                    <a:pt x="509" y="223"/>
                  </a:cubicBezTo>
                  <a:cubicBezTo>
                    <a:pt x="893" y="264"/>
                    <a:pt x="1277" y="335"/>
                    <a:pt x="1661" y="335"/>
                  </a:cubicBezTo>
                  <a:cubicBezTo>
                    <a:pt x="1865" y="335"/>
                    <a:pt x="2070" y="315"/>
                    <a:pt x="2275" y="259"/>
                  </a:cubicBezTo>
                  <a:cubicBezTo>
                    <a:pt x="2480" y="205"/>
                    <a:pt x="2668" y="90"/>
                    <a:pt x="2855" y="9"/>
                  </a:cubicBezTo>
                  <a:lnTo>
                    <a:pt x="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51"/>
          <p:cNvGrpSpPr/>
          <p:nvPr/>
        </p:nvGrpSpPr>
        <p:grpSpPr>
          <a:xfrm rot="5400000">
            <a:off x="87072" y="2096886"/>
            <a:ext cx="1087167" cy="949748"/>
            <a:chOff x="1976622" y="441549"/>
            <a:chExt cx="1087167" cy="949748"/>
          </a:xfrm>
        </p:grpSpPr>
        <p:sp>
          <p:nvSpPr>
            <p:cNvPr id="2083" name="Google Shape;2083;p51"/>
            <p:cNvSpPr/>
            <p:nvPr/>
          </p:nvSpPr>
          <p:spPr>
            <a:xfrm>
              <a:off x="1976622" y="441549"/>
              <a:ext cx="1087167" cy="949748"/>
            </a:xfrm>
            <a:custGeom>
              <a:avLst/>
              <a:gdLst/>
              <a:ahLst/>
              <a:cxnLst/>
              <a:rect l="l" t="t" r="r" b="b"/>
              <a:pathLst>
                <a:path w="18655" h="16297" extrusionOk="0">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a:off x="2045797" y="1074268"/>
              <a:ext cx="166382" cy="19581"/>
            </a:xfrm>
            <a:custGeom>
              <a:avLst/>
              <a:gdLst/>
              <a:ahLst/>
              <a:cxnLst/>
              <a:rect l="l" t="t" r="r" b="b"/>
              <a:pathLst>
                <a:path w="2855" h="336" extrusionOk="0">
                  <a:moveTo>
                    <a:pt x="0" y="0"/>
                  </a:moveTo>
                  <a:lnTo>
                    <a:pt x="0" y="9"/>
                  </a:lnTo>
                  <a:cubicBezTo>
                    <a:pt x="196" y="90"/>
                    <a:pt x="384" y="205"/>
                    <a:pt x="580" y="259"/>
                  </a:cubicBezTo>
                  <a:cubicBezTo>
                    <a:pt x="785" y="315"/>
                    <a:pt x="990" y="335"/>
                    <a:pt x="1195" y="335"/>
                  </a:cubicBezTo>
                  <a:cubicBezTo>
                    <a:pt x="1578" y="335"/>
                    <a:pt x="1962" y="264"/>
                    <a:pt x="2346" y="223"/>
                  </a:cubicBezTo>
                  <a:cubicBezTo>
                    <a:pt x="2516" y="205"/>
                    <a:pt x="2685" y="152"/>
                    <a:pt x="2855" y="116"/>
                  </a:cubicBezTo>
                  <a:cubicBezTo>
                    <a:pt x="2781" y="111"/>
                    <a:pt x="2707" y="108"/>
                    <a:pt x="2633" y="108"/>
                  </a:cubicBezTo>
                  <a:cubicBezTo>
                    <a:pt x="2359" y="108"/>
                    <a:pt x="2087" y="142"/>
                    <a:pt x="1820" y="170"/>
                  </a:cubicBezTo>
                  <a:cubicBezTo>
                    <a:pt x="1597" y="199"/>
                    <a:pt x="1375" y="217"/>
                    <a:pt x="1153" y="217"/>
                  </a:cubicBezTo>
                  <a:cubicBezTo>
                    <a:pt x="762" y="217"/>
                    <a:pt x="376" y="16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a:off x="1976622" y="441549"/>
              <a:ext cx="1087167" cy="949748"/>
            </a:xfrm>
            <a:custGeom>
              <a:avLst/>
              <a:gdLst/>
              <a:ahLst/>
              <a:cxnLst/>
              <a:rect l="l" t="t" r="r" b="b"/>
              <a:pathLst>
                <a:path w="18655" h="16297" extrusionOk="0">
                  <a:moveTo>
                    <a:pt x="8857" y="7017"/>
                  </a:moveTo>
                  <a:cubicBezTo>
                    <a:pt x="8858" y="7018"/>
                    <a:pt x="8859" y="7020"/>
                    <a:pt x="8859" y="7021"/>
                  </a:cubicBezTo>
                  <a:cubicBezTo>
                    <a:pt x="8850" y="7039"/>
                    <a:pt x="8841" y="7057"/>
                    <a:pt x="8823" y="7066"/>
                  </a:cubicBezTo>
                  <a:cubicBezTo>
                    <a:pt x="8832" y="7049"/>
                    <a:pt x="8848" y="7040"/>
                    <a:pt x="8857" y="7017"/>
                  </a:cubicBezTo>
                  <a:close/>
                  <a:moveTo>
                    <a:pt x="9798" y="7017"/>
                  </a:moveTo>
                  <a:lnTo>
                    <a:pt x="9798" y="7017"/>
                  </a:lnTo>
                  <a:cubicBezTo>
                    <a:pt x="9807" y="7040"/>
                    <a:pt x="9823" y="7049"/>
                    <a:pt x="9832" y="7066"/>
                  </a:cubicBezTo>
                  <a:cubicBezTo>
                    <a:pt x="9823" y="7057"/>
                    <a:pt x="9805" y="7039"/>
                    <a:pt x="9796" y="7021"/>
                  </a:cubicBezTo>
                  <a:cubicBezTo>
                    <a:pt x="9796" y="7020"/>
                    <a:pt x="9797" y="7018"/>
                    <a:pt x="9798" y="7017"/>
                  </a:cubicBezTo>
                  <a:close/>
                  <a:moveTo>
                    <a:pt x="9332" y="482"/>
                  </a:moveTo>
                  <a:cubicBezTo>
                    <a:pt x="9359" y="661"/>
                    <a:pt x="9430" y="830"/>
                    <a:pt x="9510" y="991"/>
                  </a:cubicBezTo>
                  <a:cubicBezTo>
                    <a:pt x="9617" y="1187"/>
                    <a:pt x="9742" y="1383"/>
                    <a:pt x="9903" y="1535"/>
                  </a:cubicBezTo>
                  <a:cubicBezTo>
                    <a:pt x="10518" y="2133"/>
                    <a:pt x="10733" y="2882"/>
                    <a:pt x="10786" y="3721"/>
                  </a:cubicBezTo>
                  <a:cubicBezTo>
                    <a:pt x="10822" y="4265"/>
                    <a:pt x="10733" y="4782"/>
                    <a:pt x="10599" y="5300"/>
                  </a:cubicBezTo>
                  <a:cubicBezTo>
                    <a:pt x="10527" y="5576"/>
                    <a:pt x="10456" y="5862"/>
                    <a:pt x="10420" y="6147"/>
                  </a:cubicBezTo>
                  <a:cubicBezTo>
                    <a:pt x="10679" y="5567"/>
                    <a:pt x="10991" y="4996"/>
                    <a:pt x="11018" y="4345"/>
                  </a:cubicBezTo>
                  <a:cubicBezTo>
                    <a:pt x="11045" y="3721"/>
                    <a:pt x="10947" y="3087"/>
                    <a:pt x="10902" y="2418"/>
                  </a:cubicBezTo>
                  <a:lnTo>
                    <a:pt x="10902" y="2418"/>
                  </a:lnTo>
                  <a:cubicBezTo>
                    <a:pt x="11616" y="2900"/>
                    <a:pt x="12347" y="3337"/>
                    <a:pt x="12758" y="4167"/>
                  </a:cubicBezTo>
                  <a:cubicBezTo>
                    <a:pt x="13034" y="4755"/>
                    <a:pt x="12874" y="5308"/>
                    <a:pt x="12686" y="5870"/>
                  </a:cubicBezTo>
                  <a:cubicBezTo>
                    <a:pt x="12668" y="5924"/>
                    <a:pt x="12615" y="5986"/>
                    <a:pt x="12561" y="6013"/>
                  </a:cubicBezTo>
                  <a:cubicBezTo>
                    <a:pt x="12329" y="6129"/>
                    <a:pt x="12098" y="6236"/>
                    <a:pt x="11848" y="6325"/>
                  </a:cubicBezTo>
                  <a:cubicBezTo>
                    <a:pt x="12053" y="5915"/>
                    <a:pt x="12374" y="5576"/>
                    <a:pt x="12374" y="5076"/>
                  </a:cubicBezTo>
                  <a:lnTo>
                    <a:pt x="12374" y="5076"/>
                  </a:lnTo>
                  <a:cubicBezTo>
                    <a:pt x="12142" y="5380"/>
                    <a:pt x="11910" y="5674"/>
                    <a:pt x="11678" y="5978"/>
                  </a:cubicBezTo>
                  <a:cubicBezTo>
                    <a:pt x="11714" y="5844"/>
                    <a:pt x="11723" y="5710"/>
                    <a:pt x="11776" y="5585"/>
                  </a:cubicBezTo>
                  <a:cubicBezTo>
                    <a:pt x="11937" y="5201"/>
                    <a:pt x="12115" y="4818"/>
                    <a:pt x="12106" y="4372"/>
                  </a:cubicBezTo>
                  <a:lnTo>
                    <a:pt x="12106" y="4372"/>
                  </a:lnTo>
                  <a:cubicBezTo>
                    <a:pt x="11973" y="4630"/>
                    <a:pt x="11946" y="4853"/>
                    <a:pt x="11803" y="5103"/>
                  </a:cubicBezTo>
                  <a:cubicBezTo>
                    <a:pt x="11660" y="5353"/>
                    <a:pt x="11491" y="5639"/>
                    <a:pt x="11241" y="5862"/>
                  </a:cubicBezTo>
                  <a:cubicBezTo>
                    <a:pt x="11250" y="5817"/>
                    <a:pt x="11295" y="5612"/>
                    <a:pt x="11330" y="5496"/>
                  </a:cubicBezTo>
                  <a:cubicBezTo>
                    <a:pt x="11544" y="4916"/>
                    <a:pt x="11589" y="4479"/>
                    <a:pt x="11518" y="3872"/>
                  </a:cubicBezTo>
                  <a:cubicBezTo>
                    <a:pt x="11500" y="3729"/>
                    <a:pt x="11420" y="3426"/>
                    <a:pt x="11366" y="3283"/>
                  </a:cubicBezTo>
                  <a:lnTo>
                    <a:pt x="11357" y="3274"/>
                  </a:lnTo>
                  <a:lnTo>
                    <a:pt x="11357" y="3274"/>
                  </a:lnTo>
                  <a:cubicBezTo>
                    <a:pt x="11464" y="4113"/>
                    <a:pt x="11455" y="4952"/>
                    <a:pt x="11072" y="5719"/>
                  </a:cubicBezTo>
                  <a:cubicBezTo>
                    <a:pt x="10706" y="6432"/>
                    <a:pt x="10295" y="7119"/>
                    <a:pt x="9876" y="7806"/>
                  </a:cubicBezTo>
                  <a:cubicBezTo>
                    <a:pt x="9965" y="7485"/>
                    <a:pt x="10055" y="7164"/>
                    <a:pt x="10153" y="6825"/>
                  </a:cubicBezTo>
                  <a:cubicBezTo>
                    <a:pt x="10146" y="6824"/>
                    <a:pt x="10139" y="6823"/>
                    <a:pt x="10132" y="6823"/>
                  </a:cubicBezTo>
                  <a:cubicBezTo>
                    <a:pt x="9999" y="6823"/>
                    <a:pt x="9985" y="7034"/>
                    <a:pt x="9868" y="7034"/>
                  </a:cubicBezTo>
                  <a:cubicBezTo>
                    <a:pt x="9849" y="7034"/>
                    <a:pt x="9826" y="7028"/>
                    <a:pt x="9799" y="7014"/>
                  </a:cubicBezTo>
                  <a:lnTo>
                    <a:pt x="9799" y="7014"/>
                  </a:lnTo>
                  <a:cubicBezTo>
                    <a:pt x="10075" y="6347"/>
                    <a:pt x="10385" y="5689"/>
                    <a:pt x="10492" y="4961"/>
                  </a:cubicBezTo>
                  <a:cubicBezTo>
                    <a:pt x="10536" y="4648"/>
                    <a:pt x="10536" y="4336"/>
                    <a:pt x="10554" y="4015"/>
                  </a:cubicBezTo>
                  <a:lnTo>
                    <a:pt x="10554" y="4015"/>
                  </a:lnTo>
                  <a:cubicBezTo>
                    <a:pt x="10456" y="4497"/>
                    <a:pt x="10358" y="4961"/>
                    <a:pt x="10251" y="5424"/>
                  </a:cubicBezTo>
                  <a:cubicBezTo>
                    <a:pt x="10171" y="5630"/>
                    <a:pt x="10117" y="5853"/>
                    <a:pt x="9939" y="6085"/>
                  </a:cubicBezTo>
                  <a:cubicBezTo>
                    <a:pt x="9939" y="6085"/>
                    <a:pt x="10108" y="5523"/>
                    <a:pt x="10108" y="5523"/>
                  </a:cubicBezTo>
                  <a:cubicBezTo>
                    <a:pt x="10349" y="4532"/>
                    <a:pt x="10376" y="3765"/>
                    <a:pt x="10171" y="2748"/>
                  </a:cubicBezTo>
                  <a:lnTo>
                    <a:pt x="10171" y="2748"/>
                  </a:lnTo>
                  <a:cubicBezTo>
                    <a:pt x="10171" y="2802"/>
                    <a:pt x="10162" y="2846"/>
                    <a:pt x="10162" y="2900"/>
                  </a:cubicBezTo>
                  <a:cubicBezTo>
                    <a:pt x="10162" y="2953"/>
                    <a:pt x="10171" y="3007"/>
                    <a:pt x="10179" y="3060"/>
                  </a:cubicBezTo>
                  <a:cubicBezTo>
                    <a:pt x="10304" y="3899"/>
                    <a:pt x="10171" y="4755"/>
                    <a:pt x="9796" y="5737"/>
                  </a:cubicBezTo>
                  <a:cubicBezTo>
                    <a:pt x="9832" y="5380"/>
                    <a:pt x="9885" y="5103"/>
                    <a:pt x="9921" y="4773"/>
                  </a:cubicBezTo>
                  <a:cubicBezTo>
                    <a:pt x="9956" y="4318"/>
                    <a:pt x="9974" y="3952"/>
                    <a:pt x="9903" y="3497"/>
                  </a:cubicBezTo>
                  <a:cubicBezTo>
                    <a:pt x="9849" y="4033"/>
                    <a:pt x="9858" y="4577"/>
                    <a:pt x="9591" y="5085"/>
                  </a:cubicBezTo>
                  <a:cubicBezTo>
                    <a:pt x="9555" y="4158"/>
                    <a:pt x="9336" y="2016"/>
                    <a:pt x="9332" y="2016"/>
                  </a:cubicBezTo>
                  <a:cubicBezTo>
                    <a:pt x="9332" y="2016"/>
                    <a:pt x="9332" y="2016"/>
                    <a:pt x="9332" y="2017"/>
                  </a:cubicBezTo>
                  <a:cubicBezTo>
                    <a:pt x="9332" y="2016"/>
                    <a:pt x="9332" y="2016"/>
                    <a:pt x="9332" y="2016"/>
                  </a:cubicBezTo>
                  <a:cubicBezTo>
                    <a:pt x="9319" y="2016"/>
                    <a:pt x="9100" y="4158"/>
                    <a:pt x="9064" y="5085"/>
                  </a:cubicBezTo>
                  <a:cubicBezTo>
                    <a:pt x="8797" y="4577"/>
                    <a:pt x="8806" y="4033"/>
                    <a:pt x="8752" y="3497"/>
                  </a:cubicBezTo>
                  <a:cubicBezTo>
                    <a:pt x="8681" y="3952"/>
                    <a:pt x="8699" y="4318"/>
                    <a:pt x="8743" y="4773"/>
                  </a:cubicBezTo>
                  <a:cubicBezTo>
                    <a:pt x="8770" y="5103"/>
                    <a:pt x="8823" y="5380"/>
                    <a:pt x="8868" y="5737"/>
                  </a:cubicBezTo>
                  <a:cubicBezTo>
                    <a:pt x="8484" y="4755"/>
                    <a:pt x="8351" y="3899"/>
                    <a:pt x="8484" y="3060"/>
                  </a:cubicBezTo>
                  <a:cubicBezTo>
                    <a:pt x="8484" y="3007"/>
                    <a:pt x="8493" y="2953"/>
                    <a:pt x="8493" y="2900"/>
                  </a:cubicBezTo>
                  <a:cubicBezTo>
                    <a:pt x="8493" y="2846"/>
                    <a:pt x="8493" y="2802"/>
                    <a:pt x="8484" y="2748"/>
                  </a:cubicBezTo>
                  <a:lnTo>
                    <a:pt x="8484" y="2748"/>
                  </a:lnTo>
                  <a:cubicBezTo>
                    <a:pt x="8288" y="3765"/>
                    <a:pt x="8306" y="4532"/>
                    <a:pt x="8556" y="5523"/>
                  </a:cubicBezTo>
                  <a:cubicBezTo>
                    <a:pt x="8547" y="5523"/>
                    <a:pt x="8716" y="6085"/>
                    <a:pt x="8716" y="6085"/>
                  </a:cubicBezTo>
                  <a:cubicBezTo>
                    <a:pt x="8538" y="5853"/>
                    <a:pt x="8484" y="5630"/>
                    <a:pt x="8404" y="5424"/>
                  </a:cubicBezTo>
                  <a:cubicBezTo>
                    <a:pt x="8297" y="4961"/>
                    <a:pt x="8208" y="4497"/>
                    <a:pt x="8101" y="4015"/>
                  </a:cubicBezTo>
                  <a:lnTo>
                    <a:pt x="8101" y="4015"/>
                  </a:lnTo>
                  <a:cubicBezTo>
                    <a:pt x="8119" y="4336"/>
                    <a:pt x="8128" y="4648"/>
                    <a:pt x="8163" y="4961"/>
                  </a:cubicBezTo>
                  <a:cubicBezTo>
                    <a:pt x="8270" y="5689"/>
                    <a:pt x="8580" y="6347"/>
                    <a:pt x="8856" y="7014"/>
                  </a:cubicBezTo>
                  <a:lnTo>
                    <a:pt x="8856" y="7014"/>
                  </a:lnTo>
                  <a:cubicBezTo>
                    <a:pt x="8829" y="7028"/>
                    <a:pt x="8806" y="7034"/>
                    <a:pt x="8787" y="7034"/>
                  </a:cubicBezTo>
                  <a:cubicBezTo>
                    <a:pt x="8670" y="7034"/>
                    <a:pt x="8656" y="6823"/>
                    <a:pt x="8523" y="6823"/>
                  </a:cubicBezTo>
                  <a:cubicBezTo>
                    <a:pt x="8516" y="6823"/>
                    <a:pt x="8510" y="6824"/>
                    <a:pt x="8502" y="6825"/>
                  </a:cubicBezTo>
                  <a:cubicBezTo>
                    <a:pt x="8600" y="7164"/>
                    <a:pt x="8690" y="7485"/>
                    <a:pt x="8788" y="7806"/>
                  </a:cubicBezTo>
                  <a:cubicBezTo>
                    <a:pt x="8360" y="7119"/>
                    <a:pt x="7949" y="6432"/>
                    <a:pt x="7592" y="5719"/>
                  </a:cubicBezTo>
                  <a:cubicBezTo>
                    <a:pt x="7200" y="4952"/>
                    <a:pt x="7191" y="4113"/>
                    <a:pt x="7298" y="3274"/>
                  </a:cubicBezTo>
                  <a:lnTo>
                    <a:pt x="7298" y="3274"/>
                  </a:lnTo>
                  <a:lnTo>
                    <a:pt x="7289" y="3283"/>
                  </a:lnTo>
                  <a:cubicBezTo>
                    <a:pt x="7236" y="3426"/>
                    <a:pt x="7155" y="3729"/>
                    <a:pt x="7146" y="3872"/>
                  </a:cubicBezTo>
                  <a:cubicBezTo>
                    <a:pt x="7066" y="4479"/>
                    <a:pt x="7120" y="4916"/>
                    <a:pt x="7325" y="5496"/>
                  </a:cubicBezTo>
                  <a:cubicBezTo>
                    <a:pt x="7369" y="5612"/>
                    <a:pt x="7405" y="5817"/>
                    <a:pt x="7414" y="5862"/>
                  </a:cubicBezTo>
                  <a:cubicBezTo>
                    <a:pt x="7173" y="5639"/>
                    <a:pt x="7004" y="5353"/>
                    <a:pt x="6861" y="5103"/>
                  </a:cubicBezTo>
                  <a:cubicBezTo>
                    <a:pt x="6709" y="4853"/>
                    <a:pt x="6682" y="4630"/>
                    <a:pt x="6549" y="4372"/>
                  </a:cubicBezTo>
                  <a:lnTo>
                    <a:pt x="6549" y="4372"/>
                  </a:lnTo>
                  <a:cubicBezTo>
                    <a:pt x="6540" y="4818"/>
                    <a:pt x="6718" y="5201"/>
                    <a:pt x="6879" y="5585"/>
                  </a:cubicBezTo>
                  <a:cubicBezTo>
                    <a:pt x="6932" y="5710"/>
                    <a:pt x="6950" y="5844"/>
                    <a:pt x="6977" y="5978"/>
                  </a:cubicBezTo>
                  <a:cubicBezTo>
                    <a:pt x="6745" y="5674"/>
                    <a:pt x="6513" y="5380"/>
                    <a:pt x="6281" y="5076"/>
                  </a:cubicBezTo>
                  <a:lnTo>
                    <a:pt x="6281" y="5076"/>
                  </a:lnTo>
                  <a:cubicBezTo>
                    <a:pt x="6281" y="5576"/>
                    <a:pt x="6602" y="5915"/>
                    <a:pt x="6807" y="6325"/>
                  </a:cubicBezTo>
                  <a:cubicBezTo>
                    <a:pt x="6558" y="6236"/>
                    <a:pt x="6326" y="6129"/>
                    <a:pt x="6094" y="6013"/>
                  </a:cubicBezTo>
                  <a:cubicBezTo>
                    <a:pt x="6040" y="5986"/>
                    <a:pt x="5987" y="5924"/>
                    <a:pt x="5969" y="5870"/>
                  </a:cubicBezTo>
                  <a:cubicBezTo>
                    <a:pt x="5781" y="5308"/>
                    <a:pt x="5621" y="4755"/>
                    <a:pt x="5906" y="4167"/>
                  </a:cubicBezTo>
                  <a:cubicBezTo>
                    <a:pt x="6308" y="3337"/>
                    <a:pt x="7039" y="2900"/>
                    <a:pt x="7753" y="2418"/>
                  </a:cubicBezTo>
                  <a:lnTo>
                    <a:pt x="7753" y="2418"/>
                  </a:lnTo>
                  <a:cubicBezTo>
                    <a:pt x="7708" y="3087"/>
                    <a:pt x="7610" y="3721"/>
                    <a:pt x="7637" y="4345"/>
                  </a:cubicBezTo>
                  <a:cubicBezTo>
                    <a:pt x="7664" y="4996"/>
                    <a:pt x="7985" y="5567"/>
                    <a:pt x="8244" y="6147"/>
                  </a:cubicBezTo>
                  <a:cubicBezTo>
                    <a:pt x="8199" y="5862"/>
                    <a:pt x="8128" y="5576"/>
                    <a:pt x="8056" y="5300"/>
                  </a:cubicBezTo>
                  <a:cubicBezTo>
                    <a:pt x="7922" y="4782"/>
                    <a:pt x="7842" y="4265"/>
                    <a:pt x="7869" y="3721"/>
                  </a:cubicBezTo>
                  <a:cubicBezTo>
                    <a:pt x="7922" y="2882"/>
                    <a:pt x="8137" y="2133"/>
                    <a:pt x="8761" y="1535"/>
                  </a:cubicBezTo>
                  <a:cubicBezTo>
                    <a:pt x="8913" y="1383"/>
                    <a:pt x="9038" y="1187"/>
                    <a:pt x="9145" y="991"/>
                  </a:cubicBezTo>
                  <a:cubicBezTo>
                    <a:pt x="9225" y="830"/>
                    <a:pt x="9296" y="661"/>
                    <a:pt x="9332" y="482"/>
                  </a:cubicBezTo>
                  <a:close/>
                  <a:moveTo>
                    <a:pt x="2614" y="4862"/>
                  </a:moveTo>
                  <a:cubicBezTo>
                    <a:pt x="2641" y="4934"/>
                    <a:pt x="2677" y="5005"/>
                    <a:pt x="2686" y="5085"/>
                  </a:cubicBezTo>
                  <a:cubicBezTo>
                    <a:pt x="2900" y="6308"/>
                    <a:pt x="3382" y="7378"/>
                    <a:pt x="4292" y="8235"/>
                  </a:cubicBezTo>
                  <a:cubicBezTo>
                    <a:pt x="4363" y="8306"/>
                    <a:pt x="4648" y="8502"/>
                    <a:pt x="4782" y="8520"/>
                  </a:cubicBezTo>
                  <a:lnTo>
                    <a:pt x="4577" y="8377"/>
                  </a:lnTo>
                  <a:cubicBezTo>
                    <a:pt x="3962" y="7887"/>
                    <a:pt x="3605" y="7226"/>
                    <a:pt x="3364" y="6486"/>
                  </a:cubicBezTo>
                  <a:lnTo>
                    <a:pt x="3364" y="6486"/>
                  </a:lnTo>
                  <a:cubicBezTo>
                    <a:pt x="3730" y="7075"/>
                    <a:pt x="4229" y="7512"/>
                    <a:pt x="4782" y="7913"/>
                  </a:cubicBezTo>
                  <a:cubicBezTo>
                    <a:pt x="4301" y="7360"/>
                    <a:pt x="3721" y="6879"/>
                    <a:pt x="3444" y="6147"/>
                  </a:cubicBezTo>
                  <a:lnTo>
                    <a:pt x="3444" y="6147"/>
                  </a:lnTo>
                  <a:cubicBezTo>
                    <a:pt x="3801" y="6425"/>
                    <a:pt x="4132" y="6754"/>
                    <a:pt x="4627" y="6754"/>
                  </a:cubicBezTo>
                  <a:cubicBezTo>
                    <a:pt x="4640" y="6754"/>
                    <a:pt x="4653" y="6754"/>
                    <a:pt x="4666" y="6754"/>
                  </a:cubicBezTo>
                  <a:cubicBezTo>
                    <a:pt x="4889" y="7396"/>
                    <a:pt x="5219" y="7958"/>
                    <a:pt x="5880" y="8333"/>
                  </a:cubicBezTo>
                  <a:cubicBezTo>
                    <a:pt x="5737" y="8386"/>
                    <a:pt x="5683" y="8404"/>
                    <a:pt x="5630" y="8422"/>
                  </a:cubicBezTo>
                  <a:cubicBezTo>
                    <a:pt x="5398" y="8529"/>
                    <a:pt x="5255" y="8520"/>
                    <a:pt x="5380" y="8734"/>
                  </a:cubicBezTo>
                  <a:cubicBezTo>
                    <a:pt x="5478" y="8895"/>
                    <a:pt x="5701" y="9180"/>
                    <a:pt x="5853" y="9305"/>
                  </a:cubicBezTo>
                  <a:cubicBezTo>
                    <a:pt x="6120" y="9519"/>
                    <a:pt x="6424" y="9698"/>
                    <a:pt x="6709" y="9912"/>
                  </a:cubicBezTo>
                  <a:cubicBezTo>
                    <a:pt x="7009" y="10134"/>
                    <a:pt x="7620" y="10627"/>
                    <a:pt x="7677" y="10667"/>
                  </a:cubicBezTo>
                  <a:lnTo>
                    <a:pt x="7677" y="10667"/>
                  </a:lnTo>
                  <a:cubicBezTo>
                    <a:pt x="7266" y="10416"/>
                    <a:pt x="6493" y="9875"/>
                    <a:pt x="5996" y="9724"/>
                  </a:cubicBezTo>
                  <a:cubicBezTo>
                    <a:pt x="4550" y="9305"/>
                    <a:pt x="3605" y="8315"/>
                    <a:pt x="2927" y="6995"/>
                  </a:cubicBezTo>
                  <a:cubicBezTo>
                    <a:pt x="2909" y="6959"/>
                    <a:pt x="2757" y="6558"/>
                    <a:pt x="2757" y="6557"/>
                  </a:cubicBezTo>
                  <a:lnTo>
                    <a:pt x="2757" y="6557"/>
                  </a:lnTo>
                  <a:cubicBezTo>
                    <a:pt x="2784" y="6700"/>
                    <a:pt x="2909" y="7182"/>
                    <a:pt x="2971" y="7298"/>
                  </a:cubicBezTo>
                  <a:cubicBezTo>
                    <a:pt x="3355" y="8110"/>
                    <a:pt x="3846" y="8823"/>
                    <a:pt x="4577" y="9350"/>
                  </a:cubicBezTo>
                  <a:cubicBezTo>
                    <a:pt x="4613" y="9367"/>
                    <a:pt x="4675" y="9430"/>
                    <a:pt x="4693" y="9448"/>
                  </a:cubicBezTo>
                  <a:cubicBezTo>
                    <a:pt x="4577" y="9412"/>
                    <a:pt x="4443" y="9394"/>
                    <a:pt x="4336" y="9341"/>
                  </a:cubicBezTo>
                  <a:cubicBezTo>
                    <a:pt x="3837" y="9091"/>
                    <a:pt x="3462" y="8698"/>
                    <a:pt x="3159" y="8217"/>
                  </a:cubicBezTo>
                  <a:cubicBezTo>
                    <a:pt x="3025" y="8012"/>
                    <a:pt x="2820" y="7619"/>
                    <a:pt x="2659" y="7325"/>
                  </a:cubicBezTo>
                  <a:lnTo>
                    <a:pt x="2659" y="7325"/>
                  </a:lnTo>
                  <a:cubicBezTo>
                    <a:pt x="2882" y="8226"/>
                    <a:pt x="3551" y="9260"/>
                    <a:pt x="4390" y="9742"/>
                  </a:cubicBezTo>
                  <a:cubicBezTo>
                    <a:pt x="4318" y="9818"/>
                    <a:pt x="4251" y="9846"/>
                    <a:pt x="4186" y="9846"/>
                  </a:cubicBezTo>
                  <a:cubicBezTo>
                    <a:pt x="4107" y="9846"/>
                    <a:pt x="4031" y="9804"/>
                    <a:pt x="3953" y="9760"/>
                  </a:cubicBezTo>
                  <a:cubicBezTo>
                    <a:pt x="3498" y="9483"/>
                    <a:pt x="3132" y="9127"/>
                    <a:pt x="2864" y="8654"/>
                  </a:cubicBezTo>
                  <a:cubicBezTo>
                    <a:pt x="2374" y="7744"/>
                    <a:pt x="2222" y="6780"/>
                    <a:pt x="2382" y="5763"/>
                  </a:cubicBezTo>
                  <a:cubicBezTo>
                    <a:pt x="2436" y="5469"/>
                    <a:pt x="2498" y="5175"/>
                    <a:pt x="2614" y="4862"/>
                  </a:cubicBezTo>
                  <a:close/>
                  <a:moveTo>
                    <a:pt x="16041" y="4862"/>
                  </a:moveTo>
                  <a:cubicBezTo>
                    <a:pt x="16157" y="5175"/>
                    <a:pt x="16219" y="5469"/>
                    <a:pt x="16273" y="5763"/>
                  </a:cubicBezTo>
                  <a:cubicBezTo>
                    <a:pt x="16433" y="6780"/>
                    <a:pt x="16290" y="7744"/>
                    <a:pt x="15791" y="8654"/>
                  </a:cubicBezTo>
                  <a:cubicBezTo>
                    <a:pt x="15523" y="9127"/>
                    <a:pt x="15157" y="9483"/>
                    <a:pt x="14702" y="9760"/>
                  </a:cubicBezTo>
                  <a:cubicBezTo>
                    <a:pt x="14629" y="9804"/>
                    <a:pt x="14555" y="9846"/>
                    <a:pt x="14475" y="9846"/>
                  </a:cubicBezTo>
                  <a:cubicBezTo>
                    <a:pt x="14410" y="9846"/>
                    <a:pt x="14341" y="9818"/>
                    <a:pt x="14265" y="9742"/>
                  </a:cubicBezTo>
                  <a:cubicBezTo>
                    <a:pt x="15113" y="9260"/>
                    <a:pt x="15782" y="8226"/>
                    <a:pt x="15996" y="7325"/>
                  </a:cubicBezTo>
                  <a:lnTo>
                    <a:pt x="15996" y="7325"/>
                  </a:lnTo>
                  <a:cubicBezTo>
                    <a:pt x="15844" y="7619"/>
                    <a:pt x="15630" y="8012"/>
                    <a:pt x="15496" y="8217"/>
                  </a:cubicBezTo>
                  <a:cubicBezTo>
                    <a:pt x="15193" y="8698"/>
                    <a:pt x="14818" y="9091"/>
                    <a:pt x="14319" y="9341"/>
                  </a:cubicBezTo>
                  <a:cubicBezTo>
                    <a:pt x="14212" y="9394"/>
                    <a:pt x="14087" y="9412"/>
                    <a:pt x="13962" y="9448"/>
                  </a:cubicBezTo>
                  <a:cubicBezTo>
                    <a:pt x="13980" y="9430"/>
                    <a:pt x="14042" y="9367"/>
                    <a:pt x="14078" y="9350"/>
                  </a:cubicBezTo>
                  <a:cubicBezTo>
                    <a:pt x="14810" y="8823"/>
                    <a:pt x="15300" y="8110"/>
                    <a:pt x="15693" y="7298"/>
                  </a:cubicBezTo>
                  <a:cubicBezTo>
                    <a:pt x="15746" y="7182"/>
                    <a:pt x="15871" y="6700"/>
                    <a:pt x="15898" y="6557"/>
                  </a:cubicBezTo>
                  <a:lnTo>
                    <a:pt x="15898" y="6557"/>
                  </a:lnTo>
                  <a:cubicBezTo>
                    <a:pt x="15898" y="6558"/>
                    <a:pt x="15755" y="6959"/>
                    <a:pt x="15737" y="6995"/>
                  </a:cubicBezTo>
                  <a:cubicBezTo>
                    <a:pt x="15059" y="8315"/>
                    <a:pt x="14105" y="9305"/>
                    <a:pt x="12660" y="9724"/>
                  </a:cubicBezTo>
                  <a:cubicBezTo>
                    <a:pt x="12171" y="9875"/>
                    <a:pt x="11389" y="10416"/>
                    <a:pt x="10978" y="10667"/>
                  </a:cubicBezTo>
                  <a:lnTo>
                    <a:pt x="10978" y="10667"/>
                  </a:lnTo>
                  <a:cubicBezTo>
                    <a:pt x="11035" y="10627"/>
                    <a:pt x="11646" y="10134"/>
                    <a:pt x="11946" y="9912"/>
                  </a:cubicBezTo>
                  <a:cubicBezTo>
                    <a:pt x="12231" y="9698"/>
                    <a:pt x="12535" y="9519"/>
                    <a:pt x="12811" y="9305"/>
                  </a:cubicBezTo>
                  <a:cubicBezTo>
                    <a:pt x="12954" y="9180"/>
                    <a:pt x="13177" y="8895"/>
                    <a:pt x="13275" y="8734"/>
                  </a:cubicBezTo>
                  <a:cubicBezTo>
                    <a:pt x="13400" y="8520"/>
                    <a:pt x="13257" y="8529"/>
                    <a:pt x="13025" y="8422"/>
                  </a:cubicBezTo>
                  <a:cubicBezTo>
                    <a:pt x="12972" y="8404"/>
                    <a:pt x="12918" y="8386"/>
                    <a:pt x="12784" y="8333"/>
                  </a:cubicBezTo>
                  <a:cubicBezTo>
                    <a:pt x="13436" y="7958"/>
                    <a:pt x="13775" y="7396"/>
                    <a:pt x="13989" y="6754"/>
                  </a:cubicBezTo>
                  <a:cubicBezTo>
                    <a:pt x="14002" y="6754"/>
                    <a:pt x="14015" y="6754"/>
                    <a:pt x="14028" y="6754"/>
                  </a:cubicBezTo>
                  <a:cubicBezTo>
                    <a:pt x="14532" y="6754"/>
                    <a:pt x="14863" y="6425"/>
                    <a:pt x="15211" y="6147"/>
                  </a:cubicBezTo>
                  <a:lnTo>
                    <a:pt x="15211" y="6147"/>
                  </a:lnTo>
                  <a:cubicBezTo>
                    <a:pt x="14934" y="6879"/>
                    <a:pt x="14355" y="7360"/>
                    <a:pt x="13873" y="7913"/>
                  </a:cubicBezTo>
                  <a:cubicBezTo>
                    <a:pt x="14426" y="7512"/>
                    <a:pt x="14925" y="7075"/>
                    <a:pt x="15300" y="6486"/>
                  </a:cubicBezTo>
                  <a:lnTo>
                    <a:pt x="15300" y="6486"/>
                  </a:lnTo>
                  <a:cubicBezTo>
                    <a:pt x="15050" y="7226"/>
                    <a:pt x="14694" y="7887"/>
                    <a:pt x="14087" y="8377"/>
                  </a:cubicBezTo>
                  <a:lnTo>
                    <a:pt x="13873" y="8520"/>
                  </a:lnTo>
                  <a:cubicBezTo>
                    <a:pt x="14016" y="8502"/>
                    <a:pt x="14292" y="8306"/>
                    <a:pt x="14372" y="8235"/>
                  </a:cubicBezTo>
                  <a:cubicBezTo>
                    <a:pt x="15273" y="7378"/>
                    <a:pt x="15764" y="6308"/>
                    <a:pt x="15969" y="5085"/>
                  </a:cubicBezTo>
                  <a:cubicBezTo>
                    <a:pt x="15978" y="5005"/>
                    <a:pt x="16014" y="4934"/>
                    <a:pt x="16041" y="4862"/>
                  </a:cubicBezTo>
                  <a:close/>
                  <a:moveTo>
                    <a:pt x="5050" y="5719"/>
                  </a:moveTo>
                  <a:lnTo>
                    <a:pt x="5050" y="5719"/>
                  </a:lnTo>
                  <a:cubicBezTo>
                    <a:pt x="5059" y="5719"/>
                    <a:pt x="5344" y="5978"/>
                    <a:pt x="5407" y="6004"/>
                  </a:cubicBezTo>
                  <a:cubicBezTo>
                    <a:pt x="5951" y="6290"/>
                    <a:pt x="6477" y="6584"/>
                    <a:pt x="7021" y="6861"/>
                  </a:cubicBezTo>
                  <a:cubicBezTo>
                    <a:pt x="7566" y="7137"/>
                    <a:pt x="8047" y="7494"/>
                    <a:pt x="8422" y="7985"/>
                  </a:cubicBezTo>
                  <a:cubicBezTo>
                    <a:pt x="8743" y="8404"/>
                    <a:pt x="8957" y="8877"/>
                    <a:pt x="9002" y="9439"/>
                  </a:cubicBezTo>
                  <a:cubicBezTo>
                    <a:pt x="8511" y="8618"/>
                    <a:pt x="7914" y="7913"/>
                    <a:pt x="7155" y="7342"/>
                  </a:cubicBezTo>
                  <a:lnTo>
                    <a:pt x="7155" y="7342"/>
                  </a:lnTo>
                  <a:cubicBezTo>
                    <a:pt x="7236" y="7449"/>
                    <a:pt x="7316" y="7565"/>
                    <a:pt x="7405" y="7673"/>
                  </a:cubicBezTo>
                  <a:cubicBezTo>
                    <a:pt x="7699" y="8038"/>
                    <a:pt x="8012" y="8386"/>
                    <a:pt x="8306" y="8761"/>
                  </a:cubicBezTo>
                  <a:cubicBezTo>
                    <a:pt x="8797" y="9412"/>
                    <a:pt x="9091" y="10233"/>
                    <a:pt x="9073" y="11152"/>
                  </a:cubicBezTo>
                  <a:cubicBezTo>
                    <a:pt x="8886" y="10090"/>
                    <a:pt x="8154" y="9046"/>
                    <a:pt x="7485" y="8395"/>
                  </a:cubicBezTo>
                  <a:cubicBezTo>
                    <a:pt x="7102" y="8020"/>
                    <a:pt x="6700" y="7664"/>
                    <a:pt x="6326" y="7271"/>
                  </a:cubicBezTo>
                  <a:cubicBezTo>
                    <a:pt x="5933" y="6861"/>
                    <a:pt x="5291" y="6174"/>
                    <a:pt x="5050" y="5719"/>
                  </a:cubicBezTo>
                  <a:close/>
                  <a:moveTo>
                    <a:pt x="13605" y="5719"/>
                  </a:moveTo>
                  <a:lnTo>
                    <a:pt x="13605" y="5719"/>
                  </a:lnTo>
                  <a:cubicBezTo>
                    <a:pt x="13364" y="6174"/>
                    <a:pt x="12731" y="6861"/>
                    <a:pt x="12329" y="7271"/>
                  </a:cubicBezTo>
                  <a:cubicBezTo>
                    <a:pt x="11964" y="7664"/>
                    <a:pt x="11562" y="8020"/>
                    <a:pt x="11170" y="8395"/>
                  </a:cubicBezTo>
                  <a:cubicBezTo>
                    <a:pt x="10501" y="9046"/>
                    <a:pt x="9769" y="10090"/>
                    <a:pt x="9582" y="11152"/>
                  </a:cubicBezTo>
                  <a:cubicBezTo>
                    <a:pt x="9573" y="10233"/>
                    <a:pt x="9858" y="9412"/>
                    <a:pt x="10358" y="8761"/>
                  </a:cubicBezTo>
                  <a:cubicBezTo>
                    <a:pt x="10643" y="8386"/>
                    <a:pt x="10956" y="8038"/>
                    <a:pt x="11250" y="7673"/>
                  </a:cubicBezTo>
                  <a:cubicBezTo>
                    <a:pt x="11339" y="7565"/>
                    <a:pt x="11420" y="7449"/>
                    <a:pt x="11500" y="7342"/>
                  </a:cubicBezTo>
                  <a:lnTo>
                    <a:pt x="11500" y="7342"/>
                  </a:lnTo>
                  <a:cubicBezTo>
                    <a:pt x="10742" y="7913"/>
                    <a:pt x="10144" y="8618"/>
                    <a:pt x="9662" y="9439"/>
                  </a:cubicBezTo>
                  <a:cubicBezTo>
                    <a:pt x="9698" y="8877"/>
                    <a:pt x="9912" y="8404"/>
                    <a:pt x="10242" y="7985"/>
                  </a:cubicBezTo>
                  <a:cubicBezTo>
                    <a:pt x="10617" y="7494"/>
                    <a:pt x="11089" y="7137"/>
                    <a:pt x="11634" y="6861"/>
                  </a:cubicBezTo>
                  <a:cubicBezTo>
                    <a:pt x="12178" y="6584"/>
                    <a:pt x="12713" y="6290"/>
                    <a:pt x="13248" y="6004"/>
                  </a:cubicBezTo>
                  <a:cubicBezTo>
                    <a:pt x="13311" y="5978"/>
                    <a:pt x="13596" y="5719"/>
                    <a:pt x="13605" y="5719"/>
                  </a:cubicBezTo>
                  <a:close/>
                  <a:moveTo>
                    <a:pt x="4827" y="5692"/>
                  </a:moveTo>
                  <a:lnTo>
                    <a:pt x="4827" y="5692"/>
                  </a:lnTo>
                  <a:cubicBezTo>
                    <a:pt x="4880" y="5844"/>
                    <a:pt x="4996" y="6040"/>
                    <a:pt x="5023" y="6085"/>
                  </a:cubicBezTo>
                  <a:cubicBezTo>
                    <a:pt x="5478" y="6843"/>
                    <a:pt x="6076" y="7458"/>
                    <a:pt x="6718" y="8047"/>
                  </a:cubicBezTo>
                  <a:cubicBezTo>
                    <a:pt x="7111" y="8404"/>
                    <a:pt x="7494" y="8779"/>
                    <a:pt x="7869" y="9162"/>
                  </a:cubicBezTo>
                  <a:cubicBezTo>
                    <a:pt x="8315" y="9626"/>
                    <a:pt x="8600" y="10197"/>
                    <a:pt x="8797" y="10804"/>
                  </a:cubicBezTo>
                  <a:cubicBezTo>
                    <a:pt x="8815" y="10866"/>
                    <a:pt x="8877" y="11027"/>
                    <a:pt x="8895" y="11250"/>
                  </a:cubicBezTo>
                  <a:cubicBezTo>
                    <a:pt x="8547" y="10563"/>
                    <a:pt x="8030" y="9867"/>
                    <a:pt x="7476" y="9394"/>
                  </a:cubicBezTo>
                  <a:cubicBezTo>
                    <a:pt x="7271" y="9225"/>
                    <a:pt x="6816" y="8886"/>
                    <a:pt x="6611" y="8788"/>
                  </a:cubicBezTo>
                  <a:lnTo>
                    <a:pt x="6611" y="8788"/>
                  </a:lnTo>
                  <a:cubicBezTo>
                    <a:pt x="6727" y="8913"/>
                    <a:pt x="7066" y="9243"/>
                    <a:pt x="7182" y="9359"/>
                  </a:cubicBezTo>
                  <a:cubicBezTo>
                    <a:pt x="7476" y="9662"/>
                    <a:pt x="7691" y="9930"/>
                    <a:pt x="7976" y="10233"/>
                  </a:cubicBezTo>
                  <a:cubicBezTo>
                    <a:pt x="8001" y="10267"/>
                    <a:pt x="8132" y="10430"/>
                    <a:pt x="8121" y="10430"/>
                  </a:cubicBezTo>
                  <a:cubicBezTo>
                    <a:pt x="8121" y="10430"/>
                    <a:pt x="8120" y="10430"/>
                    <a:pt x="8119" y="10429"/>
                  </a:cubicBezTo>
                  <a:cubicBezTo>
                    <a:pt x="7762" y="10117"/>
                    <a:pt x="7244" y="9653"/>
                    <a:pt x="6888" y="9350"/>
                  </a:cubicBezTo>
                  <a:cubicBezTo>
                    <a:pt x="6789" y="9269"/>
                    <a:pt x="6674" y="9207"/>
                    <a:pt x="6566" y="9127"/>
                  </a:cubicBezTo>
                  <a:lnTo>
                    <a:pt x="6415" y="9028"/>
                  </a:lnTo>
                  <a:lnTo>
                    <a:pt x="6415" y="9028"/>
                  </a:lnTo>
                  <a:cubicBezTo>
                    <a:pt x="6674" y="9314"/>
                    <a:pt x="7066" y="9724"/>
                    <a:pt x="7316" y="10010"/>
                  </a:cubicBezTo>
                  <a:cubicBezTo>
                    <a:pt x="6691" y="9689"/>
                    <a:pt x="6076" y="9359"/>
                    <a:pt x="5621" y="8681"/>
                  </a:cubicBezTo>
                  <a:cubicBezTo>
                    <a:pt x="5790" y="8631"/>
                    <a:pt x="5880" y="8602"/>
                    <a:pt x="6017" y="8602"/>
                  </a:cubicBezTo>
                  <a:cubicBezTo>
                    <a:pt x="6075" y="8602"/>
                    <a:pt x="6142" y="8607"/>
                    <a:pt x="6227" y="8618"/>
                  </a:cubicBezTo>
                  <a:cubicBezTo>
                    <a:pt x="6292" y="8626"/>
                    <a:pt x="6501" y="8692"/>
                    <a:pt x="6555" y="8692"/>
                  </a:cubicBezTo>
                  <a:cubicBezTo>
                    <a:pt x="6561" y="8692"/>
                    <a:pt x="6565" y="8691"/>
                    <a:pt x="6566" y="8690"/>
                  </a:cubicBezTo>
                  <a:cubicBezTo>
                    <a:pt x="5772" y="8003"/>
                    <a:pt x="4871" y="6852"/>
                    <a:pt x="4827" y="5692"/>
                  </a:cubicBezTo>
                  <a:close/>
                  <a:moveTo>
                    <a:pt x="13828" y="5692"/>
                  </a:moveTo>
                  <a:lnTo>
                    <a:pt x="13828" y="5692"/>
                  </a:lnTo>
                  <a:cubicBezTo>
                    <a:pt x="13784" y="6852"/>
                    <a:pt x="12883" y="8003"/>
                    <a:pt x="12098" y="8690"/>
                  </a:cubicBezTo>
                  <a:cubicBezTo>
                    <a:pt x="12098" y="8691"/>
                    <a:pt x="12102" y="8692"/>
                    <a:pt x="12107" y="8692"/>
                  </a:cubicBezTo>
                  <a:cubicBezTo>
                    <a:pt x="12154" y="8692"/>
                    <a:pt x="12363" y="8626"/>
                    <a:pt x="12428" y="8618"/>
                  </a:cubicBezTo>
                  <a:cubicBezTo>
                    <a:pt x="12513" y="8607"/>
                    <a:pt x="12580" y="8602"/>
                    <a:pt x="12638" y="8602"/>
                  </a:cubicBezTo>
                  <a:cubicBezTo>
                    <a:pt x="12775" y="8602"/>
                    <a:pt x="12865" y="8631"/>
                    <a:pt x="13034" y="8681"/>
                  </a:cubicBezTo>
                  <a:cubicBezTo>
                    <a:pt x="12579" y="9359"/>
                    <a:pt x="11964" y="9689"/>
                    <a:pt x="11339" y="10010"/>
                  </a:cubicBezTo>
                  <a:cubicBezTo>
                    <a:pt x="11589" y="9724"/>
                    <a:pt x="11982" y="9314"/>
                    <a:pt x="12240" y="9028"/>
                  </a:cubicBezTo>
                  <a:lnTo>
                    <a:pt x="12240" y="9028"/>
                  </a:lnTo>
                  <a:lnTo>
                    <a:pt x="12089" y="9127"/>
                  </a:lnTo>
                  <a:cubicBezTo>
                    <a:pt x="11982" y="9207"/>
                    <a:pt x="11866" y="9269"/>
                    <a:pt x="11767" y="9350"/>
                  </a:cubicBezTo>
                  <a:cubicBezTo>
                    <a:pt x="11420" y="9653"/>
                    <a:pt x="10893" y="10117"/>
                    <a:pt x="10545" y="10429"/>
                  </a:cubicBezTo>
                  <a:cubicBezTo>
                    <a:pt x="10544" y="10430"/>
                    <a:pt x="10542" y="10430"/>
                    <a:pt x="10541" y="10430"/>
                  </a:cubicBezTo>
                  <a:cubicBezTo>
                    <a:pt x="10524" y="10430"/>
                    <a:pt x="10662" y="10267"/>
                    <a:pt x="10679" y="10233"/>
                  </a:cubicBezTo>
                  <a:cubicBezTo>
                    <a:pt x="10965" y="9930"/>
                    <a:pt x="11188" y="9662"/>
                    <a:pt x="11473" y="9359"/>
                  </a:cubicBezTo>
                  <a:cubicBezTo>
                    <a:pt x="11589" y="9243"/>
                    <a:pt x="11928" y="8913"/>
                    <a:pt x="12044" y="8788"/>
                  </a:cubicBezTo>
                  <a:lnTo>
                    <a:pt x="12044" y="8788"/>
                  </a:lnTo>
                  <a:cubicBezTo>
                    <a:pt x="11839" y="8886"/>
                    <a:pt x="11393" y="9225"/>
                    <a:pt x="11179" y="9394"/>
                  </a:cubicBezTo>
                  <a:cubicBezTo>
                    <a:pt x="10626" y="9867"/>
                    <a:pt x="10117" y="10563"/>
                    <a:pt x="9769" y="11250"/>
                  </a:cubicBezTo>
                  <a:cubicBezTo>
                    <a:pt x="9778" y="11027"/>
                    <a:pt x="9840" y="10866"/>
                    <a:pt x="9858" y="10804"/>
                  </a:cubicBezTo>
                  <a:cubicBezTo>
                    <a:pt x="10064" y="10197"/>
                    <a:pt x="10349" y="9626"/>
                    <a:pt x="10786" y="9162"/>
                  </a:cubicBezTo>
                  <a:cubicBezTo>
                    <a:pt x="11161" y="8779"/>
                    <a:pt x="11544" y="8404"/>
                    <a:pt x="11946" y="8047"/>
                  </a:cubicBezTo>
                  <a:cubicBezTo>
                    <a:pt x="12579" y="7458"/>
                    <a:pt x="13177" y="6843"/>
                    <a:pt x="13632" y="6085"/>
                  </a:cubicBezTo>
                  <a:cubicBezTo>
                    <a:pt x="13659" y="6040"/>
                    <a:pt x="13775" y="5844"/>
                    <a:pt x="13828" y="5692"/>
                  </a:cubicBezTo>
                  <a:close/>
                  <a:moveTo>
                    <a:pt x="7887" y="10822"/>
                  </a:moveTo>
                  <a:lnTo>
                    <a:pt x="7887" y="10822"/>
                  </a:lnTo>
                  <a:cubicBezTo>
                    <a:pt x="8217" y="10902"/>
                    <a:pt x="8467" y="11241"/>
                    <a:pt x="8467" y="11553"/>
                  </a:cubicBezTo>
                  <a:cubicBezTo>
                    <a:pt x="8306" y="11241"/>
                    <a:pt x="8092" y="10991"/>
                    <a:pt x="7887" y="10822"/>
                  </a:cubicBezTo>
                  <a:close/>
                  <a:moveTo>
                    <a:pt x="10768" y="10822"/>
                  </a:moveTo>
                  <a:cubicBezTo>
                    <a:pt x="10563" y="10991"/>
                    <a:pt x="10358" y="11241"/>
                    <a:pt x="10188" y="11553"/>
                  </a:cubicBezTo>
                  <a:cubicBezTo>
                    <a:pt x="10197" y="11241"/>
                    <a:pt x="10447" y="10902"/>
                    <a:pt x="10768" y="10822"/>
                  </a:cubicBezTo>
                  <a:close/>
                  <a:moveTo>
                    <a:pt x="4686" y="10179"/>
                  </a:moveTo>
                  <a:cubicBezTo>
                    <a:pt x="5488" y="10179"/>
                    <a:pt x="6249" y="10410"/>
                    <a:pt x="6977" y="10795"/>
                  </a:cubicBezTo>
                  <a:cubicBezTo>
                    <a:pt x="7298" y="10964"/>
                    <a:pt x="8119" y="11419"/>
                    <a:pt x="8369" y="11964"/>
                  </a:cubicBezTo>
                  <a:cubicBezTo>
                    <a:pt x="8003" y="11589"/>
                    <a:pt x="7762" y="11419"/>
                    <a:pt x="7396" y="11214"/>
                  </a:cubicBezTo>
                  <a:cubicBezTo>
                    <a:pt x="7004" y="11000"/>
                    <a:pt x="6459" y="10875"/>
                    <a:pt x="6013" y="10848"/>
                  </a:cubicBezTo>
                  <a:cubicBezTo>
                    <a:pt x="5945" y="10844"/>
                    <a:pt x="5866" y="10842"/>
                    <a:pt x="5781" y="10842"/>
                  </a:cubicBezTo>
                  <a:cubicBezTo>
                    <a:pt x="5312" y="10842"/>
                    <a:pt x="4665" y="10897"/>
                    <a:pt x="4657" y="10920"/>
                  </a:cubicBezTo>
                  <a:cubicBezTo>
                    <a:pt x="4758" y="10920"/>
                    <a:pt x="4860" y="10916"/>
                    <a:pt x="4961" y="10916"/>
                  </a:cubicBezTo>
                  <a:cubicBezTo>
                    <a:pt x="5011" y="10916"/>
                    <a:pt x="5062" y="10917"/>
                    <a:pt x="5112" y="10920"/>
                  </a:cubicBezTo>
                  <a:cubicBezTo>
                    <a:pt x="5282" y="10920"/>
                    <a:pt x="5451" y="10929"/>
                    <a:pt x="5621" y="10938"/>
                  </a:cubicBezTo>
                  <a:cubicBezTo>
                    <a:pt x="5799" y="10947"/>
                    <a:pt x="5978" y="10955"/>
                    <a:pt x="6156" y="10982"/>
                  </a:cubicBezTo>
                  <a:cubicBezTo>
                    <a:pt x="6326" y="11000"/>
                    <a:pt x="6486" y="11045"/>
                    <a:pt x="6647" y="11098"/>
                  </a:cubicBezTo>
                  <a:cubicBezTo>
                    <a:pt x="6798" y="11152"/>
                    <a:pt x="6950" y="11232"/>
                    <a:pt x="7093" y="11321"/>
                  </a:cubicBezTo>
                  <a:cubicBezTo>
                    <a:pt x="6861" y="11308"/>
                    <a:pt x="6630" y="11301"/>
                    <a:pt x="6399" y="11301"/>
                  </a:cubicBezTo>
                  <a:cubicBezTo>
                    <a:pt x="4970" y="11301"/>
                    <a:pt x="3563" y="11534"/>
                    <a:pt x="2142" y="11633"/>
                  </a:cubicBezTo>
                  <a:cubicBezTo>
                    <a:pt x="2200" y="11648"/>
                    <a:pt x="2258" y="11663"/>
                    <a:pt x="2312" y="11663"/>
                  </a:cubicBezTo>
                  <a:cubicBezTo>
                    <a:pt x="2324" y="11663"/>
                    <a:pt x="2335" y="11662"/>
                    <a:pt x="2347" y="11660"/>
                  </a:cubicBezTo>
                  <a:cubicBezTo>
                    <a:pt x="3292" y="11633"/>
                    <a:pt x="4229" y="11580"/>
                    <a:pt x="5175" y="11562"/>
                  </a:cubicBezTo>
                  <a:cubicBezTo>
                    <a:pt x="5275" y="11560"/>
                    <a:pt x="5374" y="11560"/>
                    <a:pt x="5474" y="11560"/>
                  </a:cubicBezTo>
                  <a:cubicBezTo>
                    <a:pt x="5916" y="11560"/>
                    <a:pt x="6354" y="11574"/>
                    <a:pt x="6798" y="11589"/>
                  </a:cubicBezTo>
                  <a:cubicBezTo>
                    <a:pt x="6861" y="11589"/>
                    <a:pt x="6914" y="11616"/>
                    <a:pt x="7057" y="11651"/>
                  </a:cubicBezTo>
                  <a:cubicBezTo>
                    <a:pt x="5891" y="11957"/>
                    <a:pt x="4756" y="12084"/>
                    <a:pt x="3624" y="12084"/>
                  </a:cubicBezTo>
                  <a:cubicBezTo>
                    <a:pt x="3136" y="12084"/>
                    <a:pt x="2649" y="12060"/>
                    <a:pt x="2159" y="12017"/>
                  </a:cubicBezTo>
                  <a:lnTo>
                    <a:pt x="2159" y="12017"/>
                  </a:lnTo>
                  <a:cubicBezTo>
                    <a:pt x="2445" y="12187"/>
                    <a:pt x="2766" y="12195"/>
                    <a:pt x="3078" y="12222"/>
                  </a:cubicBezTo>
                  <a:cubicBezTo>
                    <a:pt x="3340" y="12243"/>
                    <a:pt x="3600" y="12252"/>
                    <a:pt x="3861" y="12252"/>
                  </a:cubicBezTo>
                  <a:cubicBezTo>
                    <a:pt x="4738" y="12252"/>
                    <a:pt x="5608" y="12142"/>
                    <a:pt x="6468" y="11964"/>
                  </a:cubicBezTo>
                  <a:cubicBezTo>
                    <a:pt x="6760" y="11900"/>
                    <a:pt x="7047" y="11841"/>
                    <a:pt x="7355" y="11841"/>
                  </a:cubicBezTo>
                  <a:cubicBezTo>
                    <a:pt x="7481" y="11841"/>
                    <a:pt x="7610" y="11851"/>
                    <a:pt x="7744" y="11874"/>
                  </a:cubicBezTo>
                  <a:cubicBezTo>
                    <a:pt x="6433" y="12249"/>
                    <a:pt x="5157" y="12588"/>
                    <a:pt x="3828" y="12624"/>
                  </a:cubicBezTo>
                  <a:cubicBezTo>
                    <a:pt x="4041" y="12653"/>
                    <a:pt x="4252" y="12665"/>
                    <a:pt x="4460" y="12665"/>
                  </a:cubicBezTo>
                  <a:cubicBezTo>
                    <a:pt x="5607" y="12665"/>
                    <a:pt x="6700" y="12280"/>
                    <a:pt x="7824" y="12062"/>
                  </a:cubicBezTo>
                  <a:lnTo>
                    <a:pt x="7824" y="12062"/>
                  </a:lnTo>
                  <a:cubicBezTo>
                    <a:pt x="7762" y="12106"/>
                    <a:pt x="7708" y="12169"/>
                    <a:pt x="7637" y="12195"/>
                  </a:cubicBezTo>
                  <a:cubicBezTo>
                    <a:pt x="6682" y="12642"/>
                    <a:pt x="5665" y="12829"/>
                    <a:pt x="4640" y="12927"/>
                  </a:cubicBezTo>
                  <a:cubicBezTo>
                    <a:pt x="4528" y="12936"/>
                    <a:pt x="4417" y="12940"/>
                    <a:pt x="4306" y="12940"/>
                  </a:cubicBezTo>
                  <a:cubicBezTo>
                    <a:pt x="3990" y="12940"/>
                    <a:pt x="3674" y="12909"/>
                    <a:pt x="3364" y="12882"/>
                  </a:cubicBezTo>
                  <a:cubicBezTo>
                    <a:pt x="3176" y="12873"/>
                    <a:pt x="2998" y="12802"/>
                    <a:pt x="2820" y="12686"/>
                  </a:cubicBezTo>
                  <a:cubicBezTo>
                    <a:pt x="2927" y="12650"/>
                    <a:pt x="3025" y="12624"/>
                    <a:pt x="3123" y="12588"/>
                  </a:cubicBezTo>
                  <a:cubicBezTo>
                    <a:pt x="2427" y="12383"/>
                    <a:pt x="1633" y="12445"/>
                    <a:pt x="1187" y="11642"/>
                  </a:cubicBezTo>
                  <a:cubicBezTo>
                    <a:pt x="1339" y="11625"/>
                    <a:pt x="1473" y="11616"/>
                    <a:pt x="1696" y="11598"/>
                  </a:cubicBezTo>
                  <a:cubicBezTo>
                    <a:pt x="1267" y="11437"/>
                    <a:pt x="875" y="11393"/>
                    <a:pt x="652" y="11062"/>
                  </a:cubicBezTo>
                  <a:cubicBezTo>
                    <a:pt x="509" y="10848"/>
                    <a:pt x="393" y="10616"/>
                    <a:pt x="224" y="10322"/>
                  </a:cubicBezTo>
                  <a:lnTo>
                    <a:pt x="224" y="10322"/>
                  </a:lnTo>
                  <a:cubicBezTo>
                    <a:pt x="563" y="10384"/>
                    <a:pt x="803" y="10456"/>
                    <a:pt x="1053" y="10483"/>
                  </a:cubicBezTo>
                  <a:cubicBezTo>
                    <a:pt x="1265" y="10512"/>
                    <a:pt x="1475" y="10525"/>
                    <a:pt x="1685" y="10525"/>
                  </a:cubicBezTo>
                  <a:cubicBezTo>
                    <a:pt x="2172" y="10525"/>
                    <a:pt x="2654" y="10457"/>
                    <a:pt x="3141" y="10376"/>
                  </a:cubicBezTo>
                  <a:cubicBezTo>
                    <a:pt x="3435" y="10322"/>
                    <a:pt x="3730" y="10277"/>
                    <a:pt x="4015" y="10233"/>
                  </a:cubicBezTo>
                  <a:cubicBezTo>
                    <a:pt x="4242" y="10196"/>
                    <a:pt x="4466" y="10179"/>
                    <a:pt x="4686" y="10179"/>
                  </a:cubicBezTo>
                  <a:close/>
                  <a:moveTo>
                    <a:pt x="13969" y="10179"/>
                  </a:moveTo>
                  <a:cubicBezTo>
                    <a:pt x="14189" y="10179"/>
                    <a:pt x="14413" y="10196"/>
                    <a:pt x="14640" y="10233"/>
                  </a:cubicBezTo>
                  <a:cubicBezTo>
                    <a:pt x="14934" y="10277"/>
                    <a:pt x="15229" y="10322"/>
                    <a:pt x="15523" y="10376"/>
                  </a:cubicBezTo>
                  <a:cubicBezTo>
                    <a:pt x="16004" y="10457"/>
                    <a:pt x="16488" y="10525"/>
                    <a:pt x="16974" y="10525"/>
                  </a:cubicBezTo>
                  <a:cubicBezTo>
                    <a:pt x="17183" y="10525"/>
                    <a:pt x="17393" y="10512"/>
                    <a:pt x="17602" y="10483"/>
                  </a:cubicBezTo>
                  <a:cubicBezTo>
                    <a:pt x="17852" y="10456"/>
                    <a:pt x="18101" y="10384"/>
                    <a:pt x="18440" y="10322"/>
                  </a:cubicBezTo>
                  <a:lnTo>
                    <a:pt x="18440" y="10322"/>
                  </a:lnTo>
                  <a:cubicBezTo>
                    <a:pt x="18271" y="10616"/>
                    <a:pt x="18155" y="10848"/>
                    <a:pt x="18003" y="11062"/>
                  </a:cubicBezTo>
                  <a:cubicBezTo>
                    <a:pt x="17780" y="11393"/>
                    <a:pt x="17388" y="11437"/>
                    <a:pt x="16959" y="11598"/>
                  </a:cubicBezTo>
                  <a:cubicBezTo>
                    <a:pt x="17183" y="11616"/>
                    <a:pt x="17316" y="11625"/>
                    <a:pt x="17468" y="11642"/>
                  </a:cubicBezTo>
                  <a:cubicBezTo>
                    <a:pt x="17022" y="12445"/>
                    <a:pt x="16228" y="12383"/>
                    <a:pt x="15532" y="12588"/>
                  </a:cubicBezTo>
                  <a:cubicBezTo>
                    <a:pt x="15630" y="12624"/>
                    <a:pt x="15737" y="12650"/>
                    <a:pt x="15835" y="12686"/>
                  </a:cubicBezTo>
                  <a:cubicBezTo>
                    <a:pt x="15666" y="12802"/>
                    <a:pt x="15479" y="12873"/>
                    <a:pt x="15300" y="12882"/>
                  </a:cubicBezTo>
                  <a:cubicBezTo>
                    <a:pt x="14983" y="12909"/>
                    <a:pt x="14666" y="12940"/>
                    <a:pt x="14353" y="12940"/>
                  </a:cubicBezTo>
                  <a:cubicBezTo>
                    <a:pt x="14243" y="12940"/>
                    <a:pt x="14133" y="12936"/>
                    <a:pt x="14024" y="12927"/>
                  </a:cubicBezTo>
                  <a:cubicBezTo>
                    <a:pt x="12990" y="12829"/>
                    <a:pt x="11973" y="12642"/>
                    <a:pt x="11018" y="12195"/>
                  </a:cubicBezTo>
                  <a:cubicBezTo>
                    <a:pt x="10947" y="12169"/>
                    <a:pt x="10893" y="12106"/>
                    <a:pt x="10831" y="12062"/>
                  </a:cubicBezTo>
                  <a:lnTo>
                    <a:pt x="10831" y="12062"/>
                  </a:lnTo>
                  <a:cubicBezTo>
                    <a:pt x="11955" y="12280"/>
                    <a:pt x="13048" y="12665"/>
                    <a:pt x="14195" y="12665"/>
                  </a:cubicBezTo>
                  <a:cubicBezTo>
                    <a:pt x="14404" y="12665"/>
                    <a:pt x="14614" y="12653"/>
                    <a:pt x="14827" y="12624"/>
                  </a:cubicBezTo>
                  <a:cubicBezTo>
                    <a:pt x="13498" y="12588"/>
                    <a:pt x="12222" y="12249"/>
                    <a:pt x="10911" y="11874"/>
                  </a:cubicBezTo>
                  <a:cubicBezTo>
                    <a:pt x="11045" y="11851"/>
                    <a:pt x="11175" y="11841"/>
                    <a:pt x="11302" y="11841"/>
                  </a:cubicBezTo>
                  <a:cubicBezTo>
                    <a:pt x="11612" y="11841"/>
                    <a:pt x="11902" y="11900"/>
                    <a:pt x="12187" y="11964"/>
                  </a:cubicBezTo>
                  <a:cubicBezTo>
                    <a:pt x="13047" y="12142"/>
                    <a:pt x="13917" y="12252"/>
                    <a:pt x="14795" y="12252"/>
                  </a:cubicBezTo>
                  <a:cubicBezTo>
                    <a:pt x="15055" y="12252"/>
                    <a:pt x="15315" y="12243"/>
                    <a:pt x="15577" y="12222"/>
                  </a:cubicBezTo>
                  <a:cubicBezTo>
                    <a:pt x="15889" y="12195"/>
                    <a:pt x="16210" y="12187"/>
                    <a:pt x="16505" y="12017"/>
                  </a:cubicBezTo>
                  <a:lnTo>
                    <a:pt x="16505" y="12017"/>
                  </a:lnTo>
                  <a:cubicBezTo>
                    <a:pt x="16013" y="12060"/>
                    <a:pt x="15523" y="12084"/>
                    <a:pt x="15034" y="12084"/>
                  </a:cubicBezTo>
                  <a:cubicBezTo>
                    <a:pt x="13899" y="12084"/>
                    <a:pt x="12764" y="11957"/>
                    <a:pt x="11598" y="11651"/>
                  </a:cubicBezTo>
                  <a:cubicBezTo>
                    <a:pt x="11741" y="11616"/>
                    <a:pt x="11803" y="11589"/>
                    <a:pt x="11857" y="11589"/>
                  </a:cubicBezTo>
                  <a:cubicBezTo>
                    <a:pt x="12301" y="11574"/>
                    <a:pt x="12745" y="11560"/>
                    <a:pt x="13185" y="11560"/>
                  </a:cubicBezTo>
                  <a:cubicBezTo>
                    <a:pt x="13284" y="11560"/>
                    <a:pt x="13382" y="11560"/>
                    <a:pt x="13480" y="11562"/>
                  </a:cubicBezTo>
                  <a:cubicBezTo>
                    <a:pt x="14426" y="11580"/>
                    <a:pt x="15363" y="11633"/>
                    <a:pt x="16308" y="11660"/>
                  </a:cubicBezTo>
                  <a:cubicBezTo>
                    <a:pt x="16321" y="11662"/>
                    <a:pt x="16334" y="11663"/>
                    <a:pt x="16347" y="11663"/>
                  </a:cubicBezTo>
                  <a:cubicBezTo>
                    <a:pt x="16406" y="11663"/>
                    <a:pt x="16462" y="11648"/>
                    <a:pt x="16513" y="11633"/>
                  </a:cubicBezTo>
                  <a:cubicBezTo>
                    <a:pt x="15093" y="11534"/>
                    <a:pt x="13685" y="11301"/>
                    <a:pt x="12262" y="11301"/>
                  </a:cubicBezTo>
                  <a:cubicBezTo>
                    <a:pt x="12032" y="11301"/>
                    <a:pt x="11802" y="11308"/>
                    <a:pt x="11571" y="11321"/>
                  </a:cubicBezTo>
                  <a:cubicBezTo>
                    <a:pt x="11714" y="11232"/>
                    <a:pt x="11857" y="11152"/>
                    <a:pt x="12008" y="11098"/>
                  </a:cubicBezTo>
                  <a:cubicBezTo>
                    <a:pt x="12169" y="11045"/>
                    <a:pt x="12338" y="11000"/>
                    <a:pt x="12499" y="10982"/>
                  </a:cubicBezTo>
                  <a:cubicBezTo>
                    <a:pt x="12677" y="10955"/>
                    <a:pt x="12865" y="10947"/>
                    <a:pt x="13043" y="10938"/>
                  </a:cubicBezTo>
                  <a:cubicBezTo>
                    <a:pt x="13213" y="10929"/>
                    <a:pt x="13373" y="10920"/>
                    <a:pt x="13543" y="10920"/>
                  </a:cubicBezTo>
                  <a:cubicBezTo>
                    <a:pt x="13593" y="10917"/>
                    <a:pt x="13644" y="10916"/>
                    <a:pt x="13694" y="10916"/>
                  </a:cubicBezTo>
                  <a:cubicBezTo>
                    <a:pt x="13795" y="10916"/>
                    <a:pt x="13897" y="10920"/>
                    <a:pt x="13998" y="10920"/>
                  </a:cubicBezTo>
                  <a:cubicBezTo>
                    <a:pt x="13998" y="10897"/>
                    <a:pt x="13346" y="10842"/>
                    <a:pt x="12875" y="10842"/>
                  </a:cubicBezTo>
                  <a:cubicBezTo>
                    <a:pt x="12790" y="10842"/>
                    <a:pt x="12710" y="10844"/>
                    <a:pt x="12642" y="10848"/>
                  </a:cubicBezTo>
                  <a:cubicBezTo>
                    <a:pt x="12205" y="10875"/>
                    <a:pt x="11651" y="11000"/>
                    <a:pt x="11259" y="11214"/>
                  </a:cubicBezTo>
                  <a:cubicBezTo>
                    <a:pt x="10893" y="11419"/>
                    <a:pt x="10652" y="11589"/>
                    <a:pt x="10287" y="11964"/>
                  </a:cubicBezTo>
                  <a:cubicBezTo>
                    <a:pt x="10545" y="11419"/>
                    <a:pt x="11357" y="10964"/>
                    <a:pt x="11678" y="10795"/>
                  </a:cubicBezTo>
                  <a:cubicBezTo>
                    <a:pt x="12406" y="10410"/>
                    <a:pt x="13167" y="10179"/>
                    <a:pt x="13969" y="10179"/>
                  </a:cubicBezTo>
                  <a:close/>
                  <a:moveTo>
                    <a:pt x="8181" y="12187"/>
                  </a:moveTo>
                  <a:lnTo>
                    <a:pt x="8181" y="12187"/>
                  </a:lnTo>
                  <a:cubicBezTo>
                    <a:pt x="8074" y="12570"/>
                    <a:pt x="7860" y="12793"/>
                    <a:pt x="7664" y="13016"/>
                  </a:cubicBezTo>
                  <a:cubicBezTo>
                    <a:pt x="7530" y="13168"/>
                    <a:pt x="7396" y="13346"/>
                    <a:pt x="7155" y="13346"/>
                  </a:cubicBezTo>
                  <a:lnTo>
                    <a:pt x="7137" y="13355"/>
                  </a:lnTo>
                  <a:cubicBezTo>
                    <a:pt x="7137" y="13355"/>
                    <a:pt x="7146" y="13346"/>
                    <a:pt x="7146" y="13346"/>
                  </a:cubicBezTo>
                  <a:cubicBezTo>
                    <a:pt x="7325" y="13159"/>
                    <a:pt x="7503" y="12972"/>
                    <a:pt x="7691" y="12784"/>
                  </a:cubicBezTo>
                  <a:cubicBezTo>
                    <a:pt x="7851" y="12615"/>
                    <a:pt x="7896" y="12347"/>
                    <a:pt x="8181" y="12187"/>
                  </a:cubicBezTo>
                  <a:close/>
                  <a:moveTo>
                    <a:pt x="10474" y="12187"/>
                  </a:moveTo>
                  <a:lnTo>
                    <a:pt x="10474" y="12187"/>
                  </a:lnTo>
                  <a:cubicBezTo>
                    <a:pt x="10768" y="12347"/>
                    <a:pt x="10804" y="12615"/>
                    <a:pt x="10973" y="12784"/>
                  </a:cubicBezTo>
                  <a:cubicBezTo>
                    <a:pt x="11152" y="12972"/>
                    <a:pt x="11330" y="13159"/>
                    <a:pt x="11509" y="13346"/>
                  </a:cubicBezTo>
                  <a:lnTo>
                    <a:pt x="11518" y="13355"/>
                  </a:lnTo>
                  <a:cubicBezTo>
                    <a:pt x="11518" y="13355"/>
                    <a:pt x="11509" y="13346"/>
                    <a:pt x="11500" y="13346"/>
                  </a:cubicBezTo>
                  <a:cubicBezTo>
                    <a:pt x="11259" y="13346"/>
                    <a:pt x="11134" y="13168"/>
                    <a:pt x="11000" y="13016"/>
                  </a:cubicBezTo>
                  <a:cubicBezTo>
                    <a:pt x="10795" y="12793"/>
                    <a:pt x="10581" y="12570"/>
                    <a:pt x="10474" y="12187"/>
                  </a:cubicBezTo>
                  <a:close/>
                  <a:moveTo>
                    <a:pt x="6861" y="12775"/>
                  </a:moveTo>
                  <a:lnTo>
                    <a:pt x="6861" y="12775"/>
                  </a:lnTo>
                  <a:cubicBezTo>
                    <a:pt x="6647" y="12980"/>
                    <a:pt x="6379" y="13079"/>
                    <a:pt x="6156" y="13132"/>
                  </a:cubicBezTo>
                  <a:cubicBezTo>
                    <a:pt x="5737" y="13239"/>
                    <a:pt x="5300" y="13293"/>
                    <a:pt x="4871" y="13373"/>
                  </a:cubicBezTo>
                  <a:cubicBezTo>
                    <a:pt x="4711" y="13409"/>
                    <a:pt x="4550" y="13444"/>
                    <a:pt x="4390" y="13543"/>
                  </a:cubicBezTo>
                  <a:cubicBezTo>
                    <a:pt x="4832" y="13518"/>
                    <a:pt x="5681" y="13451"/>
                    <a:pt x="5830" y="13451"/>
                  </a:cubicBezTo>
                  <a:cubicBezTo>
                    <a:pt x="5847" y="13451"/>
                    <a:pt x="5855" y="13452"/>
                    <a:pt x="5853" y="13453"/>
                  </a:cubicBezTo>
                  <a:cubicBezTo>
                    <a:pt x="5576" y="13507"/>
                    <a:pt x="5291" y="13596"/>
                    <a:pt x="5005" y="13623"/>
                  </a:cubicBezTo>
                  <a:cubicBezTo>
                    <a:pt x="4711" y="13658"/>
                    <a:pt x="4425" y="13694"/>
                    <a:pt x="4158" y="13855"/>
                  </a:cubicBezTo>
                  <a:cubicBezTo>
                    <a:pt x="4773" y="13792"/>
                    <a:pt x="5407" y="13819"/>
                    <a:pt x="6004" y="13667"/>
                  </a:cubicBezTo>
                  <a:cubicBezTo>
                    <a:pt x="6254" y="13605"/>
                    <a:pt x="6736" y="13435"/>
                    <a:pt x="6905" y="13311"/>
                  </a:cubicBezTo>
                  <a:lnTo>
                    <a:pt x="6905" y="13311"/>
                  </a:lnTo>
                  <a:cubicBezTo>
                    <a:pt x="6736" y="13516"/>
                    <a:pt x="6388" y="13730"/>
                    <a:pt x="6138" y="13801"/>
                  </a:cubicBezTo>
                  <a:cubicBezTo>
                    <a:pt x="5704" y="13920"/>
                    <a:pt x="5205" y="14007"/>
                    <a:pt x="4758" y="14007"/>
                  </a:cubicBezTo>
                  <a:cubicBezTo>
                    <a:pt x="4736" y="14007"/>
                    <a:pt x="4714" y="14007"/>
                    <a:pt x="4693" y="14006"/>
                  </a:cubicBezTo>
                  <a:cubicBezTo>
                    <a:pt x="4211" y="14006"/>
                    <a:pt x="3756" y="14113"/>
                    <a:pt x="3301" y="14301"/>
                  </a:cubicBezTo>
                  <a:cubicBezTo>
                    <a:pt x="3364" y="13989"/>
                    <a:pt x="3765" y="13373"/>
                    <a:pt x="3970" y="13257"/>
                  </a:cubicBezTo>
                  <a:cubicBezTo>
                    <a:pt x="4015" y="13230"/>
                    <a:pt x="4069" y="13212"/>
                    <a:pt x="4113" y="13212"/>
                  </a:cubicBezTo>
                  <a:cubicBezTo>
                    <a:pt x="5014" y="13159"/>
                    <a:pt x="6834" y="12784"/>
                    <a:pt x="6861" y="12775"/>
                  </a:cubicBezTo>
                  <a:close/>
                  <a:moveTo>
                    <a:pt x="11794" y="12775"/>
                  </a:moveTo>
                  <a:cubicBezTo>
                    <a:pt x="11821" y="12784"/>
                    <a:pt x="13641" y="13159"/>
                    <a:pt x="14542" y="13212"/>
                  </a:cubicBezTo>
                  <a:cubicBezTo>
                    <a:pt x="14595" y="13212"/>
                    <a:pt x="14640" y="13230"/>
                    <a:pt x="14685" y="13257"/>
                  </a:cubicBezTo>
                  <a:cubicBezTo>
                    <a:pt x="14890" y="13373"/>
                    <a:pt x="15291" y="13989"/>
                    <a:pt x="15363" y="14301"/>
                  </a:cubicBezTo>
                  <a:cubicBezTo>
                    <a:pt x="14908" y="14113"/>
                    <a:pt x="14444" y="14006"/>
                    <a:pt x="13971" y="14006"/>
                  </a:cubicBezTo>
                  <a:cubicBezTo>
                    <a:pt x="13949" y="14007"/>
                    <a:pt x="13927" y="14007"/>
                    <a:pt x="13905" y="14007"/>
                  </a:cubicBezTo>
                  <a:cubicBezTo>
                    <a:pt x="13450" y="14007"/>
                    <a:pt x="12951" y="13920"/>
                    <a:pt x="12526" y="13801"/>
                  </a:cubicBezTo>
                  <a:cubicBezTo>
                    <a:pt x="12267" y="13730"/>
                    <a:pt x="11919" y="13516"/>
                    <a:pt x="11759" y="13311"/>
                  </a:cubicBezTo>
                  <a:lnTo>
                    <a:pt x="11759" y="13311"/>
                  </a:lnTo>
                  <a:cubicBezTo>
                    <a:pt x="11919" y="13435"/>
                    <a:pt x="12410" y="13605"/>
                    <a:pt x="12651" y="13667"/>
                  </a:cubicBezTo>
                  <a:cubicBezTo>
                    <a:pt x="13257" y="13819"/>
                    <a:pt x="13882" y="13792"/>
                    <a:pt x="14497" y="13855"/>
                  </a:cubicBezTo>
                  <a:cubicBezTo>
                    <a:pt x="14230" y="13694"/>
                    <a:pt x="13944" y="13658"/>
                    <a:pt x="13659" y="13623"/>
                  </a:cubicBezTo>
                  <a:cubicBezTo>
                    <a:pt x="13364" y="13596"/>
                    <a:pt x="13088" y="13507"/>
                    <a:pt x="12802" y="13453"/>
                  </a:cubicBezTo>
                  <a:cubicBezTo>
                    <a:pt x="12801" y="13452"/>
                    <a:pt x="12809" y="13451"/>
                    <a:pt x="12825" y="13451"/>
                  </a:cubicBezTo>
                  <a:cubicBezTo>
                    <a:pt x="12974" y="13451"/>
                    <a:pt x="13823" y="13518"/>
                    <a:pt x="14265" y="13543"/>
                  </a:cubicBezTo>
                  <a:cubicBezTo>
                    <a:pt x="14114" y="13444"/>
                    <a:pt x="13953" y="13409"/>
                    <a:pt x="13784" y="13373"/>
                  </a:cubicBezTo>
                  <a:cubicBezTo>
                    <a:pt x="13355" y="13293"/>
                    <a:pt x="12918" y="13239"/>
                    <a:pt x="12499" y="13132"/>
                  </a:cubicBezTo>
                  <a:cubicBezTo>
                    <a:pt x="12276" y="13079"/>
                    <a:pt x="12008" y="12980"/>
                    <a:pt x="11794" y="12775"/>
                  </a:cubicBezTo>
                  <a:close/>
                  <a:moveTo>
                    <a:pt x="6513" y="14149"/>
                  </a:moveTo>
                  <a:lnTo>
                    <a:pt x="6513" y="14149"/>
                  </a:lnTo>
                  <a:cubicBezTo>
                    <a:pt x="6477" y="14292"/>
                    <a:pt x="6450" y="14408"/>
                    <a:pt x="6424" y="14515"/>
                  </a:cubicBezTo>
                  <a:cubicBezTo>
                    <a:pt x="6361" y="14934"/>
                    <a:pt x="6450" y="15264"/>
                    <a:pt x="6781" y="15523"/>
                  </a:cubicBezTo>
                  <a:cubicBezTo>
                    <a:pt x="6933" y="15642"/>
                    <a:pt x="7099" y="15698"/>
                    <a:pt x="7254" y="15698"/>
                  </a:cubicBezTo>
                  <a:cubicBezTo>
                    <a:pt x="7470" y="15698"/>
                    <a:pt x="7665" y="15590"/>
                    <a:pt x="7780" y="15398"/>
                  </a:cubicBezTo>
                  <a:lnTo>
                    <a:pt x="7780" y="15398"/>
                  </a:lnTo>
                  <a:cubicBezTo>
                    <a:pt x="7635" y="15449"/>
                    <a:pt x="7489" y="15541"/>
                    <a:pt x="7352" y="15541"/>
                  </a:cubicBezTo>
                  <a:cubicBezTo>
                    <a:pt x="7346" y="15541"/>
                    <a:pt x="7340" y="15541"/>
                    <a:pt x="7334" y="15541"/>
                  </a:cubicBezTo>
                  <a:cubicBezTo>
                    <a:pt x="7182" y="15523"/>
                    <a:pt x="7013" y="15434"/>
                    <a:pt x="6897" y="15327"/>
                  </a:cubicBezTo>
                  <a:cubicBezTo>
                    <a:pt x="6647" y="15086"/>
                    <a:pt x="6674" y="14675"/>
                    <a:pt x="6879" y="14283"/>
                  </a:cubicBezTo>
                  <a:lnTo>
                    <a:pt x="6879" y="14283"/>
                  </a:lnTo>
                  <a:cubicBezTo>
                    <a:pt x="6825" y="14800"/>
                    <a:pt x="6932" y="15006"/>
                    <a:pt x="7102" y="15104"/>
                  </a:cubicBezTo>
                  <a:cubicBezTo>
                    <a:pt x="7179" y="15149"/>
                    <a:pt x="7260" y="15174"/>
                    <a:pt x="7341" y="15174"/>
                  </a:cubicBezTo>
                  <a:cubicBezTo>
                    <a:pt x="7484" y="15174"/>
                    <a:pt x="7628" y="15095"/>
                    <a:pt x="7753" y="14907"/>
                  </a:cubicBezTo>
                  <a:lnTo>
                    <a:pt x="7753" y="14907"/>
                  </a:lnTo>
                  <a:cubicBezTo>
                    <a:pt x="7708" y="14916"/>
                    <a:pt x="7673" y="14925"/>
                    <a:pt x="7646" y="14934"/>
                  </a:cubicBezTo>
                  <a:cubicBezTo>
                    <a:pt x="7589" y="14949"/>
                    <a:pt x="7537" y="14956"/>
                    <a:pt x="7489" y="14956"/>
                  </a:cubicBezTo>
                  <a:cubicBezTo>
                    <a:pt x="7366" y="14956"/>
                    <a:pt x="7279" y="14906"/>
                    <a:pt x="7253" y="14809"/>
                  </a:cubicBezTo>
                  <a:cubicBezTo>
                    <a:pt x="7227" y="14684"/>
                    <a:pt x="7352" y="14488"/>
                    <a:pt x="7494" y="14435"/>
                  </a:cubicBezTo>
                  <a:cubicBezTo>
                    <a:pt x="7571" y="14402"/>
                    <a:pt x="7646" y="14386"/>
                    <a:pt x="7717" y="14386"/>
                  </a:cubicBezTo>
                  <a:cubicBezTo>
                    <a:pt x="7938" y="14386"/>
                    <a:pt x="8123" y="14535"/>
                    <a:pt x="8190" y="14791"/>
                  </a:cubicBezTo>
                  <a:cubicBezTo>
                    <a:pt x="8306" y="15184"/>
                    <a:pt x="8145" y="15603"/>
                    <a:pt x="7798" y="15826"/>
                  </a:cubicBezTo>
                  <a:cubicBezTo>
                    <a:pt x="7616" y="15938"/>
                    <a:pt x="7409" y="15993"/>
                    <a:pt x="7199" y="15993"/>
                  </a:cubicBezTo>
                  <a:cubicBezTo>
                    <a:pt x="6923" y="15993"/>
                    <a:pt x="6643" y="15898"/>
                    <a:pt x="6415" y="15710"/>
                  </a:cubicBezTo>
                  <a:cubicBezTo>
                    <a:pt x="6049" y="15407"/>
                    <a:pt x="5888" y="14872"/>
                    <a:pt x="6022" y="14408"/>
                  </a:cubicBezTo>
                  <a:cubicBezTo>
                    <a:pt x="6103" y="14158"/>
                    <a:pt x="6290" y="14167"/>
                    <a:pt x="6513" y="14149"/>
                  </a:cubicBezTo>
                  <a:close/>
                  <a:moveTo>
                    <a:pt x="12142" y="14149"/>
                  </a:moveTo>
                  <a:lnTo>
                    <a:pt x="12142" y="14149"/>
                  </a:lnTo>
                  <a:cubicBezTo>
                    <a:pt x="12374" y="14167"/>
                    <a:pt x="12561" y="14158"/>
                    <a:pt x="12633" y="14408"/>
                  </a:cubicBezTo>
                  <a:cubicBezTo>
                    <a:pt x="12767" y="14872"/>
                    <a:pt x="12606" y="15407"/>
                    <a:pt x="12240" y="15710"/>
                  </a:cubicBezTo>
                  <a:cubicBezTo>
                    <a:pt x="12012" y="15898"/>
                    <a:pt x="11732" y="15993"/>
                    <a:pt x="11458" y="15993"/>
                  </a:cubicBezTo>
                  <a:cubicBezTo>
                    <a:pt x="11249" y="15993"/>
                    <a:pt x="11044" y="15938"/>
                    <a:pt x="10866" y="15826"/>
                  </a:cubicBezTo>
                  <a:cubicBezTo>
                    <a:pt x="10510" y="15603"/>
                    <a:pt x="10349" y="15184"/>
                    <a:pt x="10465" y="14791"/>
                  </a:cubicBezTo>
                  <a:cubicBezTo>
                    <a:pt x="10539" y="14535"/>
                    <a:pt x="10720" y="14386"/>
                    <a:pt x="10939" y="14386"/>
                  </a:cubicBezTo>
                  <a:cubicBezTo>
                    <a:pt x="11010" y="14386"/>
                    <a:pt x="11084" y="14402"/>
                    <a:pt x="11161" y="14435"/>
                  </a:cubicBezTo>
                  <a:cubicBezTo>
                    <a:pt x="11304" y="14488"/>
                    <a:pt x="11428" y="14684"/>
                    <a:pt x="11402" y="14809"/>
                  </a:cubicBezTo>
                  <a:cubicBezTo>
                    <a:pt x="11376" y="14906"/>
                    <a:pt x="11294" y="14956"/>
                    <a:pt x="11173" y="14956"/>
                  </a:cubicBezTo>
                  <a:cubicBezTo>
                    <a:pt x="11127" y="14956"/>
                    <a:pt x="11075" y="14949"/>
                    <a:pt x="11018" y="14934"/>
                  </a:cubicBezTo>
                  <a:cubicBezTo>
                    <a:pt x="10982" y="14925"/>
                    <a:pt x="10947" y="14916"/>
                    <a:pt x="10902" y="14907"/>
                  </a:cubicBezTo>
                  <a:lnTo>
                    <a:pt x="10902" y="14907"/>
                  </a:lnTo>
                  <a:cubicBezTo>
                    <a:pt x="11033" y="15095"/>
                    <a:pt x="11175" y="15174"/>
                    <a:pt x="11316" y="15174"/>
                  </a:cubicBezTo>
                  <a:cubicBezTo>
                    <a:pt x="11396" y="15174"/>
                    <a:pt x="11476" y="15149"/>
                    <a:pt x="11553" y="15104"/>
                  </a:cubicBezTo>
                  <a:cubicBezTo>
                    <a:pt x="11723" y="15006"/>
                    <a:pt x="11830" y="14800"/>
                    <a:pt x="11785" y="14283"/>
                  </a:cubicBezTo>
                  <a:lnTo>
                    <a:pt x="11785" y="14283"/>
                  </a:lnTo>
                  <a:cubicBezTo>
                    <a:pt x="11982" y="14675"/>
                    <a:pt x="12008" y="15086"/>
                    <a:pt x="11759" y="15327"/>
                  </a:cubicBezTo>
                  <a:cubicBezTo>
                    <a:pt x="11643" y="15434"/>
                    <a:pt x="11473" y="15523"/>
                    <a:pt x="11321" y="15541"/>
                  </a:cubicBezTo>
                  <a:cubicBezTo>
                    <a:pt x="11316" y="15541"/>
                    <a:pt x="11310" y="15541"/>
                    <a:pt x="11304" y="15541"/>
                  </a:cubicBezTo>
                  <a:cubicBezTo>
                    <a:pt x="11175" y="15541"/>
                    <a:pt x="11029" y="15449"/>
                    <a:pt x="10884" y="15398"/>
                  </a:cubicBezTo>
                  <a:lnTo>
                    <a:pt x="10884" y="15398"/>
                  </a:lnTo>
                  <a:cubicBezTo>
                    <a:pt x="10993" y="15590"/>
                    <a:pt x="11187" y="15698"/>
                    <a:pt x="11402" y="15698"/>
                  </a:cubicBezTo>
                  <a:cubicBezTo>
                    <a:pt x="11556" y="15698"/>
                    <a:pt x="11722" y="15642"/>
                    <a:pt x="11874" y="15523"/>
                  </a:cubicBezTo>
                  <a:cubicBezTo>
                    <a:pt x="12205" y="15264"/>
                    <a:pt x="12303" y="14934"/>
                    <a:pt x="12231" y="14515"/>
                  </a:cubicBezTo>
                  <a:cubicBezTo>
                    <a:pt x="12213" y="14408"/>
                    <a:pt x="12178" y="14292"/>
                    <a:pt x="12142" y="14149"/>
                  </a:cubicBezTo>
                  <a:close/>
                  <a:moveTo>
                    <a:pt x="9323" y="0"/>
                  </a:moveTo>
                  <a:cubicBezTo>
                    <a:pt x="9296" y="9"/>
                    <a:pt x="9207" y="188"/>
                    <a:pt x="9189" y="232"/>
                  </a:cubicBezTo>
                  <a:cubicBezTo>
                    <a:pt x="8966" y="830"/>
                    <a:pt x="8592" y="1312"/>
                    <a:pt x="8172" y="1776"/>
                  </a:cubicBezTo>
                  <a:cubicBezTo>
                    <a:pt x="8074" y="1883"/>
                    <a:pt x="7940" y="1972"/>
                    <a:pt x="7815" y="2052"/>
                  </a:cubicBezTo>
                  <a:cubicBezTo>
                    <a:pt x="7352" y="2356"/>
                    <a:pt x="6879" y="2623"/>
                    <a:pt x="6442" y="2944"/>
                  </a:cubicBezTo>
                  <a:cubicBezTo>
                    <a:pt x="6049" y="3239"/>
                    <a:pt x="5781" y="3658"/>
                    <a:pt x="5603" y="4122"/>
                  </a:cubicBezTo>
                  <a:cubicBezTo>
                    <a:pt x="5433" y="4559"/>
                    <a:pt x="5460" y="5050"/>
                    <a:pt x="5683" y="5701"/>
                  </a:cubicBezTo>
                  <a:cubicBezTo>
                    <a:pt x="5389" y="5344"/>
                    <a:pt x="4916" y="5264"/>
                    <a:pt x="4586" y="4729"/>
                  </a:cubicBezTo>
                  <a:cubicBezTo>
                    <a:pt x="4390" y="5228"/>
                    <a:pt x="4443" y="5844"/>
                    <a:pt x="4577" y="6406"/>
                  </a:cubicBezTo>
                  <a:cubicBezTo>
                    <a:pt x="4372" y="6361"/>
                    <a:pt x="4220" y="6317"/>
                    <a:pt x="4095" y="6218"/>
                  </a:cubicBezTo>
                  <a:cubicBezTo>
                    <a:pt x="3730" y="5942"/>
                    <a:pt x="3471" y="5576"/>
                    <a:pt x="3292" y="5157"/>
                  </a:cubicBezTo>
                  <a:cubicBezTo>
                    <a:pt x="3114" y="4755"/>
                    <a:pt x="2971" y="4345"/>
                    <a:pt x="2811" y="3944"/>
                  </a:cubicBezTo>
                  <a:cubicBezTo>
                    <a:pt x="2775" y="3845"/>
                    <a:pt x="2730" y="3765"/>
                    <a:pt x="2659" y="3613"/>
                  </a:cubicBezTo>
                  <a:cubicBezTo>
                    <a:pt x="2382" y="4416"/>
                    <a:pt x="2151" y="5157"/>
                    <a:pt x="2043" y="5942"/>
                  </a:cubicBezTo>
                  <a:cubicBezTo>
                    <a:pt x="1910" y="6879"/>
                    <a:pt x="2043" y="7771"/>
                    <a:pt x="2481" y="8600"/>
                  </a:cubicBezTo>
                  <a:cubicBezTo>
                    <a:pt x="2748" y="9100"/>
                    <a:pt x="3078" y="9537"/>
                    <a:pt x="3596" y="9787"/>
                  </a:cubicBezTo>
                  <a:cubicBezTo>
                    <a:pt x="3631" y="9805"/>
                    <a:pt x="3649" y="9858"/>
                    <a:pt x="3703" y="9921"/>
                  </a:cubicBezTo>
                  <a:cubicBezTo>
                    <a:pt x="2906" y="10070"/>
                    <a:pt x="2128" y="10252"/>
                    <a:pt x="1337" y="10252"/>
                  </a:cubicBezTo>
                  <a:cubicBezTo>
                    <a:pt x="897" y="10252"/>
                    <a:pt x="453" y="10195"/>
                    <a:pt x="1" y="10045"/>
                  </a:cubicBezTo>
                  <a:lnTo>
                    <a:pt x="1" y="10045"/>
                  </a:lnTo>
                  <a:cubicBezTo>
                    <a:pt x="18" y="10197"/>
                    <a:pt x="9" y="10304"/>
                    <a:pt x="36" y="10402"/>
                  </a:cubicBezTo>
                  <a:cubicBezTo>
                    <a:pt x="143" y="10795"/>
                    <a:pt x="348" y="11125"/>
                    <a:pt x="670" y="11384"/>
                  </a:cubicBezTo>
                  <a:cubicBezTo>
                    <a:pt x="795" y="11482"/>
                    <a:pt x="875" y="11589"/>
                    <a:pt x="937" y="11740"/>
                  </a:cubicBezTo>
                  <a:cubicBezTo>
                    <a:pt x="1151" y="12231"/>
                    <a:pt x="1508" y="12552"/>
                    <a:pt x="2035" y="12659"/>
                  </a:cubicBezTo>
                  <a:cubicBezTo>
                    <a:pt x="2159" y="12686"/>
                    <a:pt x="2284" y="12731"/>
                    <a:pt x="2382" y="12811"/>
                  </a:cubicBezTo>
                  <a:cubicBezTo>
                    <a:pt x="2659" y="13034"/>
                    <a:pt x="2962" y="13150"/>
                    <a:pt x="3301" y="13204"/>
                  </a:cubicBezTo>
                  <a:cubicBezTo>
                    <a:pt x="3382" y="13221"/>
                    <a:pt x="3453" y="13257"/>
                    <a:pt x="3542" y="13284"/>
                  </a:cubicBezTo>
                  <a:cubicBezTo>
                    <a:pt x="3373" y="13534"/>
                    <a:pt x="3203" y="13739"/>
                    <a:pt x="3069" y="13962"/>
                  </a:cubicBezTo>
                  <a:cubicBezTo>
                    <a:pt x="2962" y="14140"/>
                    <a:pt x="2873" y="14336"/>
                    <a:pt x="2820" y="14542"/>
                  </a:cubicBezTo>
                  <a:cubicBezTo>
                    <a:pt x="2769" y="14722"/>
                    <a:pt x="2859" y="14838"/>
                    <a:pt x="3013" y="14838"/>
                  </a:cubicBezTo>
                  <a:cubicBezTo>
                    <a:pt x="3049" y="14838"/>
                    <a:pt x="3089" y="14832"/>
                    <a:pt x="3132" y="14818"/>
                  </a:cubicBezTo>
                  <a:cubicBezTo>
                    <a:pt x="3239" y="14774"/>
                    <a:pt x="3337" y="14711"/>
                    <a:pt x="3444" y="14658"/>
                  </a:cubicBezTo>
                  <a:cubicBezTo>
                    <a:pt x="4185" y="14256"/>
                    <a:pt x="5050" y="14310"/>
                    <a:pt x="5835" y="14283"/>
                  </a:cubicBezTo>
                  <a:lnTo>
                    <a:pt x="5835" y="14283"/>
                  </a:lnTo>
                  <a:cubicBezTo>
                    <a:pt x="5844" y="14336"/>
                    <a:pt x="5781" y="14470"/>
                    <a:pt x="5772" y="14524"/>
                  </a:cubicBezTo>
                  <a:cubicBezTo>
                    <a:pt x="5621" y="15139"/>
                    <a:pt x="5817" y="15639"/>
                    <a:pt x="6308" y="15996"/>
                  </a:cubicBezTo>
                  <a:cubicBezTo>
                    <a:pt x="6581" y="16195"/>
                    <a:pt x="6869" y="16297"/>
                    <a:pt x="7165" y="16297"/>
                  </a:cubicBezTo>
                  <a:cubicBezTo>
                    <a:pt x="7411" y="16297"/>
                    <a:pt x="7662" y="16227"/>
                    <a:pt x="7914" y="16085"/>
                  </a:cubicBezTo>
                  <a:cubicBezTo>
                    <a:pt x="8404" y="15791"/>
                    <a:pt x="8636" y="15139"/>
                    <a:pt x="8395" y="14640"/>
                  </a:cubicBezTo>
                  <a:cubicBezTo>
                    <a:pt x="8297" y="14426"/>
                    <a:pt x="8101" y="14256"/>
                    <a:pt x="7905" y="14033"/>
                  </a:cubicBezTo>
                  <a:cubicBezTo>
                    <a:pt x="7940" y="13882"/>
                    <a:pt x="7967" y="13667"/>
                    <a:pt x="8038" y="13471"/>
                  </a:cubicBezTo>
                  <a:cubicBezTo>
                    <a:pt x="8130" y="13239"/>
                    <a:pt x="8385" y="13066"/>
                    <a:pt x="8645" y="13066"/>
                  </a:cubicBezTo>
                  <a:cubicBezTo>
                    <a:pt x="8815" y="13066"/>
                    <a:pt x="8987" y="13140"/>
                    <a:pt x="9118" y="13319"/>
                  </a:cubicBezTo>
                  <a:cubicBezTo>
                    <a:pt x="9162" y="13382"/>
                    <a:pt x="9234" y="13427"/>
                    <a:pt x="9332" y="13525"/>
                  </a:cubicBezTo>
                  <a:cubicBezTo>
                    <a:pt x="9332" y="13507"/>
                    <a:pt x="9493" y="13382"/>
                    <a:pt x="9537" y="13319"/>
                  </a:cubicBezTo>
                  <a:cubicBezTo>
                    <a:pt x="9668" y="13140"/>
                    <a:pt x="9840" y="13066"/>
                    <a:pt x="10010" y="13066"/>
                  </a:cubicBezTo>
                  <a:cubicBezTo>
                    <a:pt x="10270" y="13066"/>
                    <a:pt x="10525" y="13239"/>
                    <a:pt x="10617" y="13471"/>
                  </a:cubicBezTo>
                  <a:cubicBezTo>
                    <a:pt x="10697" y="13667"/>
                    <a:pt x="10715" y="13882"/>
                    <a:pt x="10750" y="14033"/>
                  </a:cubicBezTo>
                  <a:cubicBezTo>
                    <a:pt x="10563" y="14256"/>
                    <a:pt x="10358" y="14426"/>
                    <a:pt x="10260" y="14640"/>
                  </a:cubicBezTo>
                  <a:cubicBezTo>
                    <a:pt x="10019" y="15139"/>
                    <a:pt x="10251" y="15791"/>
                    <a:pt x="10750" y="16085"/>
                  </a:cubicBezTo>
                  <a:cubicBezTo>
                    <a:pt x="10997" y="16227"/>
                    <a:pt x="11246" y="16297"/>
                    <a:pt x="11492" y="16297"/>
                  </a:cubicBezTo>
                  <a:cubicBezTo>
                    <a:pt x="11788" y="16297"/>
                    <a:pt x="12079" y="16195"/>
                    <a:pt x="12356" y="15996"/>
                  </a:cubicBezTo>
                  <a:cubicBezTo>
                    <a:pt x="12838" y="15639"/>
                    <a:pt x="13034" y="15139"/>
                    <a:pt x="12891" y="14524"/>
                  </a:cubicBezTo>
                  <a:cubicBezTo>
                    <a:pt x="12874" y="14470"/>
                    <a:pt x="12811" y="14336"/>
                    <a:pt x="12820" y="14283"/>
                  </a:cubicBezTo>
                  <a:lnTo>
                    <a:pt x="12820" y="14283"/>
                  </a:lnTo>
                  <a:cubicBezTo>
                    <a:pt x="13605" y="14310"/>
                    <a:pt x="14471" y="14256"/>
                    <a:pt x="15211" y="14658"/>
                  </a:cubicBezTo>
                  <a:cubicBezTo>
                    <a:pt x="15318" y="14711"/>
                    <a:pt x="15416" y="14774"/>
                    <a:pt x="15523" y="14818"/>
                  </a:cubicBezTo>
                  <a:cubicBezTo>
                    <a:pt x="15566" y="14832"/>
                    <a:pt x="15606" y="14838"/>
                    <a:pt x="15642" y="14838"/>
                  </a:cubicBezTo>
                  <a:cubicBezTo>
                    <a:pt x="15796" y="14838"/>
                    <a:pt x="15886" y="14722"/>
                    <a:pt x="15835" y="14542"/>
                  </a:cubicBezTo>
                  <a:cubicBezTo>
                    <a:pt x="15782" y="14336"/>
                    <a:pt x="15693" y="14140"/>
                    <a:pt x="15586" y="13962"/>
                  </a:cubicBezTo>
                  <a:cubicBezTo>
                    <a:pt x="15452" y="13739"/>
                    <a:pt x="15282" y="13534"/>
                    <a:pt x="15113" y="13284"/>
                  </a:cubicBezTo>
                  <a:cubicBezTo>
                    <a:pt x="15202" y="13257"/>
                    <a:pt x="15282" y="13221"/>
                    <a:pt x="15354" y="13204"/>
                  </a:cubicBezTo>
                  <a:cubicBezTo>
                    <a:pt x="15693" y="13150"/>
                    <a:pt x="16005" y="13034"/>
                    <a:pt x="16273" y="12811"/>
                  </a:cubicBezTo>
                  <a:cubicBezTo>
                    <a:pt x="16371" y="12731"/>
                    <a:pt x="16505" y="12686"/>
                    <a:pt x="16620" y="12659"/>
                  </a:cubicBezTo>
                  <a:cubicBezTo>
                    <a:pt x="17147" y="12552"/>
                    <a:pt x="17513" y="12231"/>
                    <a:pt x="17718" y="11740"/>
                  </a:cubicBezTo>
                  <a:cubicBezTo>
                    <a:pt x="17780" y="11589"/>
                    <a:pt x="17869" y="11482"/>
                    <a:pt x="17994" y="11384"/>
                  </a:cubicBezTo>
                  <a:cubicBezTo>
                    <a:pt x="18307" y="11125"/>
                    <a:pt x="18512" y="10795"/>
                    <a:pt x="18619" y="10402"/>
                  </a:cubicBezTo>
                  <a:cubicBezTo>
                    <a:pt x="18646" y="10304"/>
                    <a:pt x="18646" y="10197"/>
                    <a:pt x="18654" y="10045"/>
                  </a:cubicBezTo>
                  <a:lnTo>
                    <a:pt x="18654" y="10045"/>
                  </a:lnTo>
                  <a:cubicBezTo>
                    <a:pt x="18202" y="10195"/>
                    <a:pt x="17758" y="10252"/>
                    <a:pt x="17318" y="10252"/>
                  </a:cubicBezTo>
                  <a:cubicBezTo>
                    <a:pt x="16528" y="10252"/>
                    <a:pt x="15752" y="10070"/>
                    <a:pt x="14961" y="9921"/>
                  </a:cubicBezTo>
                  <a:cubicBezTo>
                    <a:pt x="15006" y="9858"/>
                    <a:pt x="15024" y="9805"/>
                    <a:pt x="15059" y="9787"/>
                  </a:cubicBezTo>
                  <a:cubicBezTo>
                    <a:pt x="15577" y="9537"/>
                    <a:pt x="15916" y="9100"/>
                    <a:pt x="16174" y="8600"/>
                  </a:cubicBezTo>
                  <a:cubicBezTo>
                    <a:pt x="16612" y="7771"/>
                    <a:pt x="16745" y="6879"/>
                    <a:pt x="16612" y="5942"/>
                  </a:cubicBezTo>
                  <a:cubicBezTo>
                    <a:pt x="16505" y="5157"/>
                    <a:pt x="16273" y="4416"/>
                    <a:pt x="16005" y="3613"/>
                  </a:cubicBezTo>
                  <a:cubicBezTo>
                    <a:pt x="15934" y="3765"/>
                    <a:pt x="15889" y="3845"/>
                    <a:pt x="15844" y="3944"/>
                  </a:cubicBezTo>
                  <a:cubicBezTo>
                    <a:pt x="15684" y="4345"/>
                    <a:pt x="15541" y="4755"/>
                    <a:pt x="15363" y="5157"/>
                  </a:cubicBezTo>
                  <a:cubicBezTo>
                    <a:pt x="15184" y="5576"/>
                    <a:pt x="14925" y="5942"/>
                    <a:pt x="14569" y="6218"/>
                  </a:cubicBezTo>
                  <a:cubicBezTo>
                    <a:pt x="14435" y="6317"/>
                    <a:pt x="14292" y="6361"/>
                    <a:pt x="14078" y="6406"/>
                  </a:cubicBezTo>
                  <a:cubicBezTo>
                    <a:pt x="14212" y="5844"/>
                    <a:pt x="14265" y="5228"/>
                    <a:pt x="14069" y="4729"/>
                  </a:cubicBezTo>
                  <a:cubicBezTo>
                    <a:pt x="13748" y="5264"/>
                    <a:pt x="13275" y="5344"/>
                    <a:pt x="12972" y="5701"/>
                  </a:cubicBezTo>
                  <a:cubicBezTo>
                    <a:pt x="13195" y="5050"/>
                    <a:pt x="13222" y="4559"/>
                    <a:pt x="13052" y="4122"/>
                  </a:cubicBezTo>
                  <a:cubicBezTo>
                    <a:pt x="12874" y="3658"/>
                    <a:pt x="12606" y="3239"/>
                    <a:pt x="12213" y="2944"/>
                  </a:cubicBezTo>
                  <a:cubicBezTo>
                    <a:pt x="11776" y="2623"/>
                    <a:pt x="11304" y="2356"/>
                    <a:pt x="10849" y="2052"/>
                  </a:cubicBezTo>
                  <a:cubicBezTo>
                    <a:pt x="10715" y="1972"/>
                    <a:pt x="10581" y="1883"/>
                    <a:pt x="10483" y="1776"/>
                  </a:cubicBezTo>
                  <a:cubicBezTo>
                    <a:pt x="10064" y="1312"/>
                    <a:pt x="9689" y="830"/>
                    <a:pt x="9466" y="232"/>
                  </a:cubicBezTo>
                  <a:cubicBezTo>
                    <a:pt x="9448" y="188"/>
                    <a:pt x="9359" y="9"/>
                    <a:pt x="9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a:off x="2828230" y="1074268"/>
              <a:ext cx="166907" cy="19581"/>
            </a:xfrm>
            <a:custGeom>
              <a:avLst/>
              <a:gdLst/>
              <a:ahLst/>
              <a:cxnLst/>
              <a:rect l="l" t="t" r="r" b="b"/>
              <a:pathLst>
                <a:path w="2864" h="336" extrusionOk="0">
                  <a:moveTo>
                    <a:pt x="2864" y="0"/>
                  </a:moveTo>
                  <a:cubicBezTo>
                    <a:pt x="2482" y="160"/>
                    <a:pt x="2097" y="217"/>
                    <a:pt x="1706" y="217"/>
                  </a:cubicBezTo>
                  <a:cubicBezTo>
                    <a:pt x="1485" y="217"/>
                    <a:pt x="1261" y="199"/>
                    <a:pt x="1035" y="170"/>
                  </a:cubicBezTo>
                  <a:cubicBezTo>
                    <a:pt x="768" y="142"/>
                    <a:pt x="502" y="108"/>
                    <a:pt x="226" y="108"/>
                  </a:cubicBezTo>
                  <a:cubicBezTo>
                    <a:pt x="151" y="108"/>
                    <a:pt x="76" y="111"/>
                    <a:pt x="0" y="116"/>
                  </a:cubicBezTo>
                  <a:cubicBezTo>
                    <a:pt x="170" y="152"/>
                    <a:pt x="339" y="205"/>
                    <a:pt x="509" y="223"/>
                  </a:cubicBezTo>
                  <a:cubicBezTo>
                    <a:pt x="893" y="264"/>
                    <a:pt x="1277" y="335"/>
                    <a:pt x="1661" y="335"/>
                  </a:cubicBezTo>
                  <a:cubicBezTo>
                    <a:pt x="1865" y="335"/>
                    <a:pt x="2070" y="315"/>
                    <a:pt x="2275" y="259"/>
                  </a:cubicBezTo>
                  <a:cubicBezTo>
                    <a:pt x="2480" y="205"/>
                    <a:pt x="2668" y="90"/>
                    <a:pt x="2855" y="9"/>
                  </a:cubicBezTo>
                  <a:lnTo>
                    <a:pt x="2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2091" name="Google Shape;2091;p5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 Phong trào cải cách tôn giáo</a:t>
            </a:r>
            <a:endParaRPr/>
          </a:p>
        </p:txBody>
      </p:sp>
      <p:sp>
        <p:nvSpPr>
          <p:cNvPr id="2092" name="Google Shape;2092;p52"/>
          <p:cNvSpPr txBox="1">
            <a:spLocks noGrp="1"/>
          </p:cNvSpPr>
          <p:nvPr>
            <p:ph type="subTitle" idx="1"/>
          </p:nvPr>
        </p:nvSpPr>
        <p:spPr>
          <a:xfrm>
            <a:off x="720001" y="2137050"/>
            <a:ext cx="2499900" cy="869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a:latin typeface="Questrial"/>
                <a:ea typeface="Questrial"/>
                <a:cs typeface="Questrial"/>
                <a:sym typeface="Questrial"/>
              </a:rPr>
              <a:t>- Thiên Chúa giáo là chỗ dựa cho chế độ phong kiến, </a:t>
            </a:r>
            <a:r>
              <a:rPr lang="en" sz="1600" b="1">
                <a:latin typeface="Questrial"/>
                <a:ea typeface="Questrial"/>
                <a:cs typeface="Questrial"/>
                <a:sym typeface="Questrial"/>
              </a:rPr>
              <a:t>chi phối toàn bộ đời sống tinh thần</a:t>
            </a:r>
            <a:r>
              <a:rPr lang="en" sz="1600">
                <a:latin typeface="Questrial"/>
                <a:ea typeface="Questrial"/>
                <a:cs typeface="Questrial"/>
                <a:sym typeface="Questrial"/>
              </a:rPr>
              <a:t> của xã hội Tây Âu.</a:t>
            </a:r>
            <a:endParaRPr sz="1600">
              <a:latin typeface="Questrial"/>
              <a:ea typeface="Questrial"/>
              <a:cs typeface="Questrial"/>
              <a:sym typeface="Questrial"/>
            </a:endParaRPr>
          </a:p>
        </p:txBody>
      </p:sp>
      <p:sp>
        <p:nvSpPr>
          <p:cNvPr id="2093" name="Google Shape;2093;p52"/>
          <p:cNvSpPr txBox="1">
            <a:spLocks noGrp="1"/>
          </p:cNvSpPr>
          <p:nvPr>
            <p:ph type="subTitle" idx="2"/>
          </p:nvPr>
        </p:nvSpPr>
        <p:spPr>
          <a:xfrm>
            <a:off x="3450453" y="2137052"/>
            <a:ext cx="2243100" cy="869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a:latin typeface="Questrial"/>
                <a:ea typeface="Questrial"/>
                <a:cs typeface="Questrial"/>
                <a:sym typeface="Questrial"/>
              </a:rPr>
              <a:t>- Giáo hội Thiên Chúa ngày càng có xu </a:t>
            </a:r>
            <a:r>
              <a:rPr lang="en" sz="1600" b="1">
                <a:latin typeface="Questrial"/>
                <a:ea typeface="Questrial"/>
                <a:cs typeface="Questrial"/>
                <a:sym typeface="Questrial"/>
              </a:rPr>
              <a:t>hướng cản trở sự phát triển của giai cấp tư sản</a:t>
            </a:r>
            <a:r>
              <a:rPr lang="en" sz="1600">
                <a:latin typeface="Questrial"/>
                <a:ea typeface="Questrial"/>
                <a:cs typeface="Questrial"/>
                <a:sym typeface="Questrial"/>
              </a:rPr>
              <a:t>, nhiều giáo hoàng và giám mục </a:t>
            </a:r>
            <a:r>
              <a:rPr lang="en" sz="1600" b="1">
                <a:latin typeface="Questrial"/>
                <a:ea typeface="Questrial"/>
                <a:cs typeface="Questrial"/>
                <a:sym typeface="Questrial"/>
              </a:rPr>
              <a:t>quá quan tâm đến quyền lực</a:t>
            </a:r>
            <a:r>
              <a:rPr lang="en" sz="1600">
                <a:latin typeface="Questrial"/>
                <a:ea typeface="Questrial"/>
                <a:cs typeface="Questrial"/>
                <a:sym typeface="Questrial"/>
              </a:rPr>
              <a:t> và đặt ra những lễ nghi tốn kém.</a:t>
            </a:r>
            <a:endParaRPr sz="1600">
              <a:latin typeface="Questrial"/>
              <a:ea typeface="Questrial"/>
              <a:cs typeface="Questrial"/>
              <a:sym typeface="Questrial"/>
            </a:endParaRPr>
          </a:p>
        </p:txBody>
      </p:sp>
      <p:sp>
        <p:nvSpPr>
          <p:cNvPr id="2094" name="Google Shape;2094;p52"/>
          <p:cNvSpPr txBox="1">
            <a:spLocks noGrp="1"/>
          </p:cNvSpPr>
          <p:nvPr>
            <p:ph type="subTitle" idx="3"/>
          </p:nvPr>
        </p:nvSpPr>
        <p:spPr>
          <a:xfrm>
            <a:off x="5924118" y="2137052"/>
            <a:ext cx="2243100" cy="869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dirty="0">
                <a:latin typeface="Questrial"/>
                <a:ea typeface="Questrial"/>
                <a:cs typeface="Questrial"/>
                <a:sym typeface="Questrial"/>
              </a:rPr>
              <a:t>- Phong </a:t>
            </a:r>
            <a:r>
              <a:rPr lang="en" sz="1600" dirty="0" err="1">
                <a:latin typeface="Questrial"/>
                <a:ea typeface="Questrial"/>
                <a:cs typeface="Questrial"/>
                <a:sym typeface="Questrial"/>
              </a:rPr>
              <a:t>trào</a:t>
            </a:r>
            <a:r>
              <a:rPr lang="en" sz="1600" dirty="0">
                <a:latin typeface="Questrial"/>
                <a:ea typeface="Questrial"/>
                <a:cs typeface="Questrial"/>
                <a:sym typeface="Questrial"/>
              </a:rPr>
              <a:t> </a:t>
            </a:r>
            <a:r>
              <a:rPr lang="en" sz="1600" dirty="0" err="1">
                <a:latin typeface="Questrial"/>
                <a:ea typeface="Questrial"/>
                <a:cs typeface="Questrial"/>
                <a:sym typeface="Questrial"/>
              </a:rPr>
              <a:t>Cải</a:t>
            </a:r>
            <a:r>
              <a:rPr lang="en" sz="1600" dirty="0">
                <a:latin typeface="Questrial"/>
                <a:ea typeface="Questrial"/>
                <a:cs typeface="Questrial"/>
                <a:sym typeface="Questrial"/>
              </a:rPr>
              <a:t> </a:t>
            </a:r>
            <a:r>
              <a:rPr lang="en" sz="1600" dirty="0" err="1">
                <a:latin typeface="Questrial"/>
                <a:ea typeface="Questrial"/>
                <a:cs typeface="Questrial"/>
                <a:sym typeface="Questrial"/>
              </a:rPr>
              <a:t>cách</a:t>
            </a:r>
            <a:r>
              <a:rPr lang="en" sz="1600" dirty="0">
                <a:latin typeface="Questrial"/>
                <a:ea typeface="Questrial"/>
                <a:cs typeface="Questrial"/>
                <a:sym typeface="Questrial"/>
              </a:rPr>
              <a:t> </a:t>
            </a:r>
            <a:r>
              <a:rPr lang="en" sz="1600" dirty="0" err="1">
                <a:latin typeface="Questrial"/>
                <a:ea typeface="Questrial"/>
                <a:cs typeface="Questrial"/>
                <a:sym typeface="Questrial"/>
              </a:rPr>
              <a:t>tôn</a:t>
            </a:r>
            <a:r>
              <a:rPr lang="en" sz="1600" dirty="0">
                <a:latin typeface="Questrial"/>
                <a:ea typeface="Questrial"/>
                <a:cs typeface="Questrial"/>
                <a:sym typeface="Questrial"/>
              </a:rPr>
              <a:t> </a:t>
            </a:r>
            <a:r>
              <a:rPr lang="en" sz="1600" dirty="0" err="1">
                <a:latin typeface="Questrial"/>
                <a:ea typeface="Questrial"/>
                <a:cs typeface="Questrial"/>
                <a:sym typeface="Questrial"/>
              </a:rPr>
              <a:t>giáo</a:t>
            </a:r>
            <a:r>
              <a:rPr lang="en" sz="1600" dirty="0">
                <a:latin typeface="Questrial"/>
                <a:ea typeface="Questrial"/>
                <a:cs typeface="Questrial"/>
                <a:sym typeface="Questrial"/>
              </a:rPr>
              <a:t> </a:t>
            </a:r>
            <a:r>
              <a:rPr lang="en" sz="1600" dirty="0" err="1">
                <a:latin typeface="Questrial"/>
                <a:ea typeface="Questrial"/>
                <a:cs typeface="Questrial"/>
                <a:sym typeface="Questrial"/>
              </a:rPr>
              <a:t>đã</a:t>
            </a:r>
            <a:r>
              <a:rPr lang="en" sz="1600" dirty="0">
                <a:latin typeface="Questrial"/>
                <a:ea typeface="Questrial"/>
                <a:cs typeface="Questrial"/>
                <a:sym typeface="Questrial"/>
              </a:rPr>
              <a:t> </a:t>
            </a:r>
            <a:r>
              <a:rPr lang="en" sz="1600" b="1" dirty="0" err="1">
                <a:latin typeface="Questrial"/>
                <a:ea typeface="Questrial"/>
                <a:cs typeface="Questrial"/>
                <a:sym typeface="Questrial"/>
              </a:rPr>
              <a:t>bùng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nổ</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khắp</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các</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nước</a:t>
            </a:r>
            <a:r>
              <a:rPr lang="en" sz="1600" b="1" dirty="0">
                <a:latin typeface="Questrial"/>
                <a:ea typeface="Questrial"/>
                <a:cs typeface="Questrial"/>
                <a:sym typeface="Questrial"/>
              </a:rPr>
              <a:t> Tây </a:t>
            </a:r>
            <a:r>
              <a:rPr lang="en" sz="1600" b="1" dirty="0" err="1">
                <a:latin typeface="Questrial"/>
                <a:ea typeface="Questrial"/>
                <a:cs typeface="Questrial"/>
                <a:sym typeface="Questrial"/>
              </a:rPr>
              <a:t>Âu</a:t>
            </a:r>
            <a:r>
              <a:rPr lang="en" sz="1600" dirty="0">
                <a:latin typeface="Questrial"/>
                <a:ea typeface="Questrial"/>
                <a:cs typeface="Questrial"/>
                <a:sym typeface="Questrial"/>
              </a:rPr>
              <a:t>, </a:t>
            </a:r>
            <a:r>
              <a:rPr lang="en" sz="1600" dirty="0" err="1">
                <a:latin typeface="Questrial"/>
                <a:ea typeface="Questrial"/>
                <a:cs typeface="Questrial"/>
                <a:sym typeface="Questrial"/>
              </a:rPr>
              <a:t>khởi</a:t>
            </a:r>
            <a:r>
              <a:rPr lang="en" sz="1600" dirty="0">
                <a:latin typeface="Questrial"/>
                <a:ea typeface="Questrial"/>
                <a:cs typeface="Questrial"/>
                <a:sym typeface="Questrial"/>
              </a:rPr>
              <a:t> </a:t>
            </a:r>
            <a:r>
              <a:rPr lang="en" sz="1600" dirty="0" err="1">
                <a:latin typeface="Questrial"/>
                <a:ea typeface="Questrial"/>
                <a:cs typeface="Questrial"/>
                <a:sym typeface="Questrial"/>
              </a:rPr>
              <a:t>đầu</a:t>
            </a:r>
            <a:r>
              <a:rPr lang="en" sz="1600" dirty="0">
                <a:latin typeface="Questrial"/>
                <a:ea typeface="Questrial"/>
                <a:cs typeface="Questrial"/>
                <a:sym typeface="Questrial"/>
              </a:rPr>
              <a:t> </a:t>
            </a:r>
            <a:r>
              <a:rPr lang="en" sz="1600" dirty="0" err="1">
                <a:latin typeface="Questrial"/>
                <a:ea typeface="Questrial"/>
                <a:cs typeface="Questrial"/>
                <a:sym typeface="Questrial"/>
              </a:rPr>
              <a:t>là</a:t>
            </a:r>
            <a:r>
              <a:rPr lang="en" sz="1600" dirty="0">
                <a:latin typeface="Questrial"/>
                <a:ea typeface="Questrial"/>
                <a:cs typeface="Questrial"/>
                <a:sym typeface="Questrial"/>
              </a:rPr>
              <a:t> </a:t>
            </a:r>
            <a:r>
              <a:rPr lang="en" sz="1600" b="1" u="sng" dirty="0">
                <a:latin typeface="Questrial"/>
                <a:ea typeface="Questrial"/>
                <a:cs typeface="Questrial"/>
                <a:sym typeface="Questrial"/>
              </a:rPr>
              <a:t>Đức, Thuy </a:t>
            </a:r>
            <a:r>
              <a:rPr lang="en" sz="1600" b="1" u="sng" dirty="0" err="1">
                <a:latin typeface="Questrial"/>
                <a:ea typeface="Questrial"/>
                <a:cs typeface="Questrial"/>
                <a:sym typeface="Questrial"/>
              </a:rPr>
              <a:t>Sĩ</a:t>
            </a:r>
            <a:r>
              <a:rPr lang="en" sz="1600" dirty="0">
                <a:latin typeface="Questrial"/>
                <a:ea typeface="Questrial"/>
                <a:cs typeface="Questrial"/>
                <a:sym typeface="Questrial"/>
              </a:rPr>
              <a:t>, </a:t>
            </a:r>
            <a:r>
              <a:rPr lang="en" sz="1600" dirty="0" err="1">
                <a:latin typeface="Questrial"/>
                <a:ea typeface="Questrial"/>
                <a:cs typeface="Questrial"/>
                <a:sym typeface="Questrial"/>
              </a:rPr>
              <a:t>tiêu</a:t>
            </a:r>
            <a:r>
              <a:rPr lang="en" sz="1600" dirty="0">
                <a:latin typeface="Questrial"/>
                <a:ea typeface="Questrial"/>
                <a:cs typeface="Questrial"/>
                <a:sym typeface="Questrial"/>
              </a:rPr>
              <a:t> </a:t>
            </a:r>
            <a:r>
              <a:rPr lang="en" sz="1600" dirty="0" err="1">
                <a:latin typeface="Questrial"/>
                <a:ea typeface="Questrial"/>
                <a:cs typeface="Questrial"/>
                <a:sym typeface="Questrial"/>
              </a:rPr>
              <a:t>biểu</a:t>
            </a:r>
            <a:r>
              <a:rPr lang="en" sz="1600" dirty="0">
                <a:latin typeface="Questrial"/>
                <a:ea typeface="Questrial"/>
                <a:cs typeface="Questrial"/>
                <a:sym typeface="Questrial"/>
              </a:rPr>
              <a:t> </a:t>
            </a:r>
            <a:r>
              <a:rPr lang="en" sz="1600" dirty="0" err="1">
                <a:latin typeface="Questrial"/>
                <a:ea typeface="Questrial"/>
                <a:cs typeface="Questrial"/>
                <a:sym typeface="Questrial"/>
              </a:rPr>
              <a:t>nhất</a:t>
            </a:r>
            <a:r>
              <a:rPr lang="en" sz="1600" dirty="0">
                <a:latin typeface="Questrial"/>
                <a:ea typeface="Questrial"/>
                <a:cs typeface="Questrial"/>
                <a:sym typeface="Questrial"/>
              </a:rPr>
              <a:t> </a:t>
            </a:r>
            <a:r>
              <a:rPr lang="en" sz="1600" dirty="0" err="1">
                <a:latin typeface="Questrial"/>
                <a:ea typeface="Questrial"/>
                <a:cs typeface="Questrial"/>
                <a:sym typeface="Questrial"/>
              </a:rPr>
              <a:t>là</a:t>
            </a:r>
            <a:r>
              <a:rPr lang="en" sz="1600" dirty="0">
                <a:latin typeface="Questrial"/>
                <a:ea typeface="Questrial"/>
                <a:cs typeface="Questrial"/>
                <a:sym typeface="Questrial"/>
              </a:rPr>
              <a:t> </a:t>
            </a:r>
            <a:r>
              <a:rPr lang="en" sz="1600" dirty="0" err="1">
                <a:latin typeface="Questrial"/>
                <a:ea typeface="Questrial"/>
                <a:cs typeface="Questrial"/>
                <a:sym typeface="Questrial"/>
              </a:rPr>
              <a:t>tư</a:t>
            </a:r>
            <a:r>
              <a:rPr lang="en" sz="1600" dirty="0">
                <a:latin typeface="Questrial"/>
                <a:ea typeface="Questrial"/>
                <a:cs typeface="Questrial"/>
                <a:sym typeface="Questrial"/>
              </a:rPr>
              <a:t> </a:t>
            </a:r>
            <a:r>
              <a:rPr lang="en" sz="1600" dirty="0" err="1">
                <a:latin typeface="Questrial"/>
                <a:ea typeface="Questrial"/>
                <a:cs typeface="Questrial"/>
                <a:sym typeface="Questrial"/>
              </a:rPr>
              <a:t>tưởng</a:t>
            </a:r>
            <a:r>
              <a:rPr lang="en" sz="1600" dirty="0">
                <a:latin typeface="Questrial"/>
                <a:ea typeface="Questrial"/>
                <a:cs typeface="Questrial"/>
                <a:sym typeface="Questrial"/>
              </a:rPr>
              <a:t> </a:t>
            </a:r>
            <a:r>
              <a:rPr lang="en" sz="1600" dirty="0" err="1">
                <a:latin typeface="Questrial"/>
                <a:ea typeface="Questrial"/>
                <a:cs typeface="Questrial"/>
                <a:sym typeface="Questrial"/>
              </a:rPr>
              <a:t>cải</a:t>
            </a:r>
            <a:r>
              <a:rPr lang="en" sz="1600" dirty="0">
                <a:latin typeface="Questrial"/>
                <a:ea typeface="Questrial"/>
                <a:cs typeface="Questrial"/>
                <a:sym typeface="Questrial"/>
              </a:rPr>
              <a:t> </a:t>
            </a:r>
            <a:r>
              <a:rPr lang="en" sz="1600" dirty="0" err="1">
                <a:latin typeface="Questrial"/>
                <a:ea typeface="Questrial"/>
                <a:cs typeface="Questrial"/>
                <a:sym typeface="Questrial"/>
              </a:rPr>
              <a:t>cách</a:t>
            </a:r>
            <a:r>
              <a:rPr lang="en" sz="1600" dirty="0">
                <a:latin typeface="Questrial"/>
                <a:ea typeface="Questrial"/>
                <a:cs typeface="Questrial"/>
                <a:sym typeface="Questrial"/>
              </a:rPr>
              <a:t> </a:t>
            </a:r>
            <a:r>
              <a:rPr lang="en" sz="1600" dirty="0" err="1">
                <a:latin typeface="Questrial"/>
                <a:ea typeface="Questrial"/>
                <a:cs typeface="Questrial"/>
                <a:sym typeface="Questrial"/>
              </a:rPr>
              <a:t>của</a:t>
            </a:r>
            <a:r>
              <a:rPr lang="en" sz="1600" dirty="0">
                <a:latin typeface="Questrial"/>
                <a:ea typeface="Questrial"/>
                <a:cs typeface="Questrial"/>
                <a:sym typeface="Questrial"/>
              </a:rPr>
              <a:t> </a:t>
            </a:r>
            <a:r>
              <a:rPr lang="en" sz="1600" b="1" dirty="0" err="1">
                <a:latin typeface="Questrial"/>
                <a:ea typeface="Questrial"/>
                <a:cs typeface="Questrial"/>
                <a:sym typeface="Questrial"/>
              </a:rPr>
              <a:t>Mác</a:t>
            </a:r>
            <a:r>
              <a:rPr lang="en" sz="1600" b="1" dirty="0">
                <a:latin typeface="Questrial"/>
                <a:ea typeface="Questrial"/>
                <a:cs typeface="Questrial"/>
                <a:sym typeface="Questrial"/>
              </a:rPr>
              <a:t>-tin Lu-</a:t>
            </a:r>
            <a:r>
              <a:rPr lang="en" sz="1600" b="1" dirty="0" err="1">
                <a:latin typeface="Questrial"/>
                <a:ea typeface="Questrial"/>
                <a:cs typeface="Questrial"/>
                <a:sym typeface="Questrial"/>
              </a:rPr>
              <a:t>thơ</a:t>
            </a:r>
            <a:r>
              <a:rPr lang="en" sz="1600" b="1" dirty="0">
                <a:latin typeface="Questrial"/>
                <a:ea typeface="Questrial"/>
                <a:cs typeface="Questrial"/>
                <a:sym typeface="Questrial"/>
              </a:rPr>
              <a:t> (Đức) </a:t>
            </a:r>
            <a:r>
              <a:rPr lang="en" sz="1600" b="1" dirty="0" err="1">
                <a:latin typeface="Questrial"/>
                <a:ea typeface="Questrial"/>
                <a:cs typeface="Questrial"/>
                <a:sym typeface="Questrial"/>
              </a:rPr>
              <a:t>và</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Giăng</a:t>
            </a:r>
            <a:r>
              <a:rPr lang="en" sz="1600" b="1" dirty="0">
                <a:latin typeface="Questrial"/>
                <a:ea typeface="Questrial"/>
                <a:cs typeface="Questrial"/>
                <a:sym typeface="Questrial"/>
              </a:rPr>
              <a:t> Can-</a:t>
            </a:r>
            <a:r>
              <a:rPr lang="en" sz="1600" b="1" dirty="0" err="1">
                <a:latin typeface="Questrial"/>
                <a:ea typeface="Questrial"/>
                <a:cs typeface="Questrial"/>
                <a:sym typeface="Questrial"/>
              </a:rPr>
              <a:t>vanh</a:t>
            </a:r>
            <a:r>
              <a:rPr lang="en" sz="1600" b="1" dirty="0">
                <a:latin typeface="Questrial"/>
                <a:ea typeface="Questrial"/>
                <a:cs typeface="Questrial"/>
                <a:sym typeface="Questrial"/>
              </a:rPr>
              <a:t> (Thuy </a:t>
            </a:r>
            <a:r>
              <a:rPr lang="en" sz="1600" b="1" dirty="0" err="1">
                <a:latin typeface="Questrial"/>
                <a:ea typeface="Questrial"/>
                <a:cs typeface="Questrial"/>
                <a:sym typeface="Questrial"/>
              </a:rPr>
              <a:t>Sĩ</a:t>
            </a:r>
            <a:r>
              <a:rPr lang="en" sz="1600" b="1" dirty="0">
                <a:latin typeface="Questrial"/>
                <a:ea typeface="Questrial"/>
                <a:cs typeface="Questrial"/>
                <a:sym typeface="Questrial"/>
              </a:rPr>
              <a:t>)</a:t>
            </a:r>
            <a:r>
              <a:rPr lang="en" sz="1600" dirty="0">
                <a:latin typeface="Questrial"/>
                <a:ea typeface="Questrial"/>
                <a:cs typeface="Questrial"/>
                <a:sym typeface="Questrial"/>
              </a:rPr>
              <a:t>.</a:t>
            </a:r>
            <a:endParaRPr sz="1600" dirty="0">
              <a:latin typeface="Questrial"/>
              <a:ea typeface="Questrial"/>
              <a:cs typeface="Questrial"/>
              <a:sym typeface="Questrial"/>
            </a:endParaRPr>
          </a:p>
        </p:txBody>
      </p:sp>
      <p:sp>
        <p:nvSpPr>
          <p:cNvPr id="2095" name="Google Shape;2095;p52"/>
          <p:cNvSpPr txBox="1">
            <a:spLocks noGrp="1"/>
          </p:cNvSpPr>
          <p:nvPr>
            <p:ph type="subTitle" idx="4"/>
          </p:nvPr>
        </p:nvSpPr>
        <p:spPr>
          <a:xfrm>
            <a:off x="2213575" y="1112200"/>
            <a:ext cx="47169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 Nguyên </a:t>
            </a:r>
            <a:r>
              <a:rPr lang="en" dirty="0" err="1"/>
              <a:t>nhân</a:t>
            </a:r>
            <a:r>
              <a:rPr lang="en" dirty="0"/>
              <a:t> </a:t>
            </a:r>
            <a:r>
              <a:rPr lang="en" dirty="0" err="1"/>
              <a:t>bùng</a:t>
            </a:r>
            <a:r>
              <a:rPr lang="en" dirty="0"/>
              <a:t> </a:t>
            </a:r>
            <a:r>
              <a:rPr lang="en" dirty="0" err="1"/>
              <a:t>nổ</a:t>
            </a:r>
            <a:endParaRPr dirty="0"/>
          </a:p>
        </p:txBody>
      </p:sp>
      <p:cxnSp>
        <p:nvCxnSpPr>
          <p:cNvPr id="2096" name="Google Shape;2096;p52"/>
          <p:cNvCxnSpPr>
            <a:stCxn id="2095" idx="2"/>
            <a:endCxn id="2092" idx="0"/>
          </p:cNvCxnSpPr>
          <p:nvPr/>
        </p:nvCxnSpPr>
        <p:spPr>
          <a:xfrm flipH="1">
            <a:off x="1969825" y="1639900"/>
            <a:ext cx="2602200" cy="497100"/>
          </a:xfrm>
          <a:prstGeom prst="straightConnector1">
            <a:avLst/>
          </a:prstGeom>
          <a:noFill/>
          <a:ln w="9525" cap="flat" cmpd="sng">
            <a:solidFill>
              <a:schemeClr val="dk2"/>
            </a:solidFill>
            <a:prstDash val="solid"/>
            <a:round/>
            <a:headEnd type="none" w="med" len="med"/>
            <a:tailEnd type="triangle" w="med" len="med"/>
          </a:ln>
        </p:spPr>
      </p:cxnSp>
      <p:cxnSp>
        <p:nvCxnSpPr>
          <p:cNvPr id="2097" name="Google Shape;2097;p52"/>
          <p:cNvCxnSpPr>
            <a:stCxn id="2095" idx="2"/>
            <a:endCxn id="2093" idx="0"/>
          </p:cNvCxnSpPr>
          <p:nvPr/>
        </p:nvCxnSpPr>
        <p:spPr>
          <a:xfrm>
            <a:off x="4572025" y="1639900"/>
            <a:ext cx="0" cy="497100"/>
          </a:xfrm>
          <a:prstGeom prst="straightConnector1">
            <a:avLst/>
          </a:prstGeom>
          <a:noFill/>
          <a:ln w="9525" cap="flat" cmpd="sng">
            <a:solidFill>
              <a:schemeClr val="dk2"/>
            </a:solidFill>
            <a:prstDash val="solid"/>
            <a:round/>
            <a:headEnd type="none" w="med" len="med"/>
            <a:tailEnd type="triangle" w="med" len="med"/>
          </a:ln>
        </p:spPr>
      </p:cxnSp>
      <p:cxnSp>
        <p:nvCxnSpPr>
          <p:cNvPr id="2098" name="Google Shape;2098;p52"/>
          <p:cNvCxnSpPr>
            <a:stCxn id="2095" idx="2"/>
            <a:endCxn id="2094" idx="0"/>
          </p:cNvCxnSpPr>
          <p:nvPr/>
        </p:nvCxnSpPr>
        <p:spPr>
          <a:xfrm>
            <a:off x="4572025" y="1639900"/>
            <a:ext cx="2473500" cy="497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95">
                                            <p:txEl>
                                              <p:pRg st="0" end="0"/>
                                            </p:txEl>
                                          </p:spTgt>
                                        </p:tgtEl>
                                        <p:attrNameLst>
                                          <p:attrName>style.visibility</p:attrName>
                                        </p:attrNameLst>
                                      </p:cBhvr>
                                      <p:to>
                                        <p:strVal val="visible"/>
                                      </p:to>
                                    </p:set>
                                    <p:animEffect transition="in" filter="randombar(horizontal)">
                                      <p:cBhvr>
                                        <p:cTn id="7" dur="500"/>
                                        <p:tgtEl>
                                          <p:spTgt spid="20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96"/>
                                        </p:tgtEl>
                                        <p:attrNameLst>
                                          <p:attrName>style.visibility</p:attrName>
                                        </p:attrNameLst>
                                      </p:cBhvr>
                                      <p:to>
                                        <p:strVal val="visible"/>
                                      </p:to>
                                    </p:set>
                                    <p:animEffect transition="in" filter="randombar(horizontal)">
                                      <p:cBhvr>
                                        <p:cTn id="12" dur="500"/>
                                        <p:tgtEl>
                                          <p:spTgt spid="209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092">
                                            <p:txEl>
                                              <p:pRg st="0" end="0"/>
                                            </p:txEl>
                                          </p:spTgt>
                                        </p:tgtEl>
                                        <p:attrNameLst>
                                          <p:attrName>style.visibility</p:attrName>
                                        </p:attrNameLst>
                                      </p:cBhvr>
                                      <p:to>
                                        <p:strVal val="visible"/>
                                      </p:to>
                                    </p:set>
                                    <p:animEffect transition="in" filter="randombar(horizontal)">
                                      <p:cBhvr>
                                        <p:cTn id="15" dur="500"/>
                                        <p:tgtEl>
                                          <p:spTgt spid="209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97"/>
                                        </p:tgtEl>
                                        <p:attrNameLst>
                                          <p:attrName>style.visibility</p:attrName>
                                        </p:attrNameLst>
                                      </p:cBhvr>
                                      <p:to>
                                        <p:strVal val="visible"/>
                                      </p:to>
                                    </p:set>
                                    <p:animEffect transition="in" filter="randombar(horizontal)">
                                      <p:cBhvr>
                                        <p:cTn id="20" dur="500"/>
                                        <p:tgtEl>
                                          <p:spTgt spid="209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93">
                                            <p:txEl>
                                              <p:pRg st="0" end="0"/>
                                            </p:txEl>
                                          </p:spTgt>
                                        </p:tgtEl>
                                        <p:attrNameLst>
                                          <p:attrName>style.visibility</p:attrName>
                                        </p:attrNameLst>
                                      </p:cBhvr>
                                      <p:to>
                                        <p:strVal val="visible"/>
                                      </p:to>
                                    </p:set>
                                    <p:animEffect transition="in" filter="randombar(horizontal)">
                                      <p:cBhvr>
                                        <p:cTn id="23" dur="500"/>
                                        <p:tgtEl>
                                          <p:spTgt spid="209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098"/>
                                        </p:tgtEl>
                                        <p:attrNameLst>
                                          <p:attrName>style.visibility</p:attrName>
                                        </p:attrNameLst>
                                      </p:cBhvr>
                                      <p:to>
                                        <p:strVal val="visible"/>
                                      </p:to>
                                    </p:set>
                                    <p:animEffect transition="in" filter="randombar(horizontal)">
                                      <p:cBhvr>
                                        <p:cTn id="28" dur="500"/>
                                        <p:tgtEl>
                                          <p:spTgt spid="209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094">
                                            <p:txEl>
                                              <p:pRg st="0" end="0"/>
                                            </p:txEl>
                                          </p:spTgt>
                                        </p:tgtEl>
                                        <p:attrNameLst>
                                          <p:attrName>style.visibility</p:attrName>
                                        </p:attrNameLst>
                                      </p:cBhvr>
                                      <p:to>
                                        <p:strVal val="visible"/>
                                      </p:to>
                                    </p:set>
                                    <p:animEffect transition="in" filter="randombar(horizontal)">
                                      <p:cBhvr>
                                        <p:cTn id="31" dur="500"/>
                                        <p:tgtEl>
                                          <p:spTgt spid="20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2" grpId="0" build="p"/>
      <p:bldP spid="2093" grpId="0" build="p"/>
      <p:bldP spid="2094" grpId="0" build="p"/>
      <p:bldP spid="20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5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 Phong trào cải cách tôn giáo</a:t>
            </a:r>
            <a:endParaRPr/>
          </a:p>
        </p:txBody>
      </p:sp>
      <p:sp>
        <p:nvSpPr>
          <p:cNvPr id="2104" name="Google Shape;2104;p53"/>
          <p:cNvSpPr txBox="1">
            <a:spLocks noGrp="1"/>
          </p:cNvSpPr>
          <p:nvPr>
            <p:ph type="subTitle" idx="1"/>
          </p:nvPr>
        </p:nvSpPr>
        <p:spPr>
          <a:xfrm>
            <a:off x="1209857" y="1967593"/>
            <a:ext cx="3662525" cy="665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dirty="0">
                <a:latin typeface="Questrial"/>
                <a:ea typeface="Questrial"/>
                <a:cs typeface="Questrial"/>
                <a:sym typeface="Questrial"/>
              </a:rPr>
              <a:t>- </a:t>
            </a:r>
            <a:r>
              <a:rPr lang="en" sz="1800" dirty="0" err="1">
                <a:latin typeface="Questrial"/>
                <a:ea typeface="Questrial"/>
                <a:cs typeface="Questrial"/>
                <a:sym typeface="Questrial"/>
              </a:rPr>
              <a:t>Phê</a:t>
            </a:r>
            <a:r>
              <a:rPr lang="en" sz="1800" dirty="0">
                <a:latin typeface="Questrial"/>
                <a:ea typeface="Questrial"/>
                <a:cs typeface="Questrial"/>
                <a:sym typeface="Questrial"/>
              </a:rPr>
              <a:t> </a:t>
            </a:r>
            <a:r>
              <a:rPr lang="en" sz="1800" dirty="0" err="1">
                <a:latin typeface="Questrial"/>
                <a:ea typeface="Questrial"/>
                <a:cs typeface="Questrial"/>
                <a:sym typeface="Questrial"/>
              </a:rPr>
              <a:t>phán</a:t>
            </a:r>
            <a:r>
              <a:rPr lang="en" sz="1800" dirty="0">
                <a:latin typeface="Questrial"/>
                <a:ea typeface="Questrial"/>
                <a:cs typeface="Questrial"/>
                <a:sym typeface="Questrial"/>
              </a:rPr>
              <a:t> </a:t>
            </a:r>
            <a:r>
              <a:rPr lang="en" sz="1800" dirty="0" err="1">
                <a:latin typeface="Questrial"/>
                <a:ea typeface="Questrial"/>
                <a:cs typeface="Questrial"/>
                <a:sym typeface="Questrial"/>
              </a:rPr>
              <a:t>những</a:t>
            </a:r>
            <a:r>
              <a:rPr lang="en" sz="1800" dirty="0">
                <a:latin typeface="Questrial"/>
                <a:ea typeface="Questrial"/>
                <a:cs typeface="Questrial"/>
                <a:sym typeface="Questrial"/>
              </a:rPr>
              <a:t> </a:t>
            </a:r>
            <a:r>
              <a:rPr lang="en" sz="1800" b="1" dirty="0" err="1">
                <a:latin typeface="Questrial"/>
                <a:ea typeface="Questrial"/>
                <a:cs typeface="Questrial"/>
                <a:sym typeface="Questrial"/>
              </a:rPr>
              <a:t>hành</a:t>
            </a:r>
            <a:r>
              <a:rPr lang="en" sz="1800" b="1" dirty="0">
                <a:latin typeface="Questrial"/>
                <a:ea typeface="Questrial"/>
                <a:cs typeface="Questrial"/>
                <a:sym typeface="Questrial"/>
              </a:rPr>
              <a:t> vi </a:t>
            </a:r>
            <a:r>
              <a:rPr lang="en" sz="1800" b="1" dirty="0" err="1">
                <a:latin typeface="Questrial"/>
                <a:ea typeface="Questrial"/>
                <a:cs typeface="Questrial"/>
                <a:sym typeface="Questrial"/>
              </a:rPr>
              <a:t>không</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chuẩn</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mực</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của</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Giáo</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hoàng</a:t>
            </a:r>
            <a:r>
              <a:rPr lang="en" sz="1800" dirty="0">
                <a:latin typeface="Questrial"/>
                <a:ea typeface="Questrial"/>
                <a:cs typeface="Questrial"/>
                <a:sym typeface="Questrial"/>
              </a:rPr>
              <a:t>.</a:t>
            </a:r>
            <a:endParaRPr sz="1800" dirty="0">
              <a:latin typeface="Questrial"/>
              <a:ea typeface="Questrial"/>
              <a:cs typeface="Questrial"/>
              <a:sym typeface="Questrial"/>
            </a:endParaRPr>
          </a:p>
        </p:txBody>
      </p:sp>
      <p:sp>
        <p:nvSpPr>
          <p:cNvPr id="2105" name="Google Shape;2105;p53"/>
          <p:cNvSpPr txBox="1">
            <a:spLocks noGrp="1"/>
          </p:cNvSpPr>
          <p:nvPr>
            <p:ph type="subTitle" idx="2"/>
          </p:nvPr>
        </p:nvSpPr>
        <p:spPr>
          <a:xfrm>
            <a:off x="5251148" y="1967593"/>
            <a:ext cx="3108300" cy="665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dirty="0">
                <a:latin typeface="Questrial"/>
                <a:ea typeface="Questrial"/>
                <a:cs typeface="Questrial"/>
                <a:sym typeface="Questrial"/>
              </a:rPr>
              <a:t>- </a:t>
            </a:r>
            <a:r>
              <a:rPr lang="en" sz="1800" dirty="0" err="1">
                <a:latin typeface="Questrial"/>
                <a:ea typeface="Questrial"/>
                <a:cs typeface="Questrial"/>
                <a:sym typeface="Questrial"/>
              </a:rPr>
              <a:t>Chỉ</a:t>
            </a:r>
            <a:r>
              <a:rPr lang="en" sz="1800" dirty="0">
                <a:latin typeface="Questrial"/>
                <a:ea typeface="Questrial"/>
                <a:cs typeface="Questrial"/>
                <a:sym typeface="Questrial"/>
              </a:rPr>
              <a:t> </a:t>
            </a:r>
            <a:r>
              <a:rPr lang="en" sz="1800" dirty="0" err="1">
                <a:latin typeface="Questrial"/>
                <a:ea typeface="Questrial"/>
                <a:cs typeface="Questrial"/>
                <a:sym typeface="Questrial"/>
              </a:rPr>
              <a:t>trích</a:t>
            </a:r>
            <a:r>
              <a:rPr lang="en" sz="1800" dirty="0">
                <a:latin typeface="Questrial"/>
                <a:ea typeface="Questrial"/>
                <a:cs typeface="Questrial"/>
                <a:sym typeface="Questrial"/>
              </a:rPr>
              <a:t> </a:t>
            </a:r>
            <a:r>
              <a:rPr lang="en" sz="1800" dirty="0" err="1">
                <a:latin typeface="Questrial"/>
                <a:ea typeface="Questrial"/>
                <a:cs typeface="Questrial"/>
                <a:sym typeface="Questrial"/>
              </a:rPr>
              <a:t>mạnh</a:t>
            </a:r>
            <a:r>
              <a:rPr lang="en" sz="1800" dirty="0">
                <a:latin typeface="Questrial"/>
                <a:ea typeface="Questrial"/>
                <a:cs typeface="Questrial"/>
                <a:sym typeface="Questrial"/>
              </a:rPr>
              <a:t> </a:t>
            </a:r>
            <a:r>
              <a:rPr lang="en" sz="1800" dirty="0" err="1">
                <a:latin typeface="Questrial"/>
                <a:ea typeface="Questrial"/>
                <a:cs typeface="Questrial"/>
                <a:sym typeface="Questrial"/>
              </a:rPr>
              <a:t>mẽ</a:t>
            </a:r>
            <a:r>
              <a:rPr lang="en" sz="1800" dirty="0">
                <a:latin typeface="Questrial"/>
                <a:ea typeface="Questrial"/>
                <a:cs typeface="Questrial"/>
                <a:sym typeface="Questrial"/>
              </a:rPr>
              <a:t> </a:t>
            </a:r>
            <a:r>
              <a:rPr lang="en" sz="1800" dirty="0" err="1">
                <a:latin typeface="Questrial"/>
                <a:ea typeface="Questrial"/>
                <a:cs typeface="Questrial"/>
                <a:sym typeface="Questrial"/>
              </a:rPr>
              <a:t>những</a:t>
            </a:r>
            <a:r>
              <a:rPr lang="en" sz="1800" dirty="0">
                <a:latin typeface="Questrial"/>
                <a:ea typeface="Questrial"/>
                <a:cs typeface="Questrial"/>
                <a:sym typeface="Questrial"/>
              </a:rPr>
              <a:t> </a:t>
            </a:r>
            <a:r>
              <a:rPr lang="en" sz="1800" b="1" dirty="0" err="1">
                <a:latin typeface="Questrial"/>
                <a:ea typeface="Questrial"/>
                <a:cs typeface="Questrial"/>
                <a:sym typeface="Questrial"/>
              </a:rPr>
              <a:t>giáo</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lý</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giả</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dối</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của</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Giáo</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hội</a:t>
            </a:r>
            <a:r>
              <a:rPr lang="en" sz="1800" dirty="0">
                <a:latin typeface="Questrial"/>
                <a:ea typeface="Questrial"/>
                <a:cs typeface="Questrial"/>
                <a:sym typeface="Questrial"/>
              </a:rPr>
              <a:t>.</a:t>
            </a:r>
            <a:endParaRPr sz="1800" dirty="0">
              <a:latin typeface="Questrial"/>
              <a:ea typeface="Questrial"/>
              <a:cs typeface="Questrial"/>
              <a:sym typeface="Questrial"/>
            </a:endParaRPr>
          </a:p>
        </p:txBody>
      </p:sp>
      <p:sp>
        <p:nvSpPr>
          <p:cNvPr id="2106" name="Google Shape;2106;p53"/>
          <p:cNvSpPr txBox="1">
            <a:spLocks noGrp="1"/>
          </p:cNvSpPr>
          <p:nvPr>
            <p:ph type="subTitle" idx="3"/>
          </p:nvPr>
        </p:nvSpPr>
        <p:spPr>
          <a:xfrm>
            <a:off x="1209857" y="3308707"/>
            <a:ext cx="3662525" cy="665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dirty="0">
                <a:latin typeface="Questrial"/>
                <a:ea typeface="Questrial"/>
                <a:cs typeface="Questrial"/>
                <a:sym typeface="Questrial"/>
              </a:rPr>
              <a:t>- </a:t>
            </a:r>
            <a:r>
              <a:rPr lang="en" sz="1800" dirty="0" err="1">
                <a:latin typeface="Questrial"/>
                <a:ea typeface="Questrial"/>
                <a:cs typeface="Questrial"/>
                <a:sym typeface="Questrial"/>
              </a:rPr>
              <a:t>Đòi</a:t>
            </a:r>
            <a:r>
              <a:rPr lang="en" sz="1800" dirty="0">
                <a:latin typeface="Questrial"/>
                <a:ea typeface="Questrial"/>
                <a:cs typeface="Questrial"/>
                <a:sym typeface="Questrial"/>
              </a:rPr>
              <a:t> </a:t>
            </a:r>
            <a:r>
              <a:rPr lang="en" sz="1800" dirty="0" err="1">
                <a:latin typeface="Questrial"/>
                <a:ea typeface="Questrial"/>
                <a:cs typeface="Questrial"/>
                <a:sym typeface="Questrial"/>
              </a:rPr>
              <a:t>bỏ</a:t>
            </a:r>
            <a:r>
              <a:rPr lang="en" sz="1800" dirty="0">
                <a:latin typeface="Questrial"/>
                <a:ea typeface="Questrial"/>
                <a:cs typeface="Questrial"/>
                <a:sym typeface="Questrial"/>
              </a:rPr>
              <a:t> </a:t>
            </a:r>
            <a:r>
              <a:rPr lang="en" sz="1800" dirty="0" err="1">
                <a:latin typeface="Questrial"/>
                <a:ea typeface="Questrial"/>
                <a:cs typeface="Questrial"/>
                <a:sym typeface="Questrial"/>
              </a:rPr>
              <a:t>bớt</a:t>
            </a:r>
            <a:r>
              <a:rPr lang="en" sz="1800" dirty="0">
                <a:latin typeface="Questrial"/>
                <a:ea typeface="Questrial"/>
                <a:cs typeface="Questrial"/>
                <a:sym typeface="Questrial"/>
              </a:rPr>
              <a:t> </a:t>
            </a:r>
            <a:r>
              <a:rPr lang="en" sz="1800" dirty="0" err="1">
                <a:latin typeface="Questrial"/>
                <a:ea typeface="Questrial"/>
                <a:cs typeface="Questrial"/>
                <a:sym typeface="Questrial"/>
              </a:rPr>
              <a:t>những</a:t>
            </a:r>
            <a:r>
              <a:rPr lang="en" sz="1800" dirty="0">
                <a:latin typeface="Questrial"/>
                <a:ea typeface="Questrial"/>
                <a:cs typeface="Questrial"/>
                <a:sym typeface="Questrial"/>
              </a:rPr>
              <a:t> </a:t>
            </a:r>
            <a:r>
              <a:rPr lang="en" sz="1800" b="1" dirty="0" err="1">
                <a:latin typeface="Questrial"/>
                <a:ea typeface="Questrial"/>
                <a:cs typeface="Questrial"/>
                <a:sym typeface="Questrial"/>
              </a:rPr>
              <a:t>lễ</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nghi</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phiền</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toái</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tốn</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kém</a:t>
            </a:r>
            <a:r>
              <a:rPr lang="en" sz="1800" dirty="0">
                <a:latin typeface="Questrial"/>
                <a:ea typeface="Questrial"/>
                <a:cs typeface="Questrial"/>
                <a:sym typeface="Questrial"/>
              </a:rPr>
              <a:t>,...</a:t>
            </a:r>
            <a:endParaRPr sz="1800" dirty="0">
              <a:latin typeface="Questrial"/>
              <a:ea typeface="Questrial"/>
              <a:cs typeface="Questrial"/>
              <a:sym typeface="Questrial"/>
            </a:endParaRPr>
          </a:p>
        </p:txBody>
      </p:sp>
      <p:sp>
        <p:nvSpPr>
          <p:cNvPr id="2107" name="Google Shape;2107;p53"/>
          <p:cNvSpPr txBox="1">
            <a:spLocks noGrp="1"/>
          </p:cNvSpPr>
          <p:nvPr>
            <p:ph type="subTitle" idx="4"/>
          </p:nvPr>
        </p:nvSpPr>
        <p:spPr>
          <a:xfrm>
            <a:off x="5251148" y="3308707"/>
            <a:ext cx="3108300" cy="665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dirty="0">
                <a:latin typeface="Questrial"/>
                <a:ea typeface="Questrial"/>
                <a:cs typeface="Questrial"/>
                <a:sym typeface="Questrial"/>
              </a:rPr>
              <a:t>- </a:t>
            </a:r>
            <a:r>
              <a:rPr lang="en" sz="1800" b="1" dirty="0" err="1">
                <a:latin typeface="Questrial"/>
                <a:ea typeface="Questrial"/>
                <a:cs typeface="Questrial"/>
                <a:sym typeface="Questrial"/>
              </a:rPr>
              <a:t>Ủng</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hộ</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việc</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làm</a:t>
            </a:r>
            <a:r>
              <a:rPr lang="en" sz="1800" b="1" dirty="0">
                <a:latin typeface="Questrial"/>
                <a:ea typeface="Questrial"/>
                <a:cs typeface="Questrial"/>
                <a:sym typeface="Questrial"/>
              </a:rPr>
              <a:t> </a:t>
            </a:r>
            <a:r>
              <a:rPr lang="en" sz="1800" b="1" dirty="0" err="1">
                <a:latin typeface="Questrial"/>
                <a:ea typeface="Questrial"/>
                <a:cs typeface="Questrial"/>
                <a:sym typeface="Questrial"/>
              </a:rPr>
              <a:t>giàu</a:t>
            </a:r>
            <a:r>
              <a:rPr lang="en" sz="1800" dirty="0">
                <a:latin typeface="Questrial"/>
                <a:ea typeface="Questrial"/>
                <a:cs typeface="Questrial"/>
                <a:sym typeface="Questrial"/>
              </a:rPr>
              <a:t> </a:t>
            </a:r>
            <a:r>
              <a:rPr lang="en" sz="1800" dirty="0" err="1">
                <a:latin typeface="Questrial"/>
                <a:ea typeface="Questrial"/>
                <a:cs typeface="Questrial"/>
                <a:sym typeface="Questrial"/>
              </a:rPr>
              <a:t>của</a:t>
            </a:r>
            <a:r>
              <a:rPr lang="en" sz="1800" dirty="0">
                <a:latin typeface="Questrial"/>
                <a:ea typeface="Questrial"/>
                <a:cs typeface="Questrial"/>
                <a:sym typeface="Questrial"/>
              </a:rPr>
              <a:t> </a:t>
            </a:r>
            <a:r>
              <a:rPr lang="en" sz="1800" dirty="0" err="1">
                <a:latin typeface="Questrial"/>
                <a:ea typeface="Questrial"/>
                <a:cs typeface="Questrial"/>
                <a:sym typeface="Questrial"/>
              </a:rPr>
              <a:t>giai</a:t>
            </a:r>
            <a:r>
              <a:rPr lang="en" sz="1800" dirty="0">
                <a:latin typeface="Questrial"/>
                <a:ea typeface="Questrial"/>
                <a:cs typeface="Questrial"/>
                <a:sym typeface="Questrial"/>
              </a:rPr>
              <a:t> </a:t>
            </a:r>
            <a:r>
              <a:rPr lang="en" sz="1800" dirty="0" err="1">
                <a:latin typeface="Questrial"/>
                <a:ea typeface="Questrial"/>
                <a:cs typeface="Questrial"/>
                <a:sym typeface="Questrial"/>
              </a:rPr>
              <a:t>cấp</a:t>
            </a:r>
            <a:r>
              <a:rPr lang="en" sz="1800" dirty="0">
                <a:latin typeface="Questrial"/>
                <a:ea typeface="Questrial"/>
                <a:cs typeface="Questrial"/>
                <a:sym typeface="Questrial"/>
              </a:rPr>
              <a:t> </a:t>
            </a:r>
            <a:r>
              <a:rPr lang="en" sz="1800" dirty="0" err="1">
                <a:latin typeface="Questrial"/>
                <a:ea typeface="Questrial"/>
                <a:cs typeface="Questrial"/>
                <a:sym typeface="Questrial"/>
              </a:rPr>
              <a:t>tư</a:t>
            </a:r>
            <a:r>
              <a:rPr lang="en" sz="1800" dirty="0">
                <a:latin typeface="Questrial"/>
                <a:ea typeface="Questrial"/>
                <a:cs typeface="Questrial"/>
                <a:sym typeface="Questrial"/>
              </a:rPr>
              <a:t> </a:t>
            </a:r>
            <a:r>
              <a:rPr lang="en" sz="1800" dirty="0" err="1">
                <a:latin typeface="Questrial"/>
                <a:ea typeface="Questrial"/>
                <a:cs typeface="Questrial"/>
                <a:sym typeface="Questrial"/>
              </a:rPr>
              <a:t>sản</a:t>
            </a:r>
            <a:r>
              <a:rPr lang="en" sz="1800" dirty="0">
                <a:latin typeface="Questrial"/>
                <a:ea typeface="Questrial"/>
                <a:cs typeface="Questrial"/>
                <a:sym typeface="Questrial"/>
              </a:rPr>
              <a:t>.</a:t>
            </a:r>
            <a:endParaRPr sz="1800" dirty="0">
              <a:latin typeface="Questrial"/>
              <a:ea typeface="Questrial"/>
              <a:cs typeface="Questrial"/>
              <a:sym typeface="Questrial"/>
            </a:endParaRPr>
          </a:p>
        </p:txBody>
      </p:sp>
      <p:sp>
        <p:nvSpPr>
          <p:cNvPr id="2108" name="Google Shape;2108;p53"/>
          <p:cNvSpPr txBox="1">
            <a:spLocks noGrp="1"/>
          </p:cNvSpPr>
          <p:nvPr>
            <p:ph type="subTitle" idx="5"/>
          </p:nvPr>
        </p:nvSpPr>
        <p:spPr>
          <a:xfrm>
            <a:off x="2146200" y="1112200"/>
            <a:ext cx="4851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 </a:t>
            </a:r>
            <a:r>
              <a:rPr lang="en" dirty="0" err="1"/>
              <a:t>Nội</a:t>
            </a:r>
            <a:r>
              <a:rPr lang="en" dirty="0"/>
              <a:t> dung </a:t>
            </a:r>
            <a:r>
              <a:rPr lang="en" dirty="0" err="1"/>
              <a:t>cơ</a:t>
            </a:r>
            <a:r>
              <a:rPr lang="en" dirty="0"/>
              <a:t> </a:t>
            </a:r>
            <a:r>
              <a:rPr lang="en" dirty="0" err="1"/>
              <a:t>bản</a:t>
            </a:r>
            <a:endParaRPr dirty="0"/>
          </a:p>
        </p:txBody>
      </p:sp>
      <p:sp>
        <p:nvSpPr>
          <p:cNvPr id="2" name="TextBox 1">
            <a:extLst>
              <a:ext uri="{FF2B5EF4-FFF2-40B4-BE49-F238E27FC236}">
                <a16:creationId xmlns:a16="http://schemas.microsoft.com/office/drawing/2014/main" id="{0E91F8C6-8CBB-ED1C-81B2-F235791B7BF6}"/>
              </a:ext>
            </a:extLst>
          </p:cNvPr>
          <p:cNvSpPr txBox="1"/>
          <p:nvPr/>
        </p:nvSpPr>
        <p:spPr>
          <a:xfrm>
            <a:off x="3363686" y="4433207"/>
            <a:ext cx="184731" cy="307777"/>
          </a:xfrm>
          <a:prstGeom prst="rect">
            <a:avLst/>
          </a:prstGeom>
          <a:noFill/>
        </p:spPr>
        <p:txBody>
          <a:bodyPr wrap="none" rtlCol="0">
            <a:spAutoFit/>
          </a:bodyPr>
          <a:lstStyle/>
          <a:p>
            <a:endParaRPr lang="en-VN"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08">
                                            <p:txEl>
                                              <p:pRg st="0" end="0"/>
                                            </p:txEl>
                                          </p:spTgt>
                                        </p:tgtEl>
                                        <p:attrNameLst>
                                          <p:attrName>style.visibility</p:attrName>
                                        </p:attrNameLst>
                                      </p:cBhvr>
                                      <p:to>
                                        <p:strVal val="visible"/>
                                      </p:to>
                                    </p:set>
                                    <p:animEffect transition="in" filter="randombar(horizontal)">
                                      <p:cBhvr>
                                        <p:cTn id="7" dur="500"/>
                                        <p:tgtEl>
                                          <p:spTgt spid="2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04">
                                            <p:txEl>
                                              <p:pRg st="0" end="0"/>
                                            </p:txEl>
                                          </p:spTgt>
                                        </p:tgtEl>
                                        <p:attrNameLst>
                                          <p:attrName>style.visibility</p:attrName>
                                        </p:attrNameLst>
                                      </p:cBhvr>
                                      <p:to>
                                        <p:strVal val="visible"/>
                                      </p:to>
                                    </p:set>
                                    <p:animEffect transition="in" filter="randombar(horizontal)">
                                      <p:cBhvr>
                                        <p:cTn id="12" dur="500"/>
                                        <p:tgtEl>
                                          <p:spTgt spid="21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05">
                                            <p:txEl>
                                              <p:pRg st="0" end="0"/>
                                            </p:txEl>
                                          </p:spTgt>
                                        </p:tgtEl>
                                        <p:attrNameLst>
                                          <p:attrName>style.visibility</p:attrName>
                                        </p:attrNameLst>
                                      </p:cBhvr>
                                      <p:to>
                                        <p:strVal val="visible"/>
                                      </p:to>
                                    </p:set>
                                    <p:animEffect transition="in" filter="randombar(horizontal)">
                                      <p:cBhvr>
                                        <p:cTn id="17" dur="500"/>
                                        <p:tgtEl>
                                          <p:spTgt spid="21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06">
                                            <p:txEl>
                                              <p:pRg st="0" end="0"/>
                                            </p:txEl>
                                          </p:spTgt>
                                        </p:tgtEl>
                                        <p:attrNameLst>
                                          <p:attrName>style.visibility</p:attrName>
                                        </p:attrNameLst>
                                      </p:cBhvr>
                                      <p:to>
                                        <p:strVal val="visible"/>
                                      </p:to>
                                    </p:set>
                                    <p:animEffect transition="in" filter="randombar(horizontal)">
                                      <p:cBhvr>
                                        <p:cTn id="22" dur="500"/>
                                        <p:tgtEl>
                                          <p:spTgt spid="210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07">
                                            <p:txEl>
                                              <p:pRg st="0" end="0"/>
                                            </p:txEl>
                                          </p:spTgt>
                                        </p:tgtEl>
                                        <p:attrNameLst>
                                          <p:attrName>style.visibility</p:attrName>
                                        </p:attrNameLst>
                                      </p:cBhvr>
                                      <p:to>
                                        <p:strVal val="visible"/>
                                      </p:to>
                                    </p:set>
                                    <p:animEffect transition="in" filter="randombar(horizontal)">
                                      <p:cBhvr>
                                        <p:cTn id="27" dur="500"/>
                                        <p:tgtEl>
                                          <p:spTgt spid="2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4" grpId="0" build="p"/>
      <p:bldP spid="2105" grpId="0" build="p"/>
      <p:bldP spid="2106" grpId="0" build="p"/>
      <p:bldP spid="2107" grpId="0" build="p"/>
      <p:bldP spid="210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sp>
        <p:nvSpPr>
          <p:cNvPr id="2113" name="Google Shape;2113;p54"/>
          <p:cNvSpPr txBox="1">
            <a:spLocks noGrp="1"/>
          </p:cNvSpPr>
          <p:nvPr>
            <p:ph type="title"/>
          </p:nvPr>
        </p:nvSpPr>
        <p:spPr>
          <a:xfrm>
            <a:off x="720000" y="539500"/>
            <a:ext cx="5174100" cy="46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Theo em, vì sao Martin Luther và những nhà</a:t>
            </a:r>
            <a:endParaRPr sz="3000"/>
          </a:p>
          <a:p>
            <a:pPr marL="0" lvl="0" indent="0" algn="ctr" rtl="0">
              <a:spcBef>
                <a:spcPts val="0"/>
              </a:spcBef>
              <a:spcAft>
                <a:spcPts val="0"/>
              </a:spcAft>
              <a:buNone/>
            </a:pPr>
            <a:r>
              <a:rPr lang="en" sz="3000"/>
              <a:t>cải cách tôn giáo đề xuất những nội dung cải cách như vậy?</a:t>
            </a:r>
            <a:endParaRPr sz="3000"/>
          </a:p>
        </p:txBody>
      </p:sp>
      <p:pic>
        <p:nvPicPr>
          <p:cNvPr id="2114" name="Google Shape;2114;p54" title="Lucas_Cranach_d.Ä._-_Martin_Luther,_1528_(Veste_Coburg).jpg"/>
          <p:cNvPicPr preferRelativeResize="0"/>
          <p:nvPr/>
        </p:nvPicPr>
        <p:blipFill>
          <a:blip r:embed="rId3">
            <a:alphaModFix/>
          </a:blip>
          <a:stretch>
            <a:fillRect/>
          </a:stretch>
        </p:blipFill>
        <p:spPr>
          <a:xfrm>
            <a:off x="5894163" y="0"/>
            <a:ext cx="3249832" cy="5143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19" name="Google Shape;2119;p55"/>
          <p:cNvSpPr txBox="1">
            <a:spLocks noGrp="1"/>
          </p:cNvSpPr>
          <p:nvPr>
            <p:ph type="title"/>
          </p:nvPr>
        </p:nvSpPr>
        <p:spPr>
          <a:xfrm>
            <a:off x="713225"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 Phong trào cải cách tôn giáo</a:t>
            </a:r>
            <a:endParaRPr/>
          </a:p>
        </p:txBody>
      </p:sp>
      <p:sp>
        <p:nvSpPr>
          <p:cNvPr id="2120" name="Google Shape;2120;p55"/>
          <p:cNvSpPr txBox="1">
            <a:spLocks noGrp="1"/>
          </p:cNvSpPr>
          <p:nvPr>
            <p:ph type="subTitle" idx="1"/>
          </p:nvPr>
        </p:nvSpPr>
        <p:spPr>
          <a:xfrm>
            <a:off x="4958937" y="1823737"/>
            <a:ext cx="2796600" cy="1143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dirty="0">
                <a:latin typeface="Questrial"/>
                <a:ea typeface="Questrial"/>
                <a:cs typeface="Questrial"/>
                <a:sym typeface="Questrial"/>
              </a:rPr>
              <a:t>- </a:t>
            </a:r>
            <a:r>
              <a:rPr lang="en" sz="1600" dirty="0" err="1">
                <a:latin typeface="Questrial"/>
                <a:ea typeface="Questrial"/>
                <a:cs typeface="Questrial"/>
                <a:sym typeface="Questrial"/>
              </a:rPr>
              <a:t>Làm</a:t>
            </a:r>
            <a:r>
              <a:rPr lang="en" sz="1600" dirty="0">
                <a:latin typeface="Questrial"/>
                <a:ea typeface="Questrial"/>
                <a:cs typeface="Questrial"/>
                <a:sym typeface="Questrial"/>
              </a:rPr>
              <a:t> </a:t>
            </a:r>
            <a:r>
              <a:rPr lang="en" sz="1600" dirty="0" err="1">
                <a:latin typeface="Questrial"/>
                <a:ea typeface="Questrial"/>
                <a:cs typeface="Questrial"/>
                <a:sym typeface="Questrial"/>
              </a:rPr>
              <a:t>phân</a:t>
            </a:r>
            <a:r>
              <a:rPr lang="en" sz="1600" dirty="0">
                <a:latin typeface="Questrial"/>
                <a:ea typeface="Questrial"/>
                <a:cs typeface="Questrial"/>
                <a:sym typeface="Questrial"/>
              </a:rPr>
              <a:t> </a:t>
            </a:r>
            <a:r>
              <a:rPr lang="en" sz="1600" dirty="0" err="1">
                <a:latin typeface="Questrial"/>
                <a:ea typeface="Questrial"/>
                <a:cs typeface="Questrial"/>
                <a:sym typeface="Questrial"/>
              </a:rPr>
              <a:t>hóa</a:t>
            </a:r>
            <a:r>
              <a:rPr lang="en" sz="1600" dirty="0">
                <a:latin typeface="Questrial"/>
                <a:ea typeface="Questrial"/>
                <a:cs typeface="Questrial"/>
                <a:sym typeface="Questrial"/>
              </a:rPr>
              <a:t> Thiên Chúa </a:t>
            </a:r>
            <a:r>
              <a:rPr lang="en" sz="1600" dirty="0" err="1">
                <a:latin typeface="Questrial"/>
                <a:ea typeface="Questrial"/>
                <a:cs typeface="Questrial"/>
                <a:sym typeface="Questrial"/>
              </a:rPr>
              <a:t>giáo</a:t>
            </a:r>
            <a:r>
              <a:rPr lang="en" sz="1600" dirty="0">
                <a:latin typeface="Questrial"/>
                <a:ea typeface="Questrial"/>
                <a:cs typeface="Questrial"/>
                <a:sym typeface="Questrial"/>
              </a:rPr>
              <a:t> </a:t>
            </a:r>
            <a:r>
              <a:rPr lang="en" sz="1600" dirty="0" err="1">
                <a:latin typeface="Questrial"/>
                <a:ea typeface="Questrial"/>
                <a:cs typeface="Questrial"/>
                <a:sym typeface="Questrial"/>
              </a:rPr>
              <a:t>thành</a:t>
            </a:r>
            <a:r>
              <a:rPr lang="en" sz="1600" dirty="0">
                <a:latin typeface="Questrial"/>
                <a:ea typeface="Questrial"/>
                <a:cs typeface="Questrial"/>
                <a:sym typeface="Questrial"/>
              </a:rPr>
              <a:t> </a:t>
            </a:r>
            <a:r>
              <a:rPr lang="en" sz="1600" dirty="0" err="1">
                <a:latin typeface="Questrial"/>
                <a:ea typeface="Questrial"/>
                <a:cs typeface="Questrial"/>
                <a:sym typeface="Questrial"/>
              </a:rPr>
              <a:t>hai</a:t>
            </a:r>
            <a:r>
              <a:rPr lang="en" sz="1600" dirty="0">
                <a:latin typeface="Questrial"/>
                <a:ea typeface="Questrial"/>
                <a:cs typeface="Questrial"/>
                <a:sym typeface="Questrial"/>
              </a:rPr>
              <a:t> </a:t>
            </a:r>
            <a:r>
              <a:rPr lang="en" sz="1600" dirty="0" err="1">
                <a:latin typeface="Questrial"/>
                <a:ea typeface="Questrial"/>
                <a:cs typeface="Questrial"/>
                <a:sym typeface="Questrial"/>
              </a:rPr>
              <a:t>giáo</a:t>
            </a:r>
            <a:r>
              <a:rPr lang="en" sz="1600" dirty="0">
                <a:latin typeface="Questrial"/>
                <a:ea typeface="Questrial"/>
                <a:cs typeface="Questrial"/>
                <a:sym typeface="Questrial"/>
              </a:rPr>
              <a:t> </a:t>
            </a:r>
            <a:r>
              <a:rPr lang="en" sz="1600" dirty="0" err="1">
                <a:latin typeface="Questrial"/>
                <a:ea typeface="Questrial"/>
                <a:cs typeface="Questrial"/>
                <a:sym typeface="Questrial"/>
              </a:rPr>
              <a:t>phái</a:t>
            </a:r>
            <a:r>
              <a:rPr lang="en" sz="1600" dirty="0">
                <a:latin typeface="Questrial"/>
                <a:ea typeface="Questrial"/>
                <a:cs typeface="Questrial"/>
                <a:sym typeface="Questrial"/>
              </a:rPr>
              <a:t>: </a:t>
            </a:r>
            <a:r>
              <a:rPr lang="en" sz="1600" b="1" dirty="0" err="1">
                <a:latin typeface="Questrial"/>
                <a:ea typeface="Questrial"/>
                <a:cs typeface="Questrial"/>
                <a:sym typeface="Questrial"/>
              </a:rPr>
              <a:t>Cựu</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giáo</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và</a:t>
            </a:r>
            <a:r>
              <a:rPr lang="en" sz="1600" b="1" dirty="0">
                <a:latin typeface="Questrial"/>
                <a:ea typeface="Questrial"/>
                <a:cs typeface="Questrial"/>
                <a:sym typeface="Questrial"/>
              </a:rPr>
              <a:t> Tân </a:t>
            </a:r>
            <a:r>
              <a:rPr lang="en" sz="1600" b="1" dirty="0" err="1">
                <a:latin typeface="Questrial"/>
                <a:ea typeface="Questrial"/>
                <a:cs typeface="Questrial"/>
                <a:sym typeface="Questrial"/>
              </a:rPr>
              <a:t>giáo</a:t>
            </a:r>
            <a:r>
              <a:rPr lang="en" sz="1600" dirty="0">
                <a:latin typeface="Questrial"/>
                <a:ea typeface="Questrial"/>
                <a:cs typeface="Questrial"/>
                <a:sym typeface="Questrial"/>
              </a:rPr>
              <a:t>.</a:t>
            </a:r>
            <a:endParaRPr sz="1600" dirty="0">
              <a:latin typeface="Questrial"/>
              <a:ea typeface="Questrial"/>
              <a:cs typeface="Questrial"/>
              <a:sym typeface="Questrial"/>
            </a:endParaRPr>
          </a:p>
        </p:txBody>
      </p:sp>
      <p:sp>
        <p:nvSpPr>
          <p:cNvPr id="2121" name="Google Shape;2121;p55"/>
          <p:cNvSpPr txBox="1">
            <a:spLocks noGrp="1"/>
          </p:cNvSpPr>
          <p:nvPr>
            <p:ph type="subTitle" idx="2"/>
          </p:nvPr>
        </p:nvSpPr>
        <p:spPr>
          <a:xfrm>
            <a:off x="1388975" y="1823737"/>
            <a:ext cx="2796600" cy="1143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dirty="0">
                <a:latin typeface="Questrial"/>
                <a:ea typeface="Questrial"/>
                <a:cs typeface="Questrial"/>
                <a:sym typeface="Questrial"/>
              </a:rPr>
              <a:t>- </a:t>
            </a:r>
            <a:r>
              <a:rPr lang="en" sz="1600" dirty="0" err="1">
                <a:latin typeface="Questrial"/>
                <a:ea typeface="Questrial"/>
                <a:cs typeface="Questrial"/>
                <a:sym typeface="Questrial"/>
              </a:rPr>
              <a:t>Làm</a:t>
            </a:r>
            <a:r>
              <a:rPr lang="en" sz="1600" dirty="0">
                <a:latin typeface="Questrial"/>
                <a:ea typeface="Questrial"/>
                <a:cs typeface="Questrial"/>
                <a:sym typeface="Questrial"/>
              </a:rPr>
              <a:t> </a:t>
            </a:r>
            <a:r>
              <a:rPr lang="en" sz="1600" dirty="0" err="1">
                <a:latin typeface="Questrial"/>
                <a:ea typeface="Questrial"/>
                <a:cs typeface="Questrial"/>
                <a:sym typeface="Questrial"/>
              </a:rPr>
              <a:t>bùng</a:t>
            </a:r>
            <a:r>
              <a:rPr lang="en" sz="1600" dirty="0">
                <a:latin typeface="Questrial"/>
                <a:ea typeface="Questrial"/>
                <a:cs typeface="Questrial"/>
                <a:sym typeface="Questrial"/>
              </a:rPr>
              <a:t> </a:t>
            </a:r>
            <a:r>
              <a:rPr lang="en" sz="1600" dirty="0" err="1">
                <a:latin typeface="Questrial"/>
                <a:ea typeface="Questrial"/>
                <a:cs typeface="Questrial"/>
                <a:sym typeface="Questrial"/>
              </a:rPr>
              <a:t>lên</a:t>
            </a:r>
            <a:r>
              <a:rPr lang="en" sz="1600" dirty="0">
                <a:latin typeface="Questrial"/>
                <a:ea typeface="Questrial"/>
                <a:cs typeface="Questrial"/>
                <a:sym typeface="Questrial"/>
              </a:rPr>
              <a:t> </a:t>
            </a:r>
            <a:r>
              <a:rPr lang="en" sz="1600" b="1" dirty="0" err="1">
                <a:latin typeface="Questrial"/>
                <a:ea typeface="Questrial"/>
                <a:cs typeface="Questrial"/>
                <a:sym typeface="Questrial"/>
              </a:rPr>
              <a:t>cuộc</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Chiến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tranh</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nông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dân</a:t>
            </a:r>
            <a:r>
              <a:rPr lang="en" sz="1600" b="1" dirty="0">
                <a:latin typeface="Questrial"/>
                <a:ea typeface="Questrial"/>
                <a:cs typeface="Questrial"/>
                <a:sym typeface="Questrial"/>
              </a:rPr>
              <a:t> Đức</a:t>
            </a:r>
            <a:r>
              <a:rPr lang="en" sz="1600" dirty="0">
                <a:latin typeface="Questrial"/>
                <a:ea typeface="Questrial"/>
                <a:cs typeface="Questrial"/>
                <a:sym typeface="Questrial"/>
              </a:rPr>
              <a:t>.</a:t>
            </a:r>
            <a:endParaRPr sz="1600" dirty="0">
              <a:latin typeface="Questrial"/>
              <a:ea typeface="Questrial"/>
              <a:cs typeface="Questrial"/>
              <a:sym typeface="Questrial"/>
            </a:endParaRPr>
          </a:p>
        </p:txBody>
      </p:sp>
      <p:sp>
        <p:nvSpPr>
          <p:cNvPr id="2122" name="Google Shape;2122;p55"/>
          <p:cNvSpPr txBox="1">
            <a:spLocks noGrp="1"/>
          </p:cNvSpPr>
          <p:nvPr>
            <p:ph type="subTitle" idx="4"/>
          </p:nvPr>
        </p:nvSpPr>
        <p:spPr>
          <a:xfrm>
            <a:off x="3173700" y="1112200"/>
            <a:ext cx="27966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 Tác động</a:t>
            </a:r>
            <a:endParaRPr/>
          </a:p>
        </p:txBody>
      </p:sp>
      <p:sp>
        <p:nvSpPr>
          <p:cNvPr id="2123" name="Google Shape;2123;p55"/>
          <p:cNvSpPr txBox="1">
            <a:spLocks noGrp="1"/>
          </p:cNvSpPr>
          <p:nvPr>
            <p:ph type="subTitle" idx="2"/>
          </p:nvPr>
        </p:nvSpPr>
        <p:spPr>
          <a:xfrm>
            <a:off x="1669894" y="2967337"/>
            <a:ext cx="5804725" cy="1143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dirty="0">
                <a:latin typeface="Questrial"/>
                <a:ea typeface="Questrial"/>
                <a:cs typeface="Questrial"/>
                <a:sym typeface="Questrial"/>
              </a:rPr>
              <a:t>→ </a:t>
            </a:r>
            <a:r>
              <a:rPr lang="en" sz="1600" dirty="0" err="1">
                <a:latin typeface="Questrial"/>
                <a:ea typeface="Questrial"/>
                <a:cs typeface="Questrial"/>
                <a:sym typeface="Questrial"/>
              </a:rPr>
              <a:t>Là</a:t>
            </a:r>
            <a:r>
              <a:rPr lang="en" sz="1600" dirty="0">
                <a:latin typeface="Questrial"/>
                <a:ea typeface="Questrial"/>
                <a:cs typeface="Questrial"/>
                <a:sym typeface="Questrial"/>
              </a:rPr>
              <a:t> </a:t>
            </a:r>
            <a:r>
              <a:rPr lang="en" sz="1600" b="1" dirty="0" err="1">
                <a:latin typeface="Questrial"/>
                <a:ea typeface="Questrial"/>
                <a:cs typeface="Questrial"/>
                <a:sym typeface="Questrial"/>
              </a:rPr>
              <a:t>cuộc</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đấu</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tranh</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trên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lĩnh</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vực</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văn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hóa</a:t>
            </a:r>
            <a:r>
              <a:rPr lang="en" sz="1600" b="1" dirty="0">
                <a:latin typeface="Questrial"/>
                <a:ea typeface="Questrial"/>
                <a:cs typeface="Questrial"/>
                <a:sym typeface="Questrial"/>
              </a:rPr>
              <a:t> - </a:t>
            </a:r>
            <a:r>
              <a:rPr lang="en" sz="1600" b="1" dirty="0" err="1">
                <a:latin typeface="Questrial"/>
                <a:ea typeface="Questrial"/>
                <a:cs typeface="Questrial"/>
                <a:sym typeface="Questrial"/>
              </a:rPr>
              <a:t>tư</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tưởng</a:t>
            </a:r>
            <a:r>
              <a:rPr lang="en" sz="1600" dirty="0">
                <a:latin typeface="Questrial"/>
                <a:ea typeface="Questrial"/>
                <a:cs typeface="Questrial"/>
                <a:sym typeface="Questrial"/>
              </a:rPr>
              <a:t> </a:t>
            </a:r>
            <a:r>
              <a:rPr lang="en" sz="1600" dirty="0" err="1">
                <a:latin typeface="Questrial"/>
                <a:ea typeface="Questrial"/>
                <a:cs typeface="Questrial"/>
                <a:sym typeface="Questrial"/>
              </a:rPr>
              <a:t>của</a:t>
            </a:r>
            <a:r>
              <a:rPr lang="en" sz="1600" dirty="0">
                <a:latin typeface="Questrial"/>
                <a:ea typeface="Questrial"/>
                <a:cs typeface="Questrial"/>
                <a:sym typeface="Questrial"/>
              </a:rPr>
              <a:t> </a:t>
            </a:r>
            <a:r>
              <a:rPr lang="en" sz="1600" dirty="0" err="1">
                <a:latin typeface="Questrial"/>
                <a:ea typeface="Questrial"/>
                <a:cs typeface="Questrial"/>
                <a:sym typeface="Questrial"/>
              </a:rPr>
              <a:t>giai</a:t>
            </a:r>
            <a:r>
              <a:rPr lang="en" sz="1600" dirty="0">
                <a:latin typeface="Questrial"/>
                <a:ea typeface="Questrial"/>
                <a:cs typeface="Questrial"/>
                <a:sym typeface="Questrial"/>
              </a:rPr>
              <a:t> </a:t>
            </a:r>
            <a:r>
              <a:rPr lang="en" sz="1600" dirty="0" err="1">
                <a:latin typeface="Questrial"/>
                <a:ea typeface="Questrial"/>
                <a:cs typeface="Questrial"/>
                <a:sym typeface="Questrial"/>
              </a:rPr>
              <a:t>cấp</a:t>
            </a:r>
            <a:r>
              <a:rPr lang="en" sz="1600" dirty="0">
                <a:latin typeface="Questrial"/>
                <a:ea typeface="Questrial"/>
                <a:cs typeface="Questrial"/>
                <a:sym typeface="Questrial"/>
              </a:rPr>
              <a:t> </a:t>
            </a:r>
            <a:r>
              <a:rPr lang="en" sz="1600" dirty="0" err="1">
                <a:latin typeface="Questrial"/>
                <a:ea typeface="Questrial"/>
                <a:cs typeface="Questrial"/>
                <a:sym typeface="Questrial"/>
              </a:rPr>
              <a:t>tư</a:t>
            </a:r>
            <a:r>
              <a:rPr lang="en" sz="1600" dirty="0">
                <a:latin typeface="Questrial"/>
                <a:ea typeface="Questrial"/>
                <a:cs typeface="Questrial"/>
                <a:sym typeface="Questrial"/>
              </a:rPr>
              <a:t> </a:t>
            </a:r>
            <a:r>
              <a:rPr lang="en" sz="1600" dirty="0" err="1">
                <a:latin typeface="Questrial"/>
                <a:ea typeface="Questrial"/>
                <a:cs typeface="Questrial"/>
                <a:sym typeface="Questrial"/>
              </a:rPr>
              <a:t>sản</a:t>
            </a:r>
            <a:r>
              <a:rPr lang="en" sz="1600" dirty="0">
                <a:latin typeface="Questrial"/>
                <a:ea typeface="Questrial"/>
                <a:cs typeface="Questrial"/>
                <a:sym typeface="Questrial"/>
              </a:rPr>
              <a:t> </a:t>
            </a:r>
            <a:r>
              <a:rPr lang="en" sz="1600" dirty="0" err="1">
                <a:latin typeface="Questrial"/>
                <a:ea typeface="Questrial"/>
                <a:cs typeface="Questrial"/>
                <a:sym typeface="Questrial"/>
              </a:rPr>
              <a:t>chống</a:t>
            </a:r>
            <a:r>
              <a:rPr lang="en" sz="1600" dirty="0">
                <a:latin typeface="Questrial"/>
                <a:ea typeface="Questrial"/>
                <a:cs typeface="Questrial"/>
                <a:sym typeface="Questrial"/>
              </a:rPr>
              <a:t> </a:t>
            </a:r>
            <a:r>
              <a:rPr lang="en" sz="1600" dirty="0" err="1">
                <a:latin typeface="Questrial"/>
                <a:ea typeface="Questrial"/>
                <a:cs typeface="Questrial"/>
                <a:sym typeface="Questrial"/>
              </a:rPr>
              <a:t>lại</a:t>
            </a:r>
            <a:r>
              <a:rPr lang="en" sz="1600" dirty="0">
                <a:latin typeface="Questrial"/>
                <a:ea typeface="Questrial"/>
                <a:cs typeface="Questrial"/>
                <a:sym typeface="Questrial"/>
              </a:rPr>
              <a:t> </a:t>
            </a:r>
            <a:r>
              <a:rPr lang="en" sz="1600" dirty="0" err="1">
                <a:latin typeface="Questrial"/>
                <a:ea typeface="Questrial"/>
                <a:cs typeface="Questrial"/>
                <a:sym typeface="Questrial"/>
              </a:rPr>
              <a:t>chế</a:t>
            </a:r>
            <a:r>
              <a:rPr lang="en" sz="1600" dirty="0">
                <a:latin typeface="Questrial"/>
                <a:ea typeface="Questrial"/>
                <a:cs typeface="Questrial"/>
                <a:sym typeface="Questrial"/>
              </a:rPr>
              <a:t> </a:t>
            </a:r>
            <a:r>
              <a:rPr lang="en" sz="1600" dirty="0" err="1">
                <a:latin typeface="Questrial"/>
                <a:ea typeface="Questrial"/>
                <a:cs typeface="Questrial"/>
                <a:sym typeface="Questrial"/>
              </a:rPr>
              <a:t>độ</a:t>
            </a:r>
            <a:r>
              <a:rPr lang="en" sz="1600" dirty="0">
                <a:latin typeface="Questrial"/>
                <a:ea typeface="Questrial"/>
                <a:cs typeface="Questrial"/>
                <a:sym typeface="Questrial"/>
              </a:rPr>
              <a:t> </a:t>
            </a:r>
            <a:r>
              <a:rPr lang="en" sz="1600" dirty="0" err="1">
                <a:latin typeface="Questrial"/>
                <a:ea typeface="Questrial"/>
                <a:cs typeface="Questrial"/>
                <a:sym typeface="Questrial"/>
              </a:rPr>
              <a:t>phong</a:t>
            </a:r>
            <a:r>
              <a:rPr lang="en" sz="1600" dirty="0">
                <a:latin typeface="Questrial"/>
                <a:ea typeface="Questrial"/>
                <a:cs typeface="Questrial"/>
                <a:sym typeface="Questrial"/>
              </a:rPr>
              <a:t> </a:t>
            </a:r>
            <a:r>
              <a:rPr lang="en" sz="1600" dirty="0" err="1">
                <a:latin typeface="Questrial"/>
                <a:ea typeface="Questrial"/>
                <a:cs typeface="Questrial"/>
                <a:sym typeface="Questrial"/>
              </a:rPr>
              <a:t>kiến</a:t>
            </a:r>
            <a:r>
              <a:rPr lang="en" sz="1600" dirty="0">
                <a:latin typeface="Questrial"/>
                <a:ea typeface="Questrial"/>
                <a:cs typeface="Questrial"/>
                <a:sym typeface="Questrial"/>
              </a:rPr>
              <a:t> </a:t>
            </a:r>
            <a:r>
              <a:rPr lang="en" sz="1600" dirty="0" err="1">
                <a:latin typeface="Questrial"/>
                <a:ea typeface="Questrial"/>
                <a:cs typeface="Questrial"/>
                <a:sym typeface="Questrial"/>
              </a:rPr>
              <a:t>đã</a:t>
            </a:r>
            <a:r>
              <a:rPr lang="en" sz="1600" dirty="0">
                <a:latin typeface="Questrial"/>
                <a:ea typeface="Questrial"/>
                <a:cs typeface="Questrial"/>
                <a:sym typeface="Questrial"/>
              </a:rPr>
              <a:t> </a:t>
            </a:r>
            <a:r>
              <a:rPr lang="en" sz="1600" dirty="0" err="1">
                <a:latin typeface="Questrial"/>
                <a:ea typeface="Questrial"/>
                <a:cs typeface="Questrial"/>
                <a:sym typeface="Questrial"/>
              </a:rPr>
              <a:t>suy</a:t>
            </a:r>
            <a:r>
              <a:rPr lang="en" sz="1600" dirty="0">
                <a:latin typeface="Questrial"/>
                <a:ea typeface="Questrial"/>
                <a:cs typeface="Questrial"/>
                <a:sym typeface="Questrial"/>
              </a:rPr>
              <a:t> </a:t>
            </a:r>
            <a:r>
              <a:rPr lang="en" sz="1600" dirty="0" err="1">
                <a:latin typeface="Questrial"/>
                <a:ea typeface="Questrial"/>
                <a:cs typeface="Questrial"/>
                <a:sym typeface="Questrial"/>
              </a:rPr>
              <a:t>tàn</a:t>
            </a:r>
            <a:r>
              <a:rPr lang="en" sz="1600" dirty="0">
                <a:latin typeface="Questrial"/>
                <a:ea typeface="Questrial"/>
                <a:cs typeface="Questrial"/>
                <a:sym typeface="Questrial"/>
              </a:rPr>
              <a:t>.</a:t>
            </a:r>
            <a:endParaRPr sz="1600" dirty="0">
              <a:latin typeface="Questrial"/>
              <a:ea typeface="Questrial"/>
              <a:cs typeface="Questrial"/>
              <a:sym typeface="Questrial"/>
            </a:endParaRPr>
          </a:p>
          <a:p>
            <a:pPr marL="0" lvl="0" indent="0" algn="just" rtl="0">
              <a:spcBef>
                <a:spcPts val="0"/>
              </a:spcBef>
              <a:spcAft>
                <a:spcPts val="0"/>
              </a:spcAft>
              <a:buNone/>
            </a:pPr>
            <a:r>
              <a:rPr lang="en" sz="1600" dirty="0">
                <a:latin typeface="Questrial"/>
                <a:ea typeface="Questrial"/>
                <a:cs typeface="Questrial"/>
                <a:sym typeface="Questrial"/>
              </a:rPr>
              <a:t>→ </a:t>
            </a:r>
            <a:r>
              <a:rPr lang="en" sz="1600" b="1" dirty="0" err="1">
                <a:latin typeface="Questrial"/>
                <a:ea typeface="Questrial"/>
                <a:cs typeface="Questrial"/>
                <a:sym typeface="Questrial"/>
              </a:rPr>
              <a:t>Mở</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đường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cho</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văn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hóa</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châu</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Âu</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phát</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triển</a:t>
            </a:r>
            <a:r>
              <a:rPr lang="en" sz="1600" dirty="0">
                <a:latin typeface="Questrial"/>
                <a:ea typeface="Questrial"/>
                <a:cs typeface="Questrial"/>
                <a:sym typeface="Questrial"/>
              </a:rPr>
              <a:t> </a:t>
            </a:r>
            <a:r>
              <a:rPr lang="en" sz="1600" dirty="0" err="1">
                <a:latin typeface="Questrial"/>
                <a:ea typeface="Questrial"/>
                <a:cs typeface="Questrial"/>
                <a:sym typeface="Questrial"/>
              </a:rPr>
              <a:t>cao</a:t>
            </a:r>
            <a:r>
              <a:rPr lang="en" sz="1600" dirty="0">
                <a:latin typeface="Questrial"/>
                <a:ea typeface="Questrial"/>
                <a:cs typeface="Questrial"/>
                <a:sym typeface="Questrial"/>
              </a:rPr>
              <a:t> </a:t>
            </a:r>
            <a:r>
              <a:rPr lang="en" sz="1600" dirty="0" err="1">
                <a:latin typeface="Questrial"/>
                <a:ea typeface="Questrial"/>
                <a:cs typeface="Questrial"/>
                <a:sym typeface="Questrial"/>
              </a:rPr>
              <a:t>hơn</a:t>
            </a:r>
            <a:r>
              <a:rPr lang="en" sz="1600" dirty="0">
                <a:latin typeface="Questrial"/>
                <a:ea typeface="Questrial"/>
                <a:cs typeface="Questrial"/>
                <a:sym typeface="Questrial"/>
              </a:rPr>
              <a:t>.</a:t>
            </a:r>
            <a:endParaRPr sz="1600" dirty="0">
              <a:latin typeface="Questrial"/>
              <a:ea typeface="Questrial"/>
              <a:cs typeface="Questrial"/>
              <a:sym typeface="Questria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21">
                                            <p:txEl>
                                              <p:pRg st="0" end="0"/>
                                            </p:txEl>
                                          </p:spTgt>
                                        </p:tgtEl>
                                        <p:attrNameLst>
                                          <p:attrName>style.visibility</p:attrName>
                                        </p:attrNameLst>
                                      </p:cBhvr>
                                      <p:to>
                                        <p:strVal val="visible"/>
                                      </p:to>
                                    </p:set>
                                    <p:animEffect transition="in" filter="randombar(horizontal)">
                                      <p:cBhvr>
                                        <p:cTn id="7" dur="500"/>
                                        <p:tgtEl>
                                          <p:spTgt spid="2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20">
                                            <p:txEl>
                                              <p:pRg st="0" end="0"/>
                                            </p:txEl>
                                          </p:spTgt>
                                        </p:tgtEl>
                                        <p:attrNameLst>
                                          <p:attrName>style.visibility</p:attrName>
                                        </p:attrNameLst>
                                      </p:cBhvr>
                                      <p:to>
                                        <p:strVal val="visible"/>
                                      </p:to>
                                    </p:set>
                                    <p:animEffect transition="in" filter="randombar(horizontal)">
                                      <p:cBhvr>
                                        <p:cTn id="12" dur="500"/>
                                        <p:tgtEl>
                                          <p:spTgt spid="21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23">
                                            <p:txEl>
                                              <p:pRg st="0" end="0"/>
                                            </p:txEl>
                                          </p:spTgt>
                                        </p:tgtEl>
                                        <p:attrNameLst>
                                          <p:attrName>style.visibility</p:attrName>
                                        </p:attrNameLst>
                                      </p:cBhvr>
                                      <p:to>
                                        <p:strVal val="visible"/>
                                      </p:to>
                                    </p:set>
                                    <p:animEffect transition="in" filter="randombar(horizontal)">
                                      <p:cBhvr>
                                        <p:cTn id="17" dur="500"/>
                                        <p:tgtEl>
                                          <p:spTgt spid="21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123">
                                            <p:txEl>
                                              <p:pRg st="1" end="1"/>
                                            </p:txEl>
                                          </p:spTgt>
                                        </p:tgtEl>
                                        <p:attrNameLst>
                                          <p:attrName>style.visibility</p:attrName>
                                        </p:attrNameLst>
                                      </p:cBhvr>
                                      <p:to>
                                        <p:strVal val="visible"/>
                                      </p:to>
                                    </p:set>
                                    <p:animEffect transition="in" filter="randombar(horizontal)">
                                      <p:cBhvr>
                                        <p:cTn id="22" dur="500"/>
                                        <p:tgtEl>
                                          <p:spTgt spid="2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 grpId="0" build="p"/>
      <p:bldP spid="2121" grpId="0" build="p"/>
      <p:bldP spid="2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40"/>
          <p:cNvSpPr txBox="1">
            <a:spLocks noGrp="1"/>
          </p:cNvSpPr>
          <p:nvPr>
            <p:ph type="ctrTitle"/>
          </p:nvPr>
        </p:nvSpPr>
        <p:spPr>
          <a:xfrm>
            <a:off x="1039575" y="1465800"/>
            <a:ext cx="4581900" cy="22119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3600" u="sng"/>
              <a:t>Bài 3</a:t>
            </a:r>
            <a:r>
              <a:rPr lang="en" sz="3600"/>
              <a:t>: Phong trào Văn hoá Phục hưng và cải cách tôn giáo</a:t>
            </a:r>
            <a:endParaRPr sz="3600" b="0"/>
          </a:p>
        </p:txBody>
      </p:sp>
      <p:sp>
        <p:nvSpPr>
          <p:cNvPr id="1813" name="Google Shape;1813;p40"/>
          <p:cNvSpPr txBox="1">
            <a:spLocks noGrp="1"/>
          </p:cNvSpPr>
          <p:nvPr>
            <p:ph type="subTitle" idx="1"/>
          </p:nvPr>
        </p:nvSpPr>
        <p:spPr>
          <a:xfrm>
            <a:off x="5919513" y="3601438"/>
            <a:ext cx="2184900" cy="727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latin typeface="Questrial"/>
                <a:ea typeface="Questrial"/>
                <a:cs typeface="Questrial"/>
                <a:sym typeface="Questrial"/>
              </a:rPr>
              <a:t>Lịch sử 7 - Học kì I - Năm học 2025-2026</a:t>
            </a:r>
            <a:endParaRPr>
              <a:latin typeface="Questrial"/>
              <a:ea typeface="Questrial"/>
              <a:cs typeface="Questrial"/>
              <a:sym typeface="Questria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1"/>
          <p:cNvSpPr txBox="1">
            <a:spLocks noGrp="1"/>
          </p:cNvSpPr>
          <p:nvPr>
            <p:ph type="title"/>
          </p:nvPr>
        </p:nvSpPr>
        <p:spPr>
          <a:xfrm>
            <a:off x="713224" y="1883525"/>
            <a:ext cx="4242000" cy="841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dirty="0" err="1"/>
              <a:t>Những</a:t>
            </a:r>
            <a:r>
              <a:rPr lang="en" sz="3600" dirty="0"/>
              <a:t> </a:t>
            </a:r>
            <a:r>
              <a:rPr lang="en" sz="3600" dirty="0" err="1"/>
              <a:t>biến</a:t>
            </a:r>
            <a:r>
              <a:rPr lang="en" sz="3600" dirty="0"/>
              <a:t> </a:t>
            </a:r>
            <a:r>
              <a:rPr lang="en" sz="3600" dirty="0" err="1"/>
              <a:t>đổi</a:t>
            </a:r>
            <a:r>
              <a:rPr lang="en" sz="3600" dirty="0"/>
              <a:t> </a:t>
            </a:r>
            <a:r>
              <a:rPr lang="en" sz="3600" dirty="0" err="1"/>
              <a:t>về</a:t>
            </a:r>
            <a:r>
              <a:rPr lang="en" sz="3600" dirty="0"/>
              <a:t> </a:t>
            </a:r>
            <a:r>
              <a:rPr lang="en" sz="3600" dirty="0" err="1"/>
              <a:t>kinh</a:t>
            </a:r>
            <a:r>
              <a:rPr lang="en" sz="3600" dirty="0"/>
              <a:t> </a:t>
            </a:r>
            <a:r>
              <a:rPr lang="en" sz="3600" dirty="0" err="1"/>
              <a:t>tế</a:t>
            </a:r>
            <a:r>
              <a:rPr lang="en" sz="3600" dirty="0"/>
              <a:t> - </a:t>
            </a:r>
            <a:r>
              <a:rPr lang="en" sz="3600" dirty="0" err="1"/>
              <a:t>xã</a:t>
            </a:r>
            <a:r>
              <a:rPr lang="en" sz="3600" dirty="0"/>
              <a:t> </a:t>
            </a:r>
            <a:r>
              <a:rPr lang="en" sz="3600" dirty="0" err="1"/>
              <a:t>hội</a:t>
            </a:r>
            <a:r>
              <a:rPr lang="en" sz="3600" dirty="0"/>
              <a:t> Tây </a:t>
            </a:r>
            <a:r>
              <a:rPr lang="en" sz="3600" dirty="0" err="1"/>
              <a:t>Âu</a:t>
            </a:r>
            <a:r>
              <a:rPr lang="en" sz="3600" dirty="0"/>
              <a:t> </a:t>
            </a:r>
            <a:r>
              <a:rPr lang="en" sz="3600" dirty="0" err="1"/>
              <a:t>từ</a:t>
            </a:r>
            <a:r>
              <a:rPr lang="en" sz="3600" dirty="0"/>
              <a:t> </a:t>
            </a:r>
            <a:r>
              <a:rPr lang="en" sz="3600" dirty="0" err="1"/>
              <a:t>thế</a:t>
            </a:r>
            <a:r>
              <a:rPr lang="en" sz="3600" dirty="0"/>
              <a:t> </a:t>
            </a:r>
            <a:r>
              <a:rPr lang="en" sz="3600" dirty="0" err="1"/>
              <a:t>kỉ</a:t>
            </a:r>
            <a:r>
              <a:rPr lang="en" sz="3600" dirty="0"/>
              <a:t> XIII </a:t>
            </a:r>
            <a:r>
              <a:rPr lang="en" sz="3600" dirty="0" err="1"/>
              <a:t>đến</a:t>
            </a:r>
            <a:r>
              <a:rPr lang="en" sz="3600" dirty="0"/>
              <a:t> </a:t>
            </a:r>
            <a:r>
              <a:rPr lang="en" sz="3600" dirty="0" err="1"/>
              <a:t>thế</a:t>
            </a:r>
            <a:r>
              <a:rPr lang="en" sz="3600" dirty="0"/>
              <a:t> </a:t>
            </a:r>
            <a:r>
              <a:rPr lang="en" sz="3600" dirty="0" err="1"/>
              <a:t>kỉ</a:t>
            </a:r>
            <a:r>
              <a:rPr lang="en" sz="3600" dirty="0"/>
              <a:t> XVI</a:t>
            </a:r>
            <a:endParaRPr sz="3600" dirty="0"/>
          </a:p>
        </p:txBody>
      </p:sp>
      <p:sp>
        <p:nvSpPr>
          <p:cNvPr id="1819" name="Google Shape;1819;p41"/>
          <p:cNvSpPr txBox="1">
            <a:spLocks noGrp="1"/>
          </p:cNvSpPr>
          <p:nvPr>
            <p:ph type="title" idx="2"/>
          </p:nvPr>
        </p:nvSpPr>
        <p:spPr>
          <a:xfrm>
            <a:off x="2252825" y="949250"/>
            <a:ext cx="1162800" cy="93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pic>
        <p:nvPicPr>
          <p:cNvPr id="1820" name="Google Shape;1820;p41"/>
          <p:cNvPicPr preferRelativeResize="0">
            <a:picLocks noGrp="1"/>
          </p:cNvPicPr>
          <p:nvPr>
            <p:ph type="pic" idx="3"/>
          </p:nvPr>
        </p:nvPicPr>
        <p:blipFill rotWithShape="1">
          <a:blip r:embed="rId3">
            <a:alphaModFix/>
          </a:blip>
          <a:srcRect t="9880" b="17360"/>
          <a:stretch/>
        </p:blipFill>
        <p:spPr>
          <a:xfrm>
            <a:off x="5306734" y="1070181"/>
            <a:ext cx="3002700" cy="3003000"/>
          </a:xfrm>
          <a:prstGeom prst="ellipse">
            <a:avLst/>
          </a:prstGeom>
        </p:spPr>
      </p:pic>
      <p:grpSp>
        <p:nvGrpSpPr>
          <p:cNvPr id="1821" name="Google Shape;1821;p41"/>
          <p:cNvGrpSpPr/>
          <p:nvPr/>
        </p:nvGrpSpPr>
        <p:grpSpPr>
          <a:xfrm>
            <a:off x="4858001" y="949250"/>
            <a:ext cx="3572724" cy="3245100"/>
            <a:chOff x="4858001" y="949250"/>
            <a:chExt cx="3572724" cy="3245100"/>
          </a:xfrm>
        </p:grpSpPr>
        <p:sp>
          <p:nvSpPr>
            <p:cNvPr id="1822" name="Google Shape;1822;p41"/>
            <p:cNvSpPr/>
            <p:nvPr/>
          </p:nvSpPr>
          <p:spPr>
            <a:xfrm>
              <a:off x="5185625" y="949250"/>
              <a:ext cx="3245100" cy="3245100"/>
            </a:xfrm>
            <a:prstGeom prst="donut">
              <a:avLst>
                <a:gd name="adj" fmla="val 4128"/>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41"/>
            <p:cNvGrpSpPr/>
            <p:nvPr/>
          </p:nvGrpSpPr>
          <p:grpSpPr>
            <a:xfrm rot="855933">
              <a:off x="4956797" y="1081939"/>
              <a:ext cx="766823" cy="897822"/>
              <a:chOff x="1137018" y="470979"/>
              <a:chExt cx="766874" cy="897881"/>
            </a:xfrm>
          </p:grpSpPr>
          <p:sp>
            <p:nvSpPr>
              <p:cNvPr id="1824" name="Google Shape;1824;p41"/>
              <p:cNvSpPr/>
              <p:nvPr/>
            </p:nvSpPr>
            <p:spPr>
              <a:xfrm>
                <a:off x="1137018" y="470979"/>
                <a:ext cx="766874" cy="897881"/>
              </a:xfrm>
              <a:custGeom>
                <a:avLst/>
                <a:gdLst/>
                <a:ahLst/>
                <a:cxnLst/>
                <a:rect l="l" t="t" r="r" b="b"/>
                <a:pathLst>
                  <a:path w="13159" h="15407" extrusionOk="0">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1"/>
              <p:cNvSpPr/>
              <p:nvPr/>
            </p:nvSpPr>
            <p:spPr>
              <a:xfrm>
                <a:off x="1137018" y="470979"/>
                <a:ext cx="766874" cy="897881"/>
              </a:xfrm>
              <a:custGeom>
                <a:avLst/>
                <a:gdLst/>
                <a:ahLst/>
                <a:cxnLst/>
                <a:rect l="l" t="t" r="r" b="b"/>
                <a:pathLst>
                  <a:path w="13159" h="15407" extrusionOk="0">
                    <a:moveTo>
                      <a:pt x="9430" y="1360"/>
                    </a:moveTo>
                    <a:lnTo>
                      <a:pt x="9465" y="1369"/>
                    </a:lnTo>
                    <a:cubicBezTo>
                      <a:pt x="9465" y="1369"/>
                      <a:pt x="9439" y="1360"/>
                      <a:pt x="9439" y="1360"/>
                    </a:cubicBezTo>
                    <a:close/>
                    <a:moveTo>
                      <a:pt x="7890" y="930"/>
                    </a:moveTo>
                    <a:cubicBezTo>
                      <a:pt x="7601" y="930"/>
                      <a:pt x="7311" y="967"/>
                      <a:pt x="7021" y="1048"/>
                    </a:cubicBezTo>
                    <a:cubicBezTo>
                      <a:pt x="6637" y="1155"/>
                      <a:pt x="6298" y="1342"/>
                      <a:pt x="6004" y="1619"/>
                    </a:cubicBezTo>
                    <a:cubicBezTo>
                      <a:pt x="5942" y="1681"/>
                      <a:pt x="5888" y="1770"/>
                      <a:pt x="5826" y="1851"/>
                    </a:cubicBezTo>
                    <a:cubicBezTo>
                      <a:pt x="6102" y="1761"/>
                      <a:pt x="6334" y="1628"/>
                      <a:pt x="6566" y="1494"/>
                    </a:cubicBezTo>
                    <a:cubicBezTo>
                      <a:pt x="6998" y="1240"/>
                      <a:pt x="7456" y="1093"/>
                      <a:pt x="7938" y="1093"/>
                    </a:cubicBezTo>
                    <a:cubicBezTo>
                      <a:pt x="8033" y="1093"/>
                      <a:pt x="8129" y="1098"/>
                      <a:pt x="8225" y="1110"/>
                    </a:cubicBezTo>
                    <a:cubicBezTo>
                      <a:pt x="8627" y="1155"/>
                      <a:pt x="9028" y="1271"/>
                      <a:pt x="9430" y="1360"/>
                    </a:cubicBezTo>
                    <a:cubicBezTo>
                      <a:pt x="9323" y="1280"/>
                      <a:pt x="9233" y="1173"/>
                      <a:pt x="9117" y="1137"/>
                    </a:cubicBezTo>
                    <a:cubicBezTo>
                      <a:pt x="8713" y="1006"/>
                      <a:pt x="8303" y="930"/>
                      <a:pt x="7890" y="930"/>
                    </a:cubicBezTo>
                    <a:close/>
                    <a:moveTo>
                      <a:pt x="4710" y="5544"/>
                    </a:moveTo>
                    <a:cubicBezTo>
                      <a:pt x="4701" y="5544"/>
                      <a:pt x="4701" y="5553"/>
                      <a:pt x="4701" y="5562"/>
                    </a:cubicBezTo>
                    <a:cubicBezTo>
                      <a:pt x="4701" y="5553"/>
                      <a:pt x="4693" y="5553"/>
                      <a:pt x="4693" y="5553"/>
                    </a:cubicBezTo>
                    <a:cubicBezTo>
                      <a:pt x="4701" y="5544"/>
                      <a:pt x="4701" y="5544"/>
                      <a:pt x="4710" y="5544"/>
                    </a:cubicBezTo>
                    <a:close/>
                    <a:moveTo>
                      <a:pt x="7967" y="3742"/>
                    </a:moveTo>
                    <a:cubicBezTo>
                      <a:pt x="8047" y="3983"/>
                      <a:pt x="8056" y="4277"/>
                      <a:pt x="8047" y="4384"/>
                    </a:cubicBezTo>
                    <a:cubicBezTo>
                      <a:pt x="8011" y="4705"/>
                      <a:pt x="7842" y="4946"/>
                      <a:pt x="7538" y="5026"/>
                    </a:cubicBezTo>
                    <a:cubicBezTo>
                      <a:pt x="7407" y="5065"/>
                      <a:pt x="7265" y="5083"/>
                      <a:pt x="7126" y="5083"/>
                    </a:cubicBezTo>
                    <a:cubicBezTo>
                      <a:pt x="7038" y="5083"/>
                      <a:pt x="6952" y="5076"/>
                      <a:pt x="6869" y="5062"/>
                    </a:cubicBezTo>
                    <a:cubicBezTo>
                      <a:pt x="6352" y="4955"/>
                      <a:pt x="6022" y="4563"/>
                      <a:pt x="5754" y="4125"/>
                    </a:cubicBezTo>
                    <a:cubicBezTo>
                      <a:pt x="5701" y="4045"/>
                      <a:pt x="5647" y="3965"/>
                      <a:pt x="5603" y="3885"/>
                    </a:cubicBezTo>
                    <a:lnTo>
                      <a:pt x="5603" y="3885"/>
                    </a:lnTo>
                    <a:cubicBezTo>
                      <a:pt x="5585" y="4393"/>
                      <a:pt x="5843" y="4732"/>
                      <a:pt x="6182" y="5018"/>
                    </a:cubicBezTo>
                    <a:cubicBezTo>
                      <a:pt x="6521" y="5312"/>
                      <a:pt x="6941" y="5357"/>
                      <a:pt x="7431" y="5419"/>
                    </a:cubicBezTo>
                    <a:cubicBezTo>
                      <a:pt x="7003" y="5731"/>
                      <a:pt x="6584" y="5794"/>
                      <a:pt x="6156" y="5794"/>
                    </a:cubicBezTo>
                    <a:cubicBezTo>
                      <a:pt x="6156" y="5820"/>
                      <a:pt x="6156" y="5847"/>
                      <a:pt x="6147" y="5874"/>
                    </a:cubicBezTo>
                    <a:cubicBezTo>
                      <a:pt x="6209" y="5901"/>
                      <a:pt x="6272" y="5936"/>
                      <a:pt x="6334" y="5954"/>
                    </a:cubicBezTo>
                    <a:cubicBezTo>
                      <a:pt x="6396" y="5972"/>
                      <a:pt x="6459" y="5981"/>
                      <a:pt x="6530" y="5990"/>
                    </a:cubicBezTo>
                    <a:cubicBezTo>
                      <a:pt x="6561" y="5992"/>
                      <a:pt x="6592" y="5994"/>
                      <a:pt x="6623" y="5994"/>
                    </a:cubicBezTo>
                    <a:cubicBezTo>
                      <a:pt x="7381" y="5994"/>
                      <a:pt x="8174" y="5271"/>
                      <a:pt x="8234" y="4491"/>
                    </a:cubicBezTo>
                    <a:cubicBezTo>
                      <a:pt x="8252" y="4313"/>
                      <a:pt x="8154" y="3849"/>
                      <a:pt x="7967" y="3742"/>
                    </a:cubicBezTo>
                    <a:close/>
                    <a:moveTo>
                      <a:pt x="7470" y="377"/>
                    </a:moveTo>
                    <a:cubicBezTo>
                      <a:pt x="8206" y="377"/>
                      <a:pt x="8936" y="609"/>
                      <a:pt x="9644" y="1074"/>
                    </a:cubicBezTo>
                    <a:cubicBezTo>
                      <a:pt x="10134" y="1387"/>
                      <a:pt x="10545" y="1797"/>
                      <a:pt x="10919" y="2279"/>
                    </a:cubicBezTo>
                    <a:cubicBezTo>
                      <a:pt x="10750" y="2332"/>
                      <a:pt x="10649" y="2362"/>
                      <a:pt x="10573" y="2362"/>
                    </a:cubicBezTo>
                    <a:cubicBezTo>
                      <a:pt x="10458" y="2362"/>
                      <a:pt x="10401" y="2291"/>
                      <a:pt x="10250" y="2118"/>
                    </a:cubicBezTo>
                    <a:cubicBezTo>
                      <a:pt x="10152" y="2002"/>
                      <a:pt x="10045" y="1886"/>
                      <a:pt x="9929" y="1797"/>
                    </a:cubicBezTo>
                    <a:cubicBezTo>
                      <a:pt x="9778" y="1685"/>
                      <a:pt x="9615" y="1625"/>
                      <a:pt x="9456" y="1625"/>
                    </a:cubicBezTo>
                    <a:cubicBezTo>
                      <a:pt x="9285" y="1625"/>
                      <a:pt x="9118" y="1694"/>
                      <a:pt x="8975" y="1842"/>
                    </a:cubicBezTo>
                    <a:cubicBezTo>
                      <a:pt x="8838" y="1989"/>
                      <a:pt x="8711" y="2036"/>
                      <a:pt x="8572" y="2036"/>
                    </a:cubicBezTo>
                    <a:cubicBezTo>
                      <a:pt x="8484" y="2036"/>
                      <a:pt x="8391" y="2018"/>
                      <a:pt x="8288" y="1993"/>
                    </a:cubicBezTo>
                    <a:cubicBezTo>
                      <a:pt x="8103" y="1947"/>
                      <a:pt x="7922" y="1925"/>
                      <a:pt x="7746" y="1925"/>
                    </a:cubicBezTo>
                    <a:cubicBezTo>
                      <a:pt x="7071" y="1925"/>
                      <a:pt x="6477" y="2255"/>
                      <a:pt x="6102" y="2850"/>
                    </a:cubicBezTo>
                    <a:cubicBezTo>
                      <a:pt x="5959" y="3073"/>
                      <a:pt x="5888" y="3296"/>
                      <a:pt x="5906" y="3519"/>
                    </a:cubicBezTo>
                    <a:cubicBezTo>
                      <a:pt x="6218" y="3337"/>
                      <a:pt x="6623" y="3258"/>
                      <a:pt x="7017" y="3258"/>
                    </a:cubicBezTo>
                    <a:cubicBezTo>
                      <a:pt x="7592" y="3258"/>
                      <a:pt x="8144" y="3427"/>
                      <a:pt x="8350" y="3697"/>
                    </a:cubicBezTo>
                    <a:cubicBezTo>
                      <a:pt x="8582" y="3992"/>
                      <a:pt x="8680" y="4357"/>
                      <a:pt x="8725" y="4670"/>
                    </a:cubicBezTo>
                    <a:cubicBezTo>
                      <a:pt x="8850" y="5651"/>
                      <a:pt x="8350" y="6365"/>
                      <a:pt x="7360" y="6525"/>
                    </a:cubicBezTo>
                    <a:cubicBezTo>
                      <a:pt x="7244" y="6543"/>
                      <a:pt x="7129" y="6552"/>
                      <a:pt x="7016" y="6552"/>
                    </a:cubicBezTo>
                    <a:cubicBezTo>
                      <a:pt x="5829" y="6552"/>
                      <a:pt x="4815" y="5600"/>
                      <a:pt x="4701" y="4313"/>
                    </a:cubicBezTo>
                    <a:cubicBezTo>
                      <a:pt x="4577" y="3019"/>
                      <a:pt x="5103" y="2011"/>
                      <a:pt x="6057" y="1208"/>
                    </a:cubicBezTo>
                    <a:cubicBezTo>
                      <a:pt x="6156" y="1128"/>
                      <a:pt x="6263" y="1048"/>
                      <a:pt x="6334" y="905"/>
                    </a:cubicBezTo>
                    <a:lnTo>
                      <a:pt x="6334" y="905"/>
                    </a:lnTo>
                    <a:cubicBezTo>
                      <a:pt x="6165" y="1003"/>
                      <a:pt x="5986" y="1083"/>
                      <a:pt x="5826" y="1199"/>
                    </a:cubicBezTo>
                    <a:cubicBezTo>
                      <a:pt x="4657" y="2065"/>
                      <a:pt x="4148" y="3599"/>
                      <a:pt x="4559" y="5018"/>
                    </a:cubicBezTo>
                    <a:cubicBezTo>
                      <a:pt x="4594" y="5116"/>
                      <a:pt x="4603" y="5223"/>
                      <a:pt x="4621" y="5321"/>
                    </a:cubicBezTo>
                    <a:cubicBezTo>
                      <a:pt x="4496" y="5089"/>
                      <a:pt x="4354" y="4875"/>
                      <a:pt x="4247" y="4634"/>
                    </a:cubicBezTo>
                    <a:cubicBezTo>
                      <a:pt x="4139" y="4402"/>
                      <a:pt x="4077" y="4152"/>
                      <a:pt x="3934" y="3920"/>
                    </a:cubicBezTo>
                    <a:lnTo>
                      <a:pt x="3934" y="3920"/>
                    </a:lnTo>
                    <a:cubicBezTo>
                      <a:pt x="3943" y="4036"/>
                      <a:pt x="3943" y="4152"/>
                      <a:pt x="3961" y="4259"/>
                    </a:cubicBezTo>
                    <a:cubicBezTo>
                      <a:pt x="4041" y="4750"/>
                      <a:pt x="4211" y="5214"/>
                      <a:pt x="4452" y="5642"/>
                    </a:cubicBezTo>
                    <a:cubicBezTo>
                      <a:pt x="4523" y="5758"/>
                      <a:pt x="4577" y="5883"/>
                      <a:pt x="4639" y="6008"/>
                    </a:cubicBezTo>
                    <a:cubicBezTo>
                      <a:pt x="4648" y="6017"/>
                      <a:pt x="4666" y="6035"/>
                      <a:pt x="4675" y="6052"/>
                    </a:cubicBezTo>
                    <a:cubicBezTo>
                      <a:pt x="4657" y="6035"/>
                      <a:pt x="4648" y="6026"/>
                      <a:pt x="4630" y="6017"/>
                    </a:cubicBezTo>
                    <a:cubicBezTo>
                      <a:pt x="4023" y="5490"/>
                      <a:pt x="3756" y="4777"/>
                      <a:pt x="3738" y="4001"/>
                    </a:cubicBezTo>
                    <a:cubicBezTo>
                      <a:pt x="3711" y="2529"/>
                      <a:pt x="4434" y="1458"/>
                      <a:pt x="5692" y="825"/>
                    </a:cubicBezTo>
                    <a:cubicBezTo>
                      <a:pt x="6284" y="527"/>
                      <a:pt x="6879" y="377"/>
                      <a:pt x="7470" y="377"/>
                    </a:cubicBezTo>
                    <a:close/>
                    <a:moveTo>
                      <a:pt x="8984" y="7881"/>
                    </a:moveTo>
                    <a:lnTo>
                      <a:pt x="8984" y="7881"/>
                    </a:lnTo>
                    <a:cubicBezTo>
                      <a:pt x="8912" y="8345"/>
                      <a:pt x="8805" y="8702"/>
                      <a:pt x="8618" y="9041"/>
                    </a:cubicBezTo>
                    <a:cubicBezTo>
                      <a:pt x="8457" y="9005"/>
                      <a:pt x="8386" y="8925"/>
                      <a:pt x="8466" y="8773"/>
                    </a:cubicBezTo>
                    <a:cubicBezTo>
                      <a:pt x="8618" y="8497"/>
                      <a:pt x="8778" y="8229"/>
                      <a:pt x="8984" y="7881"/>
                    </a:cubicBezTo>
                    <a:close/>
                    <a:moveTo>
                      <a:pt x="11820" y="6168"/>
                    </a:moveTo>
                    <a:lnTo>
                      <a:pt x="11820" y="6168"/>
                    </a:lnTo>
                    <a:cubicBezTo>
                      <a:pt x="11847" y="7203"/>
                      <a:pt x="11615" y="8131"/>
                      <a:pt x="11348" y="9050"/>
                    </a:cubicBezTo>
                    <a:cubicBezTo>
                      <a:pt x="11785" y="8434"/>
                      <a:pt x="12061" y="6766"/>
                      <a:pt x="11820" y="6168"/>
                    </a:cubicBezTo>
                    <a:close/>
                    <a:moveTo>
                      <a:pt x="9242" y="6588"/>
                    </a:moveTo>
                    <a:lnTo>
                      <a:pt x="9242" y="6588"/>
                    </a:lnTo>
                    <a:cubicBezTo>
                      <a:pt x="9528" y="7489"/>
                      <a:pt x="9332" y="8318"/>
                      <a:pt x="8975" y="9139"/>
                    </a:cubicBezTo>
                    <a:cubicBezTo>
                      <a:pt x="8769" y="9121"/>
                      <a:pt x="8805" y="9068"/>
                      <a:pt x="8885" y="8880"/>
                    </a:cubicBezTo>
                    <a:cubicBezTo>
                      <a:pt x="9091" y="8372"/>
                      <a:pt x="9180" y="8176"/>
                      <a:pt x="9233" y="7667"/>
                    </a:cubicBezTo>
                    <a:cubicBezTo>
                      <a:pt x="9260" y="7399"/>
                      <a:pt x="9233" y="6864"/>
                      <a:pt x="9242" y="6588"/>
                    </a:cubicBezTo>
                    <a:close/>
                    <a:moveTo>
                      <a:pt x="9421" y="5713"/>
                    </a:moveTo>
                    <a:lnTo>
                      <a:pt x="9421" y="5713"/>
                    </a:lnTo>
                    <a:cubicBezTo>
                      <a:pt x="9626" y="5927"/>
                      <a:pt x="9786" y="6623"/>
                      <a:pt x="9822" y="6891"/>
                    </a:cubicBezTo>
                    <a:cubicBezTo>
                      <a:pt x="9947" y="7756"/>
                      <a:pt x="9840" y="8595"/>
                      <a:pt x="9501" y="9398"/>
                    </a:cubicBezTo>
                    <a:cubicBezTo>
                      <a:pt x="9474" y="9442"/>
                      <a:pt x="9447" y="9496"/>
                      <a:pt x="9421" y="9540"/>
                    </a:cubicBezTo>
                    <a:cubicBezTo>
                      <a:pt x="9412" y="9558"/>
                      <a:pt x="9385" y="9576"/>
                      <a:pt x="9349" y="9621"/>
                    </a:cubicBezTo>
                    <a:cubicBezTo>
                      <a:pt x="9162" y="9416"/>
                      <a:pt x="9082" y="9228"/>
                      <a:pt x="9216" y="8934"/>
                    </a:cubicBezTo>
                    <a:cubicBezTo>
                      <a:pt x="9599" y="8131"/>
                      <a:pt x="9679" y="7283"/>
                      <a:pt x="9555" y="6400"/>
                    </a:cubicBezTo>
                    <a:cubicBezTo>
                      <a:pt x="9546" y="6311"/>
                      <a:pt x="9456" y="5838"/>
                      <a:pt x="9421" y="5713"/>
                    </a:cubicBezTo>
                    <a:close/>
                    <a:moveTo>
                      <a:pt x="9572" y="5107"/>
                    </a:moveTo>
                    <a:lnTo>
                      <a:pt x="9572" y="5107"/>
                    </a:lnTo>
                    <a:cubicBezTo>
                      <a:pt x="9608" y="5134"/>
                      <a:pt x="9795" y="5410"/>
                      <a:pt x="9822" y="5446"/>
                    </a:cubicBezTo>
                    <a:cubicBezTo>
                      <a:pt x="10634" y="6713"/>
                      <a:pt x="10518" y="8764"/>
                      <a:pt x="9563" y="9924"/>
                    </a:cubicBezTo>
                    <a:cubicBezTo>
                      <a:pt x="9519" y="9978"/>
                      <a:pt x="9456" y="10031"/>
                      <a:pt x="9349" y="10049"/>
                    </a:cubicBezTo>
                    <a:cubicBezTo>
                      <a:pt x="9367" y="9978"/>
                      <a:pt x="9385" y="9897"/>
                      <a:pt x="9412" y="9835"/>
                    </a:cubicBezTo>
                    <a:cubicBezTo>
                      <a:pt x="10125" y="8434"/>
                      <a:pt x="10340" y="6989"/>
                      <a:pt x="9733" y="5481"/>
                    </a:cubicBezTo>
                    <a:cubicBezTo>
                      <a:pt x="9715" y="5455"/>
                      <a:pt x="9581" y="5142"/>
                      <a:pt x="9572" y="5107"/>
                    </a:cubicBezTo>
                    <a:close/>
                    <a:moveTo>
                      <a:pt x="2659" y="11111"/>
                    </a:moveTo>
                    <a:cubicBezTo>
                      <a:pt x="2651" y="11111"/>
                      <a:pt x="2650" y="11111"/>
                      <a:pt x="2644" y="11116"/>
                    </a:cubicBezTo>
                    <a:lnTo>
                      <a:pt x="2644" y="11116"/>
                    </a:lnTo>
                    <a:cubicBezTo>
                      <a:pt x="2644" y="11117"/>
                      <a:pt x="2645" y="11117"/>
                      <a:pt x="2645" y="11117"/>
                    </a:cubicBezTo>
                    <a:lnTo>
                      <a:pt x="2645" y="11117"/>
                    </a:lnTo>
                    <a:lnTo>
                      <a:pt x="2659" y="11111"/>
                    </a:lnTo>
                    <a:close/>
                    <a:moveTo>
                      <a:pt x="9497" y="1944"/>
                    </a:moveTo>
                    <a:cubicBezTo>
                      <a:pt x="9681" y="1944"/>
                      <a:pt x="9865" y="2076"/>
                      <a:pt x="10054" y="2341"/>
                    </a:cubicBezTo>
                    <a:cubicBezTo>
                      <a:pt x="10616" y="3153"/>
                      <a:pt x="11142" y="3992"/>
                      <a:pt x="11490" y="4928"/>
                    </a:cubicBezTo>
                    <a:cubicBezTo>
                      <a:pt x="11544" y="5062"/>
                      <a:pt x="11606" y="5196"/>
                      <a:pt x="11705" y="5312"/>
                    </a:cubicBezTo>
                    <a:cubicBezTo>
                      <a:pt x="11562" y="4366"/>
                      <a:pt x="11098" y="3546"/>
                      <a:pt x="10607" y="2725"/>
                    </a:cubicBezTo>
                    <a:cubicBezTo>
                      <a:pt x="10692" y="2713"/>
                      <a:pt x="10768" y="2707"/>
                      <a:pt x="10837" y="2707"/>
                    </a:cubicBezTo>
                    <a:cubicBezTo>
                      <a:pt x="11146" y="2707"/>
                      <a:pt x="11314" y="2829"/>
                      <a:pt x="11481" y="3135"/>
                    </a:cubicBezTo>
                    <a:cubicBezTo>
                      <a:pt x="11829" y="3751"/>
                      <a:pt x="12035" y="4420"/>
                      <a:pt x="12142" y="5125"/>
                    </a:cubicBezTo>
                    <a:cubicBezTo>
                      <a:pt x="12632" y="8167"/>
                      <a:pt x="11713" y="10709"/>
                      <a:pt x="9555" y="12806"/>
                    </a:cubicBezTo>
                    <a:cubicBezTo>
                      <a:pt x="9510" y="12850"/>
                      <a:pt x="9474" y="12895"/>
                      <a:pt x="9430" y="12948"/>
                    </a:cubicBezTo>
                    <a:cubicBezTo>
                      <a:pt x="9430" y="12948"/>
                      <a:pt x="9421" y="12957"/>
                      <a:pt x="9421" y="12957"/>
                    </a:cubicBezTo>
                    <a:lnTo>
                      <a:pt x="9412" y="12930"/>
                    </a:lnTo>
                    <a:lnTo>
                      <a:pt x="9412" y="12930"/>
                    </a:lnTo>
                    <a:lnTo>
                      <a:pt x="9430" y="12948"/>
                    </a:lnTo>
                    <a:cubicBezTo>
                      <a:pt x="9465" y="12823"/>
                      <a:pt x="9483" y="12690"/>
                      <a:pt x="9537" y="12574"/>
                    </a:cubicBezTo>
                    <a:cubicBezTo>
                      <a:pt x="9662" y="12306"/>
                      <a:pt x="9742" y="12038"/>
                      <a:pt x="9653" y="11735"/>
                    </a:cubicBezTo>
                    <a:cubicBezTo>
                      <a:pt x="9617" y="11619"/>
                      <a:pt x="9644" y="11467"/>
                      <a:pt x="9688" y="11343"/>
                    </a:cubicBezTo>
                    <a:cubicBezTo>
                      <a:pt x="9867" y="10834"/>
                      <a:pt x="9876" y="10781"/>
                      <a:pt x="9653" y="10290"/>
                    </a:cubicBezTo>
                    <a:cubicBezTo>
                      <a:pt x="9733" y="10156"/>
                      <a:pt x="9831" y="10004"/>
                      <a:pt x="9920" y="9853"/>
                    </a:cubicBezTo>
                    <a:cubicBezTo>
                      <a:pt x="10937" y="8220"/>
                      <a:pt x="11080" y="6552"/>
                      <a:pt x="10063" y="4866"/>
                    </a:cubicBezTo>
                    <a:cubicBezTo>
                      <a:pt x="9804" y="4429"/>
                      <a:pt x="9492" y="4018"/>
                      <a:pt x="9153" y="3653"/>
                    </a:cubicBezTo>
                    <a:cubicBezTo>
                      <a:pt x="8641" y="3076"/>
                      <a:pt x="8007" y="2849"/>
                      <a:pt x="7307" y="2849"/>
                    </a:cubicBezTo>
                    <a:cubicBezTo>
                      <a:pt x="7141" y="2849"/>
                      <a:pt x="6971" y="2861"/>
                      <a:pt x="6798" y="2885"/>
                    </a:cubicBezTo>
                    <a:cubicBezTo>
                      <a:pt x="6700" y="2903"/>
                      <a:pt x="6611" y="2912"/>
                      <a:pt x="6441" y="2948"/>
                    </a:cubicBezTo>
                    <a:cubicBezTo>
                      <a:pt x="6802" y="2450"/>
                      <a:pt x="7229" y="2224"/>
                      <a:pt x="7738" y="2224"/>
                    </a:cubicBezTo>
                    <a:cubicBezTo>
                      <a:pt x="7758" y="2224"/>
                      <a:pt x="7777" y="2225"/>
                      <a:pt x="7797" y="2225"/>
                    </a:cubicBezTo>
                    <a:cubicBezTo>
                      <a:pt x="8234" y="2234"/>
                      <a:pt x="8654" y="2341"/>
                      <a:pt x="9028" y="2653"/>
                    </a:cubicBezTo>
                    <a:cubicBezTo>
                      <a:pt x="10090" y="3528"/>
                      <a:pt x="10857" y="4598"/>
                      <a:pt x="11125" y="5990"/>
                    </a:cubicBezTo>
                    <a:cubicBezTo>
                      <a:pt x="11312" y="6971"/>
                      <a:pt x="11187" y="7944"/>
                      <a:pt x="10911" y="8898"/>
                    </a:cubicBezTo>
                    <a:cubicBezTo>
                      <a:pt x="10875" y="9032"/>
                      <a:pt x="10830" y="9157"/>
                      <a:pt x="10777" y="9344"/>
                    </a:cubicBezTo>
                    <a:cubicBezTo>
                      <a:pt x="11330" y="8622"/>
                      <a:pt x="11624" y="6695"/>
                      <a:pt x="11223" y="5473"/>
                    </a:cubicBezTo>
                    <a:cubicBezTo>
                      <a:pt x="10795" y="4179"/>
                      <a:pt x="10018" y="3135"/>
                      <a:pt x="8957" y="2323"/>
                    </a:cubicBezTo>
                    <a:cubicBezTo>
                      <a:pt x="9138" y="2071"/>
                      <a:pt x="9317" y="1944"/>
                      <a:pt x="9497" y="1944"/>
                    </a:cubicBezTo>
                    <a:close/>
                    <a:moveTo>
                      <a:pt x="6512" y="10165"/>
                    </a:moveTo>
                    <a:cubicBezTo>
                      <a:pt x="7057" y="10629"/>
                      <a:pt x="7155" y="11191"/>
                      <a:pt x="6851" y="11824"/>
                    </a:cubicBezTo>
                    <a:cubicBezTo>
                      <a:pt x="6477" y="12618"/>
                      <a:pt x="5870" y="13145"/>
                      <a:pt x="5121" y="13510"/>
                    </a:cubicBezTo>
                    <a:cubicBezTo>
                      <a:pt x="4960" y="13591"/>
                      <a:pt x="4773" y="13617"/>
                      <a:pt x="4594" y="13662"/>
                    </a:cubicBezTo>
                    <a:cubicBezTo>
                      <a:pt x="4666" y="13608"/>
                      <a:pt x="4728" y="13546"/>
                      <a:pt x="4800" y="13501"/>
                    </a:cubicBezTo>
                    <a:cubicBezTo>
                      <a:pt x="5005" y="13377"/>
                      <a:pt x="5228" y="13269"/>
                      <a:pt x="5415" y="13127"/>
                    </a:cubicBezTo>
                    <a:cubicBezTo>
                      <a:pt x="5638" y="12948"/>
                      <a:pt x="5834" y="12734"/>
                      <a:pt x="6022" y="12511"/>
                    </a:cubicBezTo>
                    <a:lnTo>
                      <a:pt x="6022" y="12511"/>
                    </a:lnTo>
                    <a:cubicBezTo>
                      <a:pt x="5423" y="12983"/>
                      <a:pt x="4824" y="13480"/>
                      <a:pt x="4022" y="13480"/>
                    </a:cubicBezTo>
                    <a:cubicBezTo>
                      <a:pt x="3975" y="13480"/>
                      <a:pt x="3928" y="13478"/>
                      <a:pt x="3881" y="13475"/>
                    </a:cubicBezTo>
                    <a:cubicBezTo>
                      <a:pt x="4193" y="13332"/>
                      <a:pt x="4523" y="13225"/>
                      <a:pt x="4809" y="13038"/>
                    </a:cubicBezTo>
                    <a:cubicBezTo>
                      <a:pt x="5076" y="12859"/>
                      <a:pt x="5308" y="12618"/>
                      <a:pt x="5549" y="12395"/>
                    </a:cubicBezTo>
                    <a:lnTo>
                      <a:pt x="5549" y="12395"/>
                    </a:lnTo>
                    <a:cubicBezTo>
                      <a:pt x="5415" y="12484"/>
                      <a:pt x="5281" y="12556"/>
                      <a:pt x="5165" y="12654"/>
                    </a:cubicBezTo>
                    <a:cubicBezTo>
                      <a:pt x="4657" y="13082"/>
                      <a:pt x="4086" y="13323"/>
                      <a:pt x="3426" y="13341"/>
                    </a:cubicBezTo>
                    <a:cubicBezTo>
                      <a:pt x="3337" y="13341"/>
                      <a:pt x="3247" y="13323"/>
                      <a:pt x="3069" y="13296"/>
                    </a:cubicBezTo>
                    <a:cubicBezTo>
                      <a:pt x="3187" y="13229"/>
                      <a:pt x="3249" y="13162"/>
                      <a:pt x="3293" y="13162"/>
                    </a:cubicBezTo>
                    <a:cubicBezTo>
                      <a:pt x="3296" y="13162"/>
                      <a:pt x="3298" y="13162"/>
                      <a:pt x="3301" y="13162"/>
                    </a:cubicBezTo>
                    <a:cubicBezTo>
                      <a:pt x="3373" y="13169"/>
                      <a:pt x="3443" y="13172"/>
                      <a:pt x="3512" y="13172"/>
                    </a:cubicBezTo>
                    <a:cubicBezTo>
                      <a:pt x="4291" y="13172"/>
                      <a:pt x="4848" y="12763"/>
                      <a:pt x="5397" y="12172"/>
                    </a:cubicBezTo>
                    <a:cubicBezTo>
                      <a:pt x="5647" y="11913"/>
                      <a:pt x="6182" y="11887"/>
                      <a:pt x="6173" y="11860"/>
                    </a:cubicBezTo>
                    <a:cubicBezTo>
                      <a:pt x="6031" y="11798"/>
                      <a:pt x="5754" y="11762"/>
                      <a:pt x="5656" y="11735"/>
                    </a:cubicBezTo>
                    <a:cubicBezTo>
                      <a:pt x="5174" y="11601"/>
                      <a:pt x="4737" y="11030"/>
                      <a:pt x="5067" y="10459"/>
                    </a:cubicBezTo>
                    <a:cubicBezTo>
                      <a:pt x="5170" y="10275"/>
                      <a:pt x="5319" y="10182"/>
                      <a:pt x="5466" y="10182"/>
                    </a:cubicBezTo>
                    <a:cubicBezTo>
                      <a:pt x="5611" y="10182"/>
                      <a:pt x="5755" y="10273"/>
                      <a:pt x="5852" y="10459"/>
                    </a:cubicBezTo>
                    <a:cubicBezTo>
                      <a:pt x="5933" y="10602"/>
                      <a:pt x="5942" y="10798"/>
                      <a:pt x="5959" y="10968"/>
                    </a:cubicBezTo>
                    <a:cubicBezTo>
                      <a:pt x="5968" y="11093"/>
                      <a:pt x="5933" y="11209"/>
                      <a:pt x="5950" y="11334"/>
                    </a:cubicBezTo>
                    <a:cubicBezTo>
                      <a:pt x="6156" y="10968"/>
                      <a:pt x="6111" y="10602"/>
                      <a:pt x="5897" y="10192"/>
                    </a:cubicBezTo>
                    <a:lnTo>
                      <a:pt x="5897" y="10192"/>
                    </a:lnTo>
                    <a:cubicBezTo>
                      <a:pt x="6396" y="10522"/>
                      <a:pt x="6495" y="10923"/>
                      <a:pt x="6289" y="11601"/>
                    </a:cubicBezTo>
                    <a:lnTo>
                      <a:pt x="6298" y="11601"/>
                    </a:lnTo>
                    <a:cubicBezTo>
                      <a:pt x="6602" y="11271"/>
                      <a:pt x="6566" y="10825"/>
                      <a:pt x="6396" y="10442"/>
                    </a:cubicBezTo>
                    <a:lnTo>
                      <a:pt x="6396" y="10442"/>
                    </a:lnTo>
                    <a:cubicBezTo>
                      <a:pt x="6664" y="10736"/>
                      <a:pt x="6762" y="11057"/>
                      <a:pt x="6771" y="11387"/>
                    </a:cubicBezTo>
                    <a:cubicBezTo>
                      <a:pt x="6905" y="10888"/>
                      <a:pt x="6637" y="10549"/>
                      <a:pt x="6512" y="10165"/>
                    </a:cubicBezTo>
                    <a:close/>
                    <a:moveTo>
                      <a:pt x="1508" y="11271"/>
                    </a:moveTo>
                    <a:lnTo>
                      <a:pt x="1508" y="11271"/>
                    </a:lnTo>
                    <a:cubicBezTo>
                      <a:pt x="1213" y="11387"/>
                      <a:pt x="1115" y="11637"/>
                      <a:pt x="1035" y="11896"/>
                    </a:cubicBezTo>
                    <a:cubicBezTo>
                      <a:pt x="824" y="12556"/>
                      <a:pt x="1064" y="13347"/>
                      <a:pt x="1817" y="13908"/>
                    </a:cubicBezTo>
                    <a:lnTo>
                      <a:pt x="1817" y="13908"/>
                    </a:lnTo>
                    <a:cubicBezTo>
                      <a:pt x="1067" y="13122"/>
                      <a:pt x="918" y="12257"/>
                      <a:pt x="1508" y="11271"/>
                    </a:cubicBezTo>
                    <a:close/>
                    <a:moveTo>
                      <a:pt x="1817" y="13908"/>
                    </a:moveTo>
                    <a:cubicBezTo>
                      <a:pt x="1827" y="13918"/>
                      <a:pt x="1837" y="13928"/>
                      <a:pt x="1847" y="13939"/>
                    </a:cubicBezTo>
                    <a:lnTo>
                      <a:pt x="1847" y="13930"/>
                    </a:lnTo>
                    <a:cubicBezTo>
                      <a:pt x="1837" y="13922"/>
                      <a:pt x="1827" y="13915"/>
                      <a:pt x="1817" y="13908"/>
                    </a:cubicBezTo>
                    <a:close/>
                    <a:moveTo>
                      <a:pt x="1633" y="13983"/>
                    </a:moveTo>
                    <a:lnTo>
                      <a:pt x="1642" y="13992"/>
                    </a:lnTo>
                    <a:cubicBezTo>
                      <a:pt x="1642" y="13983"/>
                      <a:pt x="1633" y="13983"/>
                      <a:pt x="1633" y="13983"/>
                    </a:cubicBezTo>
                    <a:close/>
                    <a:moveTo>
                      <a:pt x="1633" y="13983"/>
                    </a:moveTo>
                    <a:cubicBezTo>
                      <a:pt x="1642" y="13983"/>
                      <a:pt x="1642" y="13992"/>
                      <a:pt x="1650" y="13992"/>
                    </a:cubicBezTo>
                    <a:cubicBezTo>
                      <a:pt x="1642" y="13992"/>
                      <a:pt x="1642" y="13983"/>
                      <a:pt x="1642" y="13983"/>
                    </a:cubicBezTo>
                    <a:close/>
                    <a:moveTo>
                      <a:pt x="8859" y="10825"/>
                    </a:moveTo>
                    <a:cubicBezTo>
                      <a:pt x="8787" y="10950"/>
                      <a:pt x="8671" y="11173"/>
                      <a:pt x="8600" y="11307"/>
                    </a:cubicBezTo>
                    <a:cubicBezTo>
                      <a:pt x="8252" y="11922"/>
                      <a:pt x="7806" y="12422"/>
                      <a:pt x="7271" y="12868"/>
                    </a:cubicBezTo>
                    <a:cubicBezTo>
                      <a:pt x="6899" y="13188"/>
                      <a:pt x="6694" y="13290"/>
                      <a:pt x="6683" y="13304"/>
                    </a:cubicBezTo>
                    <a:lnTo>
                      <a:pt x="6683" y="13304"/>
                    </a:lnTo>
                    <a:cubicBezTo>
                      <a:pt x="6703" y="13274"/>
                      <a:pt x="7274" y="12676"/>
                      <a:pt x="7449" y="12431"/>
                    </a:cubicBezTo>
                    <a:cubicBezTo>
                      <a:pt x="7744" y="12003"/>
                      <a:pt x="8002" y="11557"/>
                      <a:pt x="8091" y="11030"/>
                    </a:cubicBezTo>
                    <a:lnTo>
                      <a:pt x="8091" y="11030"/>
                    </a:lnTo>
                    <a:cubicBezTo>
                      <a:pt x="8020" y="11173"/>
                      <a:pt x="7931" y="11316"/>
                      <a:pt x="7860" y="11467"/>
                    </a:cubicBezTo>
                    <a:cubicBezTo>
                      <a:pt x="7057" y="13153"/>
                      <a:pt x="5683" y="14188"/>
                      <a:pt x="3881" y="14483"/>
                    </a:cubicBezTo>
                    <a:cubicBezTo>
                      <a:pt x="3709" y="14509"/>
                      <a:pt x="3492" y="14523"/>
                      <a:pt x="3286" y="14523"/>
                    </a:cubicBezTo>
                    <a:cubicBezTo>
                      <a:pt x="3139" y="14523"/>
                      <a:pt x="2997" y="14515"/>
                      <a:pt x="2882" y="14501"/>
                    </a:cubicBezTo>
                    <a:lnTo>
                      <a:pt x="2882" y="14501"/>
                    </a:lnTo>
                    <a:cubicBezTo>
                      <a:pt x="3353" y="14658"/>
                      <a:pt x="3854" y="14728"/>
                      <a:pt x="4359" y="14728"/>
                    </a:cubicBezTo>
                    <a:cubicBezTo>
                      <a:pt x="6167" y="14728"/>
                      <a:pt x="8011" y="13828"/>
                      <a:pt x="8618" y="12823"/>
                    </a:cubicBezTo>
                    <a:lnTo>
                      <a:pt x="8618" y="12823"/>
                    </a:lnTo>
                    <a:cubicBezTo>
                      <a:pt x="7735" y="13707"/>
                      <a:pt x="6512" y="14197"/>
                      <a:pt x="5415" y="14349"/>
                    </a:cubicBezTo>
                    <a:cubicBezTo>
                      <a:pt x="6093" y="14153"/>
                      <a:pt x="6834" y="13831"/>
                      <a:pt x="7422" y="13430"/>
                    </a:cubicBezTo>
                    <a:cubicBezTo>
                      <a:pt x="8011" y="13020"/>
                      <a:pt x="8484" y="12591"/>
                      <a:pt x="8868" y="11940"/>
                    </a:cubicBezTo>
                    <a:lnTo>
                      <a:pt x="8868" y="11940"/>
                    </a:lnTo>
                    <a:cubicBezTo>
                      <a:pt x="8359" y="12440"/>
                      <a:pt x="7690" y="13002"/>
                      <a:pt x="6994" y="13368"/>
                    </a:cubicBezTo>
                    <a:cubicBezTo>
                      <a:pt x="7030" y="13332"/>
                      <a:pt x="7360" y="13029"/>
                      <a:pt x="7440" y="12939"/>
                    </a:cubicBezTo>
                    <a:cubicBezTo>
                      <a:pt x="7913" y="12467"/>
                      <a:pt x="8252" y="12137"/>
                      <a:pt x="8591" y="11548"/>
                    </a:cubicBezTo>
                    <a:cubicBezTo>
                      <a:pt x="8662" y="11414"/>
                      <a:pt x="8823" y="11012"/>
                      <a:pt x="8859" y="10825"/>
                    </a:cubicBezTo>
                    <a:close/>
                    <a:moveTo>
                      <a:pt x="7485" y="8069"/>
                    </a:moveTo>
                    <a:lnTo>
                      <a:pt x="7485" y="8069"/>
                    </a:lnTo>
                    <a:cubicBezTo>
                      <a:pt x="7637" y="8193"/>
                      <a:pt x="7726" y="8238"/>
                      <a:pt x="7761" y="8309"/>
                    </a:cubicBezTo>
                    <a:cubicBezTo>
                      <a:pt x="7895" y="8532"/>
                      <a:pt x="8011" y="8764"/>
                      <a:pt x="8118" y="8996"/>
                    </a:cubicBezTo>
                    <a:cubicBezTo>
                      <a:pt x="8216" y="9219"/>
                      <a:pt x="8368" y="9344"/>
                      <a:pt x="8600" y="9389"/>
                    </a:cubicBezTo>
                    <a:cubicBezTo>
                      <a:pt x="8975" y="9460"/>
                      <a:pt x="9055" y="9549"/>
                      <a:pt x="9046" y="9942"/>
                    </a:cubicBezTo>
                    <a:cubicBezTo>
                      <a:pt x="9028" y="10192"/>
                      <a:pt x="9100" y="10361"/>
                      <a:pt x="9305" y="10495"/>
                    </a:cubicBezTo>
                    <a:cubicBezTo>
                      <a:pt x="9528" y="10629"/>
                      <a:pt x="9572" y="10861"/>
                      <a:pt x="9465" y="11075"/>
                    </a:cubicBezTo>
                    <a:cubicBezTo>
                      <a:pt x="9296" y="11396"/>
                      <a:pt x="9278" y="11717"/>
                      <a:pt x="9332" y="12074"/>
                    </a:cubicBezTo>
                    <a:cubicBezTo>
                      <a:pt x="9376" y="12360"/>
                      <a:pt x="9242" y="12609"/>
                      <a:pt x="9100" y="12850"/>
                    </a:cubicBezTo>
                    <a:cubicBezTo>
                      <a:pt x="8823" y="13287"/>
                      <a:pt x="8466" y="13644"/>
                      <a:pt x="8038" y="13903"/>
                    </a:cubicBezTo>
                    <a:cubicBezTo>
                      <a:pt x="6930" y="14591"/>
                      <a:pt x="5751" y="14973"/>
                      <a:pt x="4487" y="14973"/>
                    </a:cubicBezTo>
                    <a:cubicBezTo>
                      <a:pt x="4194" y="14973"/>
                      <a:pt x="3897" y="14953"/>
                      <a:pt x="3595" y="14911"/>
                    </a:cubicBezTo>
                    <a:cubicBezTo>
                      <a:pt x="2989" y="14822"/>
                      <a:pt x="2105" y="14608"/>
                      <a:pt x="1668" y="14170"/>
                    </a:cubicBezTo>
                    <a:cubicBezTo>
                      <a:pt x="446" y="12975"/>
                      <a:pt x="286" y="12235"/>
                      <a:pt x="518" y="11316"/>
                    </a:cubicBezTo>
                    <a:cubicBezTo>
                      <a:pt x="535" y="11227"/>
                      <a:pt x="571" y="11137"/>
                      <a:pt x="607" y="11048"/>
                    </a:cubicBezTo>
                    <a:cubicBezTo>
                      <a:pt x="882" y="10415"/>
                      <a:pt x="1426" y="10048"/>
                      <a:pt x="1982" y="10048"/>
                    </a:cubicBezTo>
                    <a:cubicBezTo>
                      <a:pt x="2202" y="10048"/>
                      <a:pt x="2424" y="10106"/>
                      <a:pt x="2632" y="10227"/>
                    </a:cubicBezTo>
                    <a:cubicBezTo>
                      <a:pt x="3604" y="10789"/>
                      <a:pt x="3640" y="11913"/>
                      <a:pt x="3230" y="12583"/>
                    </a:cubicBezTo>
                    <a:cubicBezTo>
                      <a:pt x="3061" y="12856"/>
                      <a:pt x="2877" y="12985"/>
                      <a:pt x="2648" y="12985"/>
                    </a:cubicBezTo>
                    <a:cubicBezTo>
                      <a:pt x="2526" y="12985"/>
                      <a:pt x="2391" y="12948"/>
                      <a:pt x="2239" y="12877"/>
                    </a:cubicBezTo>
                    <a:cubicBezTo>
                      <a:pt x="2150" y="12841"/>
                      <a:pt x="2061" y="12806"/>
                      <a:pt x="1972" y="12770"/>
                    </a:cubicBezTo>
                    <a:cubicBezTo>
                      <a:pt x="1945" y="12529"/>
                      <a:pt x="2088" y="12377"/>
                      <a:pt x="2221" y="12235"/>
                    </a:cubicBezTo>
                    <a:cubicBezTo>
                      <a:pt x="2355" y="12092"/>
                      <a:pt x="2498" y="11967"/>
                      <a:pt x="2614" y="11815"/>
                    </a:cubicBezTo>
                    <a:cubicBezTo>
                      <a:pt x="2780" y="11597"/>
                      <a:pt x="2843" y="11362"/>
                      <a:pt x="2645" y="11117"/>
                    </a:cubicBezTo>
                    <a:lnTo>
                      <a:pt x="2645" y="11117"/>
                    </a:lnTo>
                    <a:lnTo>
                      <a:pt x="2641" y="11120"/>
                    </a:lnTo>
                    <a:cubicBezTo>
                      <a:pt x="2642" y="11118"/>
                      <a:pt x="2643" y="11117"/>
                      <a:pt x="2644" y="11116"/>
                    </a:cubicBezTo>
                    <a:lnTo>
                      <a:pt x="2644" y="11116"/>
                    </a:lnTo>
                    <a:cubicBezTo>
                      <a:pt x="2640" y="11111"/>
                      <a:pt x="2636" y="11107"/>
                      <a:pt x="2632" y="11102"/>
                    </a:cubicBezTo>
                    <a:lnTo>
                      <a:pt x="2632" y="11102"/>
                    </a:lnTo>
                    <a:cubicBezTo>
                      <a:pt x="2641" y="11111"/>
                      <a:pt x="2650" y="11111"/>
                      <a:pt x="2659" y="11111"/>
                    </a:cubicBezTo>
                    <a:cubicBezTo>
                      <a:pt x="2678" y="11105"/>
                      <a:pt x="2695" y="11103"/>
                      <a:pt x="2711" y="11103"/>
                    </a:cubicBezTo>
                    <a:cubicBezTo>
                      <a:pt x="2800" y="11103"/>
                      <a:pt x="2845" y="11179"/>
                      <a:pt x="2891" y="11262"/>
                    </a:cubicBezTo>
                    <a:cubicBezTo>
                      <a:pt x="3024" y="11548"/>
                      <a:pt x="3051" y="11842"/>
                      <a:pt x="2989" y="12154"/>
                    </a:cubicBezTo>
                    <a:cubicBezTo>
                      <a:pt x="2971" y="12261"/>
                      <a:pt x="2935" y="12360"/>
                      <a:pt x="2899" y="12493"/>
                    </a:cubicBezTo>
                    <a:cubicBezTo>
                      <a:pt x="3247" y="12190"/>
                      <a:pt x="3301" y="11628"/>
                      <a:pt x="3060" y="11137"/>
                    </a:cubicBezTo>
                    <a:cubicBezTo>
                      <a:pt x="2857" y="10709"/>
                      <a:pt x="2465" y="10476"/>
                      <a:pt x="1994" y="10476"/>
                    </a:cubicBezTo>
                    <a:cubicBezTo>
                      <a:pt x="1886" y="10476"/>
                      <a:pt x="1774" y="10488"/>
                      <a:pt x="1659" y="10513"/>
                    </a:cubicBezTo>
                    <a:cubicBezTo>
                      <a:pt x="1133" y="10638"/>
                      <a:pt x="732" y="11200"/>
                      <a:pt x="723" y="11931"/>
                    </a:cubicBezTo>
                    <a:cubicBezTo>
                      <a:pt x="848" y="11655"/>
                      <a:pt x="919" y="11450"/>
                      <a:pt x="1026" y="11271"/>
                    </a:cubicBezTo>
                    <a:cubicBezTo>
                      <a:pt x="1168" y="11013"/>
                      <a:pt x="1399" y="10881"/>
                      <a:pt x="1637" y="10881"/>
                    </a:cubicBezTo>
                    <a:cubicBezTo>
                      <a:pt x="1817" y="10881"/>
                      <a:pt x="2000" y="10957"/>
                      <a:pt x="2150" y="11111"/>
                    </a:cubicBezTo>
                    <a:cubicBezTo>
                      <a:pt x="2355" y="11316"/>
                      <a:pt x="2355" y="11467"/>
                      <a:pt x="2159" y="11673"/>
                    </a:cubicBezTo>
                    <a:cubicBezTo>
                      <a:pt x="2088" y="11753"/>
                      <a:pt x="1998" y="11824"/>
                      <a:pt x="1927" y="11896"/>
                    </a:cubicBezTo>
                    <a:cubicBezTo>
                      <a:pt x="1249" y="12574"/>
                      <a:pt x="1365" y="13457"/>
                      <a:pt x="2186" y="13939"/>
                    </a:cubicBezTo>
                    <a:cubicBezTo>
                      <a:pt x="2612" y="14185"/>
                      <a:pt x="3052" y="14293"/>
                      <a:pt x="3503" y="14293"/>
                    </a:cubicBezTo>
                    <a:cubicBezTo>
                      <a:pt x="3788" y="14293"/>
                      <a:pt x="4078" y="14250"/>
                      <a:pt x="4371" y="14170"/>
                    </a:cubicBezTo>
                    <a:cubicBezTo>
                      <a:pt x="5959" y="13751"/>
                      <a:pt x="6896" y="12627"/>
                      <a:pt x="7440" y="11102"/>
                    </a:cubicBezTo>
                    <a:cubicBezTo>
                      <a:pt x="7699" y="10370"/>
                      <a:pt x="7690" y="9612"/>
                      <a:pt x="7565" y="8845"/>
                    </a:cubicBezTo>
                    <a:cubicBezTo>
                      <a:pt x="7529" y="8622"/>
                      <a:pt x="7521" y="8390"/>
                      <a:pt x="7485" y="8069"/>
                    </a:cubicBezTo>
                    <a:close/>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42"/>
          <p:cNvSpPr txBox="1">
            <a:spLocks noGrp="1"/>
          </p:cNvSpPr>
          <p:nvPr>
            <p:ph type="title"/>
          </p:nvPr>
        </p:nvSpPr>
        <p:spPr>
          <a:xfrm>
            <a:off x="1747050" y="819200"/>
            <a:ext cx="5643600" cy="572700"/>
          </a:xfrm>
          <a:prstGeom prst="rect">
            <a:avLst/>
          </a:prstGeom>
        </p:spPr>
        <p:txBody>
          <a:bodyPr spcFirstLastPara="1" wrap="square" lIns="91425" tIns="91425" rIns="91425" bIns="91425" anchor="b" anchorCtr="0">
            <a:noAutofit/>
          </a:bodyPr>
          <a:lstStyle/>
          <a:p>
            <a:pPr marL="0" lvl="0" indent="0" algn="just" rtl="0">
              <a:lnSpc>
                <a:spcPct val="115000"/>
              </a:lnSpc>
              <a:spcBef>
                <a:spcPts val="0"/>
              </a:spcBef>
              <a:spcAft>
                <a:spcPts val="0"/>
              </a:spcAft>
              <a:buNone/>
            </a:pPr>
            <a:r>
              <a:rPr lang="en" sz="2400"/>
              <a:t>1. Những biến đổi về kinh tế - xã hội Tây Âu từ thế kỉ XIII đến thế kỉ XVI</a:t>
            </a:r>
            <a:endParaRPr sz="2400"/>
          </a:p>
        </p:txBody>
      </p:sp>
      <p:sp>
        <p:nvSpPr>
          <p:cNvPr id="1831" name="Google Shape;1831;p42"/>
          <p:cNvSpPr txBox="1">
            <a:spLocks noGrp="1"/>
          </p:cNvSpPr>
          <p:nvPr>
            <p:ph type="subTitle" idx="1"/>
          </p:nvPr>
        </p:nvSpPr>
        <p:spPr>
          <a:xfrm>
            <a:off x="1746900" y="1391900"/>
            <a:ext cx="5643600" cy="21213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Font typeface="Questrial"/>
              <a:buChar char="●"/>
            </a:pPr>
            <a:r>
              <a:rPr lang="en" sz="1600" dirty="0" err="1">
                <a:latin typeface="Questrial"/>
                <a:ea typeface="Questrial"/>
                <a:cs typeface="Questrial"/>
                <a:sym typeface="Questrial"/>
              </a:rPr>
              <a:t>Từ</a:t>
            </a:r>
            <a:r>
              <a:rPr lang="en" sz="1600" dirty="0">
                <a:latin typeface="Questrial"/>
                <a:ea typeface="Questrial"/>
                <a:cs typeface="Questrial"/>
                <a:sym typeface="Questrial"/>
              </a:rPr>
              <a:t> </a:t>
            </a:r>
            <a:r>
              <a:rPr lang="en" sz="1600" dirty="0" err="1">
                <a:latin typeface="Questrial"/>
                <a:ea typeface="Questrial"/>
                <a:cs typeface="Questrial"/>
                <a:sym typeface="Questrial"/>
              </a:rPr>
              <a:t>cuối</a:t>
            </a:r>
            <a:r>
              <a:rPr lang="en" sz="1600" dirty="0">
                <a:latin typeface="Questrial"/>
                <a:ea typeface="Questrial"/>
                <a:cs typeface="Questrial"/>
                <a:sym typeface="Questrial"/>
              </a:rPr>
              <a:t> </a:t>
            </a:r>
            <a:r>
              <a:rPr lang="en" sz="1600" dirty="0" err="1">
                <a:latin typeface="Questrial"/>
                <a:ea typeface="Questrial"/>
                <a:cs typeface="Questrial"/>
                <a:sym typeface="Questrial"/>
              </a:rPr>
              <a:t>thế</a:t>
            </a:r>
            <a:r>
              <a:rPr lang="en" sz="1600" dirty="0">
                <a:latin typeface="Questrial"/>
                <a:ea typeface="Questrial"/>
                <a:cs typeface="Questrial"/>
                <a:sym typeface="Questrial"/>
              </a:rPr>
              <a:t> </a:t>
            </a:r>
            <a:r>
              <a:rPr lang="en" sz="1600" dirty="0" err="1">
                <a:latin typeface="Questrial"/>
                <a:ea typeface="Questrial"/>
                <a:cs typeface="Questrial"/>
                <a:sym typeface="Questrial"/>
              </a:rPr>
              <a:t>kỉ</a:t>
            </a:r>
            <a:r>
              <a:rPr lang="en" sz="1600" dirty="0">
                <a:latin typeface="Questrial"/>
                <a:ea typeface="Questrial"/>
                <a:cs typeface="Questrial"/>
                <a:sym typeface="Questrial"/>
              </a:rPr>
              <a:t> XIII, </a:t>
            </a:r>
            <a:r>
              <a:rPr lang="en" sz="1600" dirty="0" err="1">
                <a:latin typeface="Questrial"/>
                <a:ea typeface="Questrial"/>
                <a:cs typeface="Questrial"/>
                <a:sym typeface="Questrial"/>
              </a:rPr>
              <a:t>tình</a:t>
            </a:r>
            <a:r>
              <a:rPr lang="en" sz="1600" dirty="0">
                <a:latin typeface="Questrial"/>
                <a:ea typeface="Questrial"/>
                <a:cs typeface="Questrial"/>
                <a:sym typeface="Questrial"/>
              </a:rPr>
              <a:t> </a:t>
            </a:r>
            <a:r>
              <a:rPr lang="en" sz="1600" dirty="0" err="1">
                <a:latin typeface="Questrial"/>
                <a:ea typeface="Questrial"/>
                <a:cs typeface="Questrial"/>
                <a:sym typeface="Questrial"/>
              </a:rPr>
              <a:t>hình</a:t>
            </a:r>
            <a:r>
              <a:rPr lang="en" sz="1600" dirty="0">
                <a:latin typeface="Questrial"/>
                <a:ea typeface="Questrial"/>
                <a:cs typeface="Questrial"/>
                <a:sym typeface="Questrial"/>
              </a:rPr>
              <a:t> </a:t>
            </a:r>
            <a:r>
              <a:rPr lang="en" sz="1600" dirty="0" err="1">
                <a:latin typeface="Questrial"/>
                <a:ea typeface="Questrial"/>
                <a:cs typeface="Questrial"/>
                <a:sym typeface="Questrial"/>
              </a:rPr>
              <a:t>kinh</a:t>
            </a:r>
            <a:r>
              <a:rPr lang="en" sz="1600" dirty="0">
                <a:latin typeface="Questrial"/>
                <a:ea typeface="Questrial"/>
                <a:cs typeface="Questrial"/>
                <a:sym typeface="Questrial"/>
              </a:rPr>
              <a:t> </a:t>
            </a:r>
            <a:r>
              <a:rPr lang="en" sz="1600" dirty="0" err="1">
                <a:latin typeface="Questrial"/>
                <a:ea typeface="Questrial"/>
                <a:cs typeface="Questrial"/>
                <a:sym typeface="Questrial"/>
              </a:rPr>
              <a:t>tế</a:t>
            </a:r>
            <a:r>
              <a:rPr lang="en" sz="1600" dirty="0">
                <a:latin typeface="Questrial"/>
                <a:ea typeface="Questrial"/>
                <a:cs typeface="Questrial"/>
                <a:sym typeface="Questrial"/>
              </a:rPr>
              <a:t> - </a:t>
            </a:r>
            <a:r>
              <a:rPr lang="en" sz="1600" dirty="0" err="1">
                <a:latin typeface="Questrial"/>
                <a:ea typeface="Questrial"/>
                <a:cs typeface="Questrial"/>
                <a:sym typeface="Questrial"/>
              </a:rPr>
              <a:t>xã</a:t>
            </a:r>
            <a:r>
              <a:rPr lang="en" sz="1600" dirty="0">
                <a:latin typeface="Questrial"/>
                <a:ea typeface="Questrial"/>
                <a:cs typeface="Questrial"/>
                <a:sym typeface="Questrial"/>
              </a:rPr>
              <a:t> </a:t>
            </a:r>
            <a:r>
              <a:rPr lang="en" sz="1600" dirty="0" err="1">
                <a:latin typeface="Questrial"/>
                <a:ea typeface="Questrial"/>
                <a:cs typeface="Questrial"/>
                <a:sym typeface="Questrial"/>
              </a:rPr>
              <a:t>hội</a:t>
            </a:r>
            <a:r>
              <a:rPr lang="en" sz="1600" dirty="0">
                <a:latin typeface="Questrial"/>
                <a:ea typeface="Questrial"/>
                <a:cs typeface="Questrial"/>
                <a:sym typeface="Questrial"/>
              </a:rPr>
              <a:t> Tây </a:t>
            </a:r>
            <a:r>
              <a:rPr lang="en" sz="1600" dirty="0" err="1">
                <a:latin typeface="Questrial"/>
                <a:ea typeface="Questrial"/>
                <a:cs typeface="Questrial"/>
                <a:sym typeface="Questrial"/>
              </a:rPr>
              <a:t>Âu</a:t>
            </a:r>
            <a:r>
              <a:rPr lang="en" sz="1600" dirty="0">
                <a:latin typeface="Questrial"/>
                <a:ea typeface="Questrial"/>
                <a:cs typeface="Questrial"/>
                <a:sym typeface="Questrial"/>
              </a:rPr>
              <a:t> </a:t>
            </a:r>
            <a:r>
              <a:rPr lang="en" sz="1600" dirty="0" err="1">
                <a:latin typeface="Questrial"/>
                <a:ea typeface="Questrial"/>
                <a:cs typeface="Questrial"/>
                <a:sym typeface="Questrial"/>
              </a:rPr>
              <a:t>có</a:t>
            </a:r>
            <a:r>
              <a:rPr lang="en" sz="1600" dirty="0">
                <a:latin typeface="Questrial"/>
                <a:ea typeface="Questrial"/>
                <a:cs typeface="Questrial"/>
                <a:sym typeface="Questrial"/>
              </a:rPr>
              <a:t> </a:t>
            </a:r>
            <a:r>
              <a:rPr lang="en" sz="1600" dirty="0" err="1">
                <a:latin typeface="Questrial"/>
                <a:ea typeface="Questrial"/>
                <a:cs typeface="Questrial"/>
                <a:sym typeface="Questrial"/>
              </a:rPr>
              <a:t>nhiều</a:t>
            </a:r>
            <a:r>
              <a:rPr lang="en" sz="1600" dirty="0">
                <a:latin typeface="Questrial"/>
                <a:ea typeface="Questrial"/>
                <a:cs typeface="Questrial"/>
                <a:sym typeface="Questrial"/>
              </a:rPr>
              <a:t> </a:t>
            </a:r>
            <a:r>
              <a:rPr lang="en" sz="1600" dirty="0" err="1">
                <a:latin typeface="Questrial"/>
                <a:ea typeface="Questrial"/>
                <a:cs typeface="Questrial"/>
                <a:sym typeface="Questrial"/>
              </a:rPr>
              <a:t>biến</a:t>
            </a:r>
            <a:r>
              <a:rPr lang="en" sz="1600" dirty="0">
                <a:latin typeface="Questrial"/>
                <a:ea typeface="Questrial"/>
                <a:cs typeface="Questrial"/>
                <a:sym typeface="Questrial"/>
              </a:rPr>
              <a:t> </a:t>
            </a:r>
            <a:r>
              <a:rPr lang="en" sz="1600" dirty="0" err="1">
                <a:latin typeface="Questrial"/>
                <a:ea typeface="Questrial"/>
                <a:cs typeface="Questrial"/>
                <a:sym typeface="Questrial"/>
              </a:rPr>
              <a:t>đổi</a:t>
            </a:r>
            <a:r>
              <a:rPr lang="en" sz="1600" dirty="0">
                <a:latin typeface="Questrial"/>
                <a:ea typeface="Questrial"/>
                <a:cs typeface="Questrial"/>
                <a:sym typeface="Questrial"/>
              </a:rPr>
              <a:t>. Các </a:t>
            </a:r>
            <a:r>
              <a:rPr lang="en" sz="1600" dirty="0" err="1">
                <a:latin typeface="Questrial"/>
                <a:ea typeface="Questrial"/>
                <a:cs typeface="Questrial"/>
                <a:sym typeface="Questrial"/>
              </a:rPr>
              <a:t>công</a:t>
            </a:r>
            <a:r>
              <a:rPr lang="en" sz="1600" dirty="0">
                <a:latin typeface="Questrial"/>
                <a:ea typeface="Questrial"/>
                <a:cs typeface="Questrial"/>
                <a:sym typeface="Questrial"/>
              </a:rPr>
              <a:t> </a:t>
            </a:r>
            <a:r>
              <a:rPr lang="en" sz="1600" dirty="0" err="1">
                <a:latin typeface="Questrial"/>
                <a:ea typeface="Questrial"/>
                <a:cs typeface="Questrial"/>
                <a:sym typeface="Questrial"/>
              </a:rPr>
              <a:t>trường</a:t>
            </a:r>
            <a:r>
              <a:rPr lang="en" sz="1600" dirty="0">
                <a:latin typeface="Questrial"/>
                <a:ea typeface="Questrial"/>
                <a:cs typeface="Questrial"/>
                <a:sym typeface="Questrial"/>
              </a:rPr>
              <a:t> </a:t>
            </a:r>
            <a:r>
              <a:rPr lang="en" sz="1600" dirty="0" err="1">
                <a:latin typeface="Questrial"/>
                <a:ea typeface="Questrial"/>
                <a:cs typeface="Questrial"/>
                <a:sym typeface="Questrial"/>
              </a:rPr>
              <a:t>thủ</a:t>
            </a:r>
            <a:r>
              <a:rPr lang="en" sz="1600" dirty="0">
                <a:latin typeface="Questrial"/>
                <a:ea typeface="Questrial"/>
                <a:cs typeface="Questrial"/>
                <a:sym typeface="Questrial"/>
              </a:rPr>
              <a:t> </a:t>
            </a:r>
            <a:r>
              <a:rPr lang="en" sz="1600" dirty="0" err="1">
                <a:latin typeface="Questrial"/>
                <a:ea typeface="Questrial"/>
                <a:cs typeface="Questrial"/>
                <a:sym typeface="Questrial"/>
              </a:rPr>
              <a:t>công</a:t>
            </a:r>
            <a:r>
              <a:rPr lang="en" sz="1600" dirty="0">
                <a:latin typeface="Questrial"/>
                <a:ea typeface="Questrial"/>
                <a:cs typeface="Questrial"/>
                <a:sym typeface="Questrial"/>
              </a:rPr>
              <a:t>, </a:t>
            </a:r>
            <a:r>
              <a:rPr lang="en" sz="1600" dirty="0" err="1">
                <a:latin typeface="Questrial"/>
                <a:ea typeface="Questrial"/>
                <a:cs typeface="Questrial"/>
                <a:sym typeface="Questrial"/>
              </a:rPr>
              <a:t>công</a:t>
            </a:r>
            <a:r>
              <a:rPr lang="en" sz="1600" dirty="0">
                <a:latin typeface="Questrial"/>
                <a:ea typeface="Questrial"/>
                <a:cs typeface="Questrial"/>
                <a:sym typeface="Questrial"/>
              </a:rPr>
              <a:t> ty </a:t>
            </a:r>
            <a:r>
              <a:rPr lang="en" sz="1600" dirty="0" err="1">
                <a:latin typeface="Questrial"/>
                <a:ea typeface="Questrial"/>
                <a:cs typeface="Questrial"/>
                <a:sym typeface="Questrial"/>
              </a:rPr>
              <a:t>thương</a:t>
            </a:r>
            <a:r>
              <a:rPr lang="en" sz="1600" dirty="0">
                <a:latin typeface="Questrial"/>
                <a:ea typeface="Questrial"/>
                <a:cs typeface="Questrial"/>
                <a:sym typeface="Questrial"/>
              </a:rPr>
              <a:t> </a:t>
            </a:r>
            <a:r>
              <a:rPr lang="en" sz="1600" dirty="0" err="1">
                <a:latin typeface="Questrial"/>
                <a:ea typeface="Questrial"/>
                <a:cs typeface="Questrial"/>
                <a:sym typeface="Questrial"/>
              </a:rPr>
              <a:t>mại</a:t>
            </a:r>
            <a:r>
              <a:rPr lang="en" sz="1600" dirty="0">
                <a:latin typeface="Questrial"/>
                <a:ea typeface="Questrial"/>
                <a:cs typeface="Questrial"/>
                <a:sym typeface="Questrial"/>
              </a:rPr>
              <a:t>, </a:t>
            </a:r>
            <a:r>
              <a:rPr lang="en" sz="1600" dirty="0" err="1">
                <a:latin typeface="Questrial"/>
                <a:ea typeface="Questrial"/>
                <a:cs typeface="Questrial"/>
                <a:sym typeface="Questrial"/>
              </a:rPr>
              <a:t>các</a:t>
            </a:r>
            <a:r>
              <a:rPr lang="en" sz="1600" dirty="0">
                <a:latin typeface="Questrial"/>
                <a:ea typeface="Questrial"/>
                <a:cs typeface="Questrial"/>
                <a:sym typeface="Questrial"/>
              </a:rPr>
              <a:t> </a:t>
            </a:r>
            <a:r>
              <a:rPr lang="en" sz="1600" dirty="0" err="1">
                <a:latin typeface="Questrial"/>
                <a:ea typeface="Questrial"/>
                <a:cs typeface="Questrial"/>
                <a:sym typeface="Questrial"/>
              </a:rPr>
              <a:t>đồn</a:t>
            </a:r>
            <a:r>
              <a:rPr lang="en" sz="1600" dirty="0">
                <a:latin typeface="Questrial"/>
                <a:ea typeface="Questrial"/>
                <a:cs typeface="Questrial"/>
                <a:sym typeface="Questrial"/>
              </a:rPr>
              <a:t> </a:t>
            </a:r>
            <a:r>
              <a:rPr lang="en" sz="1600" dirty="0" err="1">
                <a:latin typeface="Questrial"/>
                <a:ea typeface="Questrial"/>
                <a:cs typeface="Questrial"/>
                <a:sym typeface="Questrial"/>
              </a:rPr>
              <a:t>điền</a:t>
            </a:r>
            <a:r>
              <a:rPr lang="en" sz="1600" dirty="0">
                <a:latin typeface="Questrial"/>
                <a:ea typeface="Questrial"/>
                <a:cs typeface="Questrial"/>
                <a:sym typeface="Questrial"/>
              </a:rPr>
              <a:t> </a:t>
            </a:r>
            <a:r>
              <a:rPr lang="en" sz="1600" dirty="0" err="1">
                <a:latin typeface="Questrial"/>
                <a:ea typeface="Questrial"/>
                <a:cs typeface="Questrial"/>
                <a:sym typeface="Questrial"/>
              </a:rPr>
              <a:t>ra</a:t>
            </a:r>
            <a:r>
              <a:rPr lang="en" sz="1600" dirty="0">
                <a:latin typeface="Questrial"/>
                <a:ea typeface="Questrial"/>
                <a:cs typeface="Questrial"/>
                <a:sym typeface="Questrial"/>
              </a:rPr>
              <a:t> </a:t>
            </a:r>
            <a:r>
              <a:rPr lang="en" sz="1600" dirty="0" err="1">
                <a:latin typeface="Questrial"/>
                <a:ea typeface="Questrial"/>
                <a:cs typeface="Questrial"/>
                <a:sym typeface="Questrial"/>
              </a:rPr>
              <a:t>đời</a:t>
            </a:r>
            <a:r>
              <a:rPr lang="en" sz="1600" dirty="0">
                <a:latin typeface="Questrial"/>
                <a:ea typeface="Questrial"/>
                <a:cs typeface="Questrial"/>
                <a:sym typeface="Questrial"/>
              </a:rPr>
              <a:t> </a:t>
            </a:r>
            <a:r>
              <a:rPr lang="en" sz="1600" dirty="0" err="1">
                <a:latin typeface="Questrial"/>
                <a:ea typeface="Questrial"/>
                <a:cs typeface="Questrial"/>
                <a:sym typeface="Questrial"/>
              </a:rPr>
              <a:t>và</a:t>
            </a:r>
            <a:r>
              <a:rPr lang="en" sz="1600" dirty="0">
                <a:latin typeface="Questrial"/>
                <a:ea typeface="Questrial"/>
                <a:cs typeface="Questrial"/>
                <a:sym typeface="Questrial"/>
              </a:rPr>
              <a:t> </a:t>
            </a:r>
            <a:r>
              <a:rPr lang="en" sz="1600" dirty="0" err="1">
                <a:latin typeface="Questrial"/>
                <a:ea typeface="Questrial"/>
                <a:cs typeface="Questrial"/>
                <a:sym typeface="Questrial"/>
              </a:rPr>
              <a:t>ngày</a:t>
            </a:r>
            <a:r>
              <a:rPr lang="en" sz="1600" dirty="0">
                <a:latin typeface="Questrial"/>
                <a:ea typeface="Questrial"/>
                <a:cs typeface="Questrial"/>
                <a:sym typeface="Questrial"/>
              </a:rPr>
              <a:t> </a:t>
            </a:r>
            <a:r>
              <a:rPr lang="en" sz="1600" dirty="0" err="1">
                <a:latin typeface="Questrial"/>
                <a:ea typeface="Questrial"/>
                <a:cs typeface="Questrial"/>
                <a:sym typeface="Questrial"/>
              </a:rPr>
              <a:t>càng</a:t>
            </a:r>
            <a:r>
              <a:rPr lang="en" sz="1600" dirty="0">
                <a:latin typeface="Questrial"/>
                <a:ea typeface="Questrial"/>
                <a:cs typeface="Questrial"/>
                <a:sym typeface="Questrial"/>
              </a:rPr>
              <a:t> </a:t>
            </a:r>
            <a:r>
              <a:rPr lang="en" sz="1600" dirty="0" err="1">
                <a:latin typeface="Questrial"/>
                <a:ea typeface="Questrial"/>
                <a:cs typeface="Questrial"/>
                <a:sym typeface="Questrial"/>
              </a:rPr>
              <a:t>được</a:t>
            </a:r>
            <a:r>
              <a:rPr lang="en" sz="1600" dirty="0">
                <a:latin typeface="Questrial"/>
                <a:ea typeface="Questrial"/>
                <a:cs typeface="Questrial"/>
                <a:sym typeface="Questrial"/>
              </a:rPr>
              <a:t> </a:t>
            </a:r>
            <a:r>
              <a:rPr lang="en" sz="1600" dirty="0" err="1">
                <a:latin typeface="Questrial"/>
                <a:ea typeface="Questrial"/>
                <a:cs typeface="Questrial"/>
                <a:sym typeface="Questrial"/>
              </a:rPr>
              <a:t>mở</a:t>
            </a:r>
            <a:r>
              <a:rPr lang="en" sz="1600" dirty="0">
                <a:latin typeface="Questrial"/>
                <a:ea typeface="Questrial"/>
                <a:cs typeface="Questrial"/>
                <a:sym typeface="Questrial"/>
              </a:rPr>
              <a:t> </a:t>
            </a:r>
            <a:r>
              <a:rPr lang="en" sz="1600" dirty="0" err="1">
                <a:latin typeface="Questrial"/>
                <a:ea typeface="Questrial"/>
                <a:cs typeface="Questrial"/>
                <a:sym typeface="Questrial"/>
              </a:rPr>
              <a:t>rộng</a:t>
            </a:r>
            <a:r>
              <a:rPr lang="en" sz="1600" dirty="0">
                <a:latin typeface="Questrial"/>
                <a:ea typeface="Questrial"/>
                <a:cs typeface="Questrial"/>
                <a:sym typeface="Questrial"/>
              </a:rPr>
              <a:t> </a:t>
            </a:r>
            <a:r>
              <a:rPr lang="en" sz="1600" dirty="0" err="1">
                <a:latin typeface="Questrial"/>
                <a:ea typeface="Questrial"/>
                <a:cs typeface="Questrial"/>
                <a:sym typeface="Questrial"/>
              </a:rPr>
              <a:t>quy</a:t>
            </a:r>
            <a:r>
              <a:rPr lang="en" sz="1600" dirty="0">
                <a:latin typeface="Questrial"/>
                <a:ea typeface="Questrial"/>
                <a:cs typeface="Questrial"/>
                <a:sym typeface="Questrial"/>
              </a:rPr>
              <a:t> </a:t>
            </a:r>
            <a:r>
              <a:rPr lang="en" sz="1600" dirty="0" err="1">
                <a:latin typeface="Questrial"/>
                <a:ea typeface="Questrial"/>
                <a:cs typeface="Questrial"/>
                <a:sym typeface="Questrial"/>
              </a:rPr>
              <a:t>mô</a:t>
            </a:r>
            <a:r>
              <a:rPr lang="en" sz="1600" dirty="0">
                <a:latin typeface="Questrial"/>
                <a:ea typeface="Questrial"/>
                <a:cs typeface="Questrial"/>
                <a:sym typeface="Questrial"/>
              </a:rPr>
              <a:t>. </a:t>
            </a:r>
            <a:r>
              <a:rPr lang="en" sz="1600" b="1" dirty="0">
                <a:latin typeface="Questrial"/>
                <a:ea typeface="Questrial"/>
                <a:cs typeface="Questrial"/>
                <a:sym typeface="Questrial"/>
              </a:rPr>
              <a:t>Quan </a:t>
            </a:r>
            <a:r>
              <a:rPr lang="en" sz="1600" b="1" dirty="0" err="1">
                <a:latin typeface="Questrial"/>
                <a:ea typeface="Questrial"/>
                <a:cs typeface="Questrial"/>
                <a:sym typeface="Questrial"/>
              </a:rPr>
              <a:t>hệ</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sản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xuất</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tư</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bản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chủ</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nghĩa</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đã</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xuất</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hiện</a:t>
            </a:r>
            <a:r>
              <a:rPr lang="en" sz="1600" b="1" dirty="0">
                <a:latin typeface="Questrial"/>
                <a:ea typeface="Questrial"/>
                <a:cs typeface="Questrial"/>
                <a:sym typeface="Questrial"/>
              </a:rPr>
              <a:t>.</a:t>
            </a:r>
            <a:endParaRPr sz="1600" b="1" dirty="0">
              <a:latin typeface="Questrial"/>
              <a:ea typeface="Questrial"/>
              <a:cs typeface="Questrial"/>
              <a:sym typeface="Questrial"/>
            </a:endParaRPr>
          </a:p>
          <a:p>
            <a:pPr marL="457200" lvl="0" indent="-330200" algn="just" rtl="0">
              <a:spcBef>
                <a:spcPts val="0"/>
              </a:spcBef>
              <a:spcAft>
                <a:spcPts val="0"/>
              </a:spcAft>
              <a:buSzPts val="1600"/>
              <a:buFont typeface="Questrial"/>
              <a:buChar char="●"/>
            </a:pPr>
            <a:r>
              <a:rPr lang="en" sz="1600" dirty="0">
                <a:latin typeface="Questrial"/>
                <a:ea typeface="Questrial"/>
                <a:cs typeface="Questrial"/>
                <a:sym typeface="Questrial"/>
              </a:rPr>
              <a:t>Giai </a:t>
            </a:r>
            <a:r>
              <a:rPr lang="en" sz="1600" dirty="0" err="1">
                <a:latin typeface="Questrial"/>
                <a:ea typeface="Questrial"/>
                <a:cs typeface="Questrial"/>
                <a:sym typeface="Questrial"/>
              </a:rPr>
              <a:t>cấp</a:t>
            </a:r>
            <a:r>
              <a:rPr lang="en" sz="1600" dirty="0">
                <a:latin typeface="Questrial"/>
                <a:ea typeface="Questrial"/>
                <a:cs typeface="Questrial"/>
                <a:sym typeface="Questrial"/>
              </a:rPr>
              <a:t> </a:t>
            </a:r>
            <a:r>
              <a:rPr lang="en" sz="1600" dirty="0" err="1">
                <a:latin typeface="Questrial"/>
                <a:ea typeface="Questrial"/>
                <a:cs typeface="Questrial"/>
                <a:sym typeface="Questrial"/>
              </a:rPr>
              <a:t>tư</a:t>
            </a:r>
            <a:r>
              <a:rPr lang="en" sz="1600" dirty="0">
                <a:latin typeface="Questrial"/>
                <a:ea typeface="Questrial"/>
                <a:cs typeface="Questrial"/>
                <a:sym typeface="Questrial"/>
              </a:rPr>
              <a:t> </a:t>
            </a:r>
            <a:r>
              <a:rPr lang="en" sz="1600" dirty="0" err="1">
                <a:latin typeface="Questrial"/>
                <a:ea typeface="Questrial"/>
                <a:cs typeface="Questrial"/>
                <a:sym typeface="Questrial"/>
              </a:rPr>
              <a:t>sản</a:t>
            </a:r>
            <a:r>
              <a:rPr lang="en" sz="1600" dirty="0">
                <a:latin typeface="Questrial"/>
                <a:ea typeface="Questrial"/>
                <a:cs typeface="Questrial"/>
                <a:sym typeface="Questrial"/>
              </a:rPr>
              <a:t> </a:t>
            </a:r>
            <a:r>
              <a:rPr lang="en" sz="1600" dirty="0" err="1">
                <a:latin typeface="Questrial"/>
                <a:ea typeface="Questrial"/>
                <a:cs typeface="Questrial"/>
                <a:sym typeface="Questrial"/>
              </a:rPr>
              <a:t>ra</a:t>
            </a:r>
            <a:r>
              <a:rPr lang="en" sz="1600" dirty="0">
                <a:latin typeface="Questrial"/>
                <a:ea typeface="Questrial"/>
                <a:cs typeface="Questrial"/>
                <a:sym typeface="Questrial"/>
              </a:rPr>
              <a:t> </a:t>
            </a:r>
            <a:r>
              <a:rPr lang="en" sz="1600" dirty="0" err="1">
                <a:latin typeface="Questrial"/>
                <a:ea typeface="Questrial"/>
                <a:cs typeface="Questrial"/>
                <a:sym typeface="Questrial"/>
              </a:rPr>
              <a:t>đời</a:t>
            </a:r>
            <a:r>
              <a:rPr lang="en" sz="1600" dirty="0">
                <a:latin typeface="Questrial"/>
                <a:ea typeface="Questrial"/>
                <a:cs typeface="Questrial"/>
                <a:sym typeface="Questrial"/>
              </a:rPr>
              <a:t>, </a:t>
            </a:r>
            <a:r>
              <a:rPr lang="en" sz="1600" b="1" dirty="0" err="1">
                <a:latin typeface="Questrial"/>
                <a:ea typeface="Questrial"/>
                <a:cs typeface="Questrial"/>
                <a:sym typeface="Questrial"/>
              </a:rPr>
              <a:t>có</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thế</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lực</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về</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kinh</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tế</a:t>
            </a:r>
            <a:r>
              <a:rPr lang="en" sz="1600" b="1" dirty="0">
                <a:latin typeface="Questrial"/>
                <a:ea typeface="Questrial"/>
                <a:cs typeface="Questrial"/>
                <a:sym typeface="Questrial"/>
              </a:rPr>
              <a:t> song </a:t>
            </a:r>
            <a:r>
              <a:rPr lang="en" sz="1600" b="1" dirty="0" err="1">
                <a:latin typeface="Questrial"/>
                <a:ea typeface="Questrial"/>
                <a:cs typeface="Questrial"/>
                <a:sym typeface="Questrial"/>
              </a:rPr>
              <a:t>lại</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chưa</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có</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địa</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vị</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xã</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hội</a:t>
            </a:r>
            <a:r>
              <a:rPr lang="en" sz="1600" dirty="0">
                <a:latin typeface="Questrial"/>
                <a:ea typeface="Questrial"/>
                <a:cs typeface="Questrial"/>
                <a:sym typeface="Questrial"/>
              </a:rPr>
              <a:t> </a:t>
            </a:r>
            <a:r>
              <a:rPr lang="en" sz="1600" dirty="0" err="1">
                <a:latin typeface="Questrial"/>
                <a:ea typeface="Questrial"/>
                <a:cs typeface="Questrial"/>
                <a:sym typeface="Questrial"/>
              </a:rPr>
              <a:t>tương</a:t>
            </a:r>
            <a:r>
              <a:rPr lang="en" sz="1600" dirty="0">
                <a:latin typeface="Questrial"/>
                <a:ea typeface="Questrial"/>
                <a:cs typeface="Questrial"/>
                <a:sym typeface="Questrial"/>
              </a:rPr>
              <a:t> </a:t>
            </a:r>
            <a:r>
              <a:rPr lang="en" sz="1600" dirty="0" err="1">
                <a:latin typeface="Questrial"/>
                <a:ea typeface="Questrial"/>
                <a:cs typeface="Questrial"/>
                <a:sym typeface="Questrial"/>
              </a:rPr>
              <a:t>xứng</a:t>
            </a:r>
            <a:r>
              <a:rPr lang="en" sz="1600" dirty="0">
                <a:latin typeface="Questrial"/>
                <a:ea typeface="Questrial"/>
                <a:cs typeface="Questrial"/>
                <a:sym typeface="Questrial"/>
              </a:rPr>
              <a:t>. </a:t>
            </a:r>
            <a:r>
              <a:rPr lang="en" sz="1600" dirty="0" err="1">
                <a:latin typeface="Questrial"/>
                <a:ea typeface="Questrial"/>
                <a:cs typeface="Questrial"/>
                <a:sym typeface="Questrial"/>
              </a:rPr>
              <a:t>Họ</a:t>
            </a:r>
            <a:r>
              <a:rPr lang="en" sz="1600" dirty="0">
                <a:latin typeface="Questrial"/>
                <a:ea typeface="Questrial"/>
                <a:cs typeface="Questrial"/>
                <a:sym typeface="Questrial"/>
              </a:rPr>
              <a:t> </a:t>
            </a:r>
            <a:r>
              <a:rPr lang="en" sz="1600" b="1" dirty="0" err="1">
                <a:latin typeface="Questrial"/>
                <a:ea typeface="Questrial"/>
                <a:cs typeface="Questrial"/>
                <a:sym typeface="Questrial"/>
              </a:rPr>
              <a:t>không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chấp</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nhận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những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giáo</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lý</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lỗi</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thời</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muốn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xây</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dựng</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một</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nền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văn</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hóa</a:t>
            </a:r>
            <a:r>
              <a:rPr lang="en" sz="1600" b="1" dirty="0">
                <a:latin typeface="Questrial"/>
                <a:ea typeface="Questrial"/>
                <a:cs typeface="Questrial"/>
                <a:sym typeface="Questrial"/>
              </a:rPr>
              <a:t> </a:t>
            </a:r>
            <a:r>
              <a:rPr lang="en" sz="1600" b="1" dirty="0" err="1">
                <a:latin typeface="Questrial"/>
                <a:ea typeface="Questrial"/>
                <a:cs typeface="Questrial"/>
                <a:sym typeface="Questrial"/>
              </a:rPr>
              <a:t>mới</a:t>
            </a:r>
            <a:r>
              <a:rPr lang="en" sz="1600" dirty="0">
                <a:latin typeface="Questrial"/>
                <a:ea typeface="Questrial"/>
                <a:cs typeface="Questrial"/>
                <a:sym typeface="Questrial"/>
              </a:rPr>
              <a:t> </a:t>
            </a:r>
            <a:r>
              <a:rPr lang="en" sz="1600" dirty="0" err="1">
                <a:latin typeface="Questrial"/>
                <a:ea typeface="Questrial"/>
                <a:cs typeface="Questrial"/>
                <a:sym typeface="Questrial"/>
              </a:rPr>
              <a:t>đề</a:t>
            </a:r>
            <a:r>
              <a:rPr lang="en" sz="1600" dirty="0">
                <a:latin typeface="Questrial"/>
                <a:ea typeface="Questrial"/>
                <a:cs typeface="Questrial"/>
                <a:sym typeface="Questrial"/>
              </a:rPr>
              <a:t> </a:t>
            </a:r>
            <a:r>
              <a:rPr lang="en" sz="1600" dirty="0" err="1">
                <a:latin typeface="Questrial"/>
                <a:ea typeface="Questrial"/>
                <a:cs typeface="Questrial"/>
                <a:sym typeface="Questrial"/>
              </a:rPr>
              <a:t>cao</a:t>
            </a:r>
            <a:r>
              <a:rPr lang="en" sz="1600" dirty="0">
                <a:latin typeface="Questrial"/>
                <a:ea typeface="Questrial"/>
                <a:cs typeface="Questrial"/>
                <a:sym typeface="Questrial"/>
              </a:rPr>
              <a:t> </a:t>
            </a:r>
            <a:r>
              <a:rPr lang="en" sz="1600" dirty="0" err="1">
                <a:latin typeface="Questrial"/>
                <a:ea typeface="Questrial"/>
                <a:cs typeface="Questrial"/>
                <a:sym typeface="Questrial"/>
              </a:rPr>
              <a:t>giá</a:t>
            </a:r>
            <a:r>
              <a:rPr lang="en" sz="1600" dirty="0">
                <a:latin typeface="Questrial"/>
                <a:ea typeface="Questrial"/>
                <a:cs typeface="Questrial"/>
                <a:sym typeface="Questrial"/>
              </a:rPr>
              <a:t> </a:t>
            </a:r>
            <a:r>
              <a:rPr lang="en" sz="1600" dirty="0" err="1">
                <a:latin typeface="Questrial"/>
                <a:ea typeface="Questrial"/>
                <a:cs typeface="Questrial"/>
                <a:sym typeface="Questrial"/>
              </a:rPr>
              <a:t>trị</a:t>
            </a:r>
            <a:r>
              <a:rPr lang="en" sz="1600" dirty="0">
                <a:latin typeface="Questrial"/>
                <a:ea typeface="Questrial"/>
                <a:cs typeface="Questrial"/>
                <a:sym typeface="Questrial"/>
              </a:rPr>
              <a:t> con </a:t>
            </a:r>
            <a:r>
              <a:rPr lang="en" sz="1600" dirty="0" err="1">
                <a:latin typeface="Questrial"/>
                <a:ea typeface="Questrial"/>
                <a:cs typeface="Questrial"/>
                <a:sym typeface="Questrial"/>
              </a:rPr>
              <a:t>người</a:t>
            </a:r>
            <a:r>
              <a:rPr lang="en" sz="1600" dirty="0">
                <a:latin typeface="Questrial"/>
                <a:ea typeface="Questrial"/>
                <a:cs typeface="Questrial"/>
                <a:sym typeface="Questrial"/>
              </a:rPr>
              <a:t> </a:t>
            </a:r>
            <a:r>
              <a:rPr lang="en" sz="1600" dirty="0" err="1">
                <a:latin typeface="Questrial"/>
                <a:ea typeface="Questrial"/>
                <a:cs typeface="Questrial"/>
                <a:sym typeface="Questrial"/>
              </a:rPr>
              <a:t>và</a:t>
            </a:r>
            <a:r>
              <a:rPr lang="en" sz="1600" dirty="0">
                <a:latin typeface="Questrial"/>
                <a:ea typeface="Questrial"/>
                <a:cs typeface="Questrial"/>
                <a:sym typeface="Questrial"/>
              </a:rPr>
              <a:t> </a:t>
            </a:r>
            <a:r>
              <a:rPr lang="en" sz="1600" dirty="0" err="1">
                <a:latin typeface="Questrial"/>
                <a:ea typeface="Questrial"/>
                <a:cs typeface="Questrial"/>
                <a:sym typeface="Questrial"/>
              </a:rPr>
              <a:t>quyền</a:t>
            </a:r>
            <a:r>
              <a:rPr lang="en" sz="1600" dirty="0">
                <a:latin typeface="Questrial"/>
                <a:ea typeface="Questrial"/>
                <a:cs typeface="Questrial"/>
                <a:sym typeface="Questrial"/>
              </a:rPr>
              <a:t> </a:t>
            </a:r>
            <a:r>
              <a:rPr lang="en" sz="1600" dirty="0" err="1">
                <a:latin typeface="Questrial"/>
                <a:ea typeface="Questrial"/>
                <a:cs typeface="Questrial"/>
                <a:sym typeface="Questrial"/>
              </a:rPr>
              <a:t>tự</a:t>
            </a:r>
            <a:r>
              <a:rPr lang="en" sz="1600" dirty="0">
                <a:latin typeface="Questrial"/>
                <a:ea typeface="Questrial"/>
                <a:cs typeface="Questrial"/>
                <a:sym typeface="Questrial"/>
              </a:rPr>
              <a:t> do </a:t>
            </a:r>
            <a:r>
              <a:rPr lang="en" sz="1600" dirty="0" err="1">
                <a:latin typeface="Questrial"/>
                <a:ea typeface="Questrial"/>
                <a:cs typeface="Questrial"/>
                <a:sym typeface="Questrial"/>
              </a:rPr>
              <a:t>cá</a:t>
            </a:r>
            <a:r>
              <a:rPr lang="en" sz="1600" dirty="0">
                <a:latin typeface="Questrial"/>
                <a:ea typeface="Questrial"/>
                <a:cs typeface="Questrial"/>
                <a:sym typeface="Questrial"/>
              </a:rPr>
              <a:t> </a:t>
            </a:r>
            <a:r>
              <a:rPr lang="en" sz="1600" dirty="0" err="1">
                <a:latin typeface="Questrial"/>
                <a:ea typeface="Questrial"/>
                <a:cs typeface="Questrial"/>
                <a:sym typeface="Questrial"/>
              </a:rPr>
              <a:t>nhân</a:t>
            </a:r>
            <a:r>
              <a:rPr lang="en" sz="1600" dirty="0">
                <a:latin typeface="Questrial"/>
                <a:ea typeface="Questrial"/>
                <a:cs typeface="Questrial"/>
                <a:sym typeface="Questrial"/>
              </a:rPr>
              <a:t>, </a:t>
            </a:r>
            <a:r>
              <a:rPr lang="en" sz="1600" dirty="0" err="1">
                <a:latin typeface="Questrial"/>
                <a:ea typeface="Questrial"/>
                <a:cs typeface="Questrial"/>
                <a:sym typeface="Questrial"/>
              </a:rPr>
              <a:t>coi</a:t>
            </a:r>
            <a:r>
              <a:rPr lang="en" sz="1600" dirty="0">
                <a:latin typeface="Questrial"/>
                <a:ea typeface="Questrial"/>
                <a:cs typeface="Questrial"/>
                <a:sym typeface="Questrial"/>
              </a:rPr>
              <a:t> </a:t>
            </a:r>
            <a:r>
              <a:rPr lang="en" sz="1600" dirty="0" err="1">
                <a:latin typeface="Questrial"/>
                <a:ea typeface="Questrial"/>
                <a:cs typeface="Questrial"/>
                <a:sym typeface="Questrial"/>
              </a:rPr>
              <a:t>trọng</a:t>
            </a:r>
            <a:r>
              <a:rPr lang="en" sz="1600" dirty="0">
                <a:latin typeface="Questrial"/>
                <a:ea typeface="Questrial"/>
                <a:cs typeface="Questrial"/>
                <a:sym typeface="Questrial"/>
              </a:rPr>
              <a:t> khoa </a:t>
            </a:r>
            <a:r>
              <a:rPr lang="en" sz="1600" dirty="0" err="1">
                <a:latin typeface="Questrial"/>
                <a:ea typeface="Questrial"/>
                <a:cs typeface="Questrial"/>
                <a:sym typeface="Questrial"/>
              </a:rPr>
              <a:t>học</a:t>
            </a:r>
            <a:r>
              <a:rPr lang="en" sz="1600" dirty="0">
                <a:latin typeface="Questrial"/>
                <a:ea typeface="Questrial"/>
                <a:cs typeface="Questrial"/>
                <a:sym typeface="Questrial"/>
              </a:rPr>
              <a:t> - </a:t>
            </a:r>
            <a:r>
              <a:rPr lang="en" sz="1600" dirty="0" err="1">
                <a:latin typeface="Questrial"/>
                <a:ea typeface="Questrial"/>
                <a:cs typeface="Questrial"/>
                <a:sym typeface="Questrial"/>
              </a:rPr>
              <a:t>kĩ</a:t>
            </a:r>
            <a:r>
              <a:rPr lang="en" sz="1600" dirty="0">
                <a:latin typeface="Questrial"/>
                <a:ea typeface="Questrial"/>
                <a:cs typeface="Questrial"/>
                <a:sym typeface="Questrial"/>
              </a:rPr>
              <a:t> </a:t>
            </a:r>
            <a:r>
              <a:rPr lang="en" sz="1600" dirty="0" err="1">
                <a:latin typeface="Questrial"/>
                <a:ea typeface="Questrial"/>
                <a:cs typeface="Questrial"/>
                <a:sym typeface="Questrial"/>
              </a:rPr>
              <a:t>thuật</a:t>
            </a:r>
            <a:r>
              <a:rPr lang="en" sz="1600" dirty="0">
                <a:latin typeface="Questrial"/>
                <a:ea typeface="Questrial"/>
                <a:cs typeface="Questrial"/>
                <a:sym typeface="Questrial"/>
              </a:rPr>
              <a:t>, </a:t>
            </a:r>
            <a:r>
              <a:rPr lang="en" sz="1600" dirty="0" err="1">
                <a:latin typeface="Questrial"/>
                <a:ea typeface="Questrial"/>
                <a:cs typeface="Questrial"/>
                <a:sym typeface="Questrial"/>
              </a:rPr>
              <a:t>để</a:t>
            </a:r>
            <a:r>
              <a:rPr lang="en" sz="1600" dirty="0">
                <a:latin typeface="Questrial"/>
                <a:ea typeface="Questrial"/>
                <a:cs typeface="Questrial"/>
                <a:sym typeface="Questrial"/>
              </a:rPr>
              <a:t> </a:t>
            </a:r>
            <a:r>
              <a:rPr lang="en" sz="1600" dirty="0" err="1">
                <a:latin typeface="Questrial"/>
                <a:ea typeface="Questrial"/>
                <a:cs typeface="Questrial"/>
                <a:sym typeface="Questrial"/>
              </a:rPr>
              <a:t>mở</a:t>
            </a:r>
            <a:r>
              <a:rPr lang="en" sz="1600" dirty="0">
                <a:latin typeface="Questrial"/>
                <a:ea typeface="Questrial"/>
                <a:cs typeface="Questrial"/>
                <a:sym typeface="Questrial"/>
              </a:rPr>
              <a:t> </a:t>
            </a:r>
            <a:r>
              <a:rPr lang="en" sz="1600" dirty="0" err="1">
                <a:latin typeface="Questrial"/>
                <a:ea typeface="Questrial"/>
                <a:cs typeface="Questrial"/>
                <a:sym typeface="Questrial"/>
              </a:rPr>
              <a:t>đường</a:t>
            </a:r>
            <a:r>
              <a:rPr lang="en" sz="1600" dirty="0">
                <a:latin typeface="Questrial"/>
                <a:ea typeface="Questrial"/>
                <a:cs typeface="Questrial"/>
                <a:sym typeface="Questrial"/>
              </a:rPr>
              <a:t> </a:t>
            </a:r>
            <a:r>
              <a:rPr lang="en" sz="1600" dirty="0" err="1">
                <a:latin typeface="Questrial"/>
                <a:ea typeface="Questrial"/>
                <a:cs typeface="Questrial"/>
                <a:sym typeface="Questrial"/>
              </a:rPr>
              <a:t>cho</a:t>
            </a:r>
            <a:r>
              <a:rPr lang="en" sz="1600" dirty="0">
                <a:latin typeface="Questrial"/>
                <a:ea typeface="Questrial"/>
                <a:cs typeface="Questrial"/>
                <a:sym typeface="Questrial"/>
              </a:rPr>
              <a:t> </a:t>
            </a:r>
            <a:r>
              <a:rPr lang="en" sz="1600" dirty="0" err="1">
                <a:latin typeface="Questrial"/>
                <a:ea typeface="Questrial"/>
                <a:cs typeface="Questrial"/>
                <a:sym typeface="Questrial"/>
              </a:rPr>
              <a:t>chủ</a:t>
            </a:r>
            <a:r>
              <a:rPr lang="en" sz="1600" dirty="0">
                <a:latin typeface="Questrial"/>
                <a:ea typeface="Questrial"/>
                <a:cs typeface="Questrial"/>
                <a:sym typeface="Questrial"/>
              </a:rPr>
              <a:t> </a:t>
            </a:r>
            <a:r>
              <a:rPr lang="en" sz="1600" dirty="0" err="1">
                <a:latin typeface="Questrial"/>
                <a:ea typeface="Questrial"/>
                <a:cs typeface="Questrial"/>
                <a:sym typeface="Questrial"/>
              </a:rPr>
              <a:t>nghĩa</a:t>
            </a:r>
            <a:r>
              <a:rPr lang="en" sz="1600" dirty="0">
                <a:latin typeface="Questrial"/>
                <a:ea typeface="Questrial"/>
                <a:cs typeface="Questrial"/>
                <a:sym typeface="Questrial"/>
              </a:rPr>
              <a:t> </a:t>
            </a:r>
            <a:r>
              <a:rPr lang="en" sz="1600" dirty="0" err="1">
                <a:latin typeface="Questrial"/>
                <a:ea typeface="Questrial"/>
                <a:cs typeface="Questrial"/>
                <a:sym typeface="Questrial"/>
              </a:rPr>
              <a:t>tư</a:t>
            </a:r>
            <a:r>
              <a:rPr lang="en" sz="1600" dirty="0">
                <a:latin typeface="Questrial"/>
                <a:ea typeface="Questrial"/>
                <a:cs typeface="Questrial"/>
                <a:sym typeface="Questrial"/>
              </a:rPr>
              <a:t> </a:t>
            </a:r>
            <a:r>
              <a:rPr lang="en" sz="1600" dirty="0" err="1">
                <a:latin typeface="Questrial"/>
                <a:ea typeface="Questrial"/>
                <a:cs typeface="Questrial"/>
                <a:sym typeface="Questrial"/>
              </a:rPr>
              <a:t>bản</a:t>
            </a:r>
            <a:r>
              <a:rPr lang="en" sz="1600" dirty="0">
                <a:latin typeface="Questrial"/>
                <a:ea typeface="Questrial"/>
                <a:cs typeface="Questrial"/>
                <a:sym typeface="Questrial"/>
              </a:rPr>
              <a:t> </a:t>
            </a:r>
            <a:r>
              <a:rPr lang="en" sz="1600" dirty="0" err="1">
                <a:latin typeface="Questrial"/>
                <a:ea typeface="Questrial"/>
                <a:cs typeface="Questrial"/>
                <a:sym typeface="Questrial"/>
              </a:rPr>
              <a:t>phát</a:t>
            </a:r>
            <a:r>
              <a:rPr lang="en" sz="1600" dirty="0">
                <a:latin typeface="Questrial"/>
                <a:ea typeface="Questrial"/>
                <a:cs typeface="Questrial"/>
                <a:sym typeface="Questrial"/>
              </a:rPr>
              <a:t> </a:t>
            </a:r>
            <a:r>
              <a:rPr lang="en" sz="1600" dirty="0" err="1">
                <a:latin typeface="Questrial"/>
                <a:ea typeface="Questrial"/>
                <a:cs typeface="Questrial"/>
                <a:sym typeface="Questrial"/>
              </a:rPr>
              <a:t>triển</a:t>
            </a:r>
            <a:r>
              <a:rPr lang="en" sz="1600" dirty="0">
                <a:latin typeface="Questrial"/>
                <a:ea typeface="Questrial"/>
                <a:cs typeface="Questrial"/>
                <a:sym typeface="Questrial"/>
              </a:rPr>
              <a:t>.</a:t>
            </a:r>
            <a:endParaRPr sz="1600" dirty="0">
              <a:latin typeface="Questrial"/>
              <a:ea typeface="Questrial"/>
              <a:cs typeface="Questrial"/>
              <a:sym typeface="Questrial"/>
            </a:endParaRPr>
          </a:p>
        </p:txBody>
      </p:sp>
      <p:grpSp>
        <p:nvGrpSpPr>
          <p:cNvPr id="1832" name="Google Shape;1832;p42"/>
          <p:cNvGrpSpPr/>
          <p:nvPr/>
        </p:nvGrpSpPr>
        <p:grpSpPr>
          <a:xfrm>
            <a:off x="8126980" y="1630279"/>
            <a:ext cx="766878" cy="1882932"/>
            <a:chOff x="1664081" y="1504929"/>
            <a:chExt cx="766878" cy="1882932"/>
          </a:xfrm>
        </p:grpSpPr>
        <p:grpSp>
          <p:nvGrpSpPr>
            <p:cNvPr id="1833" name="Google Shape;1833;p42"/>
            <p:cNvGrpSpPr/>
            <p:nvPr/>
          </p:nvGrpSpPr>
          <p:grpSpPr>
            <a:xfrm rot="10800000">
              <a:off x="1664085" y="2489980"/>
              <a:ext cx="766874" cy="897881"/>
              <a:chOff x="1137018" y="470979"/>
              <a:chExt cx="766874" cy="897881"/>
            </a:xfrm>
          </p:grpSpPr>
          <p:sp>
            <p:nvSpPr>
              <p:cNvPr id="1834" name="Google Shape;1834;p42"/>
              <p:cNvSpPr/>
              <p:nvPr/>
            </p:nvSpPr>
            <p:spPr>
              <a:xfrm>
                <a:off x="1137018" y="470979"/>
                <a:ext cx="766874" cy="897881"/>
              </a:xfrm>
              <a:custGeom>
                <a:avLst/>
                <a:gdLst/>
                <a:ahLst/>
                <a:cxnLst/>
                <a:rect l="l" t="t" r="r" b="b"/>
                <a:pathLst>
                  <a:path w="13159" h="15407" extrusionOk="0">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1137018" y="470979"/>
                <a:ext cx="766874" cy="897881"/>
              </a:xfrm>
              <a:custGeom>
                <a:avLst/>
                <a:gdLst/>
                <a:ahLst/>
                <a:cxnLst/>
                <a:rect l="l" t="t" r="r" b="b"/>
                <a:pathLst>
                  <a:path w="13159" h="15407" extrusionOk="0">
                    <a:moveTo>
                      <a:pt x="9430" y="1360"/>
                    </a:moveTo>
                    <a:lnTo>
                      <a:pt x="9465" y="1369"/>
                    </a:lnTo>
                    <a:cubicBezTo>
                      <a:pt x="9465" y="1369"/>
                      <a:pt x="9439" y="1360"/>
                      <a:pt x="9439" y="1360"/>
                    </a:cubicBezTo>
                    <a:close/>
                    <a:moveTo>
                      <a:pt x="7890" y="930"/>
                    </a:moveTo>
                    <a:cubicBezTo>
                      <a:pt x="7601" y="930"/>
                      <a:pt x="7311" y="967"/>
                      <a:pt x="7021" y="1048"/>
                    </a:cubicBezTo>
                    <a:cubicBezTo>
                      <a:pt x="6637" y="1155"/>
                      <a:pt x="6298" y="1342"/>
                      <a:pt x="6004" y="1619"/>
                    </a:cubicBezTo>
                    <a:cubicBezTo>
                      <a:pt x="5942" y="1681"/>
                      <a:pt x="5888" y="1770"/>
                      <a:pt x="5826" y="1851"/>
                    </a:cubicBezTo>
                    <a:cubicBezTo>
                      <a:pt x="6102" y="1761"/>
                      <a:pt x="6334" y="1628"/>
                      <a:pt x="6566" y="1494"/>
                    </a:cubicBezTo>
                    <a:cubicBezTo>
                      <a:pt x="6998" y="1240"/>
                      <a:pt x="7456" y="1093"/>
                      <a:pt x="7938" y="1093"/>
                    </a:cubicBezTo>
                    <a:cubicBezTo>
                      <a:pt x="8033" y="1093"/>
                      <a:pt x="8129" y="1098"/>
                      <a:pt x="8225" y="1110"/>
                    </a:cubicBezTo>
                    <a:cubicBezTo>
                      <a:pt x="8627" y="1155"/>
                      <a:pt x="9028" y="1271"/>
                      <a:pt x="9430" y="1360"/>
                    </a:cubicBezTo>
                    <a:cubicBezTo>
                      <a:pt x="9323" y="1280"/>
                      <a:pt x="9233" y="1173"/>
                      <a:pt x="9117" y="1137"/>
                    </a:cubicBezTo>
                    <a:cubicBezTo>
                      <a:pt x="8713" y="1006"/>
                      <a:pt x="8303" y="930"/>
                      <a:pt x="7890" y="930"/>
                    </a:cubicBezTo>
                    <a:close/>
                    <a:moveTo>
                      <a:pt x="4710" y="5544"/>
                    </a:moveTo>
                    <a:cubicBezTo>
                      <a:pt x="4701" y="5544"/>
                      <a:pt x="4701" y="5553"/>
                      <a:pt x="4701" y="5562"/>
                    </a:cubicBezTo>
                    <a:cubicBezTo>
                      <a:pt x="4701" y="5553"/>
                      <a:pt x="4693" y="5553"/>
                      <a:pt x="4693" y="5553"/>
                    </a:cubicBezTo>
                    <a:cubicBezTo>
                      <a:pt x="4701" y="5544"/>
                      <a:pt x="4701" y="5544"/>
                      <a:pt x="4710" y="5544"/>
                    </a:cubicBezTo>
                    <a:close/>
                    <a:moveTo>
                      <a:pt x="7967" y="3742"/>
                    </a:moveTo>
                    <a:cubicBezTo>
                      <a:pt x="8047" y="3983"/>
                      <a:pt x="8056" y="4277"/>
                      <a:pt x="8047" y="4384"/>
                    </a:cubicBezTo>
                    <a:cubicBezTo>
                      <a:pt x="8011" y="4705"/>
                      <a:pt x="7842" y="4946"/>
                      <a:pt x="7538" y="5026"/>
                    </a:cubicBezTo>
                    <a:cubicBezTo>
                      <a:pt x="7407" y="5065"/>
                      <a:pt x="7265" y="5083"/>
                      <a:pt x="7126" y="5083"/>
                    </a:cubicBezTo>
                    <a:cubicBezTo>
                      <a:pt x="7038" y="5083"/>
                      <a:pt x="6952" y="5076"/>
                      <a:pt x="6869" y="5062"/>
                    </a:cubicBezTo>
                    <a:cubicBezTo>
                      <a:pt x="6352" y="4955"/>
                      <a:pt x="6022" y="4563"/>
                      <a:pt x="5754" y="4125"/>
                    </a:cubicBezTo>
                    <a:cubicBezTo>
                      <a:pt x="5701" y="4045"/>
                      <a:pt x="5647" y="3965"/>
                      <a:pt x="5603" y="3885"/>
                    </a:cubicBezTo>
                    <a:lnTo>
                      <a:pt x="5603" y="3885"/>
                    </a:lnTo>
                    <a:cubicBezTo>
                      <a:pt x="5585" y="4393"/>
                      <a:pt x="5843" y="4732"/>
                      <a:pt x="6182" y="5018"/>
                    </a:cubicBezTo>
                    <a:cubicBezTo>
                      <a:pt x="6521" y="5312"/>
                      <a:pt x="6941" y="5357"/>
                      <a:pt x="7431" y="5419"/>
                    </a:cubicBezTo>
                    <a:cubicBezTo>
                      <a:pt x="7003" y="5731"/>
                      <a:pt x="6584" y="5794"/>
                      <a:pt x="6156" y="5794"/>
                    </a:cubicBezTo>
                    <a:cubicBezTo>
                      <a:pt x="6156" y="5820"/>
                      <a:pt x="6156" y="5847"/>
                      <a:pt x="6147" y="5874"/>
                    </a:cubicBezTo>
                    <a:cubicBezTo>
                      <a:pt x="6209" y="5901"/>
                      <a:pt x="6272" y="5936"/>
                      <a:pt x="6334" y="5954"/>
                    </a:cubicBezTo>
                    <a:cubicBezTo>
                      <a:pt x="6396" y="5972"/>
                      <a:pt x="6459" y="5981"/>
                      <a:pt x="6530" y="5990"/>
                    </a:cubicBezTo>
                    <a:cubicBezTo>
                      <a:pt x="6561" y="5992"/>
                      <a:pt x="6592" y="5994"/>
                      <a:pt x="6623" y="5994"/>
                    </a:cubicBezTo>
                    <a:cubicBezTo>
                      <a:pt x="7381" y="5994"/>
                      <a:pt x="8174" y="5271"/>
                      <a:pt x="8234" y="4491"/>
                    </a:cubicBezTo>
                    <a:cubicBezTo>
                      <a:pt x="8252" y="4313"/>
                      <a:pt x="8154" y="3849"/>
                      <a:pt x="7967" y="3742"/>
                    </a:cubicBezTo>
                    <a:close/>
                    <a:moveTo>
                      <a:pt x="7470" y="377"/>
                    </a:moveTo>
                    <a:cubicBezTo>
                      <a:pt x="8206" y="377"/>
                      <a:pt x="8936" y="609"/>
                      <a:pt x="9644" y="1074"/>
                    </a:cubicBezTo>
                    <a:cubicBezTo>
                      <a:pt x="10134" y="1387"/>
                      <a:pt x="10545" y="1797"/>
                      <a:pt x="10919" y="2279"/>
                    </a:cubicBezTo>
                    <a:cubicBezTo>
                      <a:pt x="10750" y="2332"/>
                      <a:pt x="10649" y="2362"/>
                      <a:pt x="10573" y="2362"/>
                    </a:cubicBezTo>
                    <a:cubicBezTo>
                      <a:pt x="10458" y="2362"/>
                      <a:pt x="10401" y="2291"/>
                      <a:pt x="10250" y="2118"/>
                    </a:cubicBezTo>
                    <a:cubicBezTo>
                      <a:pt x="10152" y="2002"/>
                      <a:pt x="10045" y="1886"/>
                      <a:pt x="9929" y="1797"/>
                    </a:cubicBezTo>
                    <a:cubicBezTo>
                      <a:pt x="9778" y="1685"/>
                      <a:pt x="9615" y="1625"/>
                      <a:pt x="9456" y="1625"/>
                    </a:cubicBezTo>
                    <a:cubicBezTo>
                      <a:pt x="9285" y="1625"/>
                      <a:pt x="9118" y="1694"/>
                      <a:pt x="8975" y="1842"/>
                    </a:cubicBezTo>
                    <a:cubicBezTo>
                      <a:pt x="8838" y="1989"/>
                      <a:pt x="8711" y="2036"/>
                      <a:pt x="8572" y="2036"/>
                    </a:cubicBezTo>
                    <a:cubicBezTo>
                      <a:pt x="8484" y="2036"/>
                      <a:pt x="8391" y="2018"/>
                      <a:pt x="8288" y="1993"/>
                    </a:cubicBezTo>
                    <a:cubicBezTo>
                      <a:pt x="8103" y="1947"/>
                      <a:pt x="7922" y="1925"/>
                      <a:pt x="7746" y="1925"/>
                    </a:cubicBezTo>
                    <a:cubicBezTo>
                      <a:pt x="7071" y="1925"/>
                      <a:pt x="6477" y="2255"/>
                      <a:pt x="6102" y="2850"/>
                    </a:cubicBezTo>
                    <a:cubicBezTo>
                      <a:pt x="5959" y="3073"/>
                      <a:pt x="5888" y="3296"/>
                      <a:pt x="5906" y="3519"/>
                    </a:cubicBezTo>
                    <a:cubicBezTo>
                      <a:pt x="6218" y="3337"/>
                      <a:pt x="6623" y="3258"/>
                      <a:pt x="7017" y="3258"/>
                    </a:cubicBezTo>
                    <a:cubicBezTo>
                      <a:pt x="7592" y="3258"/>
                      <a:pt x="8144" y="3427"/>
                      <a:pt x="8350" y="3697"/>
                    </a:cubicBezTo>
                    <a:cubicBezTo>
                      <a:pt x="8582" y="3992"/>
                      <a:pt x="8680" y="4357"/>
                      <a:pt x="8725" y="4670"/>
                    </a:cubicBezTo>
                    <a:cubicBezTo>
                      <a:pt x="8850" y="5651"/>
                      <a:pt x="8350" y="6365"/>
                      <a:pt x="7360" y="6525"/>
                    </a:cubicBezTo>
                    <a:cubicBezTo>
                      <a:pt x="7244" y="6543"/>
                      <a:pt x="7129" y="6552"/>
                      <a:pt x="7016" y="6552"/>
                    </a:cubicBezTo>
                    <a:cubicBezTo>
                      <a:pt x="5829" y="6552"/>
                      <a:pt x="4815" y="5600"/>
                      <a:pt x="4701" y="4313"/>
                    </a:cubicBezTo>
                    <a:cubicBezTo>
                      <a:pt x="4577" y="3019"/>
                      <a:pt x="5103" y="2011"/>
                      <a:pt x="6057" y="1208"/>
                    </a:cubicBezTo>
                    <a:cubicBezTo>
                      <a:pt x="6156" y="1128"/>
                      <a:pt x="6263" y="1048"/>
                      <a:pt x="6334" y="905"/>
                    </a:cubicBezTo>
                    <a:lnTo>
                      <a:pt x="6334" y="905"/>
                    </a:lnTo>
                    <a:cubicBezTo>
                      <a:pt x="6165" y="1003"/>
                      <a:pt x="5986" y="1083"/>
                      <a:pt x="5826" y="1199"/>
                    </a:cubicBezTo>
                    <a:cubicBezTo>
                      <a:pt x="4657" y="2065"/>
                      <a:pt x="4148" y="3599"/>
                      <a:pt x="4559" y="5018"/>
                    </a:cubicBezTo>
                    <a:cubicBezTo>
                      <a:pt x="4594" y="5116"/>
                      <a:pt x="4603" y="5223"/>
                      <a:pt x="4621" y="5321"/>
                    </a:cubicBezTo>
                    <a:cubicBezTo>
                      <a:pt x="4496" y="5089"/>
                      <a:pt x="4354" y="4875"/>
                      <a:pt x="4247" y="4634"/>
                    </a:cubicBezTo>
                    <a:cubicBezTo>
                      <a:pt x="4139" y="4402"/>
                      <a:pt x="4077" y="4152"/>
                      <a:pt x="3934" y="3920"/>
                    </a:cubicBezTo>
                    <a:lnTo>
                      <a:pt x="3934" y="3920"/>
                    </a:lnTo>
                    <a:cubicBezTo>
                      <a:pt x="3943" y="4036"/>
                      <a:pt x="3943" y="4152"/>
                      <a:pt x="3961" y="4259"/>
                    </a:cubicBezTo>
                    <a:cubicBezTo>
                      <a:pt x="4041" y="4750"/>
                      <a:pt x="4211" y="5214"/>
                      <a:pt x="4452" y="5642"/>
                    </a:cubicBezTo>
                    <a:cubicBezTo>
                      <a:pt x="4523" y="5758"/>
                      <a:pt x="4577" y="5883"/>
                      <a:pt x="4639" y="6008"/>
                    </a:cubicBezTo>
                    <a:cubicBezTo>
                      <a:pt x="4648" y="6017"/>
                      <a:pt x="4666" y="6035"/>
                      <a:pt x="4675" y="6052"/>
                    </a:cubicBezTo>
                    <a:cubicBezTo>
                      <a:pt x="4657" y="6035"/>
                      <a:pt x="4648" y="6026"/>
                      <a:pt x="4630" y="6017"/>
                    </a:cubicBezTo>
                    <a:cubicBezTo>
                      <a:pt x="4023" y="5490"/>
                      <a:pt x="3756" y="4777"/>
                      <a:pt x="3738" y="4001"/>
                    </a:cubicBezTo>
                    <a:cubicBezTo>
                      <a:pt x="3711" y="2529"/>
                      <a:pt x="4434" y="1458"/>
                      <a:pt x="5692" y="825"/>
                    </a:cubicBezTo>
                    <a:cubicBezTo>
                      <a:pt x="6284" y="527"/>
                      <a:pt x="6879" y="377"/>
                      <a:pt x="7470" y="377"/>
                    </a:cubicBezTo>
                    <a:close/>
                    <a:moveTo>
                      <a:pt x="8984" y="7881"/>
                    </a:moveTo>
                    <a:lnTo>
                      <a:pt x="8984" y="7881"/>
                    </a:lnTo>
                    <a:cubicBezTo>
                      <a:pt x="8912" y="8345"/>
                      <a:pt x="8805" y="8702"/>
                      <a:pt x="8618" y="9041"/>
                    </a:cubicBezTo>
                    <a:cubicBezTo>
                      <a:pt x="8457" y="9005"/>
                      <a:pt x="8386" y="8925"/>
                      <a:pt x="8466" y="8773"/>
                    </a:cubicBezTo>
                    <a:cubicBezTo>
                      <a:pt x="8618" y="8497"/>
                      <a:pt x="8778" y="8229"/>
                      <a:pt x="8984" y="7881"/>
                    </a:cubicBezTo>
                    <a:close/>
                    <a:moveTo>
                      <a:pt x="11820" y="6168"/>
                    </a:moveTo>
                    <a:lnTo>
                      <a:pt x="11820" y="6168"/>
                    </a:lnTo>
                    <a:cubicBezTo>
                      <a:pt x="11847" y="7203"/>
                      <a:pt x="11615" y="8131"/>
                      <a:pt x="11348" y="9050"/>
                    </a:cubicBezTo>
                    <a:cubicBezTo>
                      <a:pt x="11785" y="8434"/>
                      <a:pt x="12061" y="6766"/>
                      <a:pt x="11820" y="6168"/>
                    </a:cubicBezTo>
                    <a:close/>
                    <a:moveTo>
                      <a:pt x="9242" y="6588"/>
                    </a:moveTo>
                    <a:lnTo>
                      <a:pt x="9242" y="6588"/>
                    </a:lnTo>
                    <a:cubicBezTo>
                      <a:pt x="9528" y="7489"/>
                      <a:pt x="9332" y="8318"/>
                      <a:pt x="8975" y="9139"/>
                    </a:cubicBezTo>
                    <a:cubicBezTo>
                      <a:pt x="8769" y="9121"/>
                      <a:pt x="8805" y="9068"/>
                      <a:pt x="8885" y="8880"/>
                    </a:cubicBezTo>
                    <a:cubicBezTo>
                      <a:pt x="9091" y="8372"/>
                      <a:pt x="9180" y="8176"/>
                      <a:pt x="9233" y="7667"/>
                    </a:cubicBezTo>
                    <a:cubicBezTo>
                      <a:pt x="9260" y="7399"/>
                      <a:pt x="9233" y="6864"/>
                      <a:pt x="9242" y="6588"/>
                    </a:cubicBezTo>
                    <a:close/>
                    <a:moveTo>
                      <a:pt x="9421" y="5713"/>
                    </a:moveTo>
                    <a:lnTo>
                      <a:pt x="9421" y="5713"/>
                    </a:lnTo>
                    <a:cubicBezTo>
                      <a:pt x="9626" y="5927"/>
                      <a:pt x="9786" y="6623"/>
                      <a:pt x="9822" y="6891"/>
                    </a:cubicBezTo>
                    <a:cubicBezTo>
                      <a:pt x="9947" y="7756"/>
                      <a:pt x="9840" y="8595"/>
                      <a:pt x="9501" y="9398"/>
                    </a:cubicBezTo>
                    <a:cubicBezTo>
                      <a:pt x="9474" y="9442"/>
                      <a:pt x="9447" y="9496"/>
                      <a:pt x="9421" y="9540"/>
                    </a:cubicBezTo>
                    <a:cubicBezTo>
                      <a:pt x="9412" y="9558"/>
                      <a:pt x="9385" y="9576"/>
                      <a:pt x="9349" y="9621"/>
                    </a:cubicBezTo>
                    <a:cubicBezTo>
                      <a:pt x="9162" y="9416"/>
                      <a:pt x="9082" y="9228"/>
                      <a:pt x="9216" y="8934"/>
                    </a:cubicBezTo>
                    <a:cubicBezTo>
                      <a:pt x="9599" y="8131"/>
                      <a:pt x="9679" y="7283"/>
                      <a:pt x="9555" y="6400"/>
                    </a:cubicBezTo>
                    <a:cubicBezTo>
                      <a:pt x="9546" y="6311"/>
                      <a:pt x="9456" y="5838"/>
                      <a:pt x="9421" y="5713"/>
                    </a:cubicBezTo>
                    <a:close/>
                    <a:moveTo>
                      <a:pt x="9572" y="5107"/>
                    </a:moveTo>
                    <a:lnTo>
                      <a:pt x="9572" y="5107"/>
                    </a:lnTo>
                    <a:cubicBezTo>
                      <a:pt x="9608" y="5134"/>
                      <a:pt x="9795" y="5410"/>
                      <a:pt x="9822" y="5446"/>
                    </a:cubicBezTo>
                    <a:cubicBezTo>
                      <a:pt x="10634" y="6713"/>
                      <a:pt x="10518" y="8764"/>
                      <a:pt x="9563" y="9924"/>
                    </a:cubicBezTo>
                    <a:cubicBezTo>
                      <a:pt x="9519" y="9978"/>
                      <a:pt x="9456" y="10031"/>
                      <a:pt x="9349" y="10049"/>
                    </a:cubicBezTo>
                    <a:cubicBezTo>
                      <a:pt x="9367" y="9978"/>
                      <a:pt x="9385" y="9897"/>
                      <a:pt x="9412" y="9835"/>
                    </a:cubicBezTo>
                    <a:cubicBezTo>
                      <a:pt x="10125" y="8434"/>
                      <a:pt x="10340" y="6989"/>
                      <a:pt x="9733" y="5481"/>
                    </a:cubicBezTo>
                    <a:cubicBezTo>
                      <a:pt x="9715" y="5455"/>
                      <a:pt x="9581" y="5142"/>
                      <a:pt x="9572" y="5107"/>
                    </a:cubicBezTo>
                    <a:close/>
                    <a:moveTo>
                      <a:pt x="2659" y="11111"/>
                    </a:moveTo>
                    <a:cubicBezTo>
                      <a:pt x="2651" y="11111"/>
                      <a:pt x="2650" y="11111"/>
                      <a:pt x="2644" y="11116"/>
                    </a:cubicBezTo>
                    <a:lnTo>
                      <a:pt x="2644" y="11116"/>
                    </a:lnTo>
                    <a:cubicBezTo>
                      <a:pt x="2644" y="11117"/>
                      <a:pt x="2645" y="11117"/>
                      <a:pt x="2645" y="11117"/>
                    </a:cubicBezTo>
                    <a:lnTo>
                      <a:pt x="2645" y="11117"/>
                    </a:lnTo>
                    <a:lnTo>
                      <a:pt x="2659" y="11111"/>
                    </a:lnTo>
                    <a:close/>
                    <a:moveTo>
                      <a:pt x="9497" y="1944"/>
                    </a:moveTo>
                    <a:cubicBezTo>
                      <a:pt x="9681" y="1944"/>
                      <a:pt x="9865" y="2076"/>
                      <a:pt x="10054" y="2341"/>
                    </a:cubicBezTo>
                    <a:cubicBezTo>
                      <a:pt x="10616" y="3153"/>
                      <a:pt x="11142" y="3992"/>
                      <a:pt x="11490" y="4928"/>
                    </a:cubicBezTo>
                    <a:cubicBezTo>
                      <a:pt x="11544" y="5062"/>
                      <a:pt x="11606" y="5196"/>
                      <a:pt x="11705" y="5312"/>
                    </a:cubicBezTo>
                    <a:cubicBezTo>
                      <a:pt x="11562" y="4366"/>
                      <a:pt x="11098" y="3546"/>
                      <a:pt x="10607" y="2725"/>
                    </a:cubicBezTo>
                    <a:cubicBezTo>
                      <a:pt x="10692" y="2713"/>
                      <a:pt x="10768" y="2707"/>
                      <a:pt x="10837" y="2707"/>
                    </a:cubicBezTo>
                    <a:cubicBezTo>
                      <a:pt x="11146" y="2707"/>
                      <a:pt x="11314" y="2829"/>
                      <a:pt x="11481" y="3135"/>
                    </a:cubicBezTo>
                    <a:cubicBezTo>
                      <a:pt x="11829" y="3751"/>
                      <a:pt x="12035" y="4420"/>
                      <a:pt x="12142" y="5125"/>
                    </a:cubicBezTo>
                    <a:cubicBezTo>
                      <a:pt x="12632" y="8167"/>
                      <a:pt x="11713" y="10709"/>
                      <a:pt x="9555" y="12806"/>
                    </a:cubicBezTo>
                    <a:cubicBezTo>
                      <a:pt x="9510" y="12850"/>
                      <a:pt x="9474" y="12895"/>
                      <a:pt x="9430" y="12948"/>
                    </a:cubicBezTo>
                    <a:cubicBezTo>
                      <a:pt x="9430" y="12948"/>
                      <a:pt x="9421" y="12957"/>
                      <a:pt x="9421" y="12957"/>
                    </a:cubicBezTo>
                    <a:lnTo>
                      <a:pt x="9412" y="12930"/>
                    </a:lnTo>
                    <a:lnTo>
                      <a:pt x="9412" y="12930"/>
                    </a:lnTo>
                    <a:lnTo>
                      <a:pt x="9430" y="12948"/>
                    </a:lnTo>
                    <a:cubicBezTo>
                      <a:pt x="9465" y="12823"/>
                      <a:pt x="9483" y="12690"/>
                      <a:pt x="9537" y="12574"/>
                    </a:cubicBezTo>
                    <a:cubicBezTo>
                      <a:pt x="9662" y="12306"/>
                      <a:pt x="9742" y="12038"/>
                      <a:pt x="9653" y="11735"/>
                    </a:cubicBezTo>
                    <a:cubicBezTo>
                      <a:pt x="9617" y="11619"/>
                      <a:pt x="9644" y="11467"/>
                      <a:pt x="9688" y="11343"/>
                    </a:cubicBezTo>
                    <a:cubicBezTo>
                      <a:pt x="9867" y="10834"/>
                      <a:pt x="9876" y="10781"/>
                      <a:pt x="9653" y="10290"/>
                    </a:cubicBezTo>
                    <a:cubicBezTo>
                      <a:pt x="9733" y="10156"/>
                      <a:pt x="9831" y="10004"/>
                      <a:pt x="9920" y="9853"/>
                    </a:cubicBezTo>
                    <a:cubicBezTo>
                      <a:pt x="10937" y="8220"/>
                      <a:pt x="11080" y="6552"/>
                      <a:pt x="10063" y="4866"/>
                    </a:cubicBezTo>
                    <a:cubicBezTo>
                      <a:pt x="9804" y="4429"/>
                      <a:pt x="9492" y="4018"/>
                      <a:pt x="9153" y="3653"/>
                    </a:cubicBezTo>
                    <a:cubicBezTo>
                      <a:pt x="8641" y="3076"/>
                      <a:pt x="8007" y="2849"/>
                      <a:pt x="7307" y="2849"/>
                    </a:cubicBezTo>
                    <a:cubicBezTo>
                      <a:pt x="7141" y="2849"/>
                      <a:pt x="6971" y="2861"/>
                      <a:pt x="6798" y="2885"/>
                    </a:cubicBezTo>
                    <a:cubicBezTo>
                      <a:pt x="6700" y="2903"/>
                      <a:pt x="6611" y="2912"/>
                      <a:pt x="6441" y="2948"/>
                    </a:cubicBezTo>
                    <a:cubicBezTo>
                      <a:pt x="6802" y="2450"/>
                      <a:pt x="7229" y="2224"/>
                      <a:pt x="7738" y="2224"/>
                    </a:cubicBezTo>
                    <a:cubicBezTo>
                      <a:pt x="7758" y="2224"/>
                      <a:pt x="7777" y="2225"/>
                      <a:pt x="7797" y="2225"/>
                    </a:cubicBezTo>
                    <a:cubicBezTo>
                      <a:pt x="8234" y="2234"/>
                      <a:pt x="8654" y="2341"/>
                      <a:pt x="9028" y="2653"/>
                    </a:cubicBezTo>
                    <a:cubicBezTo>
                      <a:pt x="10090" y="3528"/>
                      <a:pt x="10857" y="4598"/>
                      <a:pt x="11125" y="5990"/>
                    </a:cubicBezTo>
                    <a:cubicBezTo>
                      <a:pt x="11312" y="6971"/>
                      <a:pt x="11187" y="7944"/>
                      <a:pt x="10911" y="8898"/>
                    </a:cubicBezTo>
                    <a:cubicBezTo>
                      <a:pt x="10875" y="9032"/>
                      <a:pt x="10830" y="9157"/>
                      <a:pt x="10777" y="9344"/>
                    </a:cubicBezTo>
                    <a:cubicBezTo>
                      <a:pt x="11330" y="8622"/>
                      <a:pt x="11624" y="6695"/>
                      <a:pt x="11223" y="5473"/>
                    </a:cubicBezTo>
                    <a:cubicBezTo>
                      <a:pt x="10795" y="4179"/>
                      <a:pt x="10018" y="3135"/>
                      <a:pt x="8957" y="2323"/>
                    </a:cubicBezTo>
                    <a:cubicBezTo>
                      <a:pt x="9138" y="2071"/>
                      <a:pt x="9317" y="1944"/>
                      <a:pt x="9497" y="1944"/>
                    </a:cubicBezTo>
                    <a:close/>
                    <a:moveTo>
                      <a:pt x="6512" y="10165"/>
                    </a:moveTo>
                    <a:cubicBezTo>
                      <a:pt x="7057" y="10629"/>
                      <a:pt x="7155" y="11191"/>
                      <a:pt x="6851" y="11824"/>
                    </a:cubicBezTo>
                    <a:cubicBezTo>
                      <a:pt x="6477" y="12618"/>
                      <a:pt x="5870" y="13145"/>
                      <a:pt x="5121" y="13510"/>
                    </a:cubicBezTo>
                    <a:cubicBezTo>
                      <a:pt x="4960" y="13591"/>
                      <a:pt x="4773" y="13617"/>
                      <a:pt x="4594" y="13662"/>
                    </a:cubicBezTo>
                    <a:cubicBezTo>
                      <a:pt x="4666" y="13608"/>
                      <a:pt x="4728" y="13546"/>
                      <a:pt x="4800" y="13501"/>
                    </a:cubicBezTo>
                    <a:cubicBezTo>
                      <a:pt x="5005" y="13377"/>
                      <a:pt x="5228" y="13269"/>
                      <a:pt x="5415" y="13127"/>
                    </a:cubicBezTo>
                    <a:cubicBezTo>
                      <a:pt x="5638" y="12948"/>
                      <a:pt x="5834" y="12734"/>
                      <a:pt x="6022" y="12511"/>
                    </a:cubicBezTo>
                    <a:lnTo>
                      <a:pt x="6022" y="12511"/>
                    </a:lnTo>
                    <a:cubicBezTo>
                      <a:pt x="5423" y="12983"/>
                      <a:pt x="4824" y="13480"/>
                      <a:pt x="4022" y="13480"/>
                    </a:cubicBezTo>
                    <a:cubicBezTo>
                      <a:pt x="3975" y="13480"/>
                      <a:pt x="3928" y="13478"/>
                      <a:pt x="3881" y="13475"/>
                    </a:cubicBezTo>
                    <a:cubicBezTo>
                      <a:pt x="4193" y="13332"/>
                      <a:pt x="4523" y="13225"/>
                      <a:pt x="4809" y="13038"/>
                    </a:cubicBezTo>
                    <a:cubicBezTo>
                      <a:pt x="5076" y="12859"/>
                      <a:pt x="5308" y="12618"/>
                      <a:pt x="5549" y="12395"/>
                    </a:cubicBezTo>
                    <a:lnTo>
                      <a:pt x="5549" y="12395"/>
                    </a:lnTo>
                    <a:cubicBezTo>
                      <a:pt x="5415" y="12484"/>
                      <a:pt x="5281" y="12556"/>
                      <a:pt x="5165" y="12654"/>
                    </a:cubicBezTo>
                    <a:cubicBezTo>
                      <a:pt x="4657" y="13082"/>
                      <a:pt x="4086" y="13323"/>
                      <a:pt x="3426" y="13341"/>
                    </a:cubicBezTo>
                    <a:cubicBezTo>
                      <a:pt x="3337" y="13341"/>
                      <a:pt x="3247" y="13323"/>
                      <a:pt x="3069" y="13296"/>
                    </a:cubicBezTo>
                    <a:cubicBezTo>
                      <a:pt x="3187" y="13229"/>
                      <a:pt x="3249" y="13162"/>
                      <a:pt x="3293" y="13162"/>
                    </a:cubicBezTo>
                    <a:cubicBezTo>
                      <a:pt x="3296" y="13162"/>
                      <a:pt x="3298" y="13162"/>
                      <a:pt x="3301" y="13162"/>
                    </a:cubicBezTo>
                    <a:cubicBezTo>
                      <a:pt x="3373" y="13169"/>
                      <a:pt x="3443" y="13172"/>
                      <a:pt x="3512" y="13172"/>
                    </a:cubicBezTo>
                    <a:cubicBezTo>
                      <a:pt x="4291" y="13172"/>
                      <a:pt x="4848" y="12763"/>
                      <a:pt x="5397" y="12172"/>
                    </a:cubicBezTo>
                    <a:cubicBezTo>
                      <a:pt x="5647" y="11913"/>
                      <a:pt x="6182" y="11887"/>
                      <a:pt x="6173" y="11860"/>
                    </a:cubicBezTo>
                    <a:cubicBezTo>
                      <a:pt x="6031" y="11798"/>
                      <a:pt x="5754" y="11762"/>
                      <a:pt x="5656" y="11735"/>
                    </a:cubicBezTo>
                    <a:cubicBezTo>
                      <a:pt x="5174" y="11601"/>
                      <a:pt x="4737" y="11030"/>
                      <a:pt x="5067" y="10459"/>
                    </a:cubicBezTo>
                    <a:cubicBezTo>
                      <a:pt x="5170" y="10275"/>
                      <a:pt x="5319" y="10182"/>
                      <a:pt x="5466" y="10182"/>
                    </a:cubicBezTo>
                    <a:cubicBezTo>
                      <a:pt x="5611" y="10182"/>
                      <a:pt x="5755" y="10273"/>
                      <a:pt x="5852" y="10459"/>
                    </a:cubicBezTo>
                    <a:cubicBezTo>
                      <a:pt x="5933" y="10602"/>
                      <a:pt x="5942" y="10798"/>
                      <a:pt x="5959" y="10968"/>
                    </a:cubicBezTo>
                    <a:cubicBezTo>
                      <a:pt x="5968" y="11093"/>
                      <a:pt x="5933" y="11209"/>
                      <a:pt x="5950" y="11334"/>
                    </a:cubicBezTo>
                    <a:cubicBezTo>
                      <a:pt x="6156" y="10968"/>
                      <a:pt x="6111" y="10602"/>
                      <a:pt x="5897" y="10192"/>
                    </a:cubicBezTo>
                    <a:lnTo>
                      <a:pt x="5897" y="10192"/>
                    </a:lnTo>
                    <a:cubicBezTo>
                      <a:pt x="6396" y="10522"/>
                      <a:pt x="6495" y="10923"/>
                      <a:pt x="6289" y="11601"/>
                    </a:cubicBezTo>
                    <a:lnTo>
                      <a:pt x="6298" y="11601"/>
                    </a:lnTo>
                    <a:cubicBezTo>
                      <a:pt x="6602" y="11271"/>
                      <a:pt x="6566" y="10825"/>
                      <a:pt x="6396" y="10442"/>
                    </a:cubicBezTo>
                    <a:lnTo>
                      <a:pt x="6396" y="10442"/>
                    </a:lnTo>
                    <a:cubicBezTo>
                      <a:pt x="6664" y="10736"/>
                      <a:pt x="6762" y="11057"/>
                      <a:pt x="6771" y="11387"/>
                    </a:cubicBezTo>
                    <a:cubicBezTo>
                      <a:pt x="6905" y="10888"/>
                      <a:pt x="6637" y="10549"/>
                      <a:pt x="6512" y="10165"/>
                    </a:cubicBezTo>
                    <a:close/>
                    <a:moveTo>
                      <a:pt x="1508" y="11271"/>
                    </a:moveTo>
                    <a:lnTo>
                      <a:pt x="1508" y="11271"/>
                    </a:lnTo>
                    <a:cubicBezTo>
                      <a:pt x="1213" y="11387"/>
                      <a:pt x="1115" y="11637"/>
                      <a:pt x="1035" y="11896"/>
                    </a:cubicBezTo>
                    <a:cubicBezTo>
                      <a:pt x="824" y="12556"/>
                      <a:pt x="1064" y="13347"/>
                      <a:pt x="1817" y="13908"/>
                    </a:cubicBezTo>
                    <a:lnTo>
                      <a:pt x="1817" y="13908"/>
                    </a:lnTo>
                    <a:cubicBezTo>
                      <a:pt x="1067" y="13122"/>
                      <a:pt x="918" y="12257"/>
                      <a:pt x="1508" y="11271"/>
                    </a:cubicBezTo>
                    <a:close/>
                    <a:moveTo>
                      <a:pt x="1817" y="13908"/>
                    </a:moveTo>
                    <a:cubicBezTo>
                      <a:pt x="1827" y="13918"/>
                      <a:pt x="1837" y="13928"/>
                      <a:pt x="1847" y="13939"/>
                    </a:cubicBezTo>
                    <a:lnTo>
                      <a:pt x="1847" y="13930"/>
                    </a:lnTo>
                    <a:cubicBezTo>
                      <a:pt x="1837" y="13922"/>
                      <a:pt x="1827" y="13915"/>
                      <a:pt x="1817" y="13908"/>
                    </a:cubicBezTo>
                    <a:close/>
                    <a:moveTo>
                      <a:pt x="1633" y="13983"/>
                    </a:moveTo>
                    <a:lnTo>
                      <a:pt x="1642" y="13992"/>
                    </a:lnTo>
                    <a:cubicBezTo>
                      <a:pt x="1642" y="13983"/>
                      <a:pt x="1633" y="13983"/>
                      <a:pt x="1633" y="13983"/>
                    </a:cubicBezTo>
                    <a:close/>
                    <a:moveTo>
                      <a:pt x="1633" y="13983"/>
                    </a:moveTo>
                    <a:cubicBezTo>
                      <a:pt x="1642" y="13983"/>
                      <a:pt x="1642" y="13992"/>
                      <a:pt x="1650" y="13992"/>
                    </a:cubicBezTo>
                    <a:cubicBezTo>
                      <a:pt x="1642" y="13992"/>
                      <a:pt x="1642" y="13983"/>
                      <a:pt x="1642" y="13983"/>
                    </a:cubicBezTo>
                    <a:close/>
                    <a:moveTo>
                      <a:pt x="8859" y="10825"/>
                    </a:moveTo>
                    <a:cubicBezTo>
                      <a:pt x="8787" y="10950"/>
                      <a:pt x="8671" y="11173"/>
                      <a:pt x="8600" y="11307"/>
                    </a:cubicBezTo>
                    <a:cubicBezTo>
                      <a:pt x="8252" y="11922"/>
                      <a:pt x="7806" y="12422"/>
                      <a:pt x="7271" y="12868"/>
                    </a:cubicBezTo>
                    <a:cubicBezTo>
                      <a:pt x="6899" y="13188"/>
                      <a:pt x="6694" y="13290"/>
                      <a:pt x="6683" y="13304"/>
                    </a:cubicBezTo>
                    <a:lnTo>
                      <a:pt x="6683" y="13304"/>
                    </a:lnTo>
                    <a:cubicBezTo>
                      <a:pt x="6703" y="13274"/>
                      <a:pt x="7274" y="12676"/>
                      <a:pt x="7449" y="12431"/>
                    </a:cubicBezTo>
                    <a:cubicBezTo>
                      <a:pt x="7744" y="12003"/>
                      <a:pt x="8002" y="11557"/>
                      <a:pt x="8091" y="11030"/>
                    </a:cubicBezTo>
                    <a:lnTo>
                      <a:pt x="8091" y="11030"/>
                    </a:lnTo>
                    <a:cubicBezTo>
                      <a:pt x="8020" y="11173"/>
                      <a:pt x="7931" y="11316"/>
                      <a:pt x="7860" y="11467"/>
                    </a:cubicBezTo>
                    <a:cubicBezTo>
                      <a:pt x="7057" y="13153"/>
                      <a:pt x="5683" y="14188"/>
                      <a:pt x="3881" y="14483"/>
                    </a:cubicBezTo>
                    <a:cubicBezTo>
                      <a:pt x="3709" y="14509"/>
                      <a:pt x="3492" y="14523"/>
                      <a:pt x="3286" y="14523"/>
                    </a:cubicBezTo>
                    <a:cubicBezTo>
                      <a:pt x="3139" y="14523"/>
                      <a:pt x="2997" y="14515"/>
                      <a:pt x="2882" y="14501"/>
                    </a:cubicBezTo>
                    <a:lnTo>
                      <a:pt x="2882" y="14501"/>
                    </a:lnTo>
                    <a:cubicBezTo>
                      <a:pt x="3353" y="14658"/>
                      <a:pt x="3854" y="14728"/>
                      <a:pt x="4359" y="14728"/>
                    </a:cubicBezTo>
                    <a:cubicBezTo>
                      <a:pt x="6167" y="14728"/>
                      <a:pt x="8011" y="13828"/>
                      <a:pt x="8618" y="12823"/>
                    </a:cubicBezTo>
                    <a:lnTo>
                      <a:pt x="8618" y="12823"/>
                    </a:lnTo>
                    <a:cubicBezTo>
                      <a:pt x="7735" y="13707"/>
                      <a:pt x="6512" y="14197"/>
                      <a:pt x="5415" y="14349"/>
                    </a:cubicBezTo>
                    <a:cubicBezTo>
                      <a:pt x="6093" y="14153"/>
                      <a:pt x="6834" y="13831"/>
                      <a:pt x="7422" y="13430"/>
                    </a:cubicBezTo>
                    <a:cubicBezTo>
                      <a:pt x="8011" y="13020"/>
                      <a:pt x="8484" y="12591"/>
                      <a:pt x="8868" y="11940"/>
                    </a:cubicBezTo>
                    <a:lnTo>
                      <a:pt x="8868" y="11940"/>
                    </a:lnTo>
                    <a:cubicBezTo>
                      <a:pt x="8359" y="12440"/>
                      <a:pt x="7690" y="13002"/>
                      <a:pt x="6994" y="13368"/>
                    </a:cubicBezTo>
                    <a:cubicBezTo>
                      <a:pt x="7030" y="13332"/>
                      <a:pt x="7360" y="13029"/>
                      <a:pt x="7440" y="12939"/>
                    </a:cubicBezTo>
                    <a:cubicBezTo>
                      <a:pt x="7913" y="12467"/>
                      <a:pt x="8252" y="12137"/>
                      <a:pt x="8591" y="11548"/>
                    </a:cubicBezTo>
                    <a:cubicBezTo>
                      <a:pt x="8662" y="11414"/>
                      <a:pt x="8823" y="11012"/>
                      <a:pt x="8859" y="10825"/>
                    </a:cubicBezTo>
                    <a:close/>
                    <a:moveTo>
                      <a:pt x="7485" y="8069"/>
                    </a:moveTo>
                    <a:lnTo>
                      <a:pt x="7485" y="8069"/>
                    </a:lnTo>
                    <a:cubicBezTo>
                      <a:pt x="7637" y="8193"/>
                      <a:pt x="7726" y="8238"/>
                      <a:pt x="7761" y="8309"/>
                    </a:cubicBezTo>
                    <a:cubicBezTo>
                      <a:pt x="7895" y="8532"/>
                      <a:pt x="8011" y="8764"/>
                      <a:pt x="8118" y="8996"/>
                    </a:cubicBezTo>
                    <a:cubicBezTo>
                      <a:pt x="8216" y="9219"/>
                      <a:pt x="8368" y="9344"/>
                      <a:pt x="8600" y="9389"/>
                    </a:cubicBezTo>
                    <a:cubicBezTo>
                      <a:pt x="8975" y="9460"/>
                      <a:pt x="9055" y="9549"/>
                      <a:pt x="9046" y="9942"/>
                    </a:cubicBezTo>
                    <a:cubicBezTo>
                      <a:pt x="9028" y="10192"/>
                      <a:pt x="9100" y="10361"/>
                      <a:pt x="9305" y="10495"/>
                    </a:cubicBezTo>
                    <a:cubicBezTo>
                      <a:pt x="9528" y="10629"/>
                      <a:pt x="9572" y="10861"/>
                      <a:pt x="9465" y="11075"/>
                    </a:cubicBezTo>
                    <a:cubicBezTo>
                      <a:pt x="9296" y="11396"/>
                      <a:pt x="9278" y="11717"/>
                      <a:pt x="9332" y="12074"/>
                    </a:cubicBezTo>
                    <a:cubicBezTo>
                      <a:pt x="9376" y="12360"/>
                      <a:pt x="9242" y="12609"/>
                      <a:pt x="9100" y="12850"/>
                    </a:cubicBezTo>
                    <a:cubicBezTo>
                      <a:pt x="8823" y="13287"/>
                      <a:pt x="8466" y="13644"/>
                      <a:pt x="8038" y="13903"/>
                    </a:cubicBezTo>
                    <a:cubicBezTo>
                      <a:pt x="6930" y="14591"/>
                      <a:pt x="5751" y="14973"/>
                      <a:pt x="4487" y="14973"/>
                    </a:cubicBezTo>
                    <a:cubicBezTo>
                      <a:pt x="4194" y="14973"/>
                      <a:pt x="3897" y="14953"/>
                      <a:pt x="3595" y="14911"/>
                    </a:cubicBezTo>
                    <a:cubicBezTo>
                      <a:pt x="2989" y="14822"/>
                      <a:pt x="2105" y="14608"/>
                      <a:pt x="1668" y="14170"/>
                    </a:cubicBezTo>
                    <a:cubicBezTo>
                      <a:pt x="446" y="12975"/>
                      <a:pt x="286" y="12235"/>
                      <a:pt x="518" y="11316"/>
                    </a:cubicBezTo>
                    <a:cubicBezTo>
                      <a:pt x="535" y="11227"/>
                      <a:pt x="571" y="11137"/>
                      <a:pt x="607" y="11048"/>
                    </a:cubicBezTo>
                    <a:cubicBezTo>
                      <a:pt x="882" y="10415"/>
                      <a:pt x="1426" y="10048"/>
                      <a:pt x="1982" y="10048"/>
                    </a:cubicBezTo>
                    <a:cubicBezTo>
                      <a:pt x="2202" y="10048"/>
                      <a:pt x="2424" y="10106"/>
                      <a:pt x="2632" y="10227"/>
                    </a:cubicBezTo>
                    <a:cubicBezTo>
                      <a:pt x="3604" y="10789"/>
                      <a:pt x="3640" y="11913"/>
                      <a:pt x="3230" y="12583"/>
                    </a:cubicBezTo>
                    <a:cubicBezTo>
                      <a:pt x="3061" y="12856"/>
                      <a:pt x="2877" y="12985"/>
                      <a:pt x="2648" y="12985"/>
                    </a:cubicBezTo>
                    <a:cubicBezTo>
                      <a:pt x="2526" y="12985"/>
                      <a:pt x="2391" y="12948"/>
                      <a:pt x="2239" y="12877"/>
                    </a:cubicBezTo>
                    <a:cubicBezTo>
                      <a:pt x="2150" y="12841"/>
                      <a:pt x="2061" y="12806"/>
                      <a:pt x="1972" y="12770"/>
                    </a:cubicBezTo>
                    <a:cubicBezTo>
                      <a:pt x="1945" y="12529"/>
                      <a:pt x="2088" y="12377"/>
                      <a:pt x="2221" y="12235"/>
                    </a:cubicBezTo>
                    <a:cubicBezTo>
                      <a:pt x="2355" y="12092"/>
                      <a:pt x="2498" y="11967"/>
                      <a:pt x="2614" y="11815"/>
                    </a:cubicBezTo>
                    <a:cubicBezTo>
                      <a:pt x="2780" y="11597"/>
                      <a:pt x="2843" y="11362"/>
                      <a:pt x="2645" y="11117"/>
                    </a:cubicBezTo>
                    <a:lnTo>
                      <a:pt x="2645" y="11117"/>
                    </a:lnTo>
                    <a:lnTo>
                      <a:pt x="2641" y="11120"/>
                    </a:lnTo>
                    <a:cubicBezTo>
                      <a:pt x="2642" y="11118"/>
                      <a:pt x="2643" y="11117"/>
                      <a:pt x="2644" y="11116"/>
                    </a:cubicBezTo>
                    <a:lnTo>
                      <a:pt x="2644" y="11116"/>
                    </a:lnTo>
                    <a:cubicBezTo>
                      <a:pt x="2640" y="11111"/>
                      <a:pt x="2636" y="11107"/>
                      <a:pt x="2632" y="11102"/>
                    </a:cubicBezTo>
                    <a:lnTo>
                      <a:pt x="2632" y="11102"/>
                    </a:lnTo>
                    <a:cubicBezTo>
                      <a:pt x="2641" y="11111"/>
                      <a:pt x="2650" y="11111"/>
                      <a:pt x="2659" y="11111"/>
                    </a:cubicBezTo>
                    <a:cubicBezTo>
                      <a:pt x="2678" y="11105"/>
                      <a:pt x="2695" y="11103"/>
                      <a:pt x="2711" y="11103"/>
                    </a:cubicBezTo>
                    <a:cubicBezTo>
                      <a:pt x="2800" y="11103"/>
                      <a:pt x="2845" y="11179"/>
                      <a:pt x="2891" y="11262"/>
                    </a:cubicBezTo>
                    <a:cubicBezTo>
                      <a:pt x="3024" y="11548"/>
                      <a:pt x="3051" y="11842"/>
                      <a:pt x="2989" y="12154"/>
                    </a:cubicBezTo>
                    <a:cubicBezTo>
                      <a:pt x="2971" y="12261"/>
                      <a:pt x="2935" y="12360"/>
                      <a:pt x="2899" y="12493"/>
                    </a:cubicBezTo>
                    <a:cubicBezTo>
                      <a:pt x="3247" y="12190"/>
                      <a:pt x="3301" y="11628"/>
                      <a:pt x="3060" y="11137"/>
                    </a:cubicBezTo>
                    <a:cubicBezTo>
                      <a:pt x="2857" y="10709"/>
                      <a:pt x="2465" y="10476"/>
                      <a:pt x="1994" y="10476"/>
                    </a:cubicBezTo>
                    <a:cubicBezTo>
                      <a:pt x="1886" y="10476"/>
                      <a:pt x="1774" y="10488"/>
                      <a:pt x="1659" y="10513"/>
                    </a:cubicBezTo>
                    <a:cubicBezTo>
                      <a:pt x="1133" y="10638"/>
                      <a:pt x="732" y="11200"/>
                      <a:pt x="723" y="11931"/>
                    </a:cubicBezTo>
                    <a:cubicBezTo>
                      <a:pt x="848" y="11655"/>
                      <a:pt x="919" y="11450"/>
                      <a:pt x="1026" y="11271"/>
                    </a:cubicBezTo>
                    <a:cubicBezTo>
                      <a:pt x="1168" y="11013"/>
                      <a:pt x="1399" y="10881"/>
                      <a:pt x="1637" y="10881"/>
                    </a:cubicBezTo>
                    <a:cubicBezTo>
                      <a:pt x="1817" y="10881"/>
                      <a:pt x="2000" y="10957"/>
                      <a:pt x="2150" y="11111"/>
                    </a:cubicBezTo>
                    <a:cubicBezTo>
                      <a:pt x="2355" y="11316"/>
                      <a:pt x="2355" y="11467"/>
                      <a:pt x="2159" y="11673"/>
                    </a:cubicBezTo>
                    <a:cubicBezTo>
                      <a:pt x="2088" y="11753"/>
                      <a:pt x="1998" y="11824"/>
                      <a:pt x="1927" y="11896"/>
                    </a:cubicBezTo>
                    <a:cubicBezTo>
                      <a:pt x="1249" y="12574"/>
                      <a:pt x="1365" y="13457"/>
                      <a:pt x="2186" y="13939"/>
                    </a:cubicBezTo>
                    <a:cubicBezTo>
                      <a:pt x="2612" y="14185"/>
                      <a:pt x="3052" y="14293"/>
                      <a:pt x="3503" y="14293"/>
                    </a:cubicBezTo>
                    <a:cubicBezTo>
                      <a:pt x="3788" y="14293"/>
                      <a:pt x="4078" y="14250"/>
                      <a:pt x="4371" y="14170"/>
                    </a:cubicBezTo>
                    <a:cubicBezTo>
                      <a:pt x="5959" y="13751"/>
                      <a:pt x="6896" y="12627"/>
                      <a:pt x="7440" y="11102"/>
                    </a:cubicBezTo>
                    <a:cubicBezTo>
                      <a:pt x="7699" y="10370"/>
                      <a:pt x="7690" y="9612"/>
                      <a:pt x="7565" y="8845"/>
                    </a:cubicBezTo>
                    <a:cubicBezTo>
                      <a:pt x="7529" y="8622"/>
                      <a:pt x="7521" y="8390"/>
                      <a:pt x="7485" y="8069"/>
                    </a:cubicBezTo>
                    <a:close/>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6" name="Google Shape;1836;p42"/>
            <p:cNvGrpSpPr/>
            <p:nvPr/>
          </p:nvGrpSpPr>
          <p:grpSpPr>
            <a:xfrm flipH="1">
              <a:off x="1664081" y="1504929"/>
              <a:ext cx="766874" cy="897881"/>
              <a:chOff x="1137018" y="470979"/>
              <a:chExt cx="766874" cy="897881"/>
            </a:xfrm>
          </p:grpSpPr>
          <p:sp>
            <p:nvSpPr>
              <p:cNvPr id="1837" name="Google Shape;1837;p42"/>
              <p:cNvSpPr/>
              <p:nvPr/>
            </p:nvSpPr>
            <p:spPr>
              <a:xfrm>
                <a:off x="1137018" y="470979"/>
                <a:ext cx="766874" cy="897881"/>
              </a:xfrm>
              <a:custGeom>
                <a:avLst/>
                <a:gdLst/>
                <a:ahLst/>
                <a:cxnLst/>
                <a:rect l="l" t="t" r="r" b="b"/>
                <a:pathLst>
                  <a:path w="13159" h="15407" extrusionOk="0">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p:nvPr/>
            </p:nvSpPr>
            <p:spPr>
              <a:xfrm>
                <a:off x="1137018" y="470979"/>
                <a:ext cx="766874" cy="897881"/>
              </a:xfrm>
              <a:custGeom>
                <a:avLst/>
                <a:gdLst/>
                <a:ahLst/>
                <a:cxnLst/>
                <a:rect l="l" t="t" r="r" b="b"/>
                <a:pathLst>
                  <a:path w="13159" h="15407" extrusionOk="0">
                    <a:moveTo>
                      <a:pt x="9430" y="1360"/>
                    </a:moveTo>
                    <a:lnTo>
                      <a:pt x="9465" y="1369"/>
                    </a:lnTo>
                    <a:cubicBezTo>
                      <a:pt x="9465" y="1369"/>
                      <a:pt x="9439" y="1360"/>
                      <a:pt x="9439" y="1360"/>
                    </a:cubicBezTo>
                    <a:close/>
                    <a:moveTo>
                      <a:pt x="7890" y="930"/>
                    </a:moveTo>
                    <a:cubicBezTo>
                      <a:pt x="7601" y="930"/>
                      <a:pt x="7311" y="967"/>
                      <a:pt x="7021" y="1048"/>
                    </a:cubicBezTo>
                    <a:cubicBezTo>
                      <a:pt x="6637" y="1155"/>
                      <a:pt x="6298" y="1342"/>
                      <a:pt x="6004" y="1619"/>
                    </a:cubicBezTo>
                    <a:cubicBezTo>
                      <a:pt x="5942" y="1681"/>
                      <a:pt x="5888" y="1770"/>
                      <a:pt x="5826" y="1851"/>
                    </a:cubicBezTo>
                    <a:cubicBezTo>
                      <a:pt x="6102" y="1761"/>
                      <a:pt x="6334" y="1628"/>
                      <a:pt x="6566" y="1494"/>
                    </a:cubicBezTo>
                    <a:cubicBezTo>
                      <a:pt x="6998" y="1240"/>
                      <a:pt x="7456" y="1093"/>
                      <a:pt x="7938" y="1093"/>
                    </a:cubicBezTo>
                    <a:cubicBezTo>
                      <a:pt x="8033" y="1093"/>
                      <a:pt x="8129" y="1098"/>
                      <a:pt x="8225" y="1110"/>
                    </a:cubicBezTo>
                    <a:cubicBezTo>
                      <a:pt x="8627" y="1155"/>
                      <a:pt x="9028" y="1271"/>
                      <a:pt x="9430" y="1360"/>
                    </a:cubicBezTo>
                    <a:cubicBezTo>
                      <a:pt x="9323" y="1280"/>
                      <a:pt x="9233" y="1173"/>
                      <a:pt x="9117" y="1137"/>
                    </a:cubicBezTo>
                    <a:cubicBezTo>
                      <a:pt x="8713" y="1006"/>
                      <a:pt x="8303" y="930"/>
                      <a:pt x="7890" y="930"/>
                    </a:cubicBezTo>
                    <a:close/>
                    <a:moveTo>
                      <a:pt x="4710" y="5544"/>
                    </a:moveTo>
                    <a:cubicBezTo>
                      <a:pt x="4701" y="5544"/>
                      <a:pt x="4701" y="5553"/>
                      <a:pt x="4701" y="5562"/>
                    </a:cubicBezTo>
                    <a:cubicBezTo>
                      <a:pt x="4701" y="5553"/>
                      <a:pt x="4693" y="5553"/>
                      <a:pt x="4693" y="5553"/>
                    </a:cubicBezTo>
                    <a:cubicBezTo>
                      <a:pt x="4701" y="5544"/>
                      <a:pt x="4701" y="5544"/>
                      <a:pt x="4710" y="5544"/>
                    </a:cubicBezTo>
                    <a:close/>
                    <a:moveTo>
                      <a:pt x="7967" y="3742"/>
                    </a:moveTo>
                    <a:cubicBezTo>
                      <a:pt x="8047" y="3983"/>
                      <a:pt x="8056" y="4277"/>
                      <a:pt x="8047" y="4384"/>
                    </a:cubicBezTo>
                    <a:cubicBezTo>
                      <a:pt x="8011" y="4705"/>
                      <a:pt x="7842" y="4946"/>
                      <a:pt x="7538" y="5026"/>
                    </a:cubicBezTo>
                    <a:cubicBezTo>
                      <a:pt x="7407" y="5065"/>
                      <a:pt x="7265" y="5083"/>
                      <a:pt x="7126" y="5083"/>
                    </a:cubicBezTo>
                    <a:cubicBezTo>
                      <a:pt x="7038" y="5083"/>
                      <a:pt x="6952" y="5076"/>
                      <a:pt x="6869" y="5062"/>
                    </a:cubicBezTo>
                    <a:cubicBezTo>
                      <a:pt x="6352" y="4955"/>
                      <a:pt x="6022" y="4563"/>
                      <a:pt x="5754" y="4125"/>
                    </a:cubicBezTo>
                    <a:cubicBezTo>
                      <a:pt x="5701" y="4045"/>
                      <a:pt x="5647" y="3965"/>
                      <a:pt x="5603" y="3885"/>
                    </a:cubicBezTo>
                    <a:lnTo>
                      <a:pt x="5603" y="3885"/>
                    </a:lnTo>
                    <a:cubicBezTo>
                      <a:pt x="5585" y="4393"/>
                      <a:pt x="5843" y="4732"/>
                      <a:pt x="6182" y="5018"/>
                    </a:cubicBezTo>
                    <a:cubicBezTo>
                      <a:pt x="6521" y="5312"/>
                      <a:pt x="6941" y="5357"/>
                      <a:pt x="7431" y="5419"/>
                    </a:cubicBezTo>
                    <a:cubicBezTo>
                      <a:pt x="7003" y="5731"/>
                      <a:pt x="6584" y="5794"/>
                      <a:pt x="6156" y="5794"/>
                    </a:cubicBezTo>
                    <a:cubicBezTo>
                      <a:pt x="6156" y="5820"/>
                      <a:pt x="6156" y="5847"/>
                      <a:pt x="6147" y="5874"/>
                    </a:cubicBezTo>
                    <a:cubicBezTo>
                      <a:pt x="6209" y="5901"/>
                      <a:pt x="6272" y="5936"/>
                      <a:pt x="6334" y="5954"/>
                    </a:cubicBezTo>
                    <a:cubicBezTo>
                      <a:pt x="6396" y="5972"/>
                      <a:pt x="6459" y="5981"/>
                      <a:pt x="6530" y="5990"/>
                    </a:cubicBezTo>
                    <a:cubicBezTo>
                      <a:pt x="6561" y="5992"/>
                      <a:pt x="6592" y="5994"/>
                      <a:pt x="6623" y="5994"/>
                    </a:cubicBezTo>
                    <a:cubicBezTo>
                      <a:pt x="7381" y="5994"/>
                      <a:pt x="8174" y="5271"/>
                      <a:pt x="8234" y="4491"/>
                    </a:cubicBezTo>
                    <a:cubicBezTo>
                      <a:pt x="8252" y="4313"/>
                      <a:pt x="8154" y="3849"/>
                      <a:pt x="7967" y="3742"/>
                    </a:cubicBezTo>
                    <a:close/>
                    <a:moveTo>
                      <a:pt x="7470" y="377"/>
                    </a:moveTo>
                    <a:cubicBezTo>
                      <a:pt x="8206" y="377"/>
                      <a:pt x="8936" y="609"/>
                      <a:pt x="9644" y="1074"/>
                    </a:cubicBezTo>
                    <a:cubicBezTo>
                      <a:pt x="10134" y="1387"/>
                      <a:pt x="10545" y="1797"/>
                      <a:pt x="10919" y="2279"/>
                    </a:cubicBezTo>
                    <a:cubicBezTo>
                      <a:pt x="10750" y="2332"/>
                      <a:pt x="10649" y="2362"/>
                      <a:pt x="10573" y="2362"/>
                    </a:cubicBezTo>
                    <a:cubicBezTo>
                      <a:pt x="10458" y="2362"/>
                      <a:pt x="10401" y="2291"/>
                      <a:pt x="10250" y="2118"/>
                    </a:cubicBezTo>
                    <a:cubicBezTo>
                      <a:pt x="10152" y="2002"/>
                      <a:pt x="10045" y="1886"/>
                      <a:pt x="9929" y="1797"/>
                    </a:cubicBezTo>
                    <a:cubicBezTo>
                      <a:pt x="9778" y="1685"/>
                      <a:pt x="9615" y="1625"/>
                      <a:pt x="9456" y="1625"/>
                    </a:cubicBezTo>
                    <a:cubicBezTo>
                      <a:pt x="9285" y="1625"/>
                      <a:pt x="9118" y="1694"/>
                      <a:pt x="8975" y="1842"/>
                    </a:cubicBezTo>
                    <a:cubicBezTo>
                      <a:pt x="8838" y="1989"/>
                      <a:pt x="8711" y="2036"/>
                      <a:pt x="8572" y="2036"/>
                    </a:cubicBezTo>
                    <a:cubicBezTo>
                      <a:pt x="8484" y="2036"/>
                      <a:pt x="8391" y="2018"/>
                      <a:pt x="8288" y="1993"/>
                    </a:cubicBezTo>
                    <a:cubicBezTo>
                      <a:pt x="8103" y="1947"/>
                      <a:pt x="7922" y="1925"/>
                      <a:pt x="7746" y="1925"/>
                    </a:cubicBezTo>
                    <a:cubicBezTo>
                      <a:pt x="7071" y="1925"/>
                      <a:pt x="6477" y="2255"/>
                      <a:pt x="6102" y="2850"/>
                    </a:cubicBezTo>
                    <a:cubicBezTo>
                      <a:pt x="5959" y="3073"/>
                      <a:pt x="5888" y="3296"/>
                      <a:pt x="5906" y="3519"/>
                    </a:cubicBezTo>
                    <a:cubicBezTo>
                      <a:pt x="6218" y="3337"/>
                      <a:pt x="6623" y="3258"/>
                      <a:pt x="7017" y="3258"/>
                    </a:cubicBezTo>
                    <a:cubicBezTo>
                      <a:pt x="7592" y="3258"/>
                      <a:pt x="8144" y="3427"/>
                      <a:pt x="8350" y="3697"/>
                    </a:cubicBezTo>
                    <a:cubicBezTo>
                      <a:pt x="8582" y="3992"/>
                      <a:pt x="8680" y="4357"/>
                      <a:pt x="8725" y="4670"/>
                    </a:cubicBezTo>
                    <a:cubicBezTo>
                      <a:pt x="8850" y="5651"/>
                      <a:pt x="8350" y="6365"/>
                      <a:pt x="7360" y="6525"/>
                    </a:cubicBezTo>
                    <a:cubicBezTo>
                      <a:pt x="7244" y="6543"/>
                      <a:pt x="7129" y="6552"/>
                      <a:pt x="7016" y="6552"/>
                    </a:cubicBezTo>
                    <a:cubicBezTo>
                      <a:pt x="5829" y="6552"/>
                      <a:pt x="4815" y="5600"/>
                      <a:pt x="4701" y="4313"/>
                    </a:cubicBezTo>
                    <a:cubicBezTo>
                      <a:pt x="4577" y="3019"/>
                      <a:pt x="5103" y="2011"/>
                      <a:pt x="6057" y="1208"/>
                    </a:cubicBezTo>
                    <a:cubicBezTo>
                      <a:pt x="6156" y="1128"/>
                      <a:pt x="6263" y="1048"/>
                      <a:pt x="6334" y="905"/>
                    </a:cubicBezTo>
                    <a:lnTo>
                      <a:pt x="6334" y="905"/>
                    </a:lnTo>
                    <a:cubicBezTo>
                      <a:pt x="6165" y="1003"/>
                      <a:pt x="5986" y="1083"/>
                      <a:pt x="5826" y="1199"/>
                    </a:cubicBezTo>
                    <a:cubicBezTo>
                      <a:pt x="4657" y="2065"/>
                      <a:pt x="4148" y="3599"/>
                      <a:pt x="4559" y="5018"/>
                    </a:cubicBezTo>
                    <a:cubicBezTo>
                      <a:pt x="4594" y="5116"/>
                      <a:pt x="4603" y="5223"/>
                      <a:pt x="4621" y="5321"/>
                    </a:cubicBezTo>
                    <a:cubicBezTo>
                      <a:pt x="4496" y="5089"/>
                      <a:pt x="4354" y="4875"/>
                      <a:pt x="4247" y="4634"/>
                    </a:cubicBezTo>
                    <a:cubicBezTo>
                      <a:pt x="4139" y="4402"/>
                      <a:pt x="4077" y="4152"/>
                      <a:pt x="3934" y="3920"/>
                    </a:cubicBezTo>
                    <a:lnTo>
                      <a:pt x="3934" y="3920"/>
                    </a:lnTo>
                    <a:cubicBezTo>
                      <a:pt x="3943" y="4036"/>
                      <a:pt x="3943" y="4152"/>
                      <a:pt x="3961" y="4259"/>
                    </a:cubicBezTo>
                    <a:cubicBezTo>
                      <a:pt x="4041" y="4750"/>
                      <a:pt x="4211" y="5214"/>
                      <a:pt x="4452" y="5642"/>
                    </a:cubicBezTo>
                    <a:cubicBezTo>
                      <a:pt x="4523" y="5758"/>
                      <a:pt x="4577" y="5883"/>
                      <a:pt x="4639" y="6008"/>
                    </a:cubicBezTo>
                    <a:cubicBezTo>
                      <a:pt x="4648" y="6017"/>
                      <a:pt x="4666" y="6035"/>
                      <a:pt x="4675" y="6052"/>
                    </a:cubicBezTo>
                    <a:cubicBezTo>
                      <a:pt x="4657" y="6035"/>
                      <a:pt x="4648" y="6026"/>
                      <a:pt x="4630" y="6017"/>
                    </a:cubicBezTo>
                    <a:cubicBezTo>
                      <a:pt x="4023" y="5490"/>
                      <a:pt x="3756" y="4777"/>
                      <a:pt x="3738" y="4001"/>
                    </a:cubicBezTo>
                    <a:cubicBezTo>
                      <a:pt x="3711" y="2529"/>
                      <a:pt x="4434" y="1458"/>
                      <a:pt x="5692" y="825"/>
                    </a:cubicBezTo>
                    <a:cubicBezTo>
                      <a:pt x="6284" y="527"/>
                      <a:pt x="6879" y="377"/>
                      <a:pt x="7470" y="377"/>
                    </a:cubicBezTo>
                    <a:close/>
                    <a:moveTo>
                      <a:pt x="8984" y="7881"/>
                    </a:moveTo>
                    <a:lnTo>
                      <a:pt x="8984" y="7881"/>
                    </a:lnTo>
                    <a:cubicBezTo>
                      <a:pt x="8912" y="8345"/>
                      <a:pt x="8805" y="8702"/>
                      <a:pt x="8618" y="9041"/>
                    </a:cubicBezTo>
                    <a:cubicBezTo>
                      <a:pt x="8457" y="9005"/>
                      <a:pt x="8386" y="8925"/>
                      <a:pt x="8466" y="8773"/>
                    </a:cubicBezTo>
                    <a:cubicBezTo>
                      <a:pt x="8618" y="8497"/>
                      <a:pt x="8778" y="8229"/>
                      <a:pt x="8984" y="7881"/>
                    </a:cubicBezTo>
                    <a:close/>
                    <a:moveTo>
                      <a:pt x="11820" y="6168"/>
                    </a:moveTo>
                    <a:lnTo>
                      <a:pt x="11820" y="6168"/>
                    </a:lnTo>
                    <a:cubicBezTo>
                      <a:pt x="11847" y="7203"/>
                      <a:pt x="11615" y="8131"/>
                      <a:pt x="11348" y="9050"/>
                    </a:cubicBezTo>
                    <a:cubicBezTo>
                      <a:pt x="11785" y="8434"/>
                      <a:pt x="12061" y="6766"/>
                      <a:pt x="11820" y="6168"/>
                    </a:cubicBezTo>
                    <a:close/>
                    <a:moveTo>
                      <a:pt x="9242" y="6588"/>
                    </a:moveTo>
                    <a:lnTo>
                      <a:pt x="9242" y="6588"/>
                    </a:lnTo>
                    <a:cubicBezTo>
                      <a:pt x="9528" y="7489"/>
                      <a:pt x="9332" y="8318"/>
                      <a:pt x="8975" y="9139"/>
                    </a:cubicBezTo>
                    <a:cubicBezTo>
                      <a:pt x="8769" y="9121"/>
                      <a:pt x="8805" y="9068"/>
                      <a:pt x="8885" y="8880"/>
                    </a:cubicBezTo>
                    <a:cubicBezTo>
                      <a:pt x="9091" y="8372"/>
                      <a:pt x="9180" y="8176"/>
                      <a:pt x="9233" y="7667"/>
                    </a:cubicBezTo>
                    <a:cubicBezTo>
                      <a:pt x="9260" y="7399"/>
                      <a:pt x="9233" y="6864"/>
                      <a:pt x="9242" y="6588"/>
                    </a:cubicBezTo>
                    <a:close/>
                    <a:moveTo>
                      <a:pt x="9421" y="5713"/>
                    </a:moveTo>
                    <a:lnTo>
                      <a:pt x="9421" y="5713"/>
                    </a:lnTo>
                    <a:cubicBezTo>
                      <a:pt x="9626" y="5927"/>
                      <a:pt x="9786" y="6623"/>
                      <a:pt x="9822" y="6891"/>
                    </a:cubicBezTo>
                    <a:cubicBezTo>
                      <a:pt x="9947" y="7756"/>
                      <a:pt x="9840" y="8595"/>
                      <a:pt x="9501" y="9398"/>
                    </a:cubicBezTo>
                    <a:cubicBezTo>
                      <a:pt x="9474" y="9442"/>
                      <a:pt x="9447" y="9496"/>
                      <a:pt x="9421" y="9540"/>
                    </a:cubicBezTo>
                    <a:cubicBezTo>
                      <a:pt x="9412" y="9558"/>
                      <a:pt x="9385" y="9576"/>
                      <a:pt x="9349" y="9621"/>
                    </a:cubicBezTo>
                    <a:cubicBezTo>
                      <a:pt x="9162" y="9416"/>
                      <a:pt x="9082" y="9228"/>
                      <a:pt x="9216" y="8934"/>
                    </a:cubicBezTo>
                    <a:cubicBezTo>
                      <a:pt x="9599" y="8131"/>
                      <a:pt x="9679" y="7283"/>
                      <a:pt x="9555" y="6400"/>
                    </a:cubicBezTo>
                    <a:cubicBezTo>
                      <a:pt x="9546" y="6311"/>
                      <a:pt x="9456" y="5838"/>
                      <a:pt x="9421" y="5713"/>
                    </a:cubicBezTo>
                    <a:close/>
                    <a:moveTo>
                      <a:pt x="9572" y="5107"/>
                    </a:moveTo>
                    <a:lnTo>
                      <a:pt x="9572" y="5107"/>
                    </a:lnTo>
                    <a:cubicBezTo>
                      <a:pt x="9608" y="5134"/>
                      <a:pt x="9795" y="5410"/>
                      <a:pt x="9822" y="5446"/>
                    </a:cubicBezTo>
                    <a:cubicBezTo>
                      <a:pt x="10634" y="6713"/>
                      <a:pt x="10518" y="8764"/>
                      <a:pt x="9563" y="9924"/>
                    </a:cubicBezTo>
                    <a:cubicBezTo>
                      <a:pt x="9519" y="9978"/>
                      <a:pt x="9456" y="10031"/>
                      <a:pt x="9349" y="10049"/>
                    </a:cubicBezTo>
                    <a:cubicBezTo>
                      <a:pt x="9367" y="9978"/>
                      <a:pt x="9385" y="9897"/>
                      <a:pt x="9412" y="9835"/>
                    </a:cubicBezTo>
                    <a:cubicBezTo>
                      <a:pt x="10125" y="8434"/>
                      <a:pt x="10340" y="6989"/>
                      <a:pt x="9733" y="5481"/>
                    </a:cubicBezTo>
                    <a:cubicBezTo>
                      <a:pt x="9715" y="5455"/>
                      <a:pt x="9581" y="5142"/>
                      <a:pt x="9572" y="5107"/>
                    </a:cubicBezTo>
                    <a:close/>
                    <a:moveTo>
                      <a:pt x="2659" y="11111"/>
                    </a:moveTo>
                    <a:cubicBezTo>
                      <a:pt x="2651" y="11111"/>
                      <a:pt x="2650" y="11111"/>
                      <a:pt x="2644" y="11116"/>
                    </a:cubicBezTo>
                    <a:lnTo>
                      <a:pt x="2644" y="11116"/>
                    </a:lnTo>
                    <a:cubicBezTo>
                      <a:pt x="2644" y="11117"/>
                      <a:pt x="2645" y="11117"/>
                      <a:pt x="2645" y="11117"/>
                    </a:cubicBezTo>
                    <a:lnTo>
                      <a:pt x="2645" y="11117"/>
                    </a:lnTo>
                    <a:lnTo>
                      <a:pt x="2659" y="11111"/>
                    </a:lnTo>
                    <a:close/>
                    <a:moveTo>
                      <a:pt x="9497" y="1944"/>
                    </a:moveTo>
                    <a:cubicBezTo>
                      <a:pt x="9681" y="1944"/>
                      <a:pt x="9865" y="2076"/>
                      <a:pt x="10054" y="2341"/>
                    </a:cubicBezTo>
                    <a:cubicBezTo>
                      <a:pt x="10616" y="3153"/>
                      <a:pt x="11142" y="3992"/>
                      <a:pt x="11490" y="4928"/>
                    </a:cubicBezTo>
                    <a:cubicBezTo>
                      <a:pt x="11544" y="5062"/>
                      <a:pt x="11606" y="5196"/>
                      <a:pt x="11705" y="5312"/>
                    </a:cubicBezTo>
                    <a:cubicBezTo>
                      <a:pt x="11562" y="4366"/>
                      <a:pt x="11098" y="3546"/>
                      <a:pt x="10607" y="2725"/>
                    </a:cubicBezTo>
                    <a:cubicBezTo>
                      <a:pt x="10692" y="2713"/>
                      <a:pt x="10768" y="2707"/>
                      <a:pt x="10837" y="2707"/>
                    </a:cubicBezTo>
                    <a:cubicBezTo>
                      <a:pt x="11146" y="2707"/>
                      <a:pt x="11314" y="2829"/>
                      <a:pt x="11481" y="3135"/>
                    </a:cubicBezTo>
                    <a:cubicBezTo>
                      <a:pt x="11829" y="3751"/>
                      <a:pt x="12035" y="4420"/>
                      <a:pt x="12142" y="5125"/>
                    </a:cubicBezTo>
                    <a:cubicBezTo>
                      <a:pt x="12632" y="8167"/>
                      <a:pt x="11713" y="10709"/>
                      <a:pt x="9555" y="12806"/>
                    </a:cubicBezTo>
                    <a:cubicBezTo>
                      <a:pt x="9510" y="12850"/>
                      <a:pt x="9474" y="12895"/>
                      <a:pt x="9430" y="12948"/>
                    </a:cubicBezTo>
                    <a:cubicBezTo>
                      <a:pt x="9430" y="12948"/>
                      <a:pt x="9421" y="12957"/>
                      <a:pt x="9421" y="12957"/>
                    </a:cubicBezTo>
                    <a:lnTo>
                      <a:pt x="9412" y="12930"/>
                    </a:lnTo>
                    <a:lnTo>
                      <a:pt x="9412" y="12930"/>
                    </a:lnTo>
                    <a:lnTo>
                      <a:pt x="9430" y="12948"/>
                    </a:lnTo>
                    <a:cubicBezTo>
                      <a:pt x="9465" y="12823"/>
                      <a:pt x="9483" y="12690"/>
                      <a:pt x="9537" y="12574"/>
                    </a:cubicBezTo>
                    <a:cubicBezTo>
                      <a:pt x="9662" y="12306"/>
                      <a:pt x="9742" y="12038"/>
                      <a:pt x="9653" y="11735"/>
                    </a:cubicBezTo>
                    <a:cubicBezTo>
                      <a:pt x="9617" y="11619"/>
                      <a:pt x="9644" y="11467"/>
                      <a:pt x="9688" y="11343"/>
                    </a:cubicBezTo>
                    <a:cubicBezTo>
                      <a:pt x="9867" y="10834"/>
                      <a:pt x="9876" y="10781"/>
                      <a:pt x="9653" y="10290"/>
                    </a:cubicBezTo>
                    <a:cubicBezTo>
                      <a:pt x="9733" y="10156"/>
                      <a:pt x="9831" y="10004"/>
                      <a:pt x="9920" y="9853"/>
                    </a:cubicBezTo>
                    <a:cubicBezTo>
                      <a:pt x="10937" y="8220"/>
                      <a:pt x="11080" y="6552"/>
                      <a:pt x="10063" y="4866"/>
                    </a:cubicBezTo>
                    <a:cubicBezTo>
                      <a:pt x="9804" y="4429"/>
                      <a:pt x="9492" y="4018"/>
                      <a:pt x="9153" y="3653"/>
                    </a:cubicBezTo>
                    <a:cubicBezTo>
                      <a:pt x="8641" y="3076"/>
                      <a:pt x="8007" y="2849"/>
                      <a:pt x="7307" y="2849"/>
                    </a:cubicBezTo>
                    <a:cubicBezTo>
                      <a:pt x="7141" y="2849"/>
                      <a:pt x="6971" y="2861"/>
                      <a:pt x="6798" y="2885"/>
                    </a:cubicBezTo>
                    <a:cubicBezTo>
                      <a:pt x="6700" y="2903"/>
                      <a:pt x="6611" y="2912"/>
                      <a:pt x="6441" y="2948"/>
                    </a:cubicBezTo>
                    <a:cubicBezTo>
                      <a:pt x="6802" y="2450"/>
                      <a:pt x="7229" y="2224"/>
                      <a:pt x="7738" y="2224"/>
                    </a:cubicBezTo>
                    <a:cubicBezTo>
                      <a:pt x="7758" y="2224"/>
                      <a:pt x="7777" y="2225"/>
                      <a:pt x="7797" y="2225"/>
                    </a:cubicBezTo>
                    <a:cubicBezTo>
                      <a:pt x="8234" y="2234"/>
                      <a:pt x="8654" y="2341"/>
                      <a:pt x="9028" y="2653"/>
                    </a:cubicBezTo>
                    <a:cubicBezTo>
                      <a:pt x="10090" y="3528"/>
                      <a:pt x="10857" y="4598"/>
                      <a:pt x="11125" y="5990"/>
                    </a:cubicBezTo>
                    <a:cubicBezTo>
                      <a:pt x="11312" y="6971"/>
                      <a:pt x="11187" y="7944"/>
                      <a:pt x="10911" y="8898"/>
                    </a:cubicBezTo>
                    <a:cubicBezTo>
                      <a:pt x="10875" y="9032"/>
                      <a:pt x="10830" y="9157"/>
                      <a:pt x="10777" y="9344"/>
                    </a:cubicBezTo>
                    <a:cubicBezTo>
                      <a:pt x="11330" y="8622"/>
                      <a:pt x="11624" y="6695"/>
                      <a:pt x="11223" y="5473"/>
                    </a:cubicBezTo>
                    <a:cubicBezTo>
                      <a:pt x="10795" y="4179"/>
                      <a:pt x="10018" y="3135"/>
                      <a:pt x="8957" y="2323"/>
                    </a:cubicBezTo>
                    <a:cubicBezTo>
                      <a:pt x="9138" y="2071"/>
                      <a:pt x="9317" y="1944"/>
                      <a:pt x="9497" y="1944"/>
                    </a:cubicBezTo>
                    <a:close/>
                    <a:moveTo>
                      <a:pt x="6512" y="10165"/>
                    </a:moveTo>
                    <a:cubicBezTo>
                      <a:pt x="7057" y="10629"/>
                      <a:pt x="7155" y="11191"/>
                      <a:pt x="6851" y="11824"/>
                    </a:cubicBezTo>
                    <a:cubicBezTo>
                      <a:pt x="6477" y="12618"/>
                      <a:pt x="5870" y="13145"/>
                      <a:pt x="5121" y="13510"/>
                    </a:cubicBezTo>
                    <a:cubicBezTo>
                      <a:pt x="4960" y="13591"/>
                      <a:pt x="4773" y="13617"/>
                      <a:pt x="4594" y="13662"/>
                    </a:cubicBezTo>
                    <a:cubicBezTo>
                      <a:pt x="4666" y="13608"/>
                      <a:pt x="4728" y="13546"/>
                      <a:pt x="4800" y="13501"/>
                    </a:cubicBezTo>
                    <a:cubicBezTo>
                      <a:pt x="5005" y="13377"/>
                      <a:pt x="5228" y="13269"/>
                      <a:pt x="5415" y="13127"/>
                    </a:cubicBezTo>
                    <a:cubicBezTo>
                      <a:pt x="5638" y="12948"/>
                      <a:pt x="5834" y="12734"/>
                      <a:pt x="6022" y="12511"/>
                    </a:cubicBezTo>
                    <a:lnTo>
                      <a:pt x="6022" y="12511"/>
                    </a:lnTo>
                    <a:cubicBezTo>
                      <a:pt x="5423" y="12983"/>
                      <a:pt x="4824" y="13480"/>
                      <a:pt x="4022" y="13480"/>
                    </a:cubicBezTo>
                    <a:cubicBezTo>
                      <a:pt x="3975" y="13480"/>
                      <a:pt x="3928" y="13478"/>
                      <a:pt x="3881" y="13475"/>
                    </a:cubicBezTo>
                    <a:cubicBezTo>
                      <a:pt x="4193" y="13332"/>
                      <a:pt x="4523" y="13225"/>
                      <a:pt x="4809" y="13038"/>
                    </a:cubicBezTo>
                    <a:cubicBezTo>
                      <a:pt x="5076" y="12859"/>
                      <a:pt x="5308" y="12618"/>
                      <a:pt x="5549" y="12395"/>
                    </a:cubicBezTo>
                    <a:lnTo>
                      <a:pt x="5549" y="12395"/>
                    </a:lnTo>
                    <a:cubicBezTo>
                      <a:pt x="5415" y="12484"/>
                      <a:pt x="5281" y="12556"/>
                      <a:pt x="5165" y="12654"/>
                    </a:cubicBezTo>
                    <a:cubicBezTo>
                      <a:pt x="4657" y="13082"/>
                      <a:pt x="4086" y="13323"/>
                      <a:pt x="3426" y="13341"/>
                    </a:cubicBezTo>
                    <a:cubicBezTo>
                      <a:pt x="3337" y="13341"/>
                      <a:pt x="3247" y="13323"/>
                      <a:pt x="3069" y="13296"/>
                    </a:cubicBezTo>
                    <a:cubicBezTo>
                      <a:pt x="3187" y="13229"/>
                      <a:pt x="3249" y="13162"/>
                      <a:pt x="3293" y="13162"/>
                    </a:cubicBezTo>
                    <a:cubicBezTo>
                      <a:pt x="3296" y="13162"/>
                      <a:pt x="3298" y="13162"/>
                      <a:pt x="3301" y="13162"/>
                    </a:cubicBezTo>
                    <a:cubicBezTo>
                      <a:pt x="3373" y="13169"/>
                      <a:pt x="3443" y="13172"/>
                      <a:pt x="3512" y="13172"/>
                    </a:cubicBezTo>
                    <a:cubicBezTo>
                      <a:pt x="4291" y="13172"/>
                      <a:pt x="4848" y="12763"/>
                      <a:pt x="5397" y="12172"/>
                    </a:cubicBezTo>
                    <a:cubicBezTo>
                      <a:pt x="5647" y="11913"/>
                      <a:pt x="6182" y="11887"/>
                      <a:pt x="6173" y="11860"/>
                    </a:cubicBezTo>
                    <a:cubicBezTo>
                      <a:pt x="6031" y="11798"/>
                      <a:pt x="5754" y="11762"/>
                      <a:pt x="5656" y="11735"/>
                    </a:cubicBezTo>
                    <a:cubicBezTo>
                      <a:pt x="5174" y="11601"/>
                      <a:pt x="4737" y="11030"/>
                      <a:pt x="5067" y="10459"/>
                    </a:cubicBezTo>
                    <a:cubicBezTo>
                      <a:pt x="5170" y="10275"/>
                      <a:pt x="5319" y="10182"/>
                      <a:pt x="5466" y="10182"/>
                    </a:cubicBezTo>
                    <a:cubicBezTo>
                      <a:pt x="5611" y="10182"/>
                      <a:pt x="5755" y="10273"/>
                      <a:pt x="5852" y="10459"/>
                    </a:cubicBezTo>
                    <a:cubicBezTo>
                      <a:pt x="5933" y="10602"/>
                      <a:pt x="5942" y="10798"/>
                      <a:pt x="5959" y="10968"/>
                    </a:cubicBezTo>
                    <a:cubicBezTo>
                      <a:pt x="5968" y="11093"/>
                      <a:pt x="5933" y="11209"/>
                      <a:pt x="5950" y="11334"/>
                    </a:cubicBezTo>
                    <a:cubicBezTo>
                      <a:pt x="6156" y="10968"/>
                      <a:pt x="6111" y="10602"/>
                      <a:pt x="5897" y="10192"/>
                    </a:cubicBezTo>
                    <a:lnTo>
                      <a:pt x="5897" y="10192"/>
                    </a:lnTo>
                    <a:cubicBezTo>
                      <a:pt x="6396" y="10522"/>
                      <a:pt x="6495" y="10923"/>
                      <a:pt x="6289" y="11601"/>
                    </a:cubicBezTo>
                    <a:lnTo>
                      <a:pt x="6298" y="11601"/>
                    </a:lnTo>
                    <a:cubicBezTo>
                      <a:pt x="6602" y="11271"/>
                      <a:pt x="6566" y="10825"/>
                      <a:pt x="6396" y="10442"/>
                    </a:cubicBezTo>
                    <a:lnTo>
                      <a:pt x="6396" y="10442"/>
                    </a:lnTo>
                    <a:cubicBezTo>
                      <a:pt x="6664" y="10736"/>
                      <a:pt x="6762" y="11057"/>
                      <a:pt x="6771" y="11387"/>
                    </a:cubicBezTo>
                    <a:cubicBezTo>
                      <a:pt x="6905" y="10888"/>
                      <a:pt x="6637" y="10549"/>
                      <a:pt x="6512" y="10165"/>
                    </a:cubicBezTo>
                    <a:close/>
                    <a:moveTo>
                      <a:pt x="1508" y="11271"/>
                    </a:moveTo>
                    <a:lnTo>
                      <a:pt x="1508" y="11271"/>
                    </a:lnTo>
                    <a:cubicBezTo>
                      <a:pt x="1213" y="11387"/>
                      <a:pt x="1115" y="11637"/>
                      <a:pt x="1035" y="11896"/>
                    </a:cubicBezTo>
                    <a:cubicBezTo>
                      <a:pt x="824" y="12556"/>
                      <a:pt x="1064" y="13347"/>
                      <a:pt x="1817" y="13908"/>
                    </a:cubicBezTo>
                    <a:lnTo>
                      <a:pt x="1817" y="13908"/>
                    </a:lnTo>
                    <a:cubicBezTo>
                      <a:pt x="1067" y="13122"/>
                      <a:pt x="918" y="12257"/>
                      <a:pt x="1508" y="11271"/>
                    </a:cubicBezTo>
                    <a:close/>
                    <a:moveTo>
                      <a:pt x="1817" y="13908"/>
                    </a:moveTo>
                    <a:cubicBezTo>
                      <a:pt x="1827" y="13918"/>
                      <a:pt x="1837" y="13928"/>
                      <a:pt x="1847" y="13939"/>
                    </a:cubicBezTo>
                    <a:lnTo>
                      <a:pt x="1847" y="13930"/>
                    </a:lnTo>
                    <a:cubicBezTo>
                      <a:pt x="1837" y="13922"/>
                      <a:pt x="1827" y="13915"/>
                      <a:pt x="1817" y="13908"/>
                    </a:cubicBezTo>
                    <a:close/>
                    <a:moveTo>
                      <a:pt x="1633" y="13983"/>
                    </a:moveTo>
                    <a:lnTo>
                      <a:pt x="1642" y="13992"/>
                    </a:lnTo>
                    <a:cubicBezTo>
                      <a:pt x="1642" y="13983"/>
                      <a:pt x="1633" y="13983"/>
                      <a:pt x="1633" y="13983"/>
                    </a:cubicBezTo>
                    <a:close/>
                    <a:moveTo>
                      <a:pt x="1633" y="13983"/>
                    </a:moveTo>
                    <a:cubicBezTo>
                      <a:pt x="1642" y="13983"/>
                      <a:pt x="1642" y="13992"/>
                      <a:pt x="1650" y="13992"/>
                    </a:cubicBezTo>
                    <a:cubicBezTo>
                      <a:pt x="1642" y="13992"/>
                      <a:pt x="1642" y="13983"/>
                      <a:pt x="1642" y="13983"/>
                    </a:cubicBezTo>
                    <a:close/>
                    <a:moveTo>
                      <a:pt x="8859" y="10825"/>
                    </a:moveTo>
                    <a:cubicBezTo>
                      <a:pt x="8787" y="10950"/>
                      <a:pt x="8671" y="11173"/>
                      <a:pt x="8600" y="11307"/>
                    </a:cubicBezTo>
                    <a:cubicBezTo>
                      <a:pt x="8252" y="11922"/>
                      <a:pt x="7806" y="12422"/>
                      <a:pt x="7271" y="12868"/>
                    </a:cubicBezTo>
                    <a:cubicBezTo>
                      <a:pt x="6899" y="13188"/>
                      <a:pt x="6694" y="13290"/>
                      <a:pt x="6683" y="13304"/>
                    </a:cubicBezTo>
                    <a:lnTo>
                      <a:pt x="6683" y="13304"/>
                    </a:lnTo>
                    <a:cubicBezTo>
                      <a:pt x="6703" y="13274"/>
                      <a:pt x="7274" y="12676"/>
                      <a:pt x="7449" y="12431"/>
                    </a:cubicBezTo>
                    <a:cubicBezTo>
                      <a:pt x="7744" y="12003"/>
                      <a:pt x="8002" y="11557"/>
                      <a:pt x="8091" y="11030"/>
                    </a:cubicBezTo>
                    <a:lnTo>
                      <a:pt x="8091" y="11030"/>
                    </a:lnTo>
                    <a:cubicBezTo>
                      <a:pt x="8020" y="11173"/>
                      <a:pt x="7931" y="11316"/>
                      <a:pt x="7860" y="11467"/>
                    </a:cubicBezTo>
                    <a:cubicBezTo>
                      <a:pt x="7057" y="13153"/>
                      <a:pt x="5683" y="14188"/>
                      <a:pt x="3881" y="14483"/>
                    </a:cubicBezTo>
                    <a:cubicBezTo>
                      <a:pt x="3709" y="14509"/>
                      <a:pt x="3492" y="14523"/>
                      <a:pt x="3286" y="14523"/>
                    </a:cubicBezTo>
                    <a:cubicBezTo>
                      <a:pt x="3139" y="14523"/>
                      <a:pt x="2997" y="14515"/>
                      <a:pt x="2882" y="14501"/>
                    </a:cubicBezTo>
                    <a:lnTo>
                      <a:pt x="2882" y="14501"/>
                    </a:lnTo>
                    <a:cubicBezTo>
                      <a:pt x="3353" y="14658"/>
                      <a:pt x="3854" y="14728"/>
                      <a:pt x="4359" y="14728"/>
                    </a:cubicBezTo>
                    <a:cubicBezTo>
                      <a:pt x="6167" y="14728"/>
                      <a:pt x="8011" y="13828"/>
                      <a:pt x="8618" y="12823"/>
                    </a:cubicBezTo>
                    <a:lnTo>
                      <a:pt x="8618" y="12823"/>
                    </a:lnTo>
                    <a:cubicBezTo>
                      <a:pt x="7735" y="13707"/>
                      <a:pt x="6512" y="14197"/>
                      <a:pt x="5415" y="14349"/>
                    </a:cubicBezTo>
                    <a:cubicBezTo>
                      <a:pt x="6093" y="14153"/>
                      <a:pt x="6834" y="13831"/>
                      <a:pt x="7422" y="13430"/>
                    </a:cubicBezTo>
                    <a:cubicBezTo>
                      <a:pt x="8011" y="13020"/>
                      <a:pt x="8484" y="12591"/>
                      <a:pt x="8868" y="11940"/>
                    </a:cubicBezTo>
                    <a:lnTo>
                      <a:pt x="8868" y="11940"/>
                    </a:lnTo>
                    <a:cubicBezTo>
                      <a:pt x="8359" y="12440"/>
                      <a:pt x="7690" y="13002"/>
                      <a:pt x="6994" y="13368"/>
                    </a:cubicBezTo>
                    <a:cubicBezTo>
                      <a:pt x="7030" y="13332"/>
                      <a:pt x="7360" y="13029"/>
                      <a:pt x="7440" y="12939"/>
                    </a:cubicBezTo>
                    <a:cubicBezTo>
                      <a:pt x="7913" y="12467"/>
                      <a:pt x="8252" y="12137"/>
                      <a:pt x="8591" y="11548"/>
                    </a:cubicBezTo>
                    <a:cubicBezTo>
                      <a:pt x="8662" y="11414"/>
                      <a:pt x="8823" y="11012"/>
                      <a:pt x="8859" y="10825"/>
                    </a:cubicBezTo>
                    <a:close/>
                    <a:moveTo>
                      <a:pt x="7485" y="8069"/>
                    </a:moveTo>
                    <a:lnTo>
                      <a:pt x="7485" y="8069"/>
                    </a:lnTo>
                    <a:cubicBezTo>
                      <a:pt x="7637" y="8193"/>
                      <a:pt x="7726" y="8238"/>
                      <a:pt x="7761" y="8309"/>
                    </a:cubicBezTo>
                    <a:cubicBezTo>
                      <a:pt x="7895" y="8532"/>
                      <a:pt x="8011" y="8764"/>
                      <a:pt x="8118" y="8996"/>
                    </a:cubicBezTo>
                    <a:cubicBezTo>
                      <a:pt x="8216" y="9219"/>
                      <a:pt x="8368" y="9344"/>
                      <a:pt x="8600" y="9389"/>
                    </a:cubicBezTo>
                    <a:cubicBezTo>
                      <a:pt x="8975" y="9460"/>
                      <a:pt x="9055" y="9549"/>
                      <a:pt x="9046" y="9942"/>
                    </a:cubicBezTo>
                    <a:cubicBezTo>
                      <a:pt x="9028" y="10192"/>
                      <a:pt x="9100" y="10361"/>
                      <a:pt x="9305" y="10495"/>
                    </a:cubicBezTo>
                    <a:cubicBezTo>
                      <a:pt x="9528" y="10629"/>
                      <a:pt x="9572" y="10861"/>
                      <a:pt x="9465" y="11075"/>
                    </a:cubicBezTo>
                    <a:cubicBezTo>
                      <a:pt x="9296" y="11396"/>
                      <a:pt x="9278" y="11717"/>
                      <a:pt x="9332" y="12074"/>
                    </a:cubicBezTo>
                    <a:cubicBezTo>
                      <a:pt x="9376" y="12360"/>
                      <a:pt x="9242" y="12609"/>
                      <a:pt x="9100" y="12850"/>
                    </a:cubicBezTo>
                    <a:cubicBezTo>
                      <a:pt x="8823" y="13287"/>
                      <a:pt x="8466" y="13644"/>
                      <a:pt x="8038" y="13903"/>
                    </a:cubicBezTo>
                    <a:cubicBezTo>
                      <a:pt x="6930" y="14591"/>
                      <a:pt x="5751" y="14973"/>
                      <a:pt x="4487" y="14973"/>
                    </a:cubicBezTo>
                    <a:cubicBezTo>
                      <a:pt x="4194" y="14973"/>
                      <a:pt x="3897" y="14953"/>
                      <a:pt x="3595" y="14911"/>
                    </a:cubicBezTo>
                    <a:cubicBezTo>
                      <a:pt x="2989" y="14822"/>
                      <a:pt x="2105" y="14608"/>
                      <a:pt x="1668" y="14170"/>
                    </a:cubicBezTo>
                    <a:cubicBezTo>
                      <a:pt x="446" y="12975"/>
                      <a:pt x="286" y="12235"/>
                      <a:pt x="518" y="11316"/>
                    </a:cubicBezTo>
                    <a:cubicBezTo>
                      <a:pt x="535" y="11227"/>
                      <a:pt x="571" y="11137"/>
                      <a:pt x="607" y="11048"/>
                    </a:cubicBezTo>
                    <a:cubicBezTo>
                      <a:pt x="882" y="10415"/>
                      <a:pt x="1426" y="10048"/>
                      <a:pt x="1982" y="10048"/>
                    </a:cubicBezTo>
                    <a:cubicBezTo>
                      <a:pt x="2202" y="10048"/>
                      <a:pt x="2424" y="10106"/>
                      <a:pt x="2632" y="10227"/>
                    </a:cubicBezTo>
                    <a:cubicBezTo>
                      <a:pt x="3604" y="10789"/>
                      <a:pt x="3640" y="11913"/>
                      <a:pt x="3230" y="12583"/>
                    </a:cubicBezTo>
                    <a:cubicBezTo>
                      <a:pt x="3061" y="12856"/>
                      <a:pt x="2877" y="12985"/>
                      <a:pt x="2648" y="12985"/>
                    </a:cubicBezTo>
                    <a:cubicBezTo>
                      <a:pt x="2526" y="12985"/>
                      <a:pt x="2391" y="12948"/>
                      <a:pt x="2239" y="12877"/>
                    </a:cubicBezTo>
                    <a:cubicBezTo>
                      <a:pt x="2150" y="12841"/>
                      <a:pt x="2061" y="12806"/>
                      <a:pt x="1972" y="12770"/>
                    </a:cubicBezTo>
                    <a:cubicBezTo>
                      <a:pt x="1945" y="12529"/>
                      <a:pt x="2088" y="12377"/>
                      <a:pt x="2221" y="12235"/>
                    </a:cubicBezTo>
                    <a:cubicBezTo>
                      <a:pt x="2355" y="12092"/>
                      <a:pt x="2498" y="11967"/>
                      <a:pt x="2614" y="11815"/>
                    </a:cubicBezTo>
                    <a:cubicBezTo>
                      <a:pt x="2780" y="11597"/>
                      <a:pt x="2843" y="11362"/>
                      <a:pt x="2645" y="11117"/>
                    </a:cubicBezTo>
                    <a:lnTo>
                      <a:pt x="2645" y="11117"/>
                    </a:lnTo>
                    <a:lnTo>
                      <a:pt x="2641" y="11120"/>
                    </a:lnTo>
                    <a:cubicBezTo>
                      <a:pt x="2642" y="11118"/>
                      <a:pt x="2643" y="11117"/>
                      <a:pt x="2644" y="11116"/>
                    </a:cubicBezTo>
                    <a:lnTo>
                      <a:pt x="2644" y="11116"/>
                    </a:lnTo>
                    <a:cubicBezTo>
                      <a:pt x="2640" y="11111"/>
                      <a:pt x="2636" y="11107"/>
                      <a:pt x="2632" y="11102"/>
                    </a:cubicBezTo>
                    <a:lnTo>
                      <a:pt x="2632" y="11102"/>
                    </a:lnTo>
                    <a:cubicBezTo>
                      <a:pt x="2641" y="11111"/>
                      <a:pt x="2650" y="11111"/>
                      <a:pt x="2659" y="11111"/>
                    </a:cubicBezTo>
                    <a:cubicBezTo>
                      <a:pt x="2678" y="11105"/>
                      <a:pt x="2695" y="11103"/>
                      <a:pt x="2711" y="11103"/>
                    </a:cubicBezTo>
                    <a:cubicBezTo>
                      <a:pt x="2800" y="11103"/>
                      <a:pt x="2845" y="11179"/>
                      <a:pt x="2891" y="11262"/>
                    </a:cubicBezTo>
                    <a:cubicBezTo>
                      <a:pt x="3024" y="11548"/>
                      <a:pt x="3051" y="11842"/>
                      <a:pt x="2989" y="12154"/>
                    </a:cubicBezTo>
                    <a:cubicBezTo>
                      <a:pt x="2971" y="12261"/>
                      <a:pt x="2935" y="12360"/>
                      <a:pt x="2899" y="12493"/>
                    </a:cubicBezTo>
                    <a:cubicBezTo>
                      <a:pt x="3247" y="12190"/>
                      <a:pt x="3301" y="11628"/>
                      <a:pt x="3060" y="11137"/>
                    </a:cubicBezTo>
                    <a:cubicBezTo>
                      <a:pt x="2857" y="10709"/>
                      <a:pt x="2465" y="10476"/>
                      <a:pt x="1994" y="10476"/>
                    </a:cubicBezTo>
                    <a:cubicBezTo>
                      <a:pt x="1886" y="10476"/>
                      <a:pt x="1774" y="10488"/>
                      <a:pt x="1659" y="10513"/>
                    </a:cubicBezTo>
                    <a:cubicBezTo>
                      <a:pt x="1133" y="10638"/>
                      <a:pt x="732" y="11200"/>
                      <a:pt x="723" y="11931"/>
                    </a:cubicBezTo>
                    <a:cubicBezTo>
                      <a:pt x="848" y="11655"/>
                      <a:pt x="919" y="11450"/>
                      <a:pt x="1026" y="11271"/>
                    </a:cubicBezTo>
                    <a:cubicBezTo>
                      <a:pt x="1168" y="11013"/>
                      <a:pt x="1399" y="10881"/>
                      <a:pt x="1637" y="10881"/>
                    </a:cubicBezTo>
                    <a:cubicBezTo>
                      <a:pt x="1817" y="10881"/>
                      <a:pt x="2000" y="10957"/>
                      <a:pt x="2150" y="11111"/>
                    </a:cubicBezTo>
                    <a:cubicBezTo>
                      <a:pt x="2355" y="11316"/>
                      <a:pt x="2355" y="11467"/>
                      <a:pt x="2159" y="11673"/>
                    </a:cubicBezTo>
                    <a:cubicBezTo>
                      <a:pt x="2088" y="11753"/>
                      <a:pt x="1998" y="11824"/>
                      <a:pt x="1927" y="11896"/>
                    </a:cubicBezTo>
                    <a:cubicBezTo>
                      <a:pt x="1249" y="12574"/>
                      <a:pt x="1365" y="13457"/>
                      <a:pt x="2186" y="13939"/>
                    </a:cubicBezTo>
                    <a:cubicBezTo>
                      <a:pt x="2612" y="14185"/>
                      <a:pt x="3052" y="14293"/>
                      <a:pt x="3503" y="14293"/>
                    </a:cubicBezTo>
                    <a:cubicBezTo>
                      <a:pt x="3788" y="14293"/>
                      <a:pt x="4078" y="14250"/>
                      <a:pt x="4371" y="14170"/>
                    </a:cubicBezTo>
                    <a:cubicBezTo>
                      <a:pt x="5959" y="13751"/>
                      <a:pt x="6896" y="12627"/>
                      <a:pt x="7440" y="11102"/>
                    </a:cubicBezTo>
                    <a:cubicBezTo>
                      <a:pt x="7699" y="10370"/>
                      <a:pt x="7690" y="9612"/>
                      <a:pt x="7565" y="8845"/>
                    </a:cubicBezTo>
                    <a:cubicBezTo>
                      <a:pt x="7529" y="8622"/>
                      <a:pt x="7521" y="8390"/>
                      <a:pt x="7485" y="8069"/>
                    </a:cubicBezTo>
                    <a:close/>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9" name="Google Shape;1839;p42"/>
          <p:cNvGrpSpPr/>
          <p:nvPr/>
        </p:nvGrpSpPr>
        <p:grpSpPr>
          <a:xfrm rot="10800000">
            <a:off x="243555" y="1630279"/>
            <a:ext cx="766878" cy="1882932"/>
            <a:chOff x="1664081" y="1504929"/>
            <a:chExt cx="766878" cy="1882932"/>
          </a:xfrm>
        </p:grpSpPr>
        <p:grpSp>
          <p:nvGrpSpPr>
            <p:cNvPr id="1840" name="Google Shape;1840;p42"/>
            <p:cNvGrpSpPr/>
            <p:nvPr/>
          </p:nvGrpSpPr>
          <p:grpSpPr>
            <a:xfrm rot="10800000">
              <a:off x="1664085" y="2489980"/>
              <a:ext cx="766874" cy="897881"/>
              <a:chOff x="1137018" y="470979"/>
              <a:chExt cx="766874" cy="897881"/>
            </a:xfrm>
          </p:grpSpPr>
          <p:sp>
            <p:nvSpPr>
              <p:cNvPr id="1841" name="Google Shape;1841;p42"/>
              <p:cNvSpPr/>
              <p:nvPr/>
            </p:nvSpPr>
            <p:spPr>
              <a:xfrm>
                <a:off x="1137018" y="470979"/>
                <a:ext cx="766874" cy="897881"/>
              </a:xfrm>
              <a:custGeom>
                <a:avLst/>
                <a:gdLst/>
                <a:ahLst/>
                <a:cxnLst/>
                <a:rect l="l" t="t" r="r" b="b"/>
                <a:pathLst>
                  <a:path w="13159" h="15407" extrusionOk="0">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a:off x="1137018" y="470979"/>
                <a:ext cx="766874" cy="897881"/>
              </a:xfrm>
              <a:custGeom>
                <a:avLst/>
                <a:gdLst/>
                <a:ahLst/>
                <a:cxnLst/>
                <a:rect l="l" t="t" r="r" b="b"/>
                <a:pathLst>
                  <a:path w="13159" h="15407" extrusionOk="0">
                    <a:moveTo>
                      <a:pt x="9430" y="1360"/>
                    </a:moveTo>
                    <a:lnTo>
                      <a:pt x="9465" y="1369"/>
                    </a:lnTo>
                    <a:cubicBezTo>
                      <a:pt x="9465" y="1369"/>
                      <a:pt x="9439" y="1360"/>
                      <a:pt x="9439" y="1360"/>
                    </a:cubicBezTo>
                    <a:close/>
                    <a:moveTo>
                      <a:pt x="7890" y="930"/>
                    </a:moveTo>
                    <a:cubicBezTo>
                      <a:pt x="7601" y="930"/>
                      <a:pt x="7311" y="967"/>
                      <a:pt x="7021" y="1048"/>
                    </a:cubicBezTo>
                    <a:cubicBezTo>
                      <a:pt x="6637" y="1155"/>
                      <a:pt x="6298" y="1342"/>
                      <a:pt x="6004" y="1619"/>
                    </a:cubicBezTo>
                    <a:cubicBezTo>
                      <a:pt x="5942" y="1681"/>
                      <a:pt x="5888" y="1770"/>
                      <a:pt x="5826" y="1851"/>
                    </a:cubicBezTo>
                    <a:cubicBezTo>
                      <a:pt x="6102" y="1761"/>
                      <a:pt x="6334" y="1628"/>
                      <a:pt x="6566" y="1494"/>
                    </a:cubicBezTo>
                    <a:cubicBezTo>
                      <a:pt x="6998" y="1240"/>
                      <a:pt x="7456" y="1093"/>
                      <a:pt x="7938" y="1093"/>
                    </a:cubicBezTo>
                    <a:cubicBezTo>
                      <a:pt x="8033" y="1093"/>
                      <a:pt x="8129" y="1098"/>
                      <a:pt x="8225" y="1110"/>
                    </a:cubicBezTo>
                    <a:cubicBezTo>
                      <a:pt x="8627" y="1155"/>
                      <a:pt x="9028" y="1271"/>
                      <a:pt x="9430" y="1360"/>
                    </a:cubicBezTo>
                    <a:cubicBezTo>
                      <a:pt x="9323" y="1280"/>
                      <a:pt x="9233" y="1173"/>
                      <a:pt x="9117" y="1137"/>
                    </a:cubicBezTo>
                    <a:cubicBezTo>
                      <a:pt x="8713" y="1006"/>
                      <a:pt x="8303" y="930"/>
                      <a:pt x="7890" y="930"/>
                    </a:cubicBezTo>
                    <a:close/>
                    <a:moveTo>
                      <a:pt x="4710" y="5544"/>
                    </a:moveTo>
                    <a:cubicBezTo>
                      <a:pt x="4701" y="5544"/>
                      <a:pt x="4701" y="5553"/>
                      <a:pt x="4701" y="5562"/>
                    </a:cubicBezTo>
                    <a:cubicBezTo>
                      <a:pt x="4701" y="5553"/>
                      <a:pt x="4693" y="5553"/>
                      <a:pt x="4693" y="5553"/>
                    </a:cubicBezTo>
                    <a:cubicBezTo>
                      <a:pt x="4701" y="5544"/>
                      <a:pt x="4701" y="5544"/>
                      <a:pt x="4710" y="5544"/>
                    </a:cubicBezTo>
                    <a:close/>
                    <a:moveTo>
                      <a:pt x="7967" y="3742"/>
                    </a:moveTo>
                    <a:cubicBezTo>
                      <a:pt x="8047" y="3983"/>
                      <a:pt x="8056" y="4277"/>
                      <a:pt x="8047" y="4384"/>
                    </a:cubicBezTo>
                    <a:cubicBezTo>
                      <a:pt x="8011" y="4705"/>
                      <a:pt x="7842" y="4946"/>
                      <a:pt x="7538" y="5026"/>
                    </a:cubicBezTo>
                    <a:cubicBezTo>
                      <a:pt x="7407" y="5065"/>
                      <a:pt x="7265" y="5083"/>
                      <a:pt x="7126" y="5083"/>
                    </a:cubicBezTo>
                    <a:cubicBezTo>
                      <a:pt x="7038" y="5083"/>
                      <a:pt x="6952" y="5076"/>
                      <a:pt x="6869" y="5062"/>
                    </a:cubicBezTo>
                    <a:cubicBezTo>
                      <a:pt x="6352" y="4955"/>
                      <a:pt x="6022" y="4563"/>
                      <a:pt x="5754" y="4125"/>
                    </a:cubicBezTo>
                    <a:cubicBezTo>
                      <a:pt x="5701" y="4045"/>
                      <a:pt x="5647" y="3965"/>
                      <a:pt x="5603" y="3885"/>
                    </a:cubicBezTo>
                    <a:lnTo>
                      <a:pt x="5603" y="3885"/>
                    </a:lnTo>
                    <a:cubicBezTo>
                      <a:pt x="5585" y="4393"/>
                      <a:pt x="5843" y="4732"/>
                      <a:pt x="6182" y="5018"/>
                    </a:cubicBezTo>
                    <a:cubicBezTo>
                      <a:pt x="6521" y="5312"/>
                      <a:pt x="6941" y="5357"/>
                      <a:pt x="7431" y="5419"/>
                    </a:cubicBezTo>
                    <a:cubicBezTo>
                      <a:pt x="7003" y="5731"/>
                      <a:pt x="6584" y="5794"/>
                      <a:pt x="6156" y="5794"/>
                    </a:cubicBezTo>
                    <a:cubicBezTo>
                      <a:pt x="6156" y="5820"/>
                      <a:pt x="6156" y="5847"/>
                      <a:pt x="6147" y="5874"/>
                    </a:cubicBezTo>
                    <a:cubicBezTo>
                      <a:pt x="6209" y="5901"/>
                      <a:pt x="6272" y="5936"/>
                      <a:pt x="6334" y="5954"/>
                    </a:cubicBezTo>
                    <a:cubicBezTo>
                      <a:pt x="6396" y="5972"/>
                      <a:pt x="6459" y="5981"/>
                      <a:pt x="6530" y="5990"/>
                    </a:cubicBezTo>
                    <a:cubicBezTo>
                      <a:pt x="6561" y="5992"/>
                      <a:pt x="6592" y="5994"/>
                      <a:pt x="6623" y="5994"/>
                    </a:cubicBezTo>
                    <a:cubicBezTo>
                      <a:pt x="7381" y="5994"/>
                      <a:pt x="8174" y="5271"/>
                      <a:pt x="8234" y="4491"/>
                    </a:cubicBezTo>
                    <a:cubicBezTo>
                      <a:pt x="8252" y="4313"/>
                      <a:pt x="8154" y="3849"/>
                      <a:pt x="7967" y="3742"/>
                    </a:cubicBezTo>
                    <a:close/>
                    <a:moveTo>
                      <a:pt x="7470" y="377"/>
                    </a:moveTo>
                    <a:cubicBezTo>
                      <a:pt x="8206" y="377"/>
                      <a:pt x="8936" y="609"/>
                      <a:pt x="9644" y="1074"/>
                    </a:cubicBezTo>
                    <a:cubicBezTo>
                      <a:pt x="10134" y="1387"/>
                      <a:pt x="10545" y="1797"/>
                      <a:pt x="10919" y="2279"/>
                    </a:cubicBezTo>
                    <a:cubicBezTo>
                      <a:pt x="10750" y="2332"/>
                      <a:pt x="10649" y="2362"/>
                      <a:pt x="10573" y="2362"/>
                    </a:cubicBezTo>
                    <a:cubicBezTo>
                      <a:pt x="10458" y="2362"/>
                      <a:pt x="10401" y="2291"/>
                      <a:pt x="10250" y="2118"/>
                    </a:cubicBezTo>
                    <a:cubicBezTo>
                      <a:pt x="10152" y="2002"/>
                      <a:pt x="10045" y="1886"/>
                      <a:pt x="9929" y="1797"/>
                    </a:cubicBezTo>
                    <a:cubicBezTo>
                      <a:pt x="9778" y="1685"/>
                      <a:pt x="9615" y="1625"/>
                      <a:pt x="9456" y="1625"/>
                    </a:cubicBezTo>
                    <a:cubicBezTo>
                      <a:pt x="9285" y="1625"/>
                      <a:pt x="9118" y="1694"/>
                      <a:pt x="8975" y="1842"/>
                    </a:cubicBezTo>
                    <a:cubicBezTo>
                      <a:pt x="8838" y="1989"/>
                      <a:pt x="8711" y="2036"/>
                      <a:pt x="8572" y="2036"/>
                    </a:cubicBezTo>
                    <a:cubicBezTo>
                      <a:pt x="8484" y="2036"/>
                      <a:pt x="8391" y="2018"/>
                      <a:pt x="8288" y="1993"/>
                    </a:cubicBezTo>
                    <a:cubicBezTo>
                      <a:pt x="8103" y="1947"/>
                      <a:pt x="7922" y="1925"/>
                      <a:pt x="7746" y="1925"/>
                    </a:cubicBezTo>
                    <a:cubicBezTo>
                      <a:pt x="7071" y="1925"/>
                      <a:pt x="6477" y="2255"/>
                      <a:pt x="6102" y="2850"/>
                    </a:cubicBezTo>
                    <a:cubicBezTo>
                      <a:pt x="5959" y="3073"/>
                      <a:pt x="5888" y="3296"/>
                      <a:pt x="5906" y="3519"/>
                    </a:cubicBezTo>
                    <a:cubicBezTo>
                      <a:pt x="6218" y="3337"/>
                      <a:pt x="6623" y="3258"/>
                      <a:pt x="7017" y="3258"/>
                    </a:cubicBezTo>
                    <a:cubicBezTo>
                      <a:pt x="7592" y="3258"/>
                      <a:pt x="8144" y="3427"/>
                      <a:pt x="8350" y="3697"/>
                    </a:cubicBezTo>
                    <a:cubicBezTo>
                      <a:pt x="8582" y="3992"/>
                      <a:pt x="8680" y="4357"/>
                      <a:pt x="8725" y="4670"/>
                    </a:cubicBezTo>
                    <a:cubicBezTo>
                      <a:pt x="8850" y="5651"/>
                      <a:pt x="8350" y="6365"/>
                      <a:pt x="7360" y="6525"/>
                    </a:cubicBezTo>
                    <a:cubicBezTo>
                      <a:pt x="7244" y="6543"/>
                      <a:pt x="7129" y="6552"/>
                      <a:pt x="7016" y="6552"/>
                    </a:cubicBezTo>
                    <a:cubicBezTo>
                      <a:pt x="5829" y="6552"/>
                      <a:pt x="4815" y="5600"/>
                      <a:pt x="4701" y="4313"/>
                    </a:cubicBezTo>
                    <a:cubicBezTo>
                      <a:pt x="4577" y="3019"/>
                      <a:pt x="5103" y="2011"/>
                      <a:pt x="6057" y="1208"/>
                    </a:cubicBezTo>
                    <a:cubicBezTo>
                      <a:pt x="6156" y="1128"/>
                      <a:pt x="6263" y="1048"/>
                      <a:pt x="6334" y="905"/>
                    </a:cubicBezTo>
                    <a:lnTo>
                      <a:pt x="6334" y="905"/>
                    </a:lnTo>
                    <a:cubicBezTo>
                      <a:pt x="6165" y="1003"/>
                      <a:pt x="5986" y="1083"/>
                      <a:pt x="5826" y="1199"/>
                    </a:cubicBezTo>
                    <a:cubicBezTo>
                      <a:pt x="4657" y="2065"/>
                      <a:pt x="4148" y="3599"/>
                      <a:pt x="4559" y="5018"/>
                    </a:cubicBezTo>
                    <a:cubicBezTo>
                      <a:pt x="4594" y="5116"/>
                      <a:pt x="4603" y="5223"/>
                      <a:pt x="4621" y="5321"/>
                    </a:cubicBezTo>
                    <a:cubicBezTo>
                      <a:pt x="4496" y="5089"/>
                      <a:pt x="4354" y="4875"/>
                      <a:pt x="4247" y="4634"/>
                    </a:cubicBezTo>
                    <a:cubicBezTo>
                      <a:pt x="4139" y="4402"/>
                      <a:pt x="4077" y="4152"/>
                      <a:pt x="3934" y="3920"/>
                    </a:cubicBezTo>
                    <a:lnTo>
                      <a:pt x="3934" y="3920"/>
                    </a:lnTo>
                    <a:cubicBezTo>
                      <a:pt x="3943" y="4036"/>
                      <a:pt x="3943" y="4152"/>
                      <a:pt x="3961" y="4259"/>
                    </a:cubicBezTo>
                    <a:cubicBezTo>
                      <a:pt x="4041" y="4750"/>
                      <a:pt x="4211" y="5214"/>
                      <a:pt x="4452" y="5642"/>
                    </a:cubicBezTo>
                    <a:cubicBezTo>
                      <a:pt x="4523" y="5758"/>
                      <a:pt x="4577" y="5883"/>
                      <a:pt x="4639" y="6008"/>
                    </a:cubicBezTo>
                    <a:cubicBezTo>
                      <a:pt x="4648" y="6017"/>
                      <a:pt x="4666" y="6035"/>
                      <a:pt x="4675" y="6052"/>
                    </a:cubicBezTo>
                    <a:cubicBezTo>
                      <a:pt x="4657" y="6035"/>
                      <a:pt x="4648" y="6026"/>
                      <a:pt x="4630" y="6017"/>
                    </a:cubicBezTo>
                    <a:cubicBezTo>
                      <a:pt x="4023" y="5490"/>
                      <a:pt x="3756" y="4777"/>
                      <a:pt x="3738" y="4001"/>
                    </a:cubicBezTo>
                    <a:cubicBezTo>
                      <a:pt x="3711" y="2529"/>
                      <a:pt x="4434" y="1458"/>
                      <a:pt x="5692" y="825"/>
                    </a:cubicBezTo>
                    <a:cubicBezTo>
                      <a:pt x="6284" y="527"/>
                      <a:pt x="6879" y="377"/>
                      <a:pt x="7470" y="377"/>
                    </a:cubicBezTo>
                    <a:close/>
                    <a:moveTo>
                      <a:pt x="8984" y="7881"/>
                    </a:moveTo>
                    <a:lnTo>
                      <a:pt x="8984" y="7881"/>
                    </a:lnTo>
                    <a:cubicBezTo>
                      <a:pt x="8912" y="8345"/>
                      <a:pt x="8805" y="8702"/>
                      <a:pt x="8618" y="9041"/>
                    </a:cubicBezTo>
                    <a:cubicBezTo>
                      <a:pt x="8457" y="9005"/>
                      <a:pt x="8386" y="8925"/>
                      <a:pt x="8466" y="8773"/>
                    </a:cubicBezTo>
                    <a:cubicBezTo>
                      <a:pt x="8618" y="8497"/>
                      <a:pt x="8778" y="8229"/>
                      <a:pt x="8984" y="7881"/>
                    </a:cubicBezTo>
                    <a:close/>
                    <a:moveTo>
                      <a:pt x="11820" y="6168"/>
                    </a:moveTo>
                    <a:lnTo>
                      <a:pt x="11820" y="6168"/>
                    </a:lnTo>
                    <a:cubicBezTo>
                      <a:pt x="11847" y="7203"/>
                      <a:pt x="11615" y="8131"/>
                      <a:pt x="11348" y="9050"/>
                    </a:cubicBezTo>
                    <a:cubicBezTo>
                      <a:pt x="11785" y="8434"/>
                      <a:pt x="12061" y="6766"/>
                      <a:pt x="11820" y="6168"/>
                    </a:cubicBezTo>
                    <a:close/>
                    <a:moveTo>
                      <a:pt x="9242" y="6588"/>
                    </a:moveTo>
                    <a:lnTo>
                      <a:pt x="9242" y="6588"/>
                    </a:lnTo>
                    <a:cubicBezTo>
                      <a:pt x="9528" y="7489"/>
                      <a:pt x="9332" y="8318"/>
                      <a:pt x="8975" y="9139"/>
                    </a:cubicBezTo>
                    <a:cubicBezTo>
                      <a:pt x="8769" y="9121"/>
                      <a:pt x="8805" y="9068"/>
                      <a:pt x="8885" y="8880"/>
                    </a:cubicBezTo>
                    <a:cubicBezTo>
                      <a:pt x="9091" y="8372"/>
                      <a:pt x="9180" y="8176"/>
                      <a:pt x="9233" y="7667"/>
                    </a:cubicBezTo>
                    <a:cubicBezTo>
                      <a:pt x="9260" y="7399"/>
                      <a:pt x="9233" y="6864"/>
                      <a:pt x="9242" y="6588"/>
                    </a:cubicBezTo>
                    <a:close/>
                    <a:moveTo>
                      <a:pt x="9421" y="5713"/>
                    </a:moveTo>
                    <a:lnTo>
                      <a:pt x="9421" y="5713"/>
                    </a:lnTo>
                    <a:cubicBezTo>
                      <a:pt x="9626" y="5927"/>
                      <a:pt x="9786" y="6623"/>
                      <a:pt x="9822" y="6891"/>
                    </a:cubicBezTo>
                    <a:cubicBezTo>
                      <a:pt x="9947" y="7756"/>
                      <a:pt x="9840" y="8595"/>
                      <a:pt x="9501" y="9398"/>
                    </a:cubicBezTo>
                    <a:cubicBezTo>
                      <a:pt x="9474" y="9442"/>
                      <a:pt x="9447" y="9496"/>
                      <a:pt x="9421" y="9540"/>
                    </a:cubicBezTo>
                    <a:cubicBezTo>
                      <a:pt x="9412" y="9558"/>
                      <a:pt x="9385" y="9576"/>
                      <a:pt x="9349" y="9621"/>
                    </a:cubicBezTo>
                    <a:cubicBezTo>
                      <a:pt x="9162" y="9416"/>
                      <a:pt x="9082" y="9228"/>
                      <a:pt x="9216" y="8934"/>
                    </a:cubicBezTo>
                    <a:cubicBezTo>
                      <a:pt x="9599" y="8131"/>
                      <a:pt x="9679" y="7283"/>
                      <a:pt x="9555" y="6400"/>
                    </a:cubicBezTo>
                    <a:cubicBezTo>
                      <a:pt x="9546" y="6311"/>
                      <a:pt x="9456" y="5838"/>
                      <a:pt x="9421" y="5713"/>
                    </a:cubicBezTo>
                    <a:close/>
                    <a:moveTo>
                      <a:pt x="9572" y="5107"/>
                    </a:moveTo>
                    <a:lnTo>
                      <a:pt x="9572" y="5107"/>
                    </a:lnTo>
                    <a:cubicBezTo>
                      <a:pt x="9608" y="5134"/>
                      <a:pt x="9795" y="5410"/>
                      <a:pt x="9822" y="5446"/>
                    </a:cubicBezTo>
                    <a:cubicBezTo>
                      <a:pt x="10634" y="6713"/>
                      <a:pt x="10518" y="8764"/>
                      <a:pt x="9563" y="9924"/>
                    </a:cubicBezTo>
                    <a:cubicBezTo>
                      <a:pt x="9519" y="9978"/>
                      <a:pt x="9456" y="10031"/>
                      <a:pt x="9349" y="10049"/>
                    </a:cubicBezTo>
                    <a:cubicBezTo>
                      <a:pt x="9367" y="9978"/>
                      <a:pt x="9385" y="9897"/>
                      <a:pt x="9412" y="9835"/>
                    </a:cubicBezTo>
                    <a:cubicBezTo>
                      <a:pt x="10125" y="8434"/>
                      <a:pt x="10340" y="6989"/>
                      <a:pt x="9733" y="5481"/>
                    </a:cubicBezTo>
                    <a:cubicBezTo>
                      <a:pt x="9715" y="5455"/>
                      <a:pt x="9581" y="5142"/>
                      <a:pt x="9572" y="5107"/>
                    </a:cubicBezTo>
                    <a:close/>
                    <a:moveTo>
                      <a:pt x="2659" y="11111"/>
                    </a:moveTo>
                    <a:cubicBezTo>
                      <a:pt x="2651" y="11111"/>
                      <a:pt x="2650" y="11111"/>
                      <a:pt x="2644" y="11116"/>
                    </a:cubicBezTo>
                    <a:lnTo>
                      <a:pt x="2644" y="11116"/>
                    </a:lnTo>
                    <a:cubicBezTo>
                      <a:pt x="2644" y="11117"/>
                      <a:pt x="2645" y="11117"/>
                      <a:pt x="2645" y="11117"/>
                    </a:cubicBezTo>
                    <a:lnTo>
                      <a:pt x="2645" y="11117"/>
                    </a:lnTo>
                    <a:lnTo>
                      <a:pt x="2659" y="11111"/>
                    </a:lnTo>
                    <a:close/>
                    <a:moveTo>
                      <a:pt x="9497" y="1944"/>
                    </a:moveTo>
                    <a:cubicBezTo>
                      <a:pt x="9681" y="1944"/>
                      <a:pt x="9865" y="2076"/>
                      <a:pt x="10054" y="2341"/>
                    </a:cubicBezTo>
                    <a:cubicBezTo>
                      <a:pt x="10616" y="3153"/>
                      <a:pt x="11142" y="3992"/>
                      <a:pt x="11490" y="4928"/>
                    </a:cubicBezTo>
                    <a:cubicBezTo>
                      <a:pt x="11544" y="5062"/>
                      <a:pt x="11606" y="5196"/>
                      <a:pt x="11705" y="5312"/>
                    </a:cubicBezTo>
                    <a:cubicBezTo>
                      <a:pt x="11562" y="4366"/>
                      <a:pt x="11098" y="3546"/>
                      <a:pt x="10607" y="2725"/>
                    </a:cubicBezTo>
                    <a:cubicBezTo>
                      <a:pt x="10692" y="2713"/>
                      <a:pt x="10768" y="2707"/>
                      <a:pt x="10837" y="2707"/>
                    </a:cubicBezTo>
                    <a:cubicBezTo>
                      <a:pt x="11146" y="2707"/>
                      <a:pt x="11314" y="2829"/>
                      <a:pt x="11481" y="3135"/>
                    </a:cubicBezTo>
                    <a:cubicBezTo>
                      <a:pt x="11829" y="3751"/>
                      <a:pt x="12035" y="4420"/>
                      <a:pt x="12142" y="5125"/>
                    </a:cubicBezTo>
                    <a:cubicBezTo>
                      <a:pt x="12632" y="8167"/>
                      <a:pt x="11713" y="10709"/>
                      <a:pt x="9555" y="12806"/>
                    </a:cubicBezTo>
                    <a:cubicBezTo>
                      <a:pt x="9510" y="12850"/>
                      <a:pt x="9474" y="12895"/>
                      <a:pt x="9430" y="12948"/>
                    </a:cubicBezTo>
                    <a:cubicBezTo>
                      <a:pt x="9430" y="12948"/>
                      <a:pt x="9421" y="12957"/>
                      <a:pt x="9421" y="12957"/>
                    </a:cubicBezTo>
                    <a:lnTo>
                      <a:pt x="9412" y="12930"/>
                    </a:lnTo>
                    <a:lnTo>
                      <a:pt x="9412" y="12930"/>
                    </a:lnTo>
                    <a:lnTo>
                      <a:pt x="9430" y="12948"/>
                    </a:lnTo>
                    <a:cubicBezTo>
                      <a:pt x="9465" y="12823"/>
                      <a:pt x="9483" y="12690"/>
                      <a:pt x="9537" y="12574"/>
                    </a:cubicBezTo>
                    <a:cubicBezTo>
                      <a:pt x="9662" y="12306"/>
                      <a:pt x="9742" y="12038"/>
                      <a:pt x="9653" y="11735"/>
                    </a:cubicBezTo>
                    <a:cubicBezTo>
                      <a:pt x="9617" y="11619"/>
                      <a:pt x="9644" y="11467"/>
                      <a:pt x="9688" y="11343"/>
                    </a:cubicBezTo>
                    <a:cubicBezTo>
                      <a:pt x="9867" y="10834"/>
                      <a:pt x="9876" y="10781"/>
                      <a:pt x="9653" y="10290"/>
                    </a:cubicBezTo>
                    <a:cubicBezTo>
                      <a:pt x="9733" y="10156"/>
                      <a:pt x="9831" y="10004"/>
                      <a:pt x="9920" y="9853"/>
                    </a:cubicBezTo>
                    <a:cubicBezTo>
                      <a:pt x="10937" y="8220"/>
                      <a:pt x="11080" y="6552"/>
                      <a:pt x="10063" y="4866"/>
                    </a:cubicBezTo>
                    <a:cubicBezTo>
                      <a:pt x="9804" y="4429"/>
                      <a:pt x="9492" y="4018"/>
                      <a:pt x="9153" y="3653"/>
                    </a:cubicBezTo>
                    <a:cubicBezTo>
                      <a:pt x="8641" y="3076"/>
                      <a:pt x="8007" y="2849"/>
                      <a:pt x="7307" y="2849"/>
                    </a:cubicBezTo>
                    <a:cubicBezTo>
                      <a:pt x="7141" y="2849"/>
                      <a:pt x="6971" y="2861"/>
                      <a:pt x="6798" y="2885"/>
                    </a:cubicBezTo>
                    <a:cubicBezTo>
                      <a:pt x="6700" y="2903"/>
                      <a:pt x="6611" y="2912"/>
                      <a:pt x="6441" y="2948"/>
                    </a:cubicBezTo>
                    <a:cubicBezTo>
                      <a:pt x="6802" y="2450"/>
                      <a:pt x="7229" y="2224"/>
                      <a:pt x="7738" y="2224"/>
                    </a:cubicBezTo>
                    <a:cubicBezTo>
                      <a:pt x="7758" y="2224"/>
                      <a:pt x="7777" y="2225"/>
                      <a:pt x="7797" y="2225"/>
                    </a:cubicBezTo>
                    <a:cubicBezTo>
                      <a:pt x="8234" y="2234"/>
                      <a:pt x="8654" y="2341"/>
                      <a:pt x="9028" y="2653"/>
                    </a:cubicBezTo>
                    <a:cubicBezTo>
                      <a:pt x="10090" y="3528"/>
                      <a:pt x="10857" y="4598"/>
                      <a:pt x="11125" y="5990"/>
                    </a:cubicBezTo>
                    <a:cubicBezTo>
                      <a:pt x="11312" y="6971"/>
                      <a:pt x="11187" y="7944"/>
                      <a:pt x="10911" y="8898"/>
                    </a:cubicBezTo>
                    <a:cubicBezTo>
                      <a:pt x="10875" y="9032"/>
                      <a:pt x="10830" y="9157"/>
                      <a:pt x="10777" y="9344"/>
                    </a:cubicBezTo>
                    <a:cubicBezTo>
                      <a:pt x="11330" y="8622"/>
                      <a:pt x="11624" y="6695"/>
                      <a:pt x="11223" y="5473"/>
                    </a:cubicBezTo>
                    <a:cubicBezTo>
                      <a:pt x="10795" y="4179"/>
                      <a:pt x="10018" y="3135"/>
                      <a:pt x="8957" y="2323"/>
                    </a:cubicBezTo>
                    <a:cubicBezTo>
                      <a:pt x="9138" y="2071"/>
                      <a:pt x="9317" y="1944"/>
                      <a:pt x="9497" y="1944"/>
                    </a:cubicBezTo>
                    <a:close/>
                    <a:moveTo>
                      <a:pt x="6512" y="10165"/>
                    </a:moveTo>
                    <a:cubicBezTo>
                      <a:pt x="7057" y="10629"/>
                      <a:pt x="7155" y="11191"/>
                      <a:pt x="6851" y="11824"/>
                    </a:cubicBezTo>
                    <a:cubicBezTo>
                      <a:pt x="6477" y="12618"/>
                      <a:pt x="5870" y="13145"/>
                      <a:pt x="5121" y="13510"/>
                    </a:cubicBezTo>
                    <a:cubicBezTo>
                      <a:pt x="4960" y="13591"/>
                      <a:pt x="4773" y="13617"/>
                      <a:pt x="4594" y="13662"/>
                    </a:cubicBezTo>
                    <a:cubicBezTo>
                      <a:pt x="4666" y="13608"/>
                      <a:pt x="4728" y="13546"/>
                      <a:pt x="4800" y="13501"/>
                    </a:cubicBezTo>
                    <a:cubicBezTo>
                      <a:pt x="5005" y="13377"/>
                      <a:pt x="5228" y="13269"/>
                      <a:pt x="5415" y="13127"/>
                    </a:cubicBezTo>
                    <a:cubicBezTo>
                      <a:pt x="5638" y="12948"/>
                      <a:pt x="5834" y="12734"/>
                      <a:pt x="6022" y="12511"/>
                    </a:cubicBezTo>
                    <a:lnTo>
                      <a:pt x="6022" y="12511"/>
                    </a:lnTo>
                    <a:cubicBezTo>
                      <a:pt x="5423" y="12983"/>
                      <a:pt x="4824" y="13480"/>
                      <a:pt x="4022" y="13480"/>
                    </a:cubicBezTo>
                    <a:cubicBezTo>
                      <a:pt x="3975" y="13480"/>
                      <a:pt x="3928" y="13478"/>
                      <a:pt x="3881" y="13475"/>
                    </a:cubicBezTo>
                    <a:cubicBezTo>
                      <a:pt x="4193" y="13332"/>
                      <a:pt x="4523" y="13225"/>
                      <a:pt x="4809" y="13038"/>
                    </a:cubicBezTo>
                    <a:cubicBezTo>
                      <a:pt x="5076" y="12859"/>
                      <a:pt x="5308" y="12618"/>
                      <a:pt x="5549" y="12395"/>
                    </a:cubicBezTo>
                    <a:lnTo>
                      <a:pt x="5549" y="12395"/>
                    </a:lnTo>
                    <a:cubicBezTo>
                      <a:pt x="5415" y="12484"/>
                      <a:pt x="5281" y="12556"/>
                      <a:pt x="5165" y="12654"/>
                    </a:cubicBezTo>
                    <a:cubicBezTo>
                      <a:pt x="4657" y="13082"/>
                      <a:pt x="4086" y="13323"/>
                      <a:pt x="3426" y="13341"/>
                    </a:cubicBezTo>
                    <a:cubicBezTo>
                      <a:pt x="3337" y="13341"/>
                      <a:pt x="3247" y="13323"/>
                      <a:pt x="3069" y="13296"/>
                    </a:cubicBezTo>
                    <a:cubicBezTo>
                      <a:pt x="3187" y="13229"/>
                      <a:pt x="3249" y="13162"/>
                      <a:pt x="3293" y="13162"/>
                    </a:cubicBezTo>
                    <a:cubicBezTo>
                      <a:pt x="3296" y="13162"/>
                      <a:pt x="3298" y="13162"/>
                      <a:pt x="3301" y="13162"/>
                    </a:cubicBezTo>
                    <a:cubicBezTo>
                      <a:pt x="3373" y="13169"/>
                      <a:pt x="3443" y="13172"/>
                      <a:pt x="3512" y="13172"/>
                    </a:cubicBezTo>
                    <a:cubicBezTo>
                      <a:pt x="4291" y="13172"/>
                      <a:pt x="4848" y="12763"/>
                      <a:pt x="5397" y="12172"/>
                    </a:cubicBezTo>
                    <a:cubicBezTo>
                      <a:pt x="5647" y="11913"/>
                      <a:pt x="6182" y="11887"/>
                      <a:pt x="6173" y="11860"/>
                    </a:cubicBezTo>
                    <a:cubicBezTo>
                      <a:pt x="6031" y="11798"/>
                      <a:pt x="5754" y="11762"/>
                      <a:pt x="5656" y="11735"/>
                    </a:cubicBezTo>
                    <a:cubicBezTo>
                      <a:pt x="5174" y="11601"/>
                      <a:pt x="4737" y="11030"/>
                      <a:pt x="5067" y="10459"/>
                    </a:cubicBezTo>
                    <a:cubicBezTo>
                      <a:pt x="5170" y="10275"/>
                      <a:pt x="5319" y="10182"/>
                      <a:pt x="5466" y="10182"/>
                    </a:cubicBezTo>
                    <a:cubicBezTo>
                      <a:pt x="5611" y="10182"/>
                      <a:pt x="5755" y="10273"/>
                      <a:pt x="5852" y="10459"/>
                    </a:cubicBezTo>
                    <a:cubicBezTo>
                      <a:pt x="5933" y="10602"/>
                      <a:pt x="5942" y="10798"/>
                      <a:pt x="5959" y="10968"/>
                    </a:cubicBezTo>
                    <a:cubicBezTo>
                      <a:pt x="5968" y="11093"/>
                      <a:pt x="5933" y="11209"/>
                      <a:pt x="5950" y="11334"/>
                    </a:cubicBezTo>
                    <a:cubicBezTo>
                      <a:pt x="6156" y="10968"/>
                      <a:pt x="6111" y="10602"/>
                      <a:pt x="5897" y="10192"/>
                    </a:cubicBezTo>
                    <a:lnTo>
                      <a:pt x="5897" y="10192"/>
                    </a:lnTo>
                    <a:cubicBezTo>
                      <a:pt x="6396" y="10522"/>
                      <a:pt x="6495" y="10923"/>
                      <a:pt x="6289" y="11601"/>
                    </a:cubicBezTo>
                    <a:lnTo>
                      <a:pt x="6298" y="11601"/>
                    </a:lnTo>
                    <a:cubicBezTo>
                      <a:pt x="6602" y="11271"/>
                      <a:pt x="6566" y="10825"/>
                      <a:pt x="6396" y="10442"/>
                    </a:cubicBezTo>
                    <a:lnTo>
                      <a:pt x="6396" y="10442"/>
                    </a:lnTo>
                    <a:cubicBezTo>
                      <a:pt x="6664" y="10736"/>
                      <a:pt x="6762" y="11057"/>
                      <a:pt x="6771" y="11387"/>
                    </a:cubicBezTo>
                    <a:cubicBezTo>
                      <a:pt x="6905" y="10888"/>
                      <a:pt x="6637" y="10549"/>
                      <a:pt x="6512" y="10165"/>
                    </a:cubicBezTo>
                    <a:close/>
                    <a:moveTo>
                      <a:pt x="1508" y="11271"/>
                    </a:moveTo>
                    <a:lnTo>
                      <a:pt x="1508" y="11271"/>
                    </a:lnTo>
                    <a:cubicBezTo>
                      <a:pt x="1213" y="11387"/>
                      <a:pt x="1115" y="11637"/>
                      <a:pt x="1035" y="11896"/>
                    </a:cubicBezTo>
                    <a:cubicBezTo>
                      <a:pt x="824" y="12556"/>
                      <a:pt x="1064" y="13347"/>
                      <a:pt x="1817" y="13908"/>
                    </a:cubicBezTo>
                    <a:lnTo>
                      <a:pt x="1817" y="13908"/>
                    </a:lnTo>
                    <a:cubicBezTo>
                      <a:pt x="1067" y="13122"/>
                      <a:pt x="918" y="12257"/>
                      <a:pt x="1508" y="11271"/>
                    </a:cubicBezTo>
                    <a:close/>
                    <a:moveTo>
                      <a:pt x="1817" y="13908"/>
                    </a:moveTo>
                    <a:cubicBezTo>
                      <a:pt x="1827" y="13918"/>
                      <a:pt x="1837" y="13928"/>
                      <a:pt x="1847" y="13939"/>
                    </a:cubicBezTo>
                    <a:lnTo>
                      <a:pt x="1847" y="13930"/>
                    </a:lnTo>
                    <a:cubicBezTo>
                      <a:pt x="1837" y="13922"/>
                      <a:pt x="1827" y="13915"/>
                      <a:pt x="1817" y="13908"/>
                    </a:cubicBezTo>
                    <a:close/>
                    <a:moveTo>
                      <a:pt x="1633" y="13983"/>
                    </a:moveTo>
                    <a:lnTo>
                      <a:pt x="1642" y="13992"/>
                    </a:lnTo>
                    <a:cubicBezTo>
                      <a:pt x="1642" y="13983"/>
                      <a:pt x="1633" y="13983"/>
                      <a:pt x="1633" y="13983"/>
                    </a:cubicBezTo>
                    <a:close/>
                    <a:moveTo>
                      <a:pt x="1633" y="13983"/>
                    </a:moveTo>
                    <a:cubicBezTo>
                      <a:pt x="1642" y="13983"/>
                      <a:pt x="1642" y="13992"/>
                      <a:pt x="1650" y="13992"/>
                    </a:cubicBezTo>
                    <a:cubicBezTo>
                      <a:pt x="1642" y="13992"/>
                      <a:pt x="1642" y="13983"/>
                      <a:pt x="1642" y="13983"/>
                    </a:cubicBezTo>
                    <a:close/>
                    <a:moveTo>
                      <a:pt x="8859" y="10825"/>
                    </a:moveTo>
                    <a:cubicBezTo>
                      <a:pt x="8787" y="10950"/>
                      <a:pt x="8671" y="11173"/>
                      <a:pt x="8600" y="11307"/>
                    </a:cubicBezTo>
                    <a:cubicBezTo>
                      <a:pt x="8252" y="11922"/>
                      <a:pt x="7806" y="12422"/>
                      <a:pt x="7271" y="12868"/>
                    </a:cubicBezTo>
                    <a:cubicBezTo>
                      <a:pt x="6899" y="13188"/>
                      <a:pt x="6694" y="13290"/>
                      <a:pt x="6683" y="13304"/>
                    </a:cubicBezTo>
                    <a:lnTo>
                      <a:pt x="6683" y="13304"/>
                    </a:lnTo>
                    <a:cubicBezTo>
                      <a:pt x="6703" y="13274"/>
                      <a:pt x="7274" y="12676"/>
                      <a:pt x="7449" y="12431"/>
                    </a:cubicBezTo>
                    <a:cubicBezTo>
                      <a:pt x="7744" y="12003"/>
                      <a:pt x="8002" y="11557"/>
                      <a:pt x="8091" y="11030"/>
                    </a:cubicBezTo>
                    <a:lnTo>
                      <a:pt x="8091" y="11030"/>
                    </a:lnTo>
                    <a:cubicBezTo>
                      <a:pt x="8020" y="11173"/>
                      <a:pt x="7931" y="11316"/>
                      <a:pt x="7860" y="11467"/>
                    </a:cubicBezTo>
                    <a:cubicBezTo>
                      <a:pt x="7057" y="13153"/>
                      <a:pt x="5683" y="14188"/>
                      <a:pt x="3881" y="14483"/>
                    </a:cubicBezTo>
                    <a:cubicBezTo>
                      <a:pt x="3709" y="14509"/>
                      <a:pt x="3492" y="14523"/>
                      <a:pt x="3286" y="14523"/>
                    </a:cubicBezTo>
                    <a:cubicBezTo>
                      <a:pt x="3139" y="14523"/>
                      <a:pt x="2997" y="14515"/>
                      <a:pt x="2882" y="14501"/>
                    </a:cubicBezTo>
                    <a:lnTo>
                      <a:pt x="2882" y="14501"/>
                    </a:lnTo>
                    <a:cubicBezTo>
                      <a:pt x="3353" y="14658"/>
                      <a:pt x="3854" y="14728"/>
                      <a:pt x="4359" y="14728"/>
                    </a:cubicBezTo>
                    <a:cubicBezTo>
                      <a:pt x="6167" y="14728"/>
                      <a:pt x="8011" y="13828"/>
                      <a:pt x="8618" y="12823"/>
                    </a:cubicBezTo>
                    <a:lnTo>
                      <a:pt x="8618" y="12823"/>
                    </a:lnTo>
                    <a:cubicBezTo>
                      <a:pt x="7735" y="13707"/>
                      <a:pt x="6512" y="14197"/>
                      <a:pt x="5415" y="14349"/>
                    </a:cubicBezTo>
                    <a:cubicBezTo>
                      <a:pt x="6093" y="14153"/>
                      <a:pt x="6834" y="13831"/>
                      <a:pt x="7422" y="13430"/>
                    </a:cubicBezTo>
                    <a:cubicBezTo>
                      <a:pt x="8011" y="13020"/>
                      <a:pt x="8484" y="12591"/>
                      <a:pt x="8868" y="11940"/>
                    </a:cubicBezTo>
                    <a:lnTo>
                      <a:pt x="8868" y="11940"/>
                    </a:lnTo>
                    <a:cubicBezTo>
                      <a:pt x="8359" y="12440"/>
                      <a:pt x="7690" y="13002"/>
                      <a:pt x="6994" y="13368"/>
                    </a:cubicBezTo>
                    <a:cubicBezTo>
                      <a:pt x="7030" y="13332"/>
                      <a:pt x="7360" y="13029"/>
                      <a:pt x="7440" y="12939"/>
                    </a:cubicBezTo>
                    <a:cubicBezTo>
                      <a:pt x="7913" y="12467"/>
                      <a:pt x="8252" y="12137"/>
                      <a:pt x="8591" y="11548"/>
                    </a:cubicBezTo>
                    <a:cubicBezTo>
                      <a:pt x="8662" y="11414"/>
                      <a:pt x="8823" y="11012"/>
                      <a:pt x="8859" y="10825"/>
                    </a:cubicBezTo>
                    <a:close/>
                    <a:moveTo>
                      <a:pt x="7485" y="8069"/>
                    </a:moveTo>
                    <a:lnTo>
                      <a:pt x="7485" y="8069"/>
                    </a:lnTo>
                    <a:cubicBezTo>
                      <a:pt x="7637" y="8193"/>
                      <a:pt x="7726" y="8238"/>
                      <a:pt x="7761" y="8309"/>
                    </a:cubicBezTo>
                    <a:cubicBezTo>
                      <a:pt x="7895" y="8532"/>
                      <a:pt x="8011" y="8764"/>
                      <a:pt x="8118" y="8996"/>
                    </a:cubicBezTo>
                    <a:cubicBezTo>
                      <a:pt x="8216" y="9219"/>
                      <a:pt x="8368" y="9344"/>
                      <a:pt x="8600" y="9389"/>
                    </a:cubicBezTo>
                    <a:cubicBezTo>
                      <a:pt x="8975" y="9460"/>
                      <a:pt x="9055" y="9549"/>
                      <a:pt x="9046" y="9942"/>
                    </a:cubicBezTo>
                    <a:cubicBezTo>
                      <a:pt x="9028" y="10192"/>
                      <a:pt x="9100" y="10361"/>
                      <a:pt x="9305" y="10495"/>
                    </a:cubicBezTo>
                    <a:cubicBezTo>
                      <a:pt x="9528" y="10629"/>
                      <a:pt x="9572" y="10861"/>
                      <a:pt x="9465" y="11075"/>
                    </a:cubicBezTo>
                    <a:cubicBezTo>
                      <a:pt x="9296" y="11396"/>
                      <a:pt x="9278" y="11717"/>
                      <a:pt x="9332" y="12074"/>
                    </a:cubicBezTo>
                    <a:cubicBezTo>
                      <a:pt x="9376" y="12360"/>
                      <a:pt x="9242" y="12609"/>
                      <a:pt x="9100" y="12850"/>
                    </a:cubicBezTo>
                    <a:cubicBezTo>
                      <a:pt x="8823" y="13287"/>
                      <a:pt x="8466" y="13644"/>
                      <a:pt x="8038" y="13903"/>
                    </a:cubicBezTo>
                    <a:cubicBezTo>
                      <a:pt x="6930" y="14591"/>
                      <a:pt x="5751" y="14973"/>
                      <a:pt x="4487" y="14973"/>
                    </a:cubicBezTo>
                    <a:cubicBezTo>
                      <a:pt x="4194" y="14973"/>
                      <a:pt x="3897" y="14953"/>
                      <a:pt x="3595" y="14911"/>
                    </a:cubicBezTo>
                    <a:cubicBezTo>
                      <a:pt x="2989" y="14822"/>
                      <a:pt x="2105" y="14608"/>
                      <a:pt x="1668" y="14170"/>
                    </a:cubicBezTo>
                    <a:cubicBezTo>
                      <a:pt x="446" y="12975"/>
                      <a:pt x="286" y="12235"/>
                      <a:pt x="518" y="11316"/>
                    </a:cubicBezTo>
                    <a:cubicBezTo>
                      <a:pt x="535" y="11227"/>
                      <a:pt x="571" y="11137"/>
                      <a:pt x="607" y="11048"/>
                    </a:cubicBezTo>
                    <a:cubicBezTo>
                      <a:pt x="882" y="10415"/>
                      <a:pt x="1426" y="10048"/>
                      <a:pt x="1982" y="10048"/>
                    </a:cubicBezTo>
                    <a:cubicBezTo>
                      <a:pt x="2202" y="10048"/>
                      <a:pt x="2424" y="10106"/>
                      <a:pt x="2632" y="10227"/>
                    </a:cubicBezTo>
                    <a:cubicBezTo>
                      <a:pt x="3604" y="10789"/>
                      <a:pt x="3640" y="11913"/>
                      <a:pt x="3230" y="12583"/>
                    </a:cubicBezTo>
                    <a:cubicBezTo>
                      <a:pt x="3061" y="12856"/>
                      <a:pt x="2877" y="12985"/>
                      <a:pt x="2648" y="12985"/>
                    </a:cubicBezTo>
                    <a:cubicBezTo>
                      <a:pt x="2526" y="12985"/>
                      <a:pt x="2391" y="12948"/>
                      <a:pt x="2239" y="12877"/>
                    </a:cubicBezTo>
                    <a:cubicBezTo>
                      <a:pt x="2150" y="12841"/>
                      <a:pt x="2061" y="12806"/>
                      <a:pt x="1972" y="12770"/>
                    </a:cubicBezTo>
                    <a:cubicBezTo>
                      <a:pt x="1945" y="12529"/>
                      <a:pt x="2088" y="12377"/>
                      <a:pt x="2221" y="12235"/>
                    </a:cubicBezTo>
                    <a:cubicBezTo>
                      <a:pt x="2355" y="12092"/>
                      <a:pt x="2498" y="11967"/>
                      <a:pt x="2614" y="11815"/>
                    </a:cubicBezTo>
                    <a:cubicBezTo>
                      <a:pt x="2780" y="11597"/>
                      <a:pt x="2843" y="11362"/>
                      <a:pt x="2645" y="11117"/>
                    </a:cubicBezTo>
                    <a:lnTo>
                      <a:pt x="2645" y="11117"/>
                    </a:lnTo>
                    <a:lnTo>
                      <a:pt x="2641" y="11120"/>
                    </a:lnTo>
                    <a:cubicBezTo>
                      <a:pt x="2642" y="11118"/>
                      <a:pt x="2643" y="11117"/>
                      <a:pt x="2644" y="11116"/>
                    </a:cubicBezTo>
                    <a:lnTo>
                      <a:pt x="2644" y="11116"/>
                    </a:lnTo>
                    <a:cubicBezTo>
                      <a:pt x="2640" y="11111"/>
                      <a:pt x="2636" y="11107"/>
                      <a:pt x="2632" y="11102"/>
                    </a:cubicBezTo>
                    <a:lnTo>
                      <a:pt x="2632" y="11102"/>
                    </a:lnTo>
                    <a:cubicBezTo>
                      <a:pt x="2641" y="11111"/>
                      <a:pt x="2650" y="11111"/>
                      <a:pt x="2659" y="11111"/>
                    </a:cubicBezTo>
                    <a:cubicBezTo>
                      <a:pt x="2678" y="11105"/>
                      <a:pt x="2695" y="11103"/>
                      <a:pt x="2711" y="11103"/>
                    </a:cubicBezTo>
                    <a:cubicBezTo>
                      <a:pt x="2800" y="11103"/>
                      <a:pt x="2845" y="11179"/>
                      <a:pt x="2891" y="11262"/>
                    </a:cubicBezTo>
                    <a:cubicBezTo>
                      <a:pt x="3024" y="11548"/>
                      <a:pt x="3051" y="11842"/>
                      <a:pt x="2989" y="12154"/>
                    </a:cubicBezTo>
                    <a:cubicBezTo>
                      <a:pt x="2971" y="12261"/>
                      <a:pt x="2935" y="12360"/>
                      <a:pt x="2899" y="12493"/>
                    </a:cubicBezTo>
                    <a:cubicBezTo>
                      <a:pt x="3247" y="12190"/>
                      <a:pt x="3301" y="11628"/>
                      <a:pt x="3060" y="11137"/>
                    </a:cubicBezTo>
                    <a:cubicBezTo>
                      <a:pt x="2857" y="10709"/>
                      <a:pt x="2465" y="10476"/>
                      <a:pt x="1994" y="10476"/>
                    </a:cubicBezTo>
                    <a:cubicBezTo>
                      <a:pt x="1886" y="10476"/>
                      <a:pt x="1774" y="10488"/>
                      <a:pt x="1659" y="10513"/>
                    </a:cubicBezTo>
                    <a:cubicBezTo>
                      <a:pt x="1133" y="10638"/>
                      <a:pt x="732" y="11200"/>
                      <a:pt x="723" y="11931"/>
                    </a:cubicBezTo>
                    <a:cubicBezTo>
                      <a:pt x="848" y="11655"/>
                      <a:pt x="919" y="11450"/>
                      <a:pt x="1026" y="11271"/>
                    </a:cubicBezTo>
                    <a:cubicBezTo>
                      <a:pt x="1168" y="11013"/>
                      <a:pt x="1399" y="10881"/>
                      <a:pt x="1637" y="10881"/>
                    </a:cubicBezTo>
                    <a:cubicBezTo>
                      <a:pt x="1817" y="10881"/>
                      <a:pt x="2000" y="10957"/>
                      <a:pt x="2150" y="11111"/>
                    </a:cubicBezTo>
                    <a:cubicBezTo>
                      <a:pt x="2355" y="11316"/>
                      <a:pt x="2355" y="11467"/>
                      <a:pt x="2159" y="11673"/>
                    </a:cubicBezTo>
                    <a:cubicBezTo>
                      <a:pt x="2088" y="11753"/>
                      <a:pt x="1998" y="11824"/>
                      <a:pt x="1927" y="11896"/>
                    </a:cubicBezTo>
                    <a:cubicBezTo>
                      <a:pt x="1249" y="12574"/>
                      <a:pt x="1365" y="13457"/>
                      <a:pt x="2186" y="13939"/>
                    </a:cubicBezTo>
                    <a:cubicBezTo>
                      <a:pt x="2612" y="14185"/>
                      <a:pt x="3052" y="14293"/>
                      <a:pt x="3503" y="14293"/>
                    </a:cubicBezTo>
                    <a:cubicBezTo>
                      <a:pt x="3788" y="14293"/>
                      <a:pt x="4078" y="14250"/>
                      <a:pt x="4371" y="14170"/>
                    </a:cubicBezTo>
                    <a:cubicBezTo>
                      <a:pt x="5959" y="13751"/>
                      <a:pt x="6896" y="12627"/>
                      <a:pt x="7440" y="11102"/>
                    </a:cubicBezTo>
                    <a:cubicBezTo>
                      <a:pt x="7699" y="10370"/>
                      <a:pt x="7690" y="9612"/>
                      <a:pt x="7565" y="8845"/>
                    </a:cubicBezTo>
                    <a:cubicBezTo>
                      <a:pt x="7529" y="8622"/>
                      <a:pt x="7521" y="8390"/>
                      <a:pt x="7485" y="8069"/>
                    </a:cubicBezTo>
                    <a:close/>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42"/>
            <p:cNvGrpSpPr/>
            <p:nvPr/>
          </p:nvGrpSpPr>
          <p:grpSpPr>
            <a:xfrm flipH="1">
              <a:off x="1664081" y="1504929"/>
              <a:ext cx="766874" cy="897881"/>
              <a:chOff x="1137018" y="470979"/>
              <a:chExt cx="766874" cy="897881"/>
            </a:xfrm>
          </p:grpSpPr>
          <p:sp>
            <p:nvSpPr>
              <p:cNvPr id="1844" name="Google Shape;1844;p42"/>
              <p:cNvSpPr/>
              <p:nvPr/>
            </p:nvSpPr>
            <p:spPr>
              <a:xfrm>
                <a:off x="1137018" y="470979"/>
                <a:ext cx="766874" cy="897881"/>
              </a:xfrm>
              <a:custGeom>
                <a:avLst/>
                <a:gdLst/>
                <a:ahLst/>
                <a:cxnLst/>
                <a:rect l="l" t="t" r="r" b="b"/>
                <a:pathLst>
                  <a:path w="13159" h="15407" extrusionOk="0">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1137018" y="470979"/>
                <a:ext cx="766874" cy="897881"/>
              </a:xfrm>
              <a:custGeom>
                <a:avLst/>
                <a:gdLst/>
                <a:ahLst/>
                <a:cxnLst/>
                <a:rect l="l" t="t" r="r" b="b"/>
                <a:pathLst>
                  <a:path w="13159" h="15407" extrusionOk="0">
                    <a:moveTo>
                      <a:pt x="9430" y="1360"/>
                    </a:moveTo>
                    <a:lnTo>
                      <a:pt x="9465" y="1369"/>
                    </a:lnTo>
                    <a:cubicBezTo>
                      <a:pt x="9465" y="1369"/>
                      <a:pt x="9439" y="1360"/>
                      <a:pt x="9439" y="1360"/>
                    </a:cubicBezTo>
                    <a:close/>
                    <a:moveTo>
                      <a:pt x="7890" y="930"/>
                    </a:moveTo>
                    <a:cubicBezTo>
                      <a:pt x="7601" y="930"/>
                      <a:pt x="7311" y="967"/>
                      <a:pt x="7021" y="1048"/>
                    </a:cubicBezTo>
                    <a:cubicBezTo>
                      <a:pt x="6637" y="1155"/>
                      <a:pt x="6298" y="1342"/>
                      <a:pt x="6004" y="1619"/>
                    </a:cubicBezTo>
                    <a:cubicBezTo>
                      <a:pt x="5942" y="1681"/>
                      <a:pt x="5888" y="1770"/>
                      <a:pt x="5826" y="1851"/>
                    </a:cubicBezTo>
                    <a:cubicBezTo>
                      <a:pt x="6102" y="1761"/>
                      <a:pt x="6334" y="1628"/>
                      <a:pt x="6566" y="1494"/>
                    </a:cubicBezTo>
                    <a:cubicBezTo>
                      <a:pt x="6998" y="1240"/>
                      <a:pt x="7456" y="1093"/>
                      <a:pt x="7938" y="1093"/>
                    </a:cubicBezTo>
                    <a:cubicBezTo>
                      <a:pt x="8033" y="1093"/>
                      <a:pt x="8129" y="1098"/>
                      <a:pt x="8225" y="1110"/>
                    </a:cubicBezTo>
                    <a:cubicBezTo>
                      <a:pt x="8627" y="1155"/>
                      <a:pt x="9028" y="1271"/>
                      <a:pt x="9430" y="1360"/>
                    </a:cubicBezTo>
                    <a:cubicBezTo>
                      <a:pt x="9323" y="1280"/>
                      <a:pt x="9233" y="1173"/>
                      <a:pt x="9117" y="1137"/>
                    </a:cubicBezTo>
                    <a:cubicBezTo>
                      <a:pt x="8713" y="1006"/>
                      <a:pt x="8303" y="930"/>
                      <a:pt x="7890" y="930"/>
                    </a:cubicBezTo>
                    <a:close/>
                    <a:moveTo>
                      <a:pt x="4710" y="5544"/>
                    </a:moveTo>
                    <a:cubicBezTo>
                      <a:pt x="4701" y="5544"/>
                      <a:pt x="4701" y="5553"/>
                      <a:pt x="4701" y="5562"/>
                    </a:cubicBezTo>
                    <a:cubicBezTo>
                      <a:pt x="4701" y="5553"/>
                      <a:pt x="4693" y="5553"/>
                      <a:pt x="4693" y="5553"/>
                    </a:cubicBezTo>
                    <a:cubicBezTo>
                      <a:pt x="4701" y="5544"/>
                      <a:pt x="4701" y="5544"/>
                      <a:pt x="4710" y="5544"/>
                    </a:cubicBezTo>
                    <a:close/>
                    <a:moveTo>
                      <a:pt x="7967" y="3742"/>
                    </a:moveTo>
                    <a:cubicBezTo>
                      <a:pt x="8047" y="3983"/>
                      <a:pt x="8056" y="4277"/>
                      <a:pt x="8047" y="4384"/>
                    </a:cubicBezTo>
                    <a:cubicBezTo>
                      <a:pt x="8011" y="4705"/>
                      <a:pt x="7842" y="4946"/>
                      <a:pt x="7538" y="5026"/>
                    </a:cubicBezTo>
                    <a:cubicBezTo>
                      <a:pt x="7407" y="5065"/>
                      <a:pt x="7265" y="5083"/>
                      <a:pt x="7126" y="5083"/>
                    </a:cubicBezTo>
                    <a:cubicBezTo>
                      <a:pt x="7038" y="5083"/>
                      <a:pt x="6952" y="5076"/>
                      <a:pt x="6869" y="5062"/>
                    </a:cubicBezTo>
                    <a:cubicBezTo>
                      <a:pt x="6352" y="4955"/>
                      <a:pt x="6022" y="4563"/>
                      <a:pt x="5754" y="4125"/>
                    </a:cubicBezTo>
                    <a:cubicBezTo>
                      <a:pt x="5701" y="4045"/>
                      <a:pt x="5647" y="3965"/>
                      <a:pt x="5603" y="3885"/>
                    </a:cubicBezTo>
                    <a:lnTo>
                      <a:pt x="5603" y="3885"/>
                    </a:lnTo>
                    <a:cubicBezTo>
                      <a:pt x="5585" y="4393"/>
                      <a:pt x="5843" y="4732"/>
                      <a:pt x="6182" y="5018"/>
                    </a:cubicBezTo>
                    <a:cubicBezTo>
                      <a:pt x="6521" y="5312"/>
                      <a:pt x="6941" y="5357"/>
                      <a:pt x="7431" y="5419"/>
                    </a:cubicBezTo>
                    <a:cubicBezTo>
                      <a:pt x="7003" y="5731"/>
                      <a:pt x="6584" y="5794"/>
                      <a:pt x="6156" y="5794"/>
                    </a:cubicBezTo>
                    <a:cubicBezTo>
                      <a:pt x="6156" y="5820"/>
                      <a:pt x="6156" y="5847"/>
                      <a:pt x="6147" y="5874"/>
                    </a:cubicBezTo>
                    <a:cubicBezTo>
                      <a:pt x="6209" y="5901"/>
                      <a:pt x="6272" y="5936"/>
                      <a:pt x="6334" y="5954"/>
                    </a:cubicBezTo>
                    <a:cubicBezTo>
                      <a:pt x="6396" y="5972"/>
                      <a:pt x="6459" y="5981"/>
                      <a:pt x="6530" y="5990"/>
                    </a:cubicBezTo>
                    <a:cubicBezTo>
                      <a:pt x="6561" y="5992"/>
                      <a:pt x="6592" y="5994"/>
                      <a:pt x="6623" y="5994"/>
                    </a:cubicBezTo>
                    <a:cubicBezTo>
                      <a:pt x="7381" y="5994"/>
                      <a:pt x="8174" y="5271"/>
                      <a:pt x="8234" y="4491"/>
                    </a:cubicBezTo>
                    <a:cubicBezTo>
                      <a:pt x="8252" y="4313"/>
                      <a:pt x="8154" y="3849"/>
                      <a:pt x="7967" y="3742"/>
                    </a:cubicBezTo>
                    <a:close/>
                    <a:moveTo>
                      <a:pt x="7470" y="377"/>
                    </a:moveTo>
                    <a:cubicBezTo>
                      <a:pt x="8206" y="377"/>
                      <a:pt x="8936" y="609"/>
                      <a:pt x="9644" y="1074"/>
                    </a:cubicBezTo>
                    <a:cubicBezTo>
                      <a:pt x="10134" y="1387"/>
                      <a:pt x="10545" y="1797"/>
                      <a:pt x="10919" y="2279"/>
                    </a:cubicBezTo>
                    <a:cubicBezTo>
                      <a:pt x="10750" y="2332"/>
                      <a:pt x="10649" y="2362"/>
                      <a:pt x="10573" y="2362"/>
                    </a:cubicBezTo>
                    <a:cubicBezTo>
                      <a:pt x="10458" y="2362"/>
                      <a:pt x="10401" y="2291"/>
                      <a:pt x="10250" y="2118"/>
                    </a:cubicBezTo>
                    <a:cubicBezTo>
                      <a:pt x="10152" y="2002"/>
                      <a:pt x="10045" y="1886"/>
                      <a:pt x="9929" y="1797"/>
                    </a:cubicBezTo>
                    <a:cubicBezTo>
                      <a:pt x="9778" y="1685"/>
                      <a:pt x="9615" y="1625"/>
                      <a:pt x="9456" y="1625"/>
                    </a:cubicBezTo>
                    <a:cubicBezTo>
                      <a:pt x="9285" y="1625"/>
                      <a:pt x="9118" y="1694"/>
                      <a:pt x="8975" y="1842"/>
                    </a:cubicBezTo>
                    <a:cubicBezTo>
                      <a:pt x="8838" y="1989"/>
                      <a:pt x="8711" y="2036"/>
                      <a:pt x="8572" y="2036"/>
                    </a:cubicBezTo>
                    <a:cubicBezTo>
                      <a:pt x="8484" y="2036"/>
                      <a:pt x="8391" y="2018"/>
                      <a:pt x="8288" y="1993"/>
                    </a:cubicBezTo>
                    <a:cubicBezTo>
                      <a:pt x="8103" y="1947"/>
                      <a:pt x="7922" y="1925"/>
                      <a:pt x="7746" y="1925"/>
                    </a:cubicBezTo>
                    <a:cubicBezTo>
                      <a:pt x="7071" y="1925"/>
                      <a:pt x="6477" y="2255"/>
                      <a:pt x="6102" y="2850"/>
                    </a:cubicBezTo>
                    <a:cubicBezTo>
                      <a:pt x="5959" y="3073"/>
                      <a:pt x="5888" y="3296"/>
                      <a:pt x="5906" y="3519"/>
                    </a:cubicBezTo>
                    <a:cubicBezTo>
                      <a:pt x="6218" y="3337"/>
                      <a:pt x="6623" y="3258"/>
                      <a:pt x="7017" y="3258"/>
                    </a:cubicBezTo>
                    <a:cubicBezTo>
                      <a:pt x="7592" y="3258"/>
                      <a:pt x="8144" y="3427"/>
                      <a:pt x="8350" y="3697"/>
                    </a:cubicBezTo>
                    <a:cubicBezTo>
                      <a:pt x="8582" y="3992"/>
                      <a:pt x="8680" y="4357"/>
                      <a:pt x="8725" y="4670"/>
                    </a:cubicBezTo>
                    <a:cubicBezTo>
                      <a:pt x="8850" y="5651"/>
                      <a:pt x="8350" y="6365"/>
                      <a:pt x="7360" y="6525"/>
                    </a:cubicBezTo>
                    <a:cubicBezTo>
                      <a:pt x="7244" y="6543"/>
                      <a:pt x="7129" y="6552"/>
                      <a:pt x="7016" y="6552"/>
                    </a:cubicBezTo>
                    <a:cubicBezTo>
                      <a:pt x="5829" y="6552"/>
                      <a:pt x="4815" y="5600"/>
                      <a:pt x="4701" y="4313"/>
                    </a:cubicBezTo>
                    <a:cubicBezTo>
                      <a:pt x="4577" y="3019"/>
                      <a:pt x="5103" y="2011"/>
                      <a:pt x="6057" y="1208"/>
                    </a:cubicBezTo>
                    <a:cubicBezTo>
                      <a:pt x="6156" y="1128"/>
                      <a:pt x="6263" y="1048"/>
                      <a:pt x="6334" y="905"/>
                    </a:cubicBezTo>
                    <a:lnTo>
                      <a:pt x="6334" y="905"/>
                    </a:lnTo>
                    <a:cubicBezTo>
                      <a:pt x="6165" y="1003"/>
                      <a:pt x="5986" y="1083"/>
                      <a:pt x="5826" y="1199"/>
                    </a:cubicBezTo>
                    <a:cubicBezTo>
                      <a:pt x="4657" y="2065"/>
                      <a:pt x="4148" y="3599"/>
                      <a:pt x="4559" y="5018"/>
                    </a:cubicBezTo>
                    <a:cubicBezTo>
                      <a:pt x="4594" y="5116"/>
                      <a:pt x="4603" y="5223"/>
                      <a:pt x="4621" y="5321"/>
                    </a:cubicBezTo>
                    <a:cubicBezTo>
                      <a:pt x="4496" y="5089"/>
                      <a:pt x="4354" y="4875"/>
                      <a:pt x="4247" y="4634"/>
                    </a:cubicBezTo>
                    <a:cubicBezTo>
                      <a:pt x="4139" y="4402"/>
                      <a:pt x="4077" y="4152"/>
                      <a:pt x="3934" y="3920"/>
                    </a:cubicBezTo>
                    <a:lnTo>
                      <a:pt x="3934" y="3920"/>
                    </a:lnTo>
                    <a:cubicBezTo>
                      <a:pt x="3943" y="4036"/>
                      <a:pt x="3943" y="4152"/>
                      <a:pt x="3961" y="4259"/>
                    </a:cubicBezTo>
                    <a:cubicBezTo>
                      <a:pt x="4041" y="4750"/>
                      <a:pt x="4211" y="5214"/>
                      <a:pt x="4452" y="5642"/>
                    </a:cubicBezTo>
                    <a:cubicBezTo>
                      <a:pt x="4523" y="5758"/>
                      <a:pt x="4577" y="5883"/>
                      <a:pt x="4639" y="6008"/>
                    </a:cubicBezTo>
                    <a:cubicBezTo>
                      <a:pt x="4648" y="6017"/>
                      <a:pt x="4666" y="6035"/>
                      <a:pt x="4675" y="6052"/>
                    </a:cubicBezTo>
                    <a:cubicBezTo>
                      <a:pt x="4657" y="6035"/>
                      <a:pt x="4648" y="6026"/>
                      <a:pt x="4630" y="6017"/>
                    </a:cubicBezTo>
                    <a:cubicBezTo>
                      <a:pt x="4023" y="5490"/>
                      <a:pt x="3756" y="4777"/>
                      <a:pt x="3738" y="4001"/>
                    </a:cubicBezTo>
                    <a:cubicBezTo>
                      <a:pt x="3711" y="2529"/>
                      <a:pt x="4434" y="1458"/>
                      <a:pt x="5692" y="825"/>
                    </a:cubicBezTo>
                    <a:cubicBezTo>
                      <a:pt x="6284" y="527"/>
                      <a:pt x="6879" y="377"/>
                      <a:pt x="7470" y="377"/>
                    </a:cubicBezTo>
                    <a:close/>
                    <a:moveTo>
                      <a:pt x="8984" y="7881"/>
                    </a:moveTo>
                    <a:lnTo>
                      <a:pt x="8984" y="7881"/>
                    </a:lnTo>
                    <a:cubicBezTo>
                      <a:pt x="8912" y="8345"/>
                      <a:pt x="8805" y="8702"/>
                      <a:pt x="8618" y="9041"/>
                    </a:cubicBezTo>
                    <a:cubicBezTo>
                      <a:pt x="8457" y="9005"/>
                      <a:pt x="8386" y="8925"/>
                      <a:pt x="8466" y="8773"/>
                    </a:cubicBezTo>
                    <a:cubicBezTo>
                      <a:pt x="8618" y="8497"/>
                      <a:pt x="8778" y="8229"/>
                      <a:pt x="8984" y="7881"/>
                    </a:cubicBezTo>
                    <a:close/>
                    <a:moveTo>
                      <a:pt x="11820" y="6168"/>
                    </a:moveTo>
                    <a:lnTo>
                      <a:pt x="11820" y="6168"/>
                    </a:lnTo>
                    <a:cubicBezTo>
                      <a:pt x="11847" y="7203"/>
                      <a:pt x="11615" y="8131"/>
                      <a:pt x="11348" y="9050"/>
                    </a:cubicBezTo>
                    <a:cubicBezTo>
                      <a:pt x="11785" y="8434"/>
                      <a:pt x="12061" y="6766"/>
                      <a:pt x="11820" y="6168"/>
                    </a:cubicBezTo>
                    <a:close/>
                    <a:moveTo>
                      <a:pt x="9242" y="6588"/>
                    </a:moveTo>
                    <a:lnTo>
                      <a:pt x="9242" y="6588"/>
                    </a:lnTo>
                    <a:cubicBezTo>
                      <a:pt x="9528" y="7489"/>
                      <a:pt x="9332" y="8318"/>
                      <a:pt x="8975" y="9139"/>
                    </a:cubicBezTo>
                    <a:cubicBezTo>
                      <a:pt x="8769" y="9121"/>
                      <a:pt x="8805" y="9068"/>
                      <a:pt x="8885" y="8880"/>
                    </a:cubicBezTo>
                    <a:cubicBezTo>
                      <a:pt x="9091" y="8372"/>
                      <a:pt x="9180" y="8176"/>
                      <a:pt x="9233" y="7667"/>
                    </a:cubicBezTo>
                    <a:cubicBezTo>
                      <a:pt x="9260" y="7399"/>
                      <a:pt x="9233" y="6864"/>
                      <a:pt x="9242" y="6588"/>
                    </a:cubicBezTo>
                    <a:close/>
                    <a:moveTo>
                      <a:pt x="9421" y="5713"/>
                    </a:moveTo>
                    <a:lnTo>
                      <a:pt x="9421" y="5713"/>
                    </a:lnTo>
                    <a:cubicBezTo>
                      <a:pt x="9626" y="5927"/>
                      <a:pt x="9786" y="6623"/>
                      <a:pt x="9822" y="6891"/>
                    </a:cubicBezTo>
                    <a:cubicBezTo>
                      <a:pt x="9947" y="7756"/>
                      <a:pt x="9840" y="8595"/>
                      <a:pt x="9501" y="9398"/>
                    </a:cubicBezTo>
                    <a:cubicBezTo>
                      <a:pt x="9474" y="9442"/>
                      <a:pt x="9447" y="9496"/>
                      <a:pt x="9421" y="9540"/>
                    </a:cubicBezTo>
                    <a:cubicBezTo>
                      <a:pt x="9412" y="9558"/>
                      <a:pt x="9385" y="9576"/>
                      <a:pt x="9349" y="9621"/>
                    </a:cubicBezTo>
                    <a:cubicBezTo>
                      <a:pt x="9162" y="9416"/>
                      <a:pt x="9082" y="9228"/>
                      <a:pt x="9216" y="8934"/>
                    </a:cubicBezTo>
                    <a:cubicBezTo>
                      <a:pt x="9599" y="8131"/>
                      <a:pt x="9679" y="7283"/>
                      <a:pt x="9555" y="6400"/>
                    </a:cubicBezTo>
                    <a:cubicBezTo>
                      <a:pt x="9546" y="6311"/>
                      <a:pt x="9456" y="5838"/>
                      <a:pt x="9421" y="5713"/>
                    </a:cubicBezTo>
                    <a:close/>
                    <a:moveTo>
                      <a:pt x="9572" y="5107"/>
                    </a:moveTo>
                    <a:lnTo>
                      <a:pt x="9572" y="5107"/>
                    </a:lnTo>
                    <a:cubicBezTo>
                      <a:pt x="9608" y="5134"/>
                      <a:pt x="9795" y="5410"/>
                      <a:pt x="9822" y="5446"/>
                    </a:cubicBezTo>
                    <a:cubicBezTo>
                      <a:pt x="10634" y="6713"/>
                      <a:pt x="10518" y="8764"/>
                      <a:pt x="9563" y="9924"/>
                    </a:cubicBezTo>
                    <a:cubicBezTo>
                      <a:pt x="9519" y="9978"/>
                      <a:pt x="9456" y="10031"/>
                      <a:pt x="9349" y="10049"/>
                    </a:cubicBezTo>
                    <a:cubicBezTo>
                      <a:pt x="9367" y="9978"/>
                      <a:pt x="9385" y="9897"/>
                      <a:pt x="9412" y="9835"/>
                    </a:cubicBezTo>
                    <a:cubicBezTo>
                      <a:pt x="10125" y="8434"/>
                      <a:pt x="10340" y="6989"/>
                      <a:pt x="9733" y="5481"/>
                    </a:cubicBezTo>
                    <a:cubicBezTo>
                      <a:pt x="9715" y="5455"/>
                      <a:pt x="9581" y="5142"/>
                      <a:pt x="9572" y="5107"/>
                    </a:cubicBezTo>
                    <a:close/>
                    <a:moveTo>
                      <a:pt x="2659" y="11111"/>
                    </a:moveTo>
                    <a:cubicBezTo>
                      <a:pt x="2651" y="11111"/>
                      <a:pt x="2650" y="11111"/>
                      <a:pt x="2644" y="11116"/>
                    </a:cubicBezTo>
                    <a:lnTo>
                      <a:pt x="2644" y="11116"/>
                    </a:lnTo>
                    <a:cubicBezTo>
                      <a:pt x="2644" y="11117"/>
                      <a:pt x="2645" y="11117"/>
                      <a:pt x="2645" y="11117"/>
                    </a:cubicBezTo>
                    <a:lnTo>
                      <a:pt x="2645" y="11117"/>
                    </a:lnTo>
                    <a:lnTo>
                      <a:pt x="2659" y="11111"/>
                    </a:lnTo>
                    <a:close/>
                    <a:moveTo>
                      <a:pt x="9497" y="1944"/>
                    </a:moveTo>
                    <a:cubicBezTo>
                      <a:pt x="9681" y="1944"/>
                      <a:pt x="9865" y="2076"/>
                      <a:pt x="10054" y="2341"/>
                    </a:cubicBezTo>
                    <a:cubicBezTo>
                      <a:pt x="10616" y="3153"/>
                      <a:pt x="11142" y="3992"/>
                      <a:pt x="11490" y="4928"/>
                    </a:cubicBezTo>
                    <a:cubicBezTo>
                      <a:pt x="11544" y="5062"/>
                      <a:pt x="11606" y="5196"/>
                      <a:pt x="11705" y="5312"/>
                    </a:cubicBezTo>
                    <a:cubicBezTo>
                      <a:pt x="11562" y="4366"/>
                      <a:pt x="11098" y="3546"/>
                      <a:pt x="10607" y="2725"/>
                    </a:cubicBezTo>
                    <a:cubicBezTo>
                      <a:pt x="10692" y="2713"/>
                      <a:pt x="10768" y="2707"/>
                      <a:pt x="10837" y="2707"/>
                    </a:cubicBezTo>
                    <a:cubicBezTo>
                      <a:pt x="11146" y="2707"/>
                      <a:pt x="11314" y="2829"/>
                      <a:pt x="11481" y="3135"/>
                    </a:cubicBezTo>
                    <a:cubicBezTo>
                      <a:pt x="11829" y="3751"/>
                      <a:pt x="12035" y="4420"/>
                      <a:pt x="12142" y="5125"/>
                    </a:cubicBezTo>
                    <a:cubicBezTo>
                      <a:pt x="12632" y="8167"/>
                      <a:pt x="11713" y="10709"/>
                      <a:pt x="9555" y="12806"/>
                    </a:cubicBezTo>
                    <a:cubicBezTo>
                      <a:pt x="9510" y="12850"/>
                      <a:pt x="9474" y="12895"/>
                      <a:pt x="9430" y="12948"/>
                    </a:cubicBezTo>
                    <a:cubicBezTo>
                      <a:pt x="9430" y="12948"/>
                      <a:pt x="9421" y="12957"/>
                      <a:pt x="9421" y="12957"/>
                    </a:cubicBezTo>
                    <a:lnTo>
                      <a:pt x="9412" y="12930"/>
                    </a:lnTo>
                    <a:lnTo>
                      <a:pt x="9412" y="12930"/>
                    </a:lnTo>
                    <a:lnTo>
                      <a:pt x="9430" y="12948"/>
                    </a:lnTo>
                    <a:cubicBezTo>
                      <a:pt x="9465" y="12823"/>
                      <a:pt x="9483" y="12690"/>
                      <a:pt x="9537" y="12574"/>
                    </a:cubicBezTo>
                    <a:cubicBezTo>
                      <a:pt x="9662" y="12306"/>
                      <a:pt x="9742" y="12038"/>
                      <a:pt x="9653" y="11735"/>
                    </a:cubicBezTo>
                    <a:cubicBezTo>
                      <a:pt x="9617" y="11619"/>
                      <a:pt x="9644" y="11467"/>
                      <a:pt x="9688" y="11343"/>
                    </a:cubicBezTo>
                    <a:cubicBezTo>
                      <a:pt x="9867" y="10834"/>
                      <a:pt x="9876" y="10781"/>
                      <a:pt x="9653" y="10290"/>
                    </a:cubicBezTo>
                    <a:cubicBezTo>
                      <a:pt x="9733" y="10156"/>
                      <a:pt x="9831" y="10004"/>
                      <a:pt x="9920" y="9853"/>
                    </a:cubicBezTo>
                    <a:cubicBezTo>
                      <a:pt x="10937" y="8220"/>
                      <a:pt x="11080" y="6552"/>
                      <a:pt x="10063" y="4866"/>
                    </a:cubicBezTo>
                    <a:cubicBezTo>
                      <a:pt x="9804" y="4429"/>
                      <a:pt x="9492" y="4018"/>
                      <a:pt x="9153" y="3653"/>
                    </a:cubicBezTo>
                    <a:cubicBezTo>
                      <a:pt x="8641" y="3076"/>
                      <a:pt x="8007" y="2849"/>
                      <a:pt x="7307" y="2849"/>
                    </a:cubicBezTo>
                    <a:cubicBezTo>
                      <a:pt x="7141" y="2849"/>
                      <a:pt x="6971" y="2861"/>
                      <a:pt x="6798" y="2885"/>
                    </a:cubicBezTo>
                    <a:cubicBezTo>
                      <a:pt x="6700" y="2903"/>
                      <a:pt x="6611" y="2912"/>
                      <a:pt x="6441" y="2948"/>
                    </a:cubicBezTo>
                    <a:cubicBezTo>
                      <a:pt x="6802" y="2450"/>
                      <a:pt x="7229" y="2224"/>
                      <a:pt x="7738" y="2224"/>
                    </a:cubicBezTo>
                    <a:cubicBezTo>
                      <a:pt x="7758" y="2224"/>
                      <a:pt x="7777" y="2225"/>
                      <a:pt x="7797" y="2225"/>
                    </a:cubicBezTo>
                    <a:cubicBezTo>
                      <a:pt x="8234" y="2234"/>
                      <a:pt x="8654" y="2341"/>
                      <a:pt x="9028" y="2653"/>
                    </a:cubicBezTo>
                    <a:cubicBezTo>
                      <a:pt x="10090" y="3528"/>
                      <a:pt x="10857" y="4598"/>
                      <a:pt x="11125" y="5990"/>
                    </a:cubicBezTo>
                    <a:cubicBezTo>
                      <a:pt x="11312" y="6971"/>
                      <a:pt x="11187" y="7944"/>
                      <a:pt x="10911" y="8898"/>
                    </a:cubicBezTo>
                    <a:cubicBezTo>
                      <a:pt x="10875" y="9032"/>
                      <a:pt x="10830" y="9157"/>
                      <a:pt x="10777" y="9344"/>
                    </a:cubicBezTo>
                    <a:cubicBezTo>
                      <a:pt x="11330" y="8622"/>
                      <a:pt x="11624" y="6695"/>
                      <a:pt x="11223" y="5473"/>
                    </a:cubicBezTo>
                    <a:cubicBezTo>
                      <a:pt x="10795" y="4179"/>
                      <a:pt x="10018" y="3135"/>
                      <a:pt x="8957" y="2323"/>
                    </a:cubicBezTo>
                    <a:cubicBezTo>
                      <a:pt x="9138" y="2071"/>
                      <a:pt x="9317" y="1944"/>
                      <a:pt x="9497" y="1944"/>
                    </a:cubicBezTo>
                    <a:close/>
                    <a:moveTo>
                      <a:pt x="6512" y="10165"/>
                    </a:moveTo>
                    <a:cubicBezTo>
                      <a:pt x="7057" y="10629"/>
                      <a:pt x="7155" y="11191"/>
                      <a:pt x="6851" y="11824"/>
                    </a:cubicBezTo>
                    <a:cubicBezTo>
                      <a:pt x="6477" y="12618"/>
                      <a:pt x="5870" y="13145"/>
                      <a:pt x="5121" y="13510"/>
                    </a:cubicBezTo>
                    <a:cubicBezTo>
                      <a:pt x="4960" y="13591"/>
                      <a:pt x="4773" y="13617"/>
                      <a:pt x="4594" y="13662"/>
                    </a:cubicBezTo>
                    <a:cubicBezTo>
                      <a:pt x="4666" y="13608"/>
                      <a:pt x="4728" y="13546"/>
                      <a:pt x="4800" y="13501"/>
                    </a:cubicBezTo>
                    <a:cubicBezTo>
                      <a:pt x="5005" y="13377"/>
                      <a:pt x="5228" y="13269"/>
                      <a:pt x="5415" y="13127"/>
                    </a:cubicBezTo>
                    <a:cubicBezTo>
                      <a:pt x="5638" y="12948"/>
                      <a:pt x="5834" y="12734"/>
                      <a:pt x="6022" y="12511"/>
                    </a:cubicBezTo>
                    <a:lnTo>
                      <a:pt x="6022" y="12511"/>
                    </a:lnTo>
                    <a:cubicBezTo>
                      <a:pt x="5423" y="12983"/>
                      <a:pt x="4824" y="13480"/>
                      <a:pt x="4022" y="13480"/>
                    </a:cubicBezTo>
                    <a:cubicBezTo>
                      <a:pt x="3975" y="13480"/>
                      <a:pt x="3928" y="13478"/>
                      <a:pt x="3881" y="13475"/>
                    </a:cubicBezTo>
                    <a:cubicBezTo>
                      <a:pt x="4193" y="13332"/>
                      <a:pt x="4523" y="13225"/>
                      <a:pt x="4809" y="13038"/>
                    </a:cubicBezTo>
                    <a:cubicBezTo>
                      <a:pt x="5076" y="12859"/>
                      <a:pt x="5308" y="12618"/>
                      <a:pt x="5549" y="12395"/>
                    </a:cubicBezTo>
                    <a:lnTo>
                      <a:pt x="5549" y="12395"/>
                    </a:lnTo>
                    <a:cubicBezTo>
                      <a:pt x="5415" y="12484"/>
                      <a:pt x="5281" y="12556"/>
                      <a:pt x="5165" y="12654"/>
                    </a:cubicBezTo>
                    <a:cubicBezTo>
                      <a:pt x="4657" y="13082"/>
                      <a:pt x="4086" y="13323"/>
                      <a:pt x="3426" y="13341"/>
                    </a:cubicBezTo>
                    <a:cubicBezTo>
                      <a:pt x="3337" y="13341"/>
                      <a:pt x="3247" y="13323"/>
                      <a:pt x="3069" y="13296"/>
                    </a:cubicBezTo>
                    <a:cubicBezTo>
                      <a:pt x="3187" y="13229"/>
                      <a:pt x="3249" y="13162"/>
                      <a:pt x="3293" y="13162"/>
                    </a:cubicBezTo>
                    <a:cubicBezTo>
                      <a:pt x="3296" y="13162"/>
                      <a:pt x="3298" y="13162"/>
                      <a:pt x="3301" y="13162"/>
                    </a:cubicBezTo>
                    <a:cubicBezTo>
                      <a:pt x="3373" y="13169"/>
                      <a:pt x="3443" y="13172"/>
                      <a:pt x="3512" y="13172"/>
                    </a:cubicBezTo>
                    <a:cubicBezTo>
                      <a:pt x="4291" y="13172"/>
                      <a:pt x="4848" y="12763"/>
                      <a:pt x="5397" y="12172"/>
                    </a:cubicBezTo>
                    <a:cubicBezTo>
                      <a:pt x="5647" y="11913"/>
                      <a:pt x="6182" y="11887"/>
                      <a:pt x="6173" y="11860"/>
                    </a:cubicBezTo>
                    <a:cubicBezTo>
                      <a:pt x="6031" y="11798"/>
                      <a:pt x="5754" y="11762"/>
                      <a:pt x="5656" y="11735"/>
                    </a:cubicBezTo>
                    <a:cubicBezTo>
                      <a:pt x="5174" y="11601"/>
                      <a:pt x="4737" y="11030"/>
                      <a:pt x="5067" y="10459"/>
                    </a:cubicBezTo>
                    <a:cubicBezTo>
                      <a:pt x="5170" y="10275"/>
                      <a:pt x="5319" y="10182"/>
                      <a:pt x="5466" y="10182"/>
                    </a:cubicBezTo>
                    <a:cubicBezTo>
                      <a:pt x="5611" y="10182"/>
                      <a:pt x="5755" y="10273"/>
                      <a:pt x="5852" y="10459"/>
                    </a:cubicBezTo>
                    <a:cubicBezTo>
                      <a:pt x="5933" y="10602"/>
                      <a:pt x="5942" y="10798"/>
                      <a:pt x="5959" y="10968"/>
                    </a:cubicBezTo>
                    <a:cubicBezTo>
                      <a:pt x="5968" y="11093"/>
                      <a:pt x="5933" y="11209"/>
                      <a:pt x="5950" y="11334"/>
                    </a:cubicBezTo>
                    <a:cubicBezTo>
                      <a:pt x="6156" y="10968"/>
                      <a:pt x="6111" y="10602"/>
                      <a:pt x="5897" y="10192"/>
                    </a:cubicBezTo>
                    <a:lnTo>
                      <a:pt x="5897" y="10192"/>
                    </a:lnTo>
                    <a:cubicBezTo>
                      <a:pt x="6396" y="10522"/>
                      <a:pt x="6495" y="10923"/>
                      <a:pt x="6289" y="11601"/>
                    </a:cubicBezTo>
                    <a:lnTo>
                      <a:pt x="6298" y="11601"/>
                    </a:lnTo>
                    <a:cubicBezTo>
                      <a:pt x="6602" y="11271"/>
                      <a:pt x="6566" y="10825"/>
                      <a:pt x="6396" y="10442"/>
                    </a:cubicBezTo>
                    <a:lnTo>
                      <a:pt x="6396" y="10442"/>
                    </a:lnTo>
                    <a:cubicBezTo>
                      <a:pt x="6664" y="10736"/>
                      <a:pt x="6762" y="11057"/>
                      <a:pt x="6771" y="11387"/>
                    </a:cubicBezTo>
                    <a:cubicBezTo>
                      <a:pt x="6905" y="10888"/>
                      <a:pt x="6637" y="10549"/>
                      <a:pt x="6512" y="10165"/>
                    </a:cubicBezTo>
                    <a:close/>
                    <a:moveTo>
                      <a:pt x="1508" y="11271"/>
                    </a:moveTo>
                    <a:lnTo>
                      <a:pt x="1508" y="11271"/>
                    </a:lnTo>
                    <a:cubicBezTo>
                      <a:pt x="1213" y="11387"/>
                      <a:pt x="1115" y="11637"/>
                      <a:pt x="1035" y="11896"/>
                    </a:cubicBezTo>
                    <a:cubicBezTo>
                      <a:pt x="824" y="12556"/>
                      <a:pt x="1064" y="13347"/>
                      <a:pt x="1817" y="13908"/>
                    </a:cubicBezTo>
                    <a:lnTo>
                      <a:pt x="1817" y="13908"/>
                    </a:lnTo>
                    <a:cubicBezTo>
                      <a:pt x="1067" y="13122"/>
                      <a:pt x="918" y="12257"/>
                      <a:pt x="1508" y="11271"/>
                    </a:cubicBezTo>
                    <a:close/>
                    <a:moveTo>
                      <a:pt x="1817" y="13908"/>
                    </a:moveTo>
                    <a:cubicBezTo>
                      <a:pt x="1827" y="13918"/>
                      <a:pt x="1837" y="13928"/>
                      <a:pt x="1847" y="13939"/>
                    </a:cubicBezTo>
                    <a:lnTo>
                      <a:pt x="1847" y="13930"/>
                    </a:lnTo>
                    <a:cubicBezTo>
                      <a:pt x="1837" y="13922"/>
                      <a:pt x="1827" y="13915"/>
                      <a:pt x="1817" y="13908"/>
                    </a:cubicBezTo>
                    <a:close/>
                    <a:moveTo>
                      <a:pt x="1633" y="13983"/>
                    </a:moveTo>
                    <a:lnTo>
                      <a:pt x="1642" y="13992"/>
                    </a:lnTo>
                    <a:cubicBezTo>
                      <a:pt x="1642" y="13983"/>
                      <a:pt x="1633" y="13983"/>
                      <a:pt x="1633" y="13983"/>
                    </a:cubicBezTo>
                    <a:close/>
                    <a:moveTo>
                      <a:pt x="1633" y="13983"/>
                    </a:moveTo>
                    <a:cubicBezTo>
                      <a:pt x="1642" y="13983"/>
                      <a:pt x="1642" y="13992"/>
                      <a:pt x="1650" y="13992"/>
                    </a:cubicBezTo>
                    <a:cubicBezTo>
                      <a:pt x="1642" y="13992"/>
                      <a:pt x="1642" y="13983"/>
                      <a:pt x="1642" y="13983"/>
                    </a:cubicBezTo>
                    <a:close/>
                    <a:moveTo>
                      <a:pt x="8859" y="10825"/>
                    </a:moveTo>
                    <a:cubicBezTo>
                      <a:pt x="8787" y="10950"/>
                      <a:pt x="8671" y="11173"/>
                      <a:pt x="8600" y="11307"/>
                    </a:cubicBezTo>
                    <a:cubicBezTo>
                      <a:pt x="8252" y="11922"/>
                      <a:pt x="7806" y="12422"/>
                      <a:pt x="7271" y="12868"/>
                    </a:cubicBezTo>
                    <a:cubicBezTo>
                      <a:pt x="6899" y="13188"/>
                      <a:pt x="6694" y="13290"/>
                      <a:pt x="6683" y="13304"/>
                    </a:cubicBezTo>
                    <a:lnTo>
                      <a:pt x="6683" y="13304"/>
                    </a:lnTo>
                    <a:cubicBezTo>
                      <a:pt x="6703" y="13274"/>
                      <a:pt x="7274" y="12676"/>
                      <a:pt x="7449" y="12431"/>
                    </a:cubicBezTo>
                    <a:cubicBezTo>
                      <a:pt x="7744" y="12003"/>
                      <a:pt x="8002" y="11557"/>
                      <a:pt x="8091" y="11030"/>
                    </a:cubicBezTo>
                    <a:lnTo>
                      <a:pt x="8091" y="11030"/>
                    </a:lnTo>
                    <a:cubicBezTo>
                      <a:pt x="8020" y="11173"/>
                      <a:pt x="7931" y="11316"/>
                      <a:pt x="7860" y="11467"/>
                    </a:cubicBezTo>
                    <a:cubicBezTo>
                      <a:pt x="7057" y="13153"/>
                      <a:pt x="5683" y="14188"/>
                      <a:pt x="3881" y="14483"/>
                    </a:cubicBezTo>
                    <a:cubicBezTo>
                      <a:pt x="3709" y="14509"/>
                      <a:pt x="3492" y="14523"/>
                      <a:pt x="3286" y="14523"/>
                    </a:cubicBezTo>
                    <a:cubicBezTo>
                      <a:pt x="3139" y="14523"/>
                      <a:pt x="2997" y="14515"/>
                      <a:pt x="2882" y="14501"/>
                    </a:cubicBezTo>
                    <a:lnTo>
                      <a:pt x="2882" y="14501"/>
                    </a:lnTo>
                    <a:cubicBezTo>
                      <a:pt x="3353" y="14658"/>
                      <a:pt x="3854" y="14728"/>
                      <a:pt x="4359" y="14728"/>
                    </a:cubicBezTo>
                    <a:cubicBezTo>
                      <a:pt x="6167" y="14728"/>
                      <a:pt x="8011" y="13828"/>
                      <a:pt x="8618" y="12823"/>
                    </a:cubicBezTo>
                    <a:lnTo>
                      <a:pt x="8618" y="12823"/>
                    </a:lnTo>
                    <a:cubicBezTo>
                      <a:pt x="7735" y="13707"/>
                      <a:pt x="6512" y="14197"/>
                      <a:pt x="5415" y="14349"/>
                    </a:cubicBezTo>
                    <a:cubicBezTo>
                      <a:pt x="6093" y="14153"/>
                      <a:pt x="6834" y="13831"/>
                      <a:pt x="7422" y="13430"/>
                    </a:cubicBezTo>
                    <a:cubicBezTo>
                      <a:pt x="8011" y="13020"/>
                      <a:pt x="8484" y="12591"/>
                      <a:pt x="8868" y="11940"/>
                    </a:cubicBezTo>
                    <a:lnTo>
                      <a:pt x="8868" y="11940"/>
                    </a:lnTo>
                    <a:cubicBezTo>
                      <a:pt x="8359" y="12440"/>
                      <a:pt x="7690" y="13002"/>
                      <a:pt x="6994" y="13368"/>
                    </a:cubicBezTo>
                    <a:cubicBezTo>
                      <a:pt x="7030" y="13332"/>
                      <a:pt x="7360" y="13029"/>
                      <a:pt x="7440" y="12939"/>
                    </a:cubicBezTo>
                    <a:cubicBezTo>
                      <a:pt x="7913" y="12467"/>
                      <a:pt x="8252" y="12137"/>
                      <a:pt x="8591" y="11548"/>
                    </a:cubicBezTo>
                    <a:cubicBezTo>
                      <a:pt x="8662" y="11414"/>
                      <a:pt x="8823" y="11012"/>
                      <a:pt x="8859" y="10825"/>
                    </a:cubicBezTo>
                    <a:close/>
                    <a:moveTo>
                      <a:pt x="7485" y="8069"/>
                    </a:moveTo>
                    <a:lnTo>
                      <a:pt x="7485" y="8069"/>
                    </a:lnTo>
                    <a:cubicBezTo>
                      <a:pt x="7637" y="8193"/>
                      <a:pt x="7726" y="8238"/>
                      <a:pt x="7761" y="8309"/>
                    </a:cubicBezTo>
                    <a:cubicBezTo>
                      <a:pt x="7895" y="8532"/>
                      <a:pt x="8011" y="8764"/>
                      <a:pt x="8118" y="8996"/>
                    </a:cubicBezTo>
                    <a:cubicBezTo>
                      <a:pt x="8216" y="9219"/>
                      <a:pt x="8368" y="9344"/>
                      <a:pt x="8600" y="9389"/>
                    </a:cubicBezTo>
                    <a:cubicBezTo>
                      <a:pt x="8975" y="9460"/>
                      <a:pt x="9055" y="9549"/>
                      <a:pt x="9046" y="9942"/>
                    </a:cubicBezTo>
                    <a:cubicBezTo>
                      <a:pt x="9028" y="10192"/>
                      <a:pt x="9100" y="10361"/>
                      <a:pt x="9305" y="10495"/>
                    </a:cubicBezTo>
                    <a:cubicBezTo>
                      <a:pt x="9528" y="10629"/>
                      <a:pt x="9572" y="10861"/>
                      <a:pt x="9465" y="11075"/>
                    </a:cubicBezTo>
                    <a:cubicBezTo>
                      <a:pt x="9296" y="11396"/>
                      <a:pt x="9278" y="11717"/>
                      <a:pt x="9332" y="12074"/>
                    </a:cubicBezTo>
                    <a:cubicBezTo>
                      <a:pt x="9376" y="12360"/>
                      <a:pt x="9242" y="12609"/>
                      <a:pt x="9100" y="12850"/>
                    </a:cubicBezTo>
                    <a:cubicBezTo>
                      <a:pt x="8823" y="13287"/>
                      <a:pt x="8466" y="13644"/>
                      <a:pt x="8038" y="13903"/>
                    </a:cubicBezTo>
                    <a:cubicBezTo>
                      <a:pt x="6930" y="14591"/>
                      <a:pt x="5751" y="14973"/>
                      <a:pt x="4487" y="14973"/>
                    </a:cubicBezTo>
                    <a:cubicBezTo>
                      <a:pt x="4194" y="14973"/>
                      <a:pt x="3897" y="14953"/>
                      <a:pt x="3595" y="14911"/>
                    </a:cubicBezTo>
                    <a:cubicBezTo>
                      <a:pt x="2989" y="14822"/>
                      <a:pt x="2105" y="14608"/>
                      <a:pt x="1668" y="14170"/>
                    </a:cubicBezTo>
                    <a:cubicBezTo>
                      <a:pt x="446" y="12975"/>
                      <a:pt x="286" y="12235"/>
                      <a:pt x="518" y="11316"/>
                    </a:cubicBezTo>
                    <a:cubicBezTo>
                      <a:pt x="535" y="11227"/>
                      <a:pt x="571" y="11137"/>
                      <a:pt x="607" y="11048"/>
                    </a:cubicBezTo>
                    <a:cubicBezTo>
                      <a:pt x="882" y="10415"/>
                      <a:pt x="1426" y="10048"/>
                      <a:pt x="1982" y="10048"/>
                    </a:cubicBezTo>
                    <a:cubicBezTo>
                      <a:pt x="2202" y="10048"/>
                      <a:pt x="2424" y="10106"/>
                      <a:pt x="2632" y="10227"/>
                    </a:cubicBezTo>
                    <a:cubicBezTo>
                      <a:pt x="3604" y="10789"/>
                      <a:pt x="3640" y="11913"/>
                      <a:pt x="3230" y="12583"/>
                    </a:cubicBezTo>
                    <a:cubicBezTo>
                      <a:pt x="3061" y="12856"/>
                      <a:pt x="2877" y="12985"/>
                      <a:pt x="2648" y="12985"/>
                    </a:cubicBezTo>
                    <a:cubicBezTo>
                      <a:pt x="2526" y="12985"/>
                      <a:pt x="2391" y="12948"/>
                      <a:pt x="2239" y="12877"/>
                    </a:cubicBezTo>
                    <a:cubicBezTo>
                      <a:pt x="2150" y="12841"/>
                      <a:pt x="2061" y="12806"/>
                      <a:pt x="1972" y="12770"/>
                    </a:cubicBezTo>
                    <a:cubicBezTo>
                      <a:pt x="1945" y="12529"/>
                      <a:pt x="2088" y="12377"/>
                      <a:pt x="2221" y="12235"/>
                    </a:cubicBezTo>
                    <a:cubicBezTo>
                      <a:pt x="2355" y="12092"/>
                      <a:pt x="2498" y="11967"/>
                      <a:pt x="2614" y="11815"/>
                    </a:cubicBezTo>
                    <a:cubicBezTo>
                      <a:pt x="2780" y="11597"/>
                      <a:pt x="2843" y="11362"/>
                      <a:pt x="2645" y="11117"/>
                    </a:cubicBezTo>
                    <a:lnTo>
                      <a:pt x="2645" y="11117"/>
                    </a:lnTo>
                    <a:lnTo>
                      <a:pt x="2641" y="11120"/>
                    </a:lnTo>
                    <a:cubicBezTo>
                      <a:pt x="2642" y="11118"/>
                      <a:pt x="2643" y="11117"/>
                      <a:pt x="2644" y="11116"/>
                    </a:cubicBezTo>
                    <a:lnTo>
                      <a:pt x="2644" y="11116"/>
                    </a:lnTo>
                    <a:cubicBezTo>
                      <a:pt x="2640" y="11111"/>
                      <a:pt x="2636" y="11107"/>
                      <a:pt x="2632" y="11102"/>
                    </a:cubicBezTo>
                    <a:lnTo>
                      <a:pt x="2632" y="11102"/>
                    </a:lnTo>
                    <a:cubicBezTo>
                      <a:pt x="2641" y="11111"/>
                      <a:pt x="2650" y="11111"/>
                      <a:pt x="2659" y="11111"/>
                    </a:cubicBezTo>
                    <a:cubicBezTo>
                      <a:pt x="2678" y="11105"/>
                      <a:pt x="2695" y="11103"/>
                      <a:pt x="2711" y="11103"/>
                    </a:cubicBezTo>
                    <a:cubicBezTo>
                      <a:pt x="2800" y="11103"/>
                      <a:pt x="2845" y="11179"/>
                      <a:pt x="2891" y="11262"/>
                    </a:cubicBezTo>
                    <a:cubicBezTo>
                      <a:pt x="3024" y="11548"/>
                      <a:pt x="3051" y="11842"/>
                      <a:pt x="2989" y="12154"/>
                    </a:cubicBezTo>
                    <a:cubicBezTo>
                      <a:pt x="2971" y="12261"/>
                      <a:pt x="2935" y="12360"/>
                      <a:pt x="2899" y="12493"/>
                    </a:cubicBezTo>
                    <a:cubicBezTo>
                      <a:pt x="3247" y="12190"/>
                      <a:pt x="3301" y="11628"/>
                      <a:pt x="3060" y="11137"/>
                    </a:cubicBezTo>
                    <a:cubicBezTo>
                      <a:pt x="2857" y="10709"/>
                      <a:pt x="2465" y="10476"/>
                      <a:pt x="1994" y="10476"/>
                    </a:cubicBezTo>
                    <a:cubicBezTo>
                      <a:pt x="1886" y="10476"/>
                      <a:pt x="1774" y="10488"/>
                      <a:pt x="1659" y="10513"/>
                    </a:cubicBezTo>
                    <a:cubicBezTo>
                      <a:pt x="1133" y="10638"/>
                      <a:pt x="732" y="11200"/>
                      <a:pt x="723" y="11931"/>
                    </a:cubicBezTo>
                    <a:cubicBezTo>
                      <a:pt x="848" y="11655"/>
                      <a:pt x="919" y="11450"/>
                      <a:pt x="1026" y="11271"/>
                    </a:cubicBezTo>
                    <a:cubicBezTo>
                      <a:pt x="1168" y="11013"/>
                      <a:pt x="1399" y="10881"/>
                      <a:pt x="1637" y="10881"/>
                    </a:cubicBezTo>
                    <a:cubicBezTo>
                      <a:pt x="1817" y="10881"/>
                      <a:pt x="2000" y="10957"/>
                      <a:pt x="2150" y="11111"/>
                    </a:cubicBezTo>
                    <a:cubicBezTo>
                      <a:pt x="2355" y="11316"/>
                      <a:pt x="2355" y="11467"/>
                      <a:pt x="2159" y="11673"/>
                    </a:cubicBezTo>
                    <a:cubicBezTo>
                      <a:pt x="2088" y="11753"/>
                      <a:pt x="1998" y="11824"/>
                      <a:pt x="1927" y="11896"/>
                    </a:cubicBezTo>
                    <a:cubicBezTo>
                      <a:pt x="1249" y="12574"/>
                      <a:pt x="1365" y="13457"/>
                      <a:pt x="2186" y="13939"/>
                    </a:cubicBezTo>
                    <a:cubicBezTo>
                      <a:pt x="2612" y="14185"/>
                      <a:pt x="3052" y="14293"/>
                      <a:pt x="3503" y="14293"/>
                    </a:cubicBezTo>
                    <a:cubicBezTo>
                      <a:pt x="3788" y="14293"/>
                      <a:pt x="4078" y="14250"/>
                      <a:pt x="4371" y="14170"/>
                    </a:cubicBezTo>
                    <a:cubicBezTo>
                      <a:pt x="5959" y="13751"/>
                      <a:pt x="6896" y="12627"/>
                      <a:pt x="7440" y="11102"/>
                    </a:cubicBezTo>
                    <a:cubicBezTo>
                      <a:pt x="7699" y="10370"/>
                      <a:pt x="7690" y="9612"/>
                      <a:pt x="7565" y="8845"/>
                    </a:cubicBezTo>
                    <a:cubicBezTo>
                      <a:pt x="7529" y="8622"/>
                      <a:pt x="7521" y="8390"/>
                      <a:pt x="7485" y="8069"/>
                    </a:cubicBezTo>
                    <a:close/>
                    <a:moveTo>
                      <a:pt x="7530" y="1"/>
                    </a:moveTo>
                    <a:cubicBezTo>
                      <a:pt x="6952" y="1"/>
                      <a:pt x="6361" y="128"/>
                      <a:pt x="5763" y="379"/>
                    </a:cubicBezTo>
                    <a:cubicBezTo>
                      <a:pt x="4077" y="1083"/>
                      <a:pt x="3078" y="3028"/>
                      <a:pt x="3524" y="4732"/>
                    </a:cubicBezTo>
                    <a:cubicBezTo>
                      <a:pt x="3836" y="5910"/>
                      <a:pt x="4514" y="6802"/>
                      <a:pt x="5710" y="7105"/>
                    </a:cubicBezTo>
                    <a:cubicBezTo>
                      <a:pt x="6013" y="7184"/>
                      <a:pt x="6321" y="7226"/>
                      <a:pt x="6622" y="7226"/>
                    </a:cubicBezTo>
                    <a:cubicBezTo>
                      <a:pt x="7483" y="7226"/>
                      <a:pt x="8292" y="6883"/>
                      <a:pt x="8787" y="6070"/>
                    </a:cubicBezTo>
                    <a:lnTo>
                      <a:pt x="8787" y="6070"/>
                    </a:lnTo>
                    <a:cubicBezTo>
                      <a:pt x="8930" y="6561"/>
                      <a:pt x="8841" y="7917"/>
                      <a:pt x="8341" y="8532"/>
                    </a:cubicBezTo>
                    <a:cubicBezTo>
                      <a:pt x="8270" y="8408"/>
                      <a:pt x="8216" y="8283"/>
                      <a:pt x="8127" y="8185"/>
                    </a:cubicBezTo>
                    <a:cubicBezTo>
                      <a:pt x="7993" y="8033"/>
                      <a:pt x="7860" y="7863"/>
                      <a:pt x="7690" y="7774"/>
                    </a:cubicBezTo>
                    <a:cubicBezTo>
                      <a:pt x="7624" y="7737"/>
                      <a:pt x="7562" y="7720"/>
                      <a:pt x="7506" y="7720"/>
                    </a:cubicBezTo>
                    <a:cubicBezTo>
                      <a:pt x="7359" y="7720"/>
                      <a:pt x="7254" y="7841"/>
                      <a:pt x="7235" y="8042"/>
                    </a:cubicBezTo>
                    <a:cubicBezTo>
                      <a:pt x="7226" y="8202"/>
                      <a:pt x="7253" y="8372"/>
                      <a:pt x="7271" y="8541"/>
                    </a:cubicBezTo>
                    <a:cubicBezTo>
                      <a:pt x="7306" y="9023"/>
                      <a:pt x="7440" y="9933"/>
                      <a:pt x="7315" y="10361"/>
                    </a:cubicBezTo>
                    <a:cubicBezTo>
                      <a:pt x="7012" y="10004"/>
                      <a:pt x="6762" y="9630"/>
                      <a:pt x="6289" y="9567"/>
                    </a:cubicBezTo>
                    <a:cubicBezTo>
                      <a:pt x="6224" y="9559"/>
                      <a:pt x="6160" y="9554"/>
                      <a:pt x="6097" y="9554"/>
                    </a:cubicBezTo>
                    <a:cubicBezTo>
                      <a:pt x="5704" y="9554"/>
                      <a:pt x="5359" y="9717"/>
                      <a:pt x="5067" y="9987"/>
                    </a:cubicBezTo>
                    <a:cubicBezTo>
                      <a:pt x="4907" y="10138"/>
                      <a:pt x="4800" y="10370"/>
                      <a:pt x="4719" y="10575"/>
                    </a:cubicBezTo>
                    <a:cubicBezTo>
                      <a:pt x="4657" y="10736"/>
                      <a:pt x="4657" y="10932"/>
                      <a:pt x="4666" y="11102"/>
                    </a:cubicBezTo>
                    <a:cubicBezTo>
                      <a:pt x="4701" y="11503"/>
                      <a:pt x="4987" y="11744"/>
                      <a:pt x="5290" y="11994"/>
                    </a:cubicBezTo>
                    <a:cubicBezTo>
                      <a:pt x="4791" y="12529"/>
                      <a:pt x="4211" y="12788"/>
                      <a:pt x="3560" y="12841"/>
                    </a:cubicBezTo>
                    <a:cubicBezTo>
                      <a:pt x="3622" y="12395"/>
                      <a:pt x="3720" y="11985"/>
                      <a:pt x="3720" y="11583"/>
                    </a:cubicBezTo>
                    <a:cubicBezTo>
                      <a:pt x="3729" y="10754"/>
                      <a:pt x="3096" y="9969"/>
                      <a:pt x="2328" y="9755"/>
                    </a:cubicBezTo>
                    <a:cubicBezTo>
                      <a:pt x="2200" y="9718"/>
                      <a:pt x="2068" y="9701"/>
                      <a:pt x="1936" y="9701"/>
                    </a:cubicBezTo>
                    <a:cubicBezTo>
                      <a:pt x="1355" y="9701"/>
                      <a:pt x="768" y="10045"/>
                      <a:pt x="419" y="10656"/>
                    </a:cubicBezTo>
                    <a:cubicBezTo>
                      <a:pt x="268" y="10905"/>
                      <a:pt x="179" y="11209"/>
                      <a:pt x="116" y="11494"/>
                    </a:cubicBezTo>
                    <a:cubicBezTo>
                      <a:pt x="0" y="12029"/>
                      <a:pt x="116" y="12547"/>
                      <a:pt x="339" y="13029"/>
                    </a:cubicBezTo>
                    <a:cubicBezTo>
                      <a:pt x="865" y="14153"/>
                      <a:pt x="1731" y="14875"/>
                      <a:pt x="2891" y="15214"/>
                    </a:cubicBezTo>
                    <a:cubicBezTo>
                      <a:pt x="3359" y="15348"/>
                      <a:pt x="3832" y="15406"/>
                      <a:pt x="4306" y="15406"/>
                    </a:cubicBezTo>
                    <a:cubicBezTo>
                      <a:pt x="4780" y="15406"/>
                      <a:pt x="5255" y="15348"/>
                      <a:pt x="5727" y="15250"/>
                    </a:cubicBezTo>
                    <a:cubicBezTo>
                      <a:pt x="6896" y="15009"/>
                      <a:pt x="7913" y="14429"/>
                      <a:pt x="8894" y="13760"/>
                    </a:cubicBezTo>
                    <a:cubicBezTo>
                      <a:pt x="11669" y="11887"/>
                      <a:pt x="13159" y="8292"/>
                      <a:pt x="12525" y="4919"/>
                    </a:cubicBezTo>
                    <a:cubicBezTo>
                      <a:pt x="12213" y="3216"/>
                      <a:pt x="11392" y="1851"/>
                      <a:pt x="10018" y="860"/>
                    </a:cubicBezTo>
                    <a:cubicBezTo>
                      <a:pt x="9228" y="284"/>
                      <a:pt x="8393" y="1"/>
                      <a:pt x="75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1">
                                            <p:txEl>
                                              <p:pRg st="0" end="0"/>
                                            </p:txEl>
                                          </p:spTgt>
                                        </p:tgtEl>
                                        <p:attrNameLst>
                                          <p:attrName>style.visibility</p:attrName>
                                        </p:attrNameLst>
                                      </p:cBhvr>
                                      <p:to>
                                        <p:strVal val="visible"/>
                                      </p:to>
                                    </p:set>
                                    <p:animEffect transition="in" filter="randombar(horizontal)">
                                      <p:cBhvr>
                                        <p:cTn id="7" dur="500"/>
                                        <p:tgtEl>
                                          <p:spTgt spid="18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31">
                                            <p:txEl>
                                              <p:pRg st="1" end="1"/>
                                            </p:txEl>
                                          </p:spTgt>
                                        </p:tgtEl>
                                        <p:attrNameLst>
                                          <p:attrName>style.visibility</p:attrName>
                                        </p:attrNameLst>
                                      </p:cBhvr>
                                      <p:to>
                                        <p:strVal val="visible"/>
                                      </p:to>
                                    </p:set>
                                    <p:animEffect transition="in" filter="randombar(horizontal)">
                                      <p:cBhvr>
                                        <p:cTn id="12" dur="500"/>
                                        <p:tgtEl>
                                          <p:spTgt spid="18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43"/>
          <p:cNvSpPr txBox="1">
            <a:spLocks noGrp="1"/>
          </p:cNvSpPr>
          <p:nvPr>
            <p:ph type="title"/>
          </p:nvPr>
        </p:nvSpPr>
        <p:spPr>
          <a:xfrm>
            <a:off x="3974113" y="2397775"/>
            <a:ext cx="4509900" cy="8418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3600"/>
              <a:t>Phong trào Văn hoá Phục hưng</a:t>
            </a:r>
            <a:endParaRPr sz="3600"/>
          </a:p>
        </p:txBody>
      </p:sp>
      <p:sp>
        <p:nvSpPr>
          <p:cNvPr id="1851" name="Google Shape;1851;p43"/>
          <p:cNvSpPr txBox="1">
            <a:spLocks noGrp="1"/>
          </p:cNvSpPr>
          <p:nvPr>
            <p:ph type="title" idx="2"/>
          </p:nvPr>
        </p:nvSpPr>
        <p:spPr>
          <a:xfrm>
            <a:off x="7106725" y="1400575"/>
            <a:ext cx="1377300" cy="99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pic>
        <p:nvPicPr>
          <p:cNvPr id="1852" name="Google Shape;1852;p43" title="_ (14).jpeg"/>
          <p:cNvPicPr preferRelativeResize="0">
            <a:picLocks noGrp="1"/>
          </p:cNvPicPr>
          <p:nvPr>
            <p:ph type="pic" idx="3"/>
          </p:nvPr>
        </p:nvPicPr>
        <p:blipFill rotWithShape="1">
          <a:blip r:embed="rId3">
            <a:alphaModFix/>
          </a:blip>
          <a:srcRect t="17083" b="17083"/>
          <a:stretch/>
        </p:blipFill>
        <p:spPr>
          <a:xfrm>
            <a:off x="1122018" y="894018"/>
            <a:ext cx="2852100" cy="2852100"/>
          </a:xfrm>
          <a:prstGeom prst="ellipse">
            <a:avLst/>
          </a:prstGeom>
        </p:spPr>
      </p:pic>
      <p:grpSp>
        <p:nvGrpSpPr>
          <p:cNvPr id="1853" name="Google Shape;1853;p43"/>
          <p:cNvGrpSpPr/>
          <p:nvPr/>
        </p:nvGrpSpPr>
        <p:grpSpPr>
          <a:xfrm>
            <a:off x="1035890" y="807890"/>
            <a:ext cx="3244083" cy="3024433"/>
            <a:chOff x="811850" y="761700"/>
            <a:chExt cx="3480775" cy="3245100"/>
          </a:xfrm>
        </p:grpSpPr>
        <p:sp>
          <p:nvSpPr>
            <p:cNvPr id="1854" name="Google Shape;1854;p43"/>
            <p:cNvSpPr/>
            <p:nvPr/>
          </p:nvSpPr>
          <p:spPr>
            <a:xfrm>
              <a:off x="811850" y="761700"/>
              <a:ext cx="3245100" cy="3245100"/>
            </a:xfrm>
            <a:prstGeom prst="donut">
              <a:avLst>
                <a:gd name="adj" fmla="val 4128"/>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5" name="Google Shape;1855;p43"/>
            <p:cNvGrpSpPr/>
            <p:nvPr/>
          </p:nvGrpSpPr>
          <p:grpSpPr>
            <a:xfrm flipH="1">
              <a:off x="3484962" y="906674"/>
              <a:ext cx="807664" cy="889548"/>
              <a:chOff x="3149514" y="479080"/>
              <a:chExt cx="810582" cy="889548"/>
            </a:xfrm>
          </p:grpSpPr>
          <p:sp>
            <p:nvSpPr>
              <p:cNvPr id="1856" name="Google Shape;1856;p43"/>
              <p:cNvSpPr/>
              <p:nvPr/>
            </p:nvSpPr>
            <p:spPr>
              <a:xfrm>
                <a:off x="3149514" y="479080"/>
                <a:ext cx="810582" cy="889548"/>
              </a:xfrm>
              <a:custGeom>
                <a:avLst/>
                <a:gdLst/>
                <a:ahLst/>
                <a:cxnLst/>
                <a:rect l="l" t="t" r="r" b="b"/>
                <a:pathLst>
                  <a:path w="13909" h="15264" extrusionOk="0">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3149514" y="479080"/>
                <a:ext cx="810582" cy="889548"/>
              </a:xfrm>
              <a:custGeom>
                <a:avLst/>
                <a:gdLst/>
                <a:ahLst/>
                <a:cxnLst/>
                <a:rect l="l" t="t" r="r" b="b"/>
                <a:pathLst>
                  <a:path w="13909" h="15264" extrusionOk="0">
                    <a:moveTo>
                      <a:pt x="9751" y="1506"/>
                    </a:moveTo>
                    <a:lnTo>
                      <a:pt x="9751" y="1506"/>
                    </a:lnTo>
                    <a:cubicBezTo>
                      <a:pt x="9778" y="1524"/>
                      <a:pt x="9805" y="1533"/>
                      <a:pt x="9831" y="1551"/>
                    </a:cubicBezTo>
                    <a:cubicBezTo>
                      <a:pt x="10090" y="1765"/>
                      <a:pt x="10349" y="1961"/>
                      <a:pt x="10581" y="2193"/>
                    </a:cubicBezTo>
                    <a:cubicBezTo>
                      <a:pt x="10670" y="2274"/>
                      <a:pt x="10670" y="2443"/>
                      <a:pt x="10706" y="2577"/>
                    </a:cubicBezTo>
                    <a:lnTo>
                      <a:pt x="10625" y="2613"/>
                    </a:lnTo>
                    <a:cubicBezTo>
                      <a:pt x="10349" y="2274"/>
                      <a:pt x="10072" y="1935"/>
                      <a:pt x="9796" y="1596"/>
                    </a:cubicBezTo>
                    <a:cubicBezTo>
                      <a:pt x="9787" y="1560"/>
                      <a:pt x="9769" y="1533"/>
                      <a:pt x="9751" y="1506"/>
                    </a:cubicBezTo>
                    <a:close/>
                    <a:moveTo>
                      <a:pt x="10090" y="2372"/>
                    </a:moveTo>
                    <a:lnTo>
                      <a:pt x="10090" y="2372"/>
                    </a:lnTo>
                    <a:cubicBezTo>
                      <a:pt x="10492" y="2684"/>
                      <a:pt x="10599" y="2871"/>
                      <a:pt x="10563" y="3237"/>
                    </a:cubicBezTo>
                    <a:cubicBezTo>
                      <a:pt x="10340" y="2961"/>
                      <a:pt x="10188" y="2684"/>
                      <a:pt x="10090" y="2372"/>
                    </a:cubicBezTo>
                    <a:close/>
                    <a:moveTo>
                      <a:pt x="9189" y="3630"/>
                    </a:moveTo>
                    <a:cubicBezTo>
                      <a:pt x="9189" y="3639"/>
                      <a:pt x="9180" y="3639"/>
                      <a:pt x="9171" y="3639"/>
                    </a:cubicBezTo>
                    <a:cubicBezTo>
                      <a:pt x="9171" y="3639"/>
                      <a:pt x="9171" y="3630"/>
                      <a:pt x="9171" y="3630"/>
                    </a:cubicBezTo>
                    <a:close/>
                    <a:moveTo>
                      <a:pt x="11000" y="2024"/>
                    </a:moveTo>
                    <a:cubicBezTo>
                      <a:pt x="11045" y="2104"/>
                      <a:pt x="11107" y="2184"/>
                      <a:pt x="11134" y="2265"/>
                    </a:cubicBezTo>
                    <a:cubicBezTo>
                      <a:pt x="11446" y="3005"/>
                      <a:pt x="11696" y="3407"/>
                      <a:pt x="11696" y="4361"/>
                    </a:cubicBezTo>
                    <a:cubicBezTo>
                      <a:pt x="11696" y="4780"/>
                      <a:pt x="11633" y="5102"/>
                      <a:pt x="11419" y="5325"/>
                    </a:cubicBezTo>
                    <a:cubicBezTo>
                      <a:pt x="11437" y="5048"/>
                      <a:pt x="11446" y="4771"/>
                      <a:pt x="11464" y="4432"/>
                    </a:cubicBezTo>
                    <a:lnTo>
                      <a:pt x="11464" y="4432"/>
                    </a:lnTo>
                    <a:cubicBezTo>
                      <a:pt x="11357" y="4682"/>
                      <a:pt x="11277" y="4870"/>
                      <a:pt x="11196" y="5057"/>
                    </a:cubicBezTo>
                    <a:cubicBezTo>
                      <a:pt x="11205" y="4789"/>
                      <a:pt x="11214" y="4522"/>
                      <a:pt x="11214" y="4254"/>
                    </a:cubicBezTo>
                    <a:cubicBezTo>
                      <a:pt x="11214" y="3969"/>
                      <a:pt x="11205" y="3674"/>
                      <a:pt x="11134" y="3389"/>
                    </a:cubicBezTo>
                    <a:cubicBezTo>
                      <a:pt x="11045" y="4120"/>
                      <a:pt x="10840" y="4870"/>
                      <a:pt x="10857" y="5735"/>
                    </a:cubicBezTo>
                    <a:cubicBezTo>
                      <a:pt x="10822" y="5735"/>
                      <a:pt x="10688" y="5021"/>
                      <a:pt x="10643" y="4736"/>
                    </a:cubicBezTo>
                    <a:cubicBezTo>
                      <a:pt x="10474" y="5155"/>
                      <a:pt x="10474" y="5530"/>
                      <a:pt x="10545" y="6020"/>
                    </a:cubicBezTo>
                    <a:cubicBezTo>
                      <a:pt x="10545" y="6020"/>
                      <a:pt x="10376" y="5904"/>
                      <a:pt x="10322" y="5681"/>
                    </a:cubicBezTo>
                    <a:lnTo>
                      <a:pt x="10322" y="5681"/>
                    </a:lnTo>
                    <a:cubicBezTo>
                      <a:pt x="10278" y="5931"/>
                      <a:pt x="10340" y="6199"/>
                      <a:pt x="10340" y="6306"/>
                    </a:cubicBezTo>
                    <a:cubicBezTo>
                      <a:pt x="10170" y="6119"/>
                      <a:pt x="10081" y="5922"/>
                      <a:pt x="10081" y="5699"/>
                    </a:cubicBezTo>
                    <a:cubicBezTo>
                      <a:pt x="10081" y="5387"/>
                      <a:pt x="10215" y="5039"/>
                      <a:pt x="10358" y="4700"/>
                    </a:cubicBezTo>
                    <a:cubicBezTo>
                      <a:pt x="10715" y="3844"/>
                      <a:pt x="11063" y="3005"/>
                      <a:pt x="10911" y="2033"/>
                    </a:cubicBezTo>
                    <a:cubicBezTo>
                      <a:pt x="10947" y="2033"/>
                      <a:pt x="10973" y="2033"/>
                      <a:pt x="11000" y="2024"/>
                    </a:cubicBezTo>
                    <a:close/>
                    <a:moveTo>
                      <a:pt x="6268" y="4811"/>
                    </a:moveTo>
                    <a:cubicBezTo>
                      <a:pt x="6396" y="4811"/>
                      <a:pt x="6502" y="4876"/>
                      <a:pt x="6611" y="5012"/>
                    </a:cubicBezTo>
                    <a:cubicBezTo>
                      <a:pt x="6905" y="5351"/>
                      <a:pt x="7182" y="5708"/>
                      <a:pt x="7441" y="6074"/>
                    </a:cubicBezTo>
                    <a:cubicBezTo>
                      <a:pt x="7512" y="6163"/>
                      <a:pt x="7512" y="6306"/>
                      <a:pt x="7539" y="6431"/>
                    </a:cubicBezTo>
                    <a:cubicBezTo>
                      <a:pt x="7119" y="5788"/>
                      <a:pt x="6584" y="5262"/>
                      <a:pt x="5853" y="4959"/>
                    </a:cubicBezTo>
                    <a:cubicBezTo>
                      <a:pt x="6021" y="4862"/>
                      <a:pt x="6153" y="4811"/>
                      <a:pt x="6268" y="4811"/>
                    </a:cubicBezTo>
                    <a:close/>
                    <a:moveTo>
                      <a:pt x="4465" y="7010"/>
                    </a:moveTo>
                    <a:cubicBezTo>
                      <a:pt x="4698" y="7010"/>
                      <a:pt x="4906" y="7118"/>
                      <a:pt x="4987" y="7252"/>
                    </a:cubicBezTo>
                    <a:cubicBezTo>
                      <a:pt x="5184" y="7591"/>
                      <a:pt x="4764" y="8126"/>
                      <a:pt x="4372" y="8206"/>
                    </a:cubicBezTo>
                    <a:cubicBezTo>
                      <a:pt x="4296" y="8220"/>
                      <a:pt x="4227" y="8227"/>
                      <a:pt x="4165" y="8227"/>
                    </a:cubicBezTo>
                    <a:cubicBezTo>
                      <a:pt x="3690" y="8227"/>
                      <a:pt x="3616" y="7838"/>
                      <a:pt x="3703" y="7617"/>
                    </a:cubicBezTo>
                    <a:cubicBezTo>
                      <a:pt x="3873" y="7165"/>
                      <a:pt x="4186" y="7010"/>
                      <a:pt x="4465" y="7010"/>
                    </a:cubicBezTo>
                    <a:close/>
                    <a:moveTo>
                      <a:pt x="7021" y="4950"/>
                    </a:moveTo>
                    <a:cubicBezTo>
                      <a:pt x="7173" y="5039"/>
                      <a:pt x="7342" y="5110"/>
                      <a:pt x="7485" y="5218"/>
                    </a:cubicBezTo>
                    <a:cubicBezTo>
                      <a:pt x="7905" y="5539"/>
                      <a:pt x="8199" y="5967"/>
                      <a:pt x="8395" y="6466"/>
                    </a:cubicBezTo>
                    <a:cubicBezTo>
                      <a:pt x="8770" y="7448"/>
                      <a:pt x="8877" y="8456"/>
                      <a:pt x="8698" y="9491"/>
                    </a:cubicBezTo>
                    <a:cubicBezTo>
                      <a:pt x="8690" y="9535"/>
                      <a:pt x="8681" y="9580"/>
                      <a:pt x="8663" y="9616"/>
                    </a:cubicBezTo>
                    <a:cubicBezTo>
                      <a:pt x="8645" y="9660"/>
                      <a:pt x="8627" y="9696"/>
                      <a:pt x="8556" y="9839"/>
                    </a:cubicBezTo>
                    <a:cubicBezTo>
                      <a:pt x="8645" y="7947"/>
                      <a:pt x="8279" y="6315"/>
                      <a:pt x="6941" y="5021"/>
                    </a:cubicBezTo>
                    <a:cubicBezTo>
                      <a:pt x="6968" y="4995"/>
                      <a:pt x="6995" y="4977"/>
                      <a:pt x="7021" y="4950"/>
                    </a:cubicBezTo>
                    <a:close/>
                    <a:moveTo>
                      <a:pt x="6195" y="332"/>
                    </a:moveTo>
                    <a:cubicBezTo>
                      <a:pt x="7543" y="332"/>
                      <a:pt x="8687" y="1008"/>
                      <a:pt x="9608" y="2211"/>
                    </a:cubicBezTo>
                    <a:cubicBezTo>
                      <a:pt x="9858" y="2550"/>
                      <a:pt x="10046" y="2934"/>
                      <a:pt x="10278" y="3282"/>
                    </a:cubicBezTo>
                    <a:cubicBezTo>
                      <a:pt x="10447" y="3531"/>
                      <a:pt x="10474" y="3763"/>
                      <a:pt x="10304" y="4013"/>
                    </a:cubicBezTo>
                    <a:cubicBezTo>
                      <a:pt x="10251" y="4102"/>
                      <a:pt x="10215" y="4192"/>
                      <a:pt x="10135" y="4334"/>
                    </a:cubicBezTo>
                    <a:cubicBezTo>
                      <a:pt x="10081" y="4192"/>
                      <a:pt x="10028" y="4093"/>
                      <a:pt x="10001" y="3995"/>
                    </a:cubicBezTo>
                    <a:cubicBezTo>
                      <a:pt x="9608" y="2015"/>
                      <a:pt x="8315" y="1257"/>
                      <a:pt x="6557" y="971"/>
                    </a:cubicBezTo>
                    <a:cubicBezTo>
                      <a:pt x="6469" y="956"/>
                      <a:pt x="6379" y="947"/>
                      <a:pt x="6287" y="947"/>
                    </a:cubicBezTo>
                    <a:cubicBezTo>
                      <a:pt x="6165" y="947"/>
                      <a:pt x="6038" y="962"/>
                      <a:pt x="5906" y="998"/>
                    </a:cubicBezTo>
                    <a:cubicBezTo>
                      <a:pt x="6218" y="1069"/>
                      <a:pt x="6522" y="1132"/>
                      <a:pt x="6825" y="1203"/>
                    </a:cubicBezTo>
                    <a:cubicBezTo>
                      <a:pt x="7485" y="1355"/>
                      <a:pt x="8110" y="1622"/>
                      <a:pt x="8618" y="2095"/>
                    </a:cubicBezTo>
                    <a:cubicBezTo>
                      <a:pt x="8752" y="2220"/>
                      <a:pt x="8868" y="2372"/>
                      <a:pt x="8984" y="2514"/>
                    </a:cubicBezTo>
                    <a:cubicBezTo>
                      <a:pt x="9002" y="2541"/>
                      <a:pt x="9020" y="2568"/>
                      <a:pt x="9046" y="2595"/>
                    </a:cubicBezTo>
                    <a:cubicBezTo>
                      <a:pt x="9011" y="2586"/>
                      <a:pt x="8975" y="2577"/>
                      <a:pt x="8939" y="2559"/>
                    </a:cubicBezTo>
                    <a:cubicBezTo>
                      <a:pt x="8306" y="2131"/>
                      <a:pt x="7664" y="1738"/>
                      <a:pt x="6914" y="1542"/>
                    </a:cubicBezTo>
                    <a:cubicBezTo>
                      <a:pt x="6576" y="1459"/>
                      <a:pt x="6241" y="1421"/>
                      <a:pt x="5907" y="1421"/>
                    </a:cubicBezTo>
                    <a:cubicBezTo>
                      <a:pt x="5450" y="1421"/>
                      <a:pt x="4996" y="1493"/>
                      <a:pt x="4541" y="1622"/>
                    </a:cubicBezTo>
                    <a:cubicBezTo>
                      <a:pt x="4523" y="1631"/>
                      <a:pt x="4506" y="1667"/>
                      <a:pt x="4443" y="1738"/>
                    </a:cubicBezTo>
                    <a:cubicBezTo>
                      <a:pt x="4702" y="1712"/>
                      <a:pt x="4916" y="1703"/>
                      <a:pt x="5130" y="1676"/>
                    </a:cubicBezTo>
                    <a:cubicBezTo>
                      <a:pt x="5350" y="1649"/>
                      <a:pt x="5566" y="1635"/>
                      <a:pt x="5779" y="1635"/>
                    </a:cubicBezTo>
                    <a:cubicBezTo>
                      <a:pt x="6822" y="1635"/>
                      <a:pt x="7768" y="1971"/>
                      <a:pt x="8591" y="2720"/>
                    </a:cubicBezTo>
                    <a:cubicBezTo>
                      <a:pt x="8797" y="2907"/>
                      <a:pt x="8966" y="3130"/>
                      <a:pt x="9127" y="3353"/>
                    </a:cubicBezTo>
                    <a:cubicBezTo>
                      <a:pt x="9171" y="3416"/>
                      <a:pt x="9153" y="3531"/>
                      <a:pt x="9162" y="3630"/>
                    </a:cubicBezTo>
                    <a:cubicBezTo>
                      <a:pt x="8368" y="2755"/>
                      <a:pt x="7378" y="2265"/>
                      <a:pt x="6236" y="2077"/>
                    </a:cubicBezTo>
                    <a:cubicBezTo>
                      <a:pt x="6025" y="2042"/>
                      <a:pt x="5818" y="2025"/>
                      <a:pt x="5614" y="2025"/>
                    </a:cubicBezTo>
                    <a:cubicBezTo>
                      <a:pt x="4846" y="2025"/>
                      <a:pt x="4130" y="2268"/>
                      <a:pt x="3453" y="2684"/>
                    </a:cubicBezTo>
                    <a:cubicBezTo>
                      <a:pt x="3373" y="2729"/>
                      <a:pt x="3310" y="2791"/>
                      <a:pt x="3248" y="2845"/>
                    </a:cubicBezTo>
                    <a:cubicBezTo>
                      <a:pt x="3221" y="2862"/>
                      <a:pt x="3212" y="2889"/>
                      <a:pt x="3159" y="2987"/>
                    </a:cubicBezTo>
                    <a:cubicBezTo>
                      <a:pt x="3337" y="2916"/>
                      <a:pt x="3462" y="2871"/>
                      <a:pt x="3587" y="2818"/>
                    </a:cubicBezTo>
                    <a:cubicBezTo>
                      <a:pt x="4219" y="2539"/>
                      <a:pt x="4864" y="2312"/>
                      <a:pt x="5554" y="2312"/>
                    </a:cubicBezTo>
                    <a:cubicBezTo>
                      <a:pt x="5682" y="2312"/>
                      <a:pt x="5811" y="2319"/>
                      <a:pt x="5942" y="2336"/>
                    </a:cubicBezTo>
                    <a:cubicBezTo>
                      <a:pt x="7093" y="2479"/>
                      <a:pt x="8083" y="2961"/>
                      <a:pt x="8850" y="3853"/>
                    </a:cubicBezTo>
                    <a:cubicBezTo>
                      <a:pt x="9091" y="4129"/>
                      <a:pt x="9278" y="4486"/>
                      <a:pt x="9403" y="4834"/>
                    </a:cubicBezTo>
                    <a:cubicBezTo>
                      <a:pt x="9546" y="5235"/>
                      <a:pt x="9600" y="5673"/>
                      <a:pt x="9689" y="6101"/>
                    </a:cubicBezTo>
                    <a:cubicBezTo>
                      <a:pt x="9582" y="5869"/>
                      <a:pt x="9475" y="5655"/>
                      <a:pt x="9385" y="5423"/>
                    </a:cubicBezTo>
                    <a:cubicBezTo>
                      <a:pt x="8995" y="4444"/>
                      <a:pt x="8326" y="4030"/>
                      <a:pt x="7448" y="4030"/>
                    </a:cubicBezTo>
                    <a:cubicBezTo>
                      <a:pt x="7262" y="4030"/>
                      <a:pt x="7066" y="4049"/>
                      <a:pt x="6861" y="4085"/>
                    </a:cubicBezTo>
                    <a:cubicBezTo>
                      <a:pt x="6772" y="4102"/>
                      <a:pt x="6691" y="4120"/>
                      <a:pt x="6611" y="4147"/>
                    </a:cubicBezTo>
                    <a:cubicBezTo>
                      <a:pt x="6085" y="4379"/>
                      <a:pt x="5558" y="4593"/>
                      <a:pt x="5041" y="4843"/>
                    </a:cubicBezTo>
                    <a:cubicBezTo>
                      <a:pt x="4862" y="4923"/>
                      <a:pt x="4666" y="5048"/>
                      <a:pt x="4568" y="5218"/>
                    </a:cubicBezTo>
                    <a:cubicBezTo>
                      <a:pt x="4336" y="5610"/>
                      <a:pt x="3926" y="5717"/>
                      <a:pt x="3524" y="5976"/>
                    </a:cubicBezTo>
                    <a:cubicBezTo>
                      <a:pt x="3622" y="5521"/>
                      <a:pt x="3890" y="5253"/>
                      <a:pt x="4140" y="4995"/>
                    </a:cubicBezTo>
                    <a:cubicBezTo>
                      <a:pt x="4407" y="4727"/>
                      <a:pt x="4693" y="4486"/>
                      <a:pt x="4996" y="4263"/>
                    </a:cubicBezTo>
                    <a:cubicBezTo>
                      <a:pt x="5291" y="4049"/>
                      <a:pt x="5621" y="3870"/>
                      <a:pt x="6004" y="3630"/>
                    </a:cubicBezTo>
                    <a:cubicBezTo>
                      <a:pt x="5888" y="3615"/>
                      <a:pt x="5819" y="3600"/>
                      <a:pt x="5759" y="3600"/>
                    </a:cubicBezTo>
                    <a:cubicBezTo>
                      <a:pt x="5745" y="3600"/>
                      <a:pt x="5732" y="3601"/>
                      <a:pt x="5719" y="3603"/>
                    </a:cubicBezTo>
                    <a:cubicBezTo>
                      <a:pt x="4523" y="3844"/>
                      <a:pt x="3194" y="5253"/>
                      <a:pt x="3016" y="6502"/>
                    </a:cubicBezTo>
                    <a:cubicBezTo>
                      <a:pt x="2989" y="6672"/>
                      <a:pt x="2998" y="6850"/>
                      <a:pt x="3016" y="7029"/>
                    </a:cubicBezTo>
                    <a:cubicBezTo>
                      <a:pt x="3025" y="7180"/>
                      <a:pt x="3060" y="7341"/>
                      <a:pt x="3060" y="7501"/>
                    </a:cubicBezTo>
                    <a:cubicBezTo>
                      <a:pt x="2757" y="7073"/>
                      <a:pt x="2686" y="6582"/>
                      <a:pt x="2721" y="6074"/>
                    </a:cubicBezTo>
                    <a:cubicBezTo>
                      <a:pt x="2775" y="5351"/>
                      <a:pt x="3087" y="4754"/>
                      <a:pt x="3596" y="4263"/>
                    </a:cubicBezTo>
                    <a:cubicBezTo>
                      <a:pt x="4176" y="3710"/>
                      <a:pt x="4871" y="3380"/>
                      <a:pt x="5612" y="3148"/>
                    </a:cubicBezTo>
                    <a:cubicBezTo>
                      <a:pt x="5710" y="3112"/>
                      <a:pt x="5799" y="3085"/>
                      <a:pt x="5897" y="2987"/>
                    </a:cubicBezTo>
                    <a:lnTo>
                      <a:pt x="5897" y="2987"/>
                    </a:lnTo>
                    <a:cubicBezTo>
                      <a:pt x="5728" y="2996"/>
                      <a:pt x="5558" y="2987"/>
                      <a:pt x="5398" y="3032"/>
                    </a:cubicBezTo>
                    <a:cubicBezTo>
                      <a:pt x="4202" y="3335"/>
                      <a:pt x="3283" y="4022"/>
                      <a:pt x="2721" y="5182"/>
                    </a:cubicBezTo>
                    <a:cubicBezTo>
                      <a:pt x="2670" y="5293"/>
                      <a:pt x="2684" y="5477"/>
                      <a:pt x="2506" y="5477"/>
                    </a:cubicBezTo>
                    <a:cubicBezTo>
                      <a:pt x="2498" y="5477"/>
                      <a:pt x="2489" y="5477"/>
                      <a:pt x="2481" y="5476"/>
                    </a:cubicBezTo>
                    <a:lnTo>
                      <a:pt x="2481" y="5476"/>
                    </a:lnTo>
                    <a:cubicBezTo>
                      <a:pt x="2481" y="5485"/>
                      <a:pt x="2489" y="5503"/>
                      <a:pt x="2498" y="5512"/>
                    </a:cubicBezTo>
                    <a:cubicBezTo>
                      <a:pt x="2489" y="5503"/>
                      <a:pt x="2481" y="5494"/>
                      <a:pt x="2472" y="5485"/>
                    </a:cubicBezTo>
                    <a:cubicBezTo>
                      <a:pt x="2472" y="5485"/>
                      <a:pt x="2481" y="5476"/>
                      <a:pt x="2481" y="5476"/>
                    </a:cubicBezTo>
                    <a:cubicBezTo>
                      <a:pt x="2605" y="4629"/>
                      <a:pt x="3034" y="3924"/>
                      <a:pt x="3587" y="3228"/>
                    </a:cubicBezTo>
                    <a:lnTo>
                      <a:pt x="3587" y="3228"/>
                    </a:lnTo>
                    <a:cubicBezTo>
                      <a:pt x="2650" y="3719"/>
                      <a:pt x="1990" y="5226"/>
                      <a:pt x="2142" y="6440"/>
                    </a:cubicBezTo>
                    <a:cubicBezTo>
                      <a:pt x="2142" y="6502"/>
                      <a:pt x="2150" y="6574"/>
                      <a:pt x="2150" y="6636"/>
                    </a:cubicBezTo>
                    <a:lnTo>
                      <a:pt x="2124" y="6636"/>
                    </a:lnTo>
                    <a:cubicBezTo>
                      <a:pt x="2133" y="6574"/>
                      <a:pt x="2133" y="6502"/>
                      <a:pt x="2133" y="6440"/>
                    </a:cubicBezTo>
                    <a:cubicBezTo>
                      <a:pt x="2097" y="6306"/>
                      <a:pt x="2026" y="6172"/>
                      <a:pt x="2017" y="6038"/>
                    </a:cubicBezTo>
                    <a:cubicBezTo>
                      <a:pt x="1972" y="5449"/>
                      <a:pt x="2034" y="4870"/>
                      <a:pt x="2177" y="4290"/>
                    </a:cubicBezTo>
                    <a:cubicBezTo>
                      <a:pt x="2195" y="4209"/>
                      <a:pt x="2213" y="4129"/>
                      <a:pt x="2177" y="4022"/>
                    </a:cubicBezTo>
                    <a:cubicBezTo>
                      <a:pt x="2133" y="4085"/>
                      <a:pt x="2079" y="4138"/>
                      <a:pt x="2052" y="4209"/>
                    </a:cubicBezTo>
                    <a:cubicBezTo>
                      <a:pt x="1669" y="5093"/>
                      <a:pt x="1544" y="6012"/>
                      <a:pt x="1776" y="6957"/>
                    </a:cubicBezTo>
                    <a:cubicBezTo>
                      <a:pt x="2043" y="8046"/>
                      <a:pt x="2837" y="8715"/>
                      <a:pt x="3854" y="8723"/>
                    </a:cubicBezTo>
                    <a:cubicBezTo>
                      <a:pt x="3862" y="8724"/>
                      <a:pt x="3870" y="8724"/>
                      <a:pt x="3877" y="8724"/>
                    </a:cubicBezTo>
                    <a:cubicBezTo>
                      <a:pt x="4565" y="8724"/>
                      <a:pt x="5248" y="8324"/>
                      <a:pt x="5451" y="7671"/>
                    </a:cubicBezTo>
                    <a:cubicBezTo>
                      <a:pt x="5674" y="6921"/>
                      <a:pt x="5094" y="6502"/>
                      <a:pt x="4568" y="6475"/>
                    </a:cubicBezTo>
                    <a:cubicBezTo>
                      <a:pt x="4560" y="6475"/>
                      <a:pt x="4553" y="6475"/>
                      <a:pt x="4545" y="6475"/>
                    </a:cubicBezTo>
                    <a:cubicBezTo>
                      <a:pt x="4020" y="6475"/>
                      <a:pt x="3578" y="7074"/>
                      <a:pt x="3560" y="7118"/>
                    </a:cubicBezTo>
                    <a:cubicBezTo>
                      <a:pt x="3453" y="6716"/>
                      <a:pt x="3658" y="6359"/>
                      <a:pt x="4006" y="6172"/>
                    </a:cubicBezTo>
                    <a:cubicBezTo>
                      <a:pt x="4273" y="6018"/>
                      <a:pt x="4544" y="5938"/>
                      <a:pt x="4815" y="5938"/>
                    </a:cubicBezTo>
                    <a:cubicBezTo>
                      <a:pt x="5077" y="5938"/>
                      <a:pt x="5339" y="6014"/>
                      <a:pt x="5594" y="6172"/>
                    </a:cubicBezTo>
                    <a:cubicBezTo>
                      <a:pt x="6147" y="6511"/>
                      <a:pt x="6379" y="7046"/>
                      <a:pt x="6352" y="7698"/>
                    </a:cubicBezTo>
                    <a:cubicBezTo>
                      <a:pt x="6343" y="8126"/>
                      <a:pt x="6174" y="8500"/>
                      <a:pt x="5924" y="8831"/>
                    </a:cubicBezTo>
                    <a:cubicBezTo>
                      <a:pt x="5408" y="9504"/>
                      <a:pt x="4620" y="9870"/>
                      <a:pt x="3821" y="9870"/>
                    </a:cubicBezTo>
                    <a:cubicBezTo>
                      <a:pt x="3403" y="9870"/>
                      <a:pt x="2982" y="9770"/>
                      <a:pt x="2596" y="9562"/>
                    </a:cubicBezTo>
                    <a:cubicBezTo>
                      <a:pt x="1187" y="8804"/>
                      <a:pt x="411" y="7314"/>
                      <a:pt x="562" y="5646"/>
                    </a:cubicBezTo>
                    <a:cubicBezTo>
                      <a:pt x="768" y="3416"/>
                      <a:pt x="1981" y="1266"/>
                      <a:pt x="5068" y="480"/>
                    </a:cubicBezTo>
                    <a:cubicBezTo>
                      <a:pt x="5458" y="381"/>
                      <a:pt x="5834" y="332"/>
                      <a:pt x="6195" y="332"/>
                    </a:cubicBezTo>
                    <a:close/>
                    <a:moveTo>
                      <a:pt x="4366" y="11178"/>
                    </a:moveTo>
                    <a:cubicBezTo>
                      <a:pt x="4987" y="11178"/>
                      <a:pt x="5610" y="11573"/>
                      <a:pt x="5826" y="12140"/>
                    </a:cubicBezTo>
                    <a:cubicBezTo>
                      <a:pt x="6040" y="12720"/>
                      <a:pt x="5862" y="13371"/>
                      <a:pt x="5380" y="13684"/>
                    </a:cubicBezTo>
                    <a:cubicBezTo>
                      <a:pt x="5398" y="13505"/>
                      <a:pt x="5424" y="13336"/>
                      <a:pt x="5424" y="13157"/>
                    </a:cubicBezTo>
                    <a:cubicBezTo>
                      <a:pt x="5416" y="12577"/>
                      <a:pt x="5032" y="12149"/>
                      <a:pt x="4479" y="12105"/>
                    </a:cubicBezTo>
                    <a:cubicBezTo>
                      <a:pt x="4457" y="12103"/>
                      <a:pt x="4435" y="12102"/>
                      <a:pt x="4414" y="12102"/>
                    </a:cubicBezTo>
                    <a:cubicBezTo>
                      <a:pt x="3914" y="12102"/>
                      <a:pt x="3476" y="12493"/>
                      <a:pt x="3390" y="13023"/>
                    </a:cubicBezTo>
                    <a:cubicBezTo>
                      <a:pt x="3301" y="13603"/>
                      <a:pt x="3524" y="14058"/>
                      <a:pt x="3935" y="14424"/>
                    </a:cubicBezTo>
                    <a:cubicBezTo>
                      <a:pt x="4060" y="14540"/>
                      <a:pt x="4193" y="14638"/>
                      <a:pt x="4381" y="14790"/>
                    </a:cubicBezTo>
                    <a:cubicBezTo>
                      <a:pt x="4006" y="14772"/>
                      <a:pt x="3828" y="14540"/>
                      <a:pt x="3658" y="14353"/>
                    </a:cubicBezTo>
                    <a:cubicBezTo>
                      <a:pt x="3239" y="13880"/>
                      <a:pt x="3105" y="13327"/>
                      <a:pt x="3266" y="12711"/>
                    </a:cubicBezTo>
                    <a:cubicBezTo>
                      <a:pt x="3390" y="12221"/>
                      <a:pt x="3685" y="11971"/>
                      <a:pt x="4149" y="11810"/>
                    </a:cubicBezTo>
                    <a:cubicBezTo>
                      <a:pt x="4254" y="11777"/>
                      <a:pt x="4358" y="11763"/>
                      <a:pt x="4459" y="11763"/>
                    </a:cubicBezTo>
                    <a:cubicBezTo>
                      <a:pt x="4759" y="11763"/>
                      <a:pt x="5035" y="11886"/>
                      <a:pt x="5255" y="11980"/>
                    </a:cubicBezTo>
                    <a:cubicBezTo>
                      <a:pt x="5061" y="11759"/>
                      <a:pt x="4777" y="11573"/>
                      <a:pt x="4398" y="11573"/>
                    </a:cubicBezTo>
                    <a:cubicBezTo>
                      <a:pt x="4272" y="11573"/>
                      <a:pt x="4135" y="11594"/>
                      <a:pt x="3988" y="11641"/>
                    </a:cubicBezTo>
                    <a:cubicBezTo>
                      <a:pt x="3515" y="11783"/>
                      <a:pt x="3194" y="12105"/>
                      <a:pt x="2989" y="12693"/>
                    </a:cubicBezTo>
                    <a:cubicBezTo>
                      <a:pt x="3043" y="11864"/>
                      <a:pt x="3506" y="11293"/>
                      <a:pt x="4149" y="11195"/>
                    </a:cubicBezTo>
                    <a:cubicBezTo>
                      <a:pt x="4221" y="11183"/>
                      <a:pt x="4294" y="11178"/>
                      <a:pt x="4366" y="11178"/>
                    </a:cubicBezTo>
                    <a:close/>
                    <a:moveTo>
                      <a:pt x="7420" y="4319"/>
                    </a:moveTo>
                    <a:cubicBezTo>
                      <a:pt x="7943" y="4319"/>
                      <a:pt x="8551" y="4588"/>
                      <a:pt x="8841" y="5093"/>
                    </a:cubicBezTo>
                    <a:cubicBezTo>
                      <a:pt x="9002" y="5351"/>
                      <a:pt x="9145" y="5628"/>
                      <a:pt x="9234" y="5922"/>
                    </a:cubicBezTo>
                    <a:cubicBezTo>
                      <a:pt x="9501" y="6761"/>
                      <a:pt x="10179" y="7127"/>
                      <a:pt x="10866" y="7510"/>
                    </a:cubicBezTo>
                    <a:cubicBezTo>
                      <a:pt x="11098" y="6502"/>
                      <a:pt x="11526" y="5646"/>
                      <a:pt x="12311" y="5012"/>
                    </a:cubicBezTo>
                    <a:cubicBezTo>
                      <a:pt x="12603" y="4781"/>
                      <a:pt x="12911" y="4574"/>
                      <a:pt x="13314" y="4574"/>
                    </a:cubicBezTo>
                    <a:cubicBezTo>
                      <a:pt x="13331" y="4574"/>
                      <a:pt x="13347" y="4575"/>
                      <a:pt x="13364" y="4575"/>
                    </a:cubicBezTo>
                    <a:cubicBezTo>
                      <a:pt x="13346" y="4638"/>
                      <a:pt x="13346" y="4691"/>
                      <a:pt x="13320" y="4709"/>
                    </a:cubicBezTo>
                    <a:cubicBezTo>
                      <a:pt x="12811" y="5137"/>
                      <a:pt x="12535" y="5717"/>
                      <a:pt x="12338" y="6342"/>
                    </a:cubicBezTo>
                    <a:cubicBezTo>
                      <a:pt x="12169" y="6886"/>
                      <a:pt x="12026" y="7439"/>
                      <a:pt x="11892" y="7992"/>
                    </a:cubicBezTo>
                    <a:cubicBezTo>
                      <a:pt x="11375" y="10035"/>
                      <a:pt x="10367" y="11792"/>
                      <a:pt x="8957" y="13300"/>
                    </a:cubicBezTo>
                    <a:cubicBezTo>
                      <a:pt x="8520" y="13764"/>
                      <a:pt x="8038" y="14156"/>
                      <a:pt x="7467" y="14406"/>
                    </a:cubicBezTo>
                    <a:cubicBezTo>
                      <a:pt x="6902" y="14658"/>
                      <a:pt x="6319" y="14816"/>
                      <a:pt x="5721" y="14816"/>
                    </a:cubicBezTo>
                    <a:cubicBezTo>
                      <a:pt x="5470" y="14816"/>
                      <a:pt x="5216" y="14788"/>
                      <a:pt x="4961" y="14727"/>
                    </a:cubicBezTo>
                    <a:cubicBezTo>
                      <a:pt x="4515" y="14620"/>
                      <a:pt x="4140" y="14379"/>
                      <a:pt x="3845" y="14023"/>
                    </a:cubicBezTo>
                    <a:cubicBezTo>
                      <a:pt x="3596" y="13719"/>
                      <a:pt x="3515" y="13371"/>
                      <a:pt x="3631" y="12988"/>
                    </a:cubicBezTo>
                    <a:cubicBezTo>
                      <a:pt x="3746" y="12620"/>
                      <a:pt x="4039" y="12402"/>
                      <a:pt x="4383" y="12402"/>
                    </a:cubicBezTo>
                    <a:cubicBezTo>
                      <a:pt x="4414" y="12402"/>
                      <a:pt x="4446" y="12404"/>
                      <a:pt x="4479" y="12408"/>
                    </a:cubicBezTo>
                    <a:cubicBezTo>
                      <a:pt x="4854" y="12452"/>
                      <a:pt x="5103" y="12738"/>
                      <a:pt x="5112" y="13166"/>
                    </a:cubicBezTo>
                    <a:cubicBezTo>
                      <a:pt x="5121" y="13398"/>
                      <a:pt x="5077" y="13630"/>
                      <a:pt x="5050" y="13853"/>
                    </a:cubicBezTo>
                    <a:cubicBezTo>
                      <a:pt x="4523" y="13817"/>
                      <a:pt x="4470" y="13737"/>
                      <a:pt x="4479" y="13166"/>
                    </a:cubicBezTo>
                    <a:cubicBezTo>
                      <a:pt x="4461" y="13164"/>
                      <a:pt x="4445" y="13162"/>
                      <a:pt x="4429" y="13162"/>
                    </a:cubicBezTo>
                    <a:cubicBezTo>
                      <a:pt x="4285" y="13162"/>
                      <a:pt x="4216" y="13269"/>
                      <a:pt x="4176" y="13398"/>
                    </a:cubicBezTo>
                    <a:cubicBezTo>
                      <a:pt x="4122" y="13594"/>
                      <a:pt x="4140" y="13782"/>
                      <a:pt x="4274" y="13933"/>
                    </a:cubicBezTo>
                    <a:cubicBezTo>
                      <a:pt x="4452" y="14156"/>
                      <a:pt x="4702" y="14237"/>
                      <a:pt x="4961" y="14246"/>
                    </a:cubicBezTo>
                    <a:cubicBezTo>
                      <a:pt x="5003" y="14247"/>
                      <a:pt x="5045" y="14248"/>
                      <a:pt x="5086" y="14248"/>
                    </a:cubicBezTo>
                    <a:cubicBezTo>
                      <a:pt x="5303" y="14248"/>
                      <a:pt x="5519" y="14228"/>
                      <a:pt x="5728" y="14183"/>
                    </a:cubicBezTo>
                    <a:cubicBezTo>
                      <a:pt x="7592" y="13782"/>
                      <a:pt x="8957" y="12675"/>
                      <a:pt x="9876" y="10981"/>
                    </a:cubicBezTo>
                    <a:cubicBezTo>
                      <a:pt x="10233" y="10311"/>
                      <a:pt x="10715" y="8652"/>
                      <a:pt x="10697" y="8028"/>
                    </a:cubicBezTo>
                    <a:lnTo>
                      <a:pt x="10697" y="8028"/>
                    </a:lnTo>
                    <a:cubicBezTo>
                      <a:pt x="10643" y="8188"/>
                      <a:pt x="10581" y="8349"/>
                      <a:pt x="10527" y="8518"/>
                    </a:cubicBezTo>
                    <a:cubicBezTo>
                      <a:pt x="10376" y="9027"/>
                      <a:pt x="10251" y="9535"/>
                      <a:pt x="10081" y="10035"/>
                    </a:cubicBezTo>
                    <a:cubicBezTo>
                      <a:pt x="9778" y="10972"/>
                      <a:pt x="9278" y="11783"/>
                      <a:pt x="8565" y="12452"/>
                    </a:cubicBezTo>
                    <a:cubicBezTo>
                      <a:pt x="8538" y="12479"/>
                      <a:pt x="8110" y="12881"/>
                      <a:pt x="8074" y="12899"/>
                    </a:cubicBezTo>
                    <a:cubicBezTo>
                      <a:pt x="8092" y="12863"/>
                      <a:pt x="8484" y="12426"/>
                      <a:pt x="8511" y="12399"/>
                    </a:cubicBezTo>
                    <a:cubicBezTo>
                      <a:pt x="9296" y="11346"/>
                      <a:pt x="9831" y="10169"/>
                      <a:pt x="10108" y="8875"/>
                    </a:cubicBezTo>
                    <a:cubicBezTo>
                      <a:pt x="10188" y="8527"/>
                      <a:pt x="10224" y="8161"/>
                      <a:pt x="10224" y="7796"/>
                    </a:cubicBezTo>
                    <a:lnTo>
                      <a:pt x="10224" y="7796"/>
                    </a:lnTo>
                    <a:cubicBezTo>
                      <a:pt x="10072" y="8384"/>
                      <a:pt x="9930" y="8982"/>
                      <a:pt x="9751" y="9562"/>
                    </a:cubicBezTo>
                    <a:cubicBezTo>
                      <a:pt x="9635" y="9955"/>
                      <a:pt x="9466" y="10329"/>
                      <a:pt x="9305" y="10704"/>
                    </a:cubicBezTo>
                    <a:cubicBezTo>
                      <a:pt x="9243" y="10847"/>
                      <a:pt x="9145" y="10963"/>
                      <a:pt x="9055" y="11088"/>
                    </a:cubicBezTo>
                    <a:cubicBezTo>
                      <a:pt x="9091" y="10936"/>
                      <a:pt x="9127" y="10784"/>
                      <a:pt x="9180" y="10642"/>
                    </a:cubicBezTo>
                    <a:cubicBezTo>
                      <a:pt x="9501" y="9723"/>
                      <a:pt x="9698" y="8777"/>
                      <a:pt x="9644" y="7796"/>
                    </a:cubicBezTo>
                    <a:cubicBezTo>
                      <a:pt x="9635" y="7599"/>
                      <a:pt x="9591" y="7403"/>
                      <a:pt x="9519" y="7207"/>
                    </a:cubicBezTo>
                    <a:cubicBezTo>
                      <a:pt x="9519" y="8483"/>
                      <a:pt x="9350" y="9705"/>
                      <a:pt x="8698" y="10820"/>
                    </a:cubicBezTo>
                    <a:cubicBezTo>
                      <a:pt x="8743" y="10686"/>
                      <a:pt x="8788" y="10543"/>
                      <a:pt x="8823" y="10410"/>
                    </a:cubicBezTo>
                    <a:cubicBezTo>
                      <a:pt x="9207" y="9196"/>
                      <a:pt x="9252" y="7983"/>
                      <a:pt x="8859" y="6770"/>
                    </a:cubicBezTo>
                    <a:cubicBezTo>
                      <a:pt x="8520" y="5735"/>
                      <a:pt x="7958" y="4896"/>
                      <a:pt x="6905" y="4522"/>
                    </a:cubicBezTo>
                    <a:cubicBezTo>
                      <a:pt x="6879" y="4513"/>
                      <a:pt x="6861" y="4486"/>
                      <a:pt x="6843" y="4459"/>
                    </a:cubicBezTo>
                    <a:cubicBezTo>
                      <a:pt x="7002" y="4365"/>
                      <a:pt x="7204" y="4319"/>
                      <a:pt x="7420" y="4319"/>
                    </a:cubicBezTo>
                    <a:close/>
                    <a:moveTo>
                      <a:pt x="6375" y="0"/>
                    </a:moveTo>
                    <a:cubicBezTo>
                      <a:pt x="5677" y="0"/>
                      <a:pt x="4953" y="129"/>
                      <a:pt x="4345" y="373"/>
                    </a:cubicBezTo>
                    <a:cubicBezTo>
                      <a:pt x="3658" y="641"/>
                      <a:pt x="3007" y="980"/>
                      <a:pt x="2427" y="1444"/>
                    </a:cubicBezTo>
                    <a:cubicBezTo>
                      <a:pt x="759" y="2782"/>
                      <a:pt x="0" y="4548"/>
                      <a:pt x="241" y="6698"/>
                    </a:cubicBezTo>
                    <a:cubicBezTo>
                      <a:pt x="420" y="8358"/>
                      <a:pt x="1339" y="9526"/>
                      <a:pt x="2846" y="10142"/>
                    </a:cubicBezTo>
                    <a:cubicBezTo>
                      <a:pt x="3174" y="10274"/>
                      <a:pt x="3512" y="10336"/>
                      <a:pt x="3845" y="10336"/>
                    </a:cubicBezTo>
                    <a:cubicBezTo>
                      <a:pt x="5172" y="10336"/>
                      <a:pt x="6426" y="9357"/>
                      <a:pt x="6682" y="7974"/>
                    </a:cubicBezTo>
                    <a:cubicBezTo>
                      <a:pt x="6852" y="7037"/>
                      <a:pt x="6343" y="5673"/>
                      <a:pt x="4943" y="5539"/>
                    </a:cubicBezTo>
                    <a:cubicBezTo>
                      <a:pt x="4871" y="5539"/>
                      <a:pt x="4800" y="5503"/>
                      <a:pt x="4702" y="5485"/>
                    </a:cubicBezTo>
                    <a:cubicBezTo>
                      <a:pt x="4897" y="5243"/>
                      <a:pt x="5103" y="5143"/>
                      <a:pt x="5337" y="5143"/>
                    </a:cubicBezTo>
                    <a:cubicBezTo>
                      <a:pt x="5414" y="5143"/>
                      <a:pt x="5493" y="5153"/>
                      <a:pt x="5576" y="5173"/>
                    </a:cubicBezTo>
                    <a:cubicBezTo>
                      <a:pt x="5986" y="5271"/>
                      <a:pt x="6343" y="5476"/>
                      <a:pt x="6664" y="5762"/>
                    </a:cubicBezTo>
                    <a:cubicBezTo>
                      <a:pt x="7146" y="6199"/>
                      <a:pt x="7512" y="6716"/>
                      <a:pt x="7797" y="7296"/>
                    </a:cubicBezTo>
                    <a:cubicBezTo>
                      <a:pt x="8859" y="9473"/>
                      <a:pt x="8324" y="11873"/>
                      <a:pt x="6263" y="13416"/>
                    </a:cubicBezTo>
                    <a:cubicBezTo>
                      <a:pt x="6227" y="13452"/>
                      <a:pt x="6174" y="13461"/>
                      <a:pt x="6058" y="13505"/>
                    </a:cubicBezTo>
                    <a:cubicBezTo>
                      <a:pt x="6111" y="13336"/>
                      <a:pt x="6156" y="13238"/>
                      <a:pt x="6183" y="13122"/>
                    </a:cubicBezTo>
                    <a:cubicBezTo>
                      <a:pt x="6424" y="12167"/>
                      <a:pt x="5986" y="11337"/>
                      <a:pt x="5050" y="11007"/>
                    </a:cubicBezTo>
                    <a:cubicBezTo>
                      <a:pt x="4811" y="10921"/>
                      <a:pt x="4580" y="10879"/>
                      <a:pt x="4362" y="10879"/>
                    </a:cubicBezTo>
                    <a:cubicBezTo>
                      <a:pt x="3699" y="10879"/>
                      <a:pt x="3153" y="11266"/>
                      <a:pt x="2864" y="11971"/>
                    </a:cubicBezTo>
                    <a:cubicBezTo>
                      <a:pt x="2275" y="13434"/>
                      <a:pt x="2953" y="14799"/>
                      <a:pt x="4452" y="15164"/>
                    </a:cubicBezTo>
                    <a:cubicBezTo>
                      <a:pt x="4604" y="15209"/>
                      <a:pt x="4755" y="15236"/>
                      <a:pt x="4916" y="15245"/>
                    </a:cubicBezTo>
                    <a:cubicBezTo>
                      <a:pt x="5063" y="15257"/>
                      <a:pt x="5209" y="15263"/>
                      <a:pt x="5352" y="15263"/>
                    </a:cubicBezTo>
                    <a:cubicBezTo>
                      <a:pt x="6750" y="15263"/>
                      <a:pt x="7946" y="14679"/>
                      <a:pt x="8957" y="13684"/>
                    </a:cubicBezTo>
                    <a:cubicBezTo>
                      <a:pt x="10581" y="12105"/>
                      <a:pt x="11714" y="10204"/>
                      <a:pt x="12303" y="7974"/>
                    </a:cubicBezTo>
                    <a:cubicBezTo>
                      <a:pt x="12445" y="7421"/>
                      <a:pt x="12579" y="6868"/>
                      <a:pt x="12749" y="6315"/>
                    </a:cubicBezTo>
                    <a:cubicBezTo>
                      <a:pt x="12891" y="5869"/>
                      <a:pt x="13070" y="5432"/>
                      <a:pt x="13409" y="5093"/>
                    </a:cubicBezTo>
                    <a:cubicBezTo>
                      <a:pt x="13516" y="4995"/>
                      <a:pt x="13632" y="4914"/>
                      <a:pt x="13730" y="4798"/>
                    </a:cubicBezTo>
                    <a:cubicBezTo>
                      <a:pt x="13908" y="4584"/>
                      <a:pt x="13864" y="4388"/>
                      <a:pt x="13596" y="4290"/>
                    </a:cubicBezTo>
                    <a:cubicBezTo>
                      <a:pt x="13507" y="4258"/>
                      <a:pt x="13400" y="4231"/>
                      <a:pt x="13300" y="4231"/>
                    </a:cubicBezTo>
                    <a:cubicBezTo>
                      <a:pt x="13260" y="4231"/>
                      <a:pt x="13221" y="4235"/>
                      <a:pt x="13186" y="4245"/>
                    </a:cubicBezTo>
                    <a:cubicBezTo>
                      <a:pt x="12909" y="4325"/>
                      <a:pt x="12650" y="4441"/>
                      <a:pt x="12383" y="4557"/>
                    </a:cubicBezTo>
                    <a:cubicBezTo>
                      <a:pt x="12258" y="4611"/>
                      <a:pt x="12142" y="4691"/>
                      <a:pt x="11946" y="4816"/>
                    </a:cubicBezTo>
                    <a:cubicBezTo>
                      <a:pt x="12053" y="3986"/>
                      <a:pt x="11848" y="3291"/>
                      <a:pt x="11580" y="2604"/>
                    </a:cubicBezTo>
                    <a:cubicBezTo>
                      <a:pt x="11098" y="1346"/>
                      <a:pt x="10822" y="855"/>
                      <a:pt x="10527" y="757"/>
                    </a:cubicBezTo>
                    <a:lnTo>
                      <a:pt x="10527" y="757"/>
                    </a:lnTo>
                    <a:cubicBezTo>
                      <a:pt x="10563" y="1087"/>
                      <a:pt x="10732" y="1801"/>
                      <a:pt x="10706" y="1819"/>
                    </a:cubicBezTo>
                    <a:cubicBezTo>
                      <a:pt x="10126" y="1060"/>
                      <a:pt x="8904" y="418"/>
                      <a:pt x="7378" y="97"/>
                    </a:cubicBezTo>
                    <a:cubicBezTo>
                      <a:pt x="7062" y="32"/>
                      <a:pt x="6722"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3174981" y="595926"/>
                <a:ext cx="150822" cy="337485"/>
              </a:xfrm>
              <a:custGeom>
                <a:avLst/>
                <a:gdLst/>
                <a:ahLst/>
                <a:cxnLst/>
                <a:rect l="l" t="t" r="r" b="b"/>
                <a:pathLst>
                  <a:path w="2588" h="5791" extrusionOk="0">
                    <a:moveTo>
                      <a:pt x="2588" y="1"/>
                    </a:moveTo>
                    <a:lnTo>
                      <a:pt x="2588" y="1"/>
                    </a:lnTo>
                    <a:cubicBezTo>
                      <a:pt x="634" y="1054"/>
                      <a:pt x="1" y="4283"/>
                      <a:pt x="1035" y="5791"/>
                    </a:cubicBezTo>
                    <a:cubicBezTo>
                      <a:pt x="322" y="3516"/>
                      <a:pt x="821" y="1580"/>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3268050" y="957305"/>
                <a:ext cx="219473" cy="76460"/>
              </a:xfrm>
              <a:custGeom>
                <a:avLst/>
                <a:gdLst/>
                <a:ahLst/>
                <a:cxnLst/>
                <a:rect l="l" t="t" r="r" b="b"/>
                <a:pathLst>
                  <a:path w="3766" h="1312" extrusionOk="0">
                    <a:moveTo>
                      <a:pt x="3738" y="0"/>
                    </a:moveTo>
                    <a:lnTo>
                      <a:pt x="3738" y="0"/>
                    </a:lnTo>
                    <a:cubicBezTo>
                      <a:pt x="3694" y="27"/>
                      <a:pt x="3685" y="27"/>
                      <a:pt x="3676" y="36"/>
                    </a:cubicBezTo>
                    <a:cubicBezTo>
                      <a:pt x="3649" y="71"/>
                      <a:pt x="3622" y="107"/>
                      <a:pt x="3596" y="143"/>
                    </a:cubicBezTo>
                    <a:cubicBezTo>
                      <a:pt x="3257" y="776"/>
                      <a:pt x="2704" y="1017"/>
                      <a:pt x="2043" y="1071"/>
                    </a:cubicBezTo>
                    <a:cubicBezTo>
                      <a:pt x="1989" y="1075"/>
                      <a:pt x="1934" y="1077"/>
                      <a:pt x="1881" y="1077"/>
                    </a:cubicBezTo>
                    <a:cubicBezTo>
                      <a:pt x="1393" y="1077"/>
                      <a:pt x="954" y="900"/>
                      <a:pt x="536" y="642"/>
                    </a:cubicBezTo>
                    <a:cubicBezTo>
                      <a:pt x="357" y="535"/>
                      <a:pt x="179" y="428"/>
                      <a:pt x="0" y="321"/>
                    </a:cubicBezTo>
                    <a:lnTo>
                      <a:pt x="0" y="321"/>
                    </a:lnTo>
                    <a:cubicBezTo>
                      <a:pt x="304" y="848"/>
                      <a:pt x="768" y="1115"/>
                      <a:pt x="1303" y="1240"/>
                    </a:cubicBezTo>
                    <a:cubicBezTo>
                      <a:pt x="1505" y="1287"/>
                      <a:pt x="1702" y="1311"/>
                      <a:pt x="1894" y="1311"/>
                    </a:cubicBezTo>
                    <a:cubicBezTo>
                      <a:pt x="2465" y="1311"/>
                      <a:pt x="2988" y="1099"/>
                      <a:pt x="3435" y="651"/>
                    </a:cubicBezTo>
                    <a:cubicBezTo>
                      <a:pt x="3605" y="482"/>
                      <a:pt x="3765" y="294"/>
                      <a:pt x="3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3775997" y="771691"/>
                <a:ext cx="110786" cy="256363"/>
              </a:xfrm>
              <a:custGeom>
                <a:avLst/>
                <a:gdLst/>
                <a:ahLst/>
                <a:cxnLst/>
                <a:rect l="l" t="t" r="r" b="b"/>
                <a:pathLst>
                  <a:path w="1901" h="4399" extrusionOk="0">
                    <a:moveTo>
                      <a:pt x="1900" y="0"/>
                    </a:moveTo>
                    <a:lnTo>
                      <a:pt x="1900" y="0"/>
                    </a:lnTo>
                    <a:cubicBezTo>
                      <a:pt x="1802" y="63"/>
                      <a:pt x="1749" y="89"/>
                      <a:pt x="1713" y="116"/>
                    </a:cubicBezTo>
                    <a:cubicBezTo>
                      <a:pt x="1231" y="482"/>
                      <a:pt x="910" y="964"/>
                      <a:pt x="741" y="1535"/>
                    </a:cubicBezTo>
                    <a:cubicBezTo>
                      <a:pt x="464" y="2409"/>
                      <a:pt x="259" y="3310"/>
                      <a:pt x="18" y="4202"/>
                    </a:cubicBezTo>
                    <a:cubicBezTo>
                      <a:pt x="0" y="4265"/>
                      <a:pt x="9" y="4327"/>
                      <a:pt x="0" y="4398"/>
                    </a:cubicBezTo>
                    <a:cubicBezTo>
                      <a:pt x="134" y="4265"/>
                      <a:pt x="205" y="4104"/>
                      <a:pt x="250" y="3943"/>
                    </a:cubicBezTo>
                    <a:cubicBezTo>
                      <a:pt x="366" y="3479"/>
                      <a:pt x="482" y="3016"/>
                      <a:pt x="598" y="2543"/>
                    </a:cubicBezTo>
                    <a:cubicBezTo>
                      <a:pt x="812" y="1642"/>
                      <a:pt x="1133" y="812"/>
                      <a:pt x="1811" y="161"/>
                    </a:cubicBezTo>
                    <a:cubicBezTo>
                      <a:pt x="1838" y="134"/>
                      <a:pt x="1847" y="98"/>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3472896" y="1184470"/>
                <a:ext cx="226699" cy="139924"/>
              </a:xfrm>
              <a:custGeom>
                <a:avLst/>
                <a:gdLst/>
                <a:ahLst/>
                <a:cxnLst/>
                <a:rect l="l" t="t" r="r" b="b"/>
                <a:pathLst>
                  <a:path w="3890" h="2401" extrusionOk="0">
                    <a:moveTo>
                      <a:pt x="3890" y="1"/>
                    </a:moveTo>
                    <a:lnTo>
                      <a:pt x="3890" y="1"/>
                    </a:lnTo>
                    <a:cubicBezTo>
                      <a:pt x="3105" y="1089"/>
                      <a:pt x="1776" y="2008"/>
                      <a:pt x="491" y="2275"/>
                    </a:cubicBezTo>
                    <a:cubicBezTo>
                      <a:pt x="411" y="2293"/>
                      <a:pt x="322" y="2302"/>
                      <a:pt x="241" y="2320"/>
                    </a:cubicBezTo>
                    <a:cubicBezTo>
                      <a:pt x="161" y="2338"/>
                      <a:pt x="81" y="2374"/>
                      <a:pt x="0" y="2400"/>
                    </a:cubicBezTo>
                    <a:cubicBezTo>
                      <a:pt x="1481" y="2338"/>
                      <a:pt x="2659" y="1687"/>
                      <a:pt x="3569" y="518"/>
                    </a:cubicBezTo>
                    <a:cubicBezTo>
                      <a:pt x="3613" y="464"/>
                      <a:pt x="3872" y="81"/>
                      <a:pt x="3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2" name="Google Shape;1862;p43"/>
          <p:cNvGrpSpPr/>
          <p:nvPr/>
        </p:nvGrpSpPr>
        <p:grpSpPr>
          <a:xfrm rot="9758369" flipH="1">
            <a:off x="6099199" y="193225"/>
            <a:ext cx="1692416" cy="654959"/>
            <a:chOff x="5524904" y="1859323"/>
            <a:chExt cx="1692320" cy="654923"/>
          </a:xfrm>
        </p:grpSpPr>
        <p:sp>
          <p:nvSpPr>
            <p:cNvPr id="1863" name="Google Shape;1863;p43"/>
            <p:cNvSpPr/>
            <p:nvPr/>
          </p:nvSpPr>
          <p:spPr>
            <a:xfrm>
              <a:off x="5524904" y="1859323"/>
              <a:ext cx="1692320" cy="654923"/>
            </a:xfrm>
            <a:custGeom>
              <a:avLst/>
              <a:gdLst/>
              <a:ahLst/>
              <a:cxnLst/>
              <a:rect l="l" t="t" r="r" b="b"/>
              <a:pathLst>
                <a:path w="29039" h="11238" extrusionOk="0">
                  <a:moveTo>
                    <a:pt x="3756" y="0"/>
                  </a:moveTo>
                  <a:cubicBezTo>
                    <a:pt x="2597" y="0"/>
                    <a:pt x="1660" y="509"/>
                    <a:pt x="982" y="1481"/>
                  </a:cubicBezTo>
                  <a:cubicBezTo>
                    <a:pt x="81" y="2783"/>
                    <a:pt x="1" y="4202"/>
                    <a:pt x="536" y="5665"/>
                  </a:cubicBezTo>
                  <a:cubicBezTo>
                    <a:pt x="1116" y="7244"/>
                    <a:pt x="2142" y="8484"/>
                    <a:pt x="3516" y="9376"/>
                  </a:cubicBezTo>
                  <a:cubicBezTo>
                    <a:pt x="5371" y="10587"/>
                    <a:pt x="7357" y="11238"/>
                    <a:pt x="9476" y="11238"/>
                  </a:cubicBezTo>
                  <a:cubicBezTo>
                    <a:pt x="10057" y="11238"/>
                    <a:pt x="10649" y="11189"/>
                    <a:pt x="11250" y="11089"/>
                  </a:cubicBezTo>
                  <a:cubicBezTo>
                    <a:pt x="12883" y="10821"/>
                    <a:pt x="14381" y="10206"/>
                    <a:pt x="15684" y="9135"/>
                  </a:cubicBezTo>
                  <a:cubicBezTo>
                    <a:pt x="15755" y="9082"/>
                    <a:pt x="15827" y="9046"/>
                    <a:pt x="15943" y="8966"/>
                  </a:cubicBezTo>
                  <a:lnTo>
                    <a:pt x="15943" y="8966"/>
                  </a:lnTo>
                  <a:cubicBezTo>
                    <a:pt x="15925" y="9091"/>
                    <a:pt x="15898" y="9162"/>
                    <a:pt x="15898" y="9233"/>
                  </a:cubicBezTo>
                  <a:cubicBezTo>
                    <a:pt x="15889" y="9528"/>
                    <a:pt x="15853" y="9831"/>
                    <a:pt x="15898" y="10125"/>
                  </a:cubicBezTo>
                  <a:cubicBezTo>
                    <a:pt x="15942" y="10422"/>
                    <a:pt x="16101" y="10580"/>
                    <a:pt x="16299" y="10580"/>
                  </a:cubicBezTo>
                  <a:cubicBezTo>
                    <a:pt x="16421" y="10580"/>
                    <a:pt x="16559" y="10519"/>
                    <a:pt x="16692" y="10393"/>
                  </a:cubicBezTo>
                  <a:cubicBezTo>
                    <a:pt x="16826" y="10268"/>
                    <a:pt x="16924" y="10116"/>
                    <a:pt x="17040" y="9983"/>
                  </a:cubicBezTo>
                  <a:cubicBezTo>
                    <a:pt x="17334" y="9644"/>
                    <a:pt x="17629" y="9305"/>
                    <a:pt x="17932" y="8975"/>
                  </a:cubicBezTo>
                  <a:cubicBezTo>
                    <a:pt x="18012" y="8885"/>
                    <a:pt x="18110" y="8814"/>
                    <a:pt x="18209" y="8734"/>
                  </a:cubicBezTo>
                  <a:lnTo>
                    <a:pt x="18209" y="8734"/>
                  </a:lnTo>
                  <a:cubicBezTo>
                    <a:pt x="18235" y="8876"/>
                    <a:pt x="18209" y="8983"/>
                    <a:pt x="18191" y="9099"/>
                  </a:cubicBezTo>
                  <a:cubicBezTo>
                    <a:pt x="18133" y="9461"/>
                    <a:pt x="18333" y="9724"/>
                    <a:pt x="18635" y="9724"/>
                  </a:cubicBezTo>
                  <a:cubicBezTo>
                    <a:pt x="18705" y="9724"/>
                    <a:pt x="18781" y="9710"/>
                    <a:pt x="18860" y="9679"/>
                  </a:cubicBezTo>
                  <a:cubicBezTo>
                    <a:pt x="19047" y="9608"/>
                    <a:pt x="19252" y="9474"/>
                    <a:pt x="19386" y="9322"/>
                  </a:cubicBezTo>
                  <a:cubicBezTo>
                    <a:pt x="19672" y="8983"/>
                    <a:pt x="19930" y="8609"/>
                    <a:pt x="20189" y="8243"/>
                  </a:cubicBezTo>
                  <a:cubicBezTo>
                    <a:pt x="20501" y="7779"/>
                    <a:pt x="20778" y="7280"/>
                    <a:pt x="21117" y="6825"/>
                  </a:cubicBezTo>
                  <a:cubicBezTo>
                    <a:pt x="22250" y="5317"/>
                    <a:pt x="23784" y="4621"/>
                    <a:pt x="25595" y="4514"/>
                  </a:cubicBezTo>
                  <a:cubicBezTo>
                    <a:pt x="25646" y="4512"/>
                    <a:pt x="25697" y="4510"/>
                    <a:pt x="25747" y="4510"/>
                  </a:cubicBezTo>
                  <a:cubicBezTo>
                    <a:pt x="26078" y="4510"/>
                    <a:pt x="26400" y="4564"/>
                    <a:pt x="26701" y="4719"/>
                  </a:cubicBezTo>
                  <a:cubicBezTo>
                    <a:pt x="26889" y="4808"/>
                    <a:pt x="27067" y="4924"/>
                    <a:pt x="27183" y="5228"/>
                  </a:cubicBezTo>
                  <a:cubicBezTo>
                    <a:pt x="26997" y="5122"/>
                    <a:pt x="26829" y="5072"/>
                    <a:pt x="26672" y="5072"/>
                  </a:cubicBezTo>
                  <a:cubicBezTo>
                    <a:pt x="26498" y="5072"/>
                    <a:pt x="26339" y="5133"/>
                    <a:pt x="26184" y="5246"/>
                  </a:cubicBezTo>
                  <a:cubicBezTo>
                    <a:pt x="25791" y="5522"/>
                    <a:pt x="25631" y="5915"/>
                    <a:pt x="25675" y="6387"/>
                  </a:cubicBezTo>
                  <a:cubicBezTo>
                    <a:pt x="25731" y="7095"/>
                    <a:pt x="26332" y="7597"/>
                    <a:pt x="27024" y="7597"/>
                  </a:cubicBezTo>
                  <a:cubicBezTo>
                    <a:pt x="27109" y="7597"/>
                    <a:pt x="27195" y="7589"/>
                    <a:pt x="27281" y="7574"/>
                  </a:cubicBezTo>
                  <a:cubicBezTo>
                    <a:pt x="28352" y="7369"/>
                    <a:pt x="29039" y="6209"/>
                    <a:pt x="28762" y="5121"/>
                  </a:cubicBezTo>
                  <a:cubicBezTo>
                    <a:pt x="28602" y="4523"/>
                    <a:pt x="28245" y="4095"/>
                    <a:pt x="27727" y="3791"/>
                  </a:cubicBezTo>
                  <a:cubicBezTo>
                    <a:pt x="27146" y="3449"/>
                    <a:pt x="26527" y="3322"/>
                    <a:pt x="25891" y="3322"/>
                  </a:cubicBezTo>
                  <a:cubicBezTo>
                    <a:pt x="25648" y="3322"/>
                    <a:pt x="25404" y="3340"/>
                    <a:pt x="25158" y="3372"/>
                  </a:cubicBezTo>
                  <a:cubicBezTo>
                    <a:pt x="24266" y="3488"/>
                    <a:pt x="23418" y="3791"/>
                    <a:pt x="22589" y="4157"/>
                  </a:cubicBezTo>
                  <a:cubicBezTo>
                    <a:pt x="21563" y="4603"/>
                    <a:pt x="20537" y="5076"/>
                    <a:pt x="19511" y="5549"/>
                  </a:cubicBezTo>
                  <a:cubicBezTo>
                    <a:pt x="18217" y="6147"/>
                    <a:pt x="16897" y="6646"/>
                    <a:pt x="15497" y="6878"/>
                  </a:cubicBezTo>
                  <a:cubicBezTo>
                    <a:pt x="14950" y="6972"/>
                    <a:pt x="14400" y="7038"/>
                    <a:pt x="13851" y="7038"/>
                  </a:cubicBezTo>
                  <a:cubicBezTo>
                    <a:pt x="13459" y="7038"/>
                    <a:pt x="13068" y="7004"/>
                    <a:pt x="12678" y="6923"/>
                  </a:cubicBezTo>
                  <a:cubicBezTo>
                    <a:pt x="12000" y="6780"/>
                    <a:pt x="11384" y="6494"/>
                    <a:pt x="10768" y="6182"/>
                  </a:cubicBezTo>
                  <a:cubicBezTo>
                    <a:pt x="10483" y="6031"/>
                    <a:pt x="10189" y="5870"/>
                    <a:pt x="9885" y="5754"/>
                  </a:cubicBezTo>
                  <a:cubicBezTo>
                    <a:pt x="9756" y="5705"/>
                    <a:pt x="9650" y="5681"/>
                    <a:pt x="9564" y="5681"/>
                  </a:cubicBezTo>
                  <a:cubicBezTo>
                    <a:pt x="9336" y="5681"/>
                    <a:pt x="9255" y="5857"/>
                    <a:pt x="9288" y="6227"/>
                  </a:cubicBezTo>
                  <a:cubicBezTo>
                    <a:pt x="9296" y="6343"/>
                    <a:pt x="9314" y="6459"/>
                    <a:pt x="9332" y="6602"/>
                  </a:cubicBezTo>
                  <a:cubicBezTo>
                    <a:pt x="8467" y="6155"/>
                    <a:pt x="7637" y="5763"/>
                    <a:pt x="7039" y="5023"/>
                  </a:cubicBezTo>
                  <a:cubicBezTo>
                    <a:pt x="7039" y="5014"/>
                    <a:pt x="7022" y="5005"/>
                    <a:pt x="7013" y="4996"/>
                  </a:cubicBezTo>
                  <a:cubicBezTo>
                    <a:pt x="6961" y="4965"/>
                    <a:pt x="6906" y="4948"/>
                    <a:pt x="6854" y="4948"/>
                  </a:cubicBezTo>
                  <a:cubicBezTo>
                    <a:pt x="6773" y="4948"/>
                    <a:pt x="6699" y="4989"/>
                    <a:pt x="6656" y="5076"/>
                  </a:cubicBezTo>
                  <a:cubicBezTo>
                    <a:pt x="6602" y="5183"/>
                    <a:pt x="6558" y="5317"/>
                    <a:pt x="6558" y="5442"/>
                  </a:cubicBezTo>
                  <a:cubicBezTo>
                    <a:pt x="6540" y="5754"/>
                    <a:pt x="6549" y="6066"/>
                    <a:pt x="6540" y="6379"/>
                  </a:cubicBezTo>
                  <a:cubicBezTo>
                    <a:pt x="6531" y="6477"/>
                    <a:pt x="6513" y="6566"/>
                    <a:pt x="6495" y="6691"/>
                  </a:cubicBezTo>
                  <a:cubicBezTo>
                    <a:pt x="5862" y="6352"/>
                    <a:pt x="5193" y="6164"/>
                    <a:pt x="4720" y="5611"/>
                  </a:cubicBezTo>
                  <a:cubicBezTo>
                    <a:pt x="4628" y="5502"/>
                    <a:pt x="4552" y="5453"/>
                    <a:pt x="4469" y="5453"/>
                  </a:cubicBezTo>
                  <a:cubicBezTo>
                    <a:pt x="4383" y="5453"/>
                    <a:pt x="4290" y="5507"/>
                    <a:pt x="4167" y="5602"/>
                  </a:cubicBezTo>
                  <a:cubicBezTo>
                    <a:pt x="4131" y="5629"/>
                    <a:pt x="4087" y="5656"/>
                    <a:pt x="4033" y="5701"/>
                  </a:cubicBezTo>
                  <a:cubicBezTo>
                    <a:pt x="3988" y="5576"/>
                    <a:pt x="3944" y="5477"/>
                    <a:pt x="3926" y="5379"/>
                  </a:cubicBezTo>
                  <a:cubicBezTo>
                    <a:pt x="3890" y="5219"/>
                    <a:pt x="3864" y="5058"/>
                    <a:pt x="3819" y="4817"/>
                  </a:cubicBezTo>
                  <a:lnTo>
                    <a:pt x="3819" y="4817"/>
                  </a:lnTo>
                  <a:cubicBezTo>
                    <a:pt x="3944" y="4889"/>
                    <a:pt x="3997" y="4924"/>
                    <a:pt x="4051" y="4951"/>
                  </a:cubicBezTo>
                  <a:cubicBezTo>
                    <a:pt x="4319" y="5123"/>
                    <a:pt x="4585" y="5205"/>
                    <a:pt x="4845" y="5205"/>
                  </a:cubicBezTo>
                  <a:cubicBezTo>
                    <a:pt x="5165" y="5205"/>
                    <a:pt x="5477" y="5080"/>
                    <a:pt x="5773" y="4844"/>
                  </a:cubicBezTo>
                  <a:cubicBezTo>
                    <a:pt x="6451" y="4309"/>
                    <a:pt x="6736" y="3568"/>
                    <a:pt x="6665" y="2721"/>
                  </a:cubicBezTo>
                  <a:cubicBezTo>
                    <a:pt x="6540" y="1186"/>
                    <a:pt x="5264"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5524904" y="1859323"/>
              <a:ext cx="1692320" cy="654923"/>
            </a:xfrm>
            <a:custGeom>
              <a:avLst/>
              <a:gdLst/>
              <a:ahLst/>
              <a:cxnLst/>
              <a:rect l="l" t="t" r="r" b="b"/>
              <a:pathLst>
                <a:path w="29039" h="11238" extrusionOk="0">
                  <a:moveTo>
                    <a:pt x="1865" y="1552"/>
                  </a:moveTo>
                  <a:cubicBezTo>
                    <a:pt x="1285" y="2079"/>
                    <a:pt x="1027" y="2739"/>
                    <a:pt x="1098" y="3524"/>
                  </a:cubicBezTo>
                  <a:cubicBezTo>
                    <a:pt x="1205" y="2801"/>
                    <a:pt x="1526" y="2177"/>
                    <a:pt x="1865" y="1552"/>
                  </a:cubicBezTo>
                  <a:close/>
                  <a:moveTo>
                    <a:pt x="20831" y="6155"/>
                  </a:moveTo>
                  <a:lnTo>
                    <a:pt x="20831" y="6155"/>
                  </a:lnTo>
                  <a:cubicBezTo>
                    <a:pt x="20831" y="6164"/>
                    <a:pt x="20822" y="6173"/>
                    <a:pt x="20822" y="6182"/>
                  </a:cubicBezTo>
                  <a:cubicBezTo>
                    <a:pt x="20822" y="6174"/>
                    <a:pt x="20822" y="6166"/>
                    <a:pt x="20822" y="6165"/>
                  </a:cubicBezTo>
                  <a:lnTo>
                    <a:pt x="20822" y="6165"/>
                  </a:lnTo>
                  <a:cubicBezTo>
                    <a:pt x="20825" y="6162"/>
                    <a:pt x="20828" y="6158"/>
                    <a:pt x="20831" y="6155"/>
                  </a:cubicBezTo>
                  <a:close/>
                  <a:moveTo>
                    <a:pt x="27898" y="6510"/>
                  </a:moveTo>
                  <a:cubicBezTo>
                    <a:pt x="27898" y="6511"/>
                    <a:pt x="27897" y="6512"/>
                    <a:pt x="27897" y="6512"/>
                  </a:cubicBezTo>
                  <a:cubicBezTo>
                    <a:pt x="27888" y="6530"/>
                    <a:pt x="27888" y="6557"/>
                    <a:pt x="27879" y="6575"/>
                  </a:cubicBezTo>
                  <a:cubicBezTo>
                    <a:pt x="27888" y="6557"/>
                    <a:pt x="27897" y="6539"/>
                    <a:pt x="27897" y="6521"/>
                  </a:cubicBezTo>
                  <a:cubicBezTo>
                    <a:pt x="27897" y="6518"/>
                    <a:pt x="27898" y="6514"/>
                    <a:pt x="27898" y="6510"/>
                  </a:cubicBezTo>
                  <a:close/>
                  <a:moveTo>
                    <a:pt x="26568" y="6271"/>
                  </a:moveTo>
                  <a:lnTo>
                    <a:pt x="26568" y="6271"/>
                  </a:lnTo>
                  <a:cubicBezTo>
                    <a:pt x="26469" y="6494"/>
                    <a:pt x="26514" y="6682"/>
                    <a:pt x="26701" y="6851"/>
                  </a:cubicBezTo>
                  <a:cubicBezTo>
                    <a:pt x="26801" y="6951"/>
                    <a:pt x="26908" y="7000"/>
                    <a:pt x="27033" y="7000"/>
                  </a:cubicBezTo>
                  <a:cubicBezTo>
                    <a:pt x="27142" y="7000"/>
                    <a:pt x="27264" y="6962"/>
                    <a:pt x="27406" y="6887"/>
                  </a:cubicBezTo>
                  <a:cubicBezTo>
                    <a:pt x="26898" y="6735"/>
                    <a:pt x="26898" y="6735"/>
                    <a:pt x="26568" y="6271"/>
                  </a:cubicBezTo>
                  <a:close/>
                  <a:moveTo>
                    <a:pt x="2636" y="7057"/>
                  </a:moveTo>
                  <a:cubicBezTo>
                    <a:pt x="2638" y="7059"/>
                    <a:pt x="2640" y="7062"/>
                    <a:pt x="2641" y="7065"/>
                  </a:cubicBezTo>
                  <a:lnTo>
                    <a:pt x="2623" y="7057"/>
                  </a:lnTo>
                  <a:close/>
                  <a:moveTo>
                    <a:pt x="18057" y="7833"/>
                  </a:moveTo>
                  <a:cubicBezTo>
                    <a:pt x="18051" y="7840"/>
                    <a:pt x="18044" y="7847"/>
                    <a:pt x="18038" y="7854"/>
                  </a:cubicBezTo>
                  <a:lnTo>
                    <a:pt x="18038" y="7854"/>
                  </a:lnTo>
                  <a:cubicBezTo>
                    <a:pt x="18047" y="7850"/>
                    <a:pt x="18057" y="7846"/>
                    <a:pt x="18066" y="7842"/>
                  </a:cubicBezTo>
                  <a:cubicBezTo>
                    <a:pt x="18066" y="7842"/>
                    <a:pt x="18057" y="7833"/>
                    <a:pt x="18057" y="7833"/>
                  </a:cubicBezTo>
                  <a:close/>
                  <a:moveTo>
                    <a:pt x="10099" y="6941"/>
                  </a:moveTo>
                  <a:lnTo>
                    <a:pt x="10099" y="6941"/>
                  </a:lnTo>
                  <a:cubicBezTo>
                    <a:pt x="10090" y="6976"/>
                    <a:pt x="10536" y="7235"/>
                    <a:pt x="10528" y="7262"/>
                  </a:cubicBezTo>
                  <a:cubicBezTo>
                    <a:pt x="11518" y="8029"/>
                    <a:pt x="12678" y="8243"/>
                    <a:pt x="13891" y="8332"/>
                  </a:cubicBezTo>
                  <a:cubicBezTo>
                    <a:pt x="13563" y="8442"/>
                    <a:pt x="13234" y="8497"/>
                    <a:pt x="12906" y="8497"/>
                  </a:cubicBezTo>
                  <a:cubicBezTo>
                    <a:pt x="12699" y="8497"/>
                    <a:pt x="12492" y="8475"/>
                    <a:pt x="12285" y="8430"/>
                  </a:cubicBezTo>
                  <a:cubicBezTo>
                    <a:pt x="11598" y="8288"/>
                    <a:pt x="10920" y="8082"/>
                    <a:pt x="10233" y="7904"/>
                  </a:cubicBezTo>
                  <a:cubicBezTo>
                    <a:pt x="10162" y="7886"/>
                    <a:pt x="10081" y="7877"/>
                    <a:pt x="9957" y="7859"/>
                  </a:cubicBezTo>
                  <a:lnTo>
                    <a:pt x="9957" y="7859"/>
                  </a:lnTo>
                  <a:cubicBezTo>
                    <a:pt x="10641" y="8493"/>
                    <a:pt x="11752" y="8796"/>
                    <a:pt x="12908" y="8796"/>
                  </a:cubicBezTo>
                  <a:cubicBezTo>
                    <a:pt x="14389" y="8796"/>
                    <a:pt x="15945" y="8300"/>
                    <a:pt x="16781" y="7369"/>
                  </a:cubicBezTo>
                  <a:lnTo>
                    <a:pt x="16781" y="7369"/>
                  </a:lnTo>
                  <a:cubicBezTo>
                    <a:pt x="16656" y="7413"/>
                    <a:pt x="16576" y="7431"/>
                    <a:pt x="16496" y="7467"/>
                  </a:cubicBezTo>
                  <a:cubicBezTo>
                    <a:pt x="15703" y="7821"/>
                    <a:pt x="14890" y="7957"/>
                    <a:pt x="14061" y="7957"/>
                  </a:cubicBezTo>
                  <a:cubicBezTo>
                    <a:pt x="13677" y="7957"/>
                    <a:pt x="13290" y="7928"/>
                    <a:pt x="12901" y="7877"/>
                  </a:cubicBezTo>
                  <a:cubicBezTo>
                    <a:pt x="12205" y="7788"/>
                    <a:pt x="11545" y="7574"/>
                    <a:pt x="10902" y="7306"/>
                  </a:cubicBezTo>
                  <a:cubicBezTo>
                    <a:pt x="10786" y="7253"/>
                    <a:pt x="10215" y="6985"/>
                    <a:pt x="10099" y="6941"/>
                  </a:cubicBezTo>
                  <a:close/>
                  <a:moveTo>
                    <a:pt x="7245" y="8850"/>
                  </a:moveTo>
                  <a:lnTo>
                    <a:pt x="7236" y="8859"/>
                  </a:lnTo>
                  <a:cubicBezTo>
                    <a:pt x="7241" y="8861"/>
                    <a:pt x="7247" y="8864"/>
                    <a:pt x="7253" y="8867"/>
                  </a:cubicBezTo>
                  <a:lnTo>
                    <a:pt x="7253" y="8867"/>
                  </a:lnTo>
                  <a:cubicBezTo>
                    <a:pt x="7250" y="8861"/>
                    <a:pt x="7247" y="8855"/>
                    <a:pt x="7245" y="8850"/>
                  </a:cubicBezTo>
                  <a:close/>
                  <a:moveTo>
                    <a:pt x="18038" y="7854"/>
                  </a:moveTo>
                  <a:cubicBezTo>
                    <a:pt x="17399" y="8137"/>
                    <a:pt x="17015" y="8668"/>
                    <a:pt x="16727" y="9294"/>
                  </a:cubicBezTo>
                  <a:lnTo>
                    <a:pt x="16727" y="9294"/>
                  </a:lnTo>
                  <a:cubicBezTo>
                    <a:pt x="17167" y="8811"/>
                    <a:pt x="17607" y="8336"/>
                    <a:pt x="18038" y="7854"/>
                  </a:cubicBezTo>
                  <a:close/>
                  <a:moveTo>
                    <a:pt x="16727" y="9294"/>
                  </a:moveTo>
                  <a:cubicBezTo>
                    <a:pt x="16718" y="9303"/>
                    <a:pt x="16710" y="9313"/>
                    <a:pt x="16701" y="9322"/>
                  </a:cubicBezTo>
                  <a:cubicBezTo>
                    <a:pt x="16701" y="9331"/>
                    <a:pt x="16692" y="9340"/>
                    <a:pt x="16683" y="9349"/>
                  </a:cubicBezTo>
                  <a:cubicBezTo>
                    <a:pt x="16692" y="9340"/>
                    <a:pt x="16701" y="9340"/>
                    <a:pt x="16710" y="9331"/>
                  </a:cubicBezTo>
                  <a:cubicBezTo>
                    <a:pt x="16715" y="9319"/>
                    <a:pt x="16721" y="9306"/>
                    <a:pt x="16727" y="9294"/>
                  </a:cubicBezTo>
                  <a:close/>
                  <a:moveTo>
                    <a:pt x="19832" y="7378"/>
                  </a:moveTo>
                  <a:cubicBezTo>
                    <a:pt x="19734" y="7743"/>
                    <a:pt x="19529" y="7949"/>
                    <a:pt x="19377" y="8181"/>
                  </a:cubicBezTo>
                  <a:cubicBezTo>
                    <a:pt x="19217" y="8421"/>
                    <a:pt x="19038" y="8653"/>
                    <a:pt x="18860" y="8885"/>
                  </a:cubicBezTo>
                  <a:cubicBezTo>
                    <a:pt x="18878" y="8903"/>
                    <a:pt x="18904" y="8921"/>
                    <a:pt x="18922" y="8948"/>
                  </a:cubicBezTo>
                  <a:cubicBezTo>
                    <a:pt x="19186" y="8711"/>
                    <a:pt x="19449" y="8465"/>
                    <a:pt x="19713" y="8227"/>
                  </a:cubicBezTo>
                  <a:lnTo>
                    <a:pt x="19713" y="8227"/>
                  </a:lnTo>
                  <a:cubicBezTo>
                    <a:pt x="19569" y="8712"/>
                    <a:pt x="19249" y="9066"/>
                    <a:pt x="18842" y="9340"/>
                  </a:cubicBezTo>
                  <a:cubicBezTo>
                    <a:pt x="18775" y="9387"/>
                    <a:pt x="18716" y="9410"/>
                    <a:pt x="18667" y="9410"/>
                  </a:cubicBezTo>
                  <a:cubicBezTo>
                    <a:pt x="18568" y="9410"/>
                    <a:pt x="18512" y="9315"/>
                    <a:pt x="18512" y="9135"/>
                  </a:cubicBezTo>
                  <a:cubicBezTo>
                    <a:pt x="18512" y="8930"/>
                    <a:pt x="18539" y="8725"/>
                    <a:pt x="18574" y="8520"/>
                  </a:cubicBezTo>
                  <a:cubicBezTo>
                    <a:pt x="18583" y="8439"/>
                    <a:pt x="18637" y="8350"/>
                    <a:pt x="18699" y="8297"/>
                  </a:cubicBezTo>
                  <a:cubicBezTo>
                    <a:pt x="19056" y="8002"/>
                    <a:pt x="19413" y="7717"/>
                    <a:pt x="19832" y="7378"/>
                  </a:cubicBezTo>
                  <a:close/>
                  <a:moveTo>
                    <a:pt x="3673" y="459"/>
                  </a:moveTo>
                  <a:cubicBezTo>
                    <a:pt x="4140" y="459"/>
                    <a:pt x="4585" y="590"/>
                    <a:pt x="5023" y="839"/>
                  </a:cubicBezTo>
                  <a:cubicBezTo>
                    <a:pt x="5826" y="1285"/>
                    <a:pt x="6058" y="2177"/>
                    <a:pt x="5933" y="2926"/>
                  </a:cubicBezTo>
                  <a:cubicBezTo>
                    <a:pt x="5844" y="3417"/>
                    <a:pt x="5585" y="3783"/>
                    <a:pt x="5148" y="4014"/>
                  </a:cubicBezTo>
                  <a:cubicBezTo>
                    <a:pt x="4961" y="4113"/>
                    <a:pt x="4765" y="4202"/>
                    <a:pt x="4479" y="4327"/>
                  </a:cubicBezTo>
                  <a:cubicBezTo>
                    <a:pt x="4618" y="4350"/>
                    <a:pt x="4704" y="4373"/>
                    <a:pt x="4776" y="4373"/>
                  </a:cubicBezTo>
                  <a:cubicBezTo>
                    <a:pt x="4787" y="4373"/>
                    <a:pt x="4798" y="4372"/>
                    <a:pt x="4809" y="4371"/>
                  </a:cubicBezTo>
                  <a:cubicBezTo>
                    <a:pt x="5416" y="4255"/>
                    <a:pt x="5835" y="3898"/>
                    <a:pt x="6058" y="3310"/>
                  </a:cubicBezTo>
                  <a:cubicBezTo>
                    <a:pt x="6103" y="3203"/>
                    <a:pt x="6138" y="3087"/>
                    <a:pt x="6174" y="2980"/>
                  </a:cubicBezTo>
                  <a:cubicBezTo>
                    <a:pt x="6183" y="2971"/>
                    <a:pt x="6192" y="2962"/>
                    <a:pt x="6237" y="2935"/>
                  </a:cubicBezTo>
                  <a:lnTo>
                    <a:pt x="6237" y="2935"/>
                  </a:lnTo>
                  <a:cubicBezTo>
                    <a:pt x="6201" y="3702"/>
                    <a:pt x="5942" y="4309"/>
                    <a:pt x="5291" y="4684"/>
                  </a:cubicBezTo>
                  <a:cubicBezTo>
                    <a:pt x="5129" y="4773"/>
                    <a:pt x="4964" y="4817"/>
                    <a:pt x="4806" y="4817"/>
                  </a:cubicBezTo>
                  <a:cubicBezTo>
                    <a:pt x="4572" y="4817"/>
                    <a:pt x="4351" y="4722"/>
                    <a:pt x="4176" y="4541"/>
                  </a:cubicBezTo>
                  <a:cubicBezTo>
                    <a:pt x="3881" y="4246"/>
                    <a:pt x="3890" y="3925"/>
                    <a:pt x="4229" y="3693"/>
                  </a:cubicBezTo>
                  <a:cubicBezTo>
                    <a:pt x="4488" y="3515"/>
                    <a:pt x="4782" y="3390"/>
                    <a:pt x="5068" y="3247"/>
                  </a:cubicBezTo>
                  <a:cubicBezTo>
                    <a:pt x="5166" y="3194"/>
                    <a:pt x="5264" y="3158"/>
                    <a:pt x="5407" y="3105"/>
                  </a:cubicBezTo>
                  <a:cubicBezTo>
                    <a:pt x="5252" y="3012"/>
                    <a:pt x="5105" y="2979"/>
                    <a:pt x="4962" y="2979"/>
                  </a:cubicBezTo>
                  <a:cubicBezTo>
                    <a:pt x="4663" y="2979"/>
                    <a:pt x="4383" y="3127"/>
                    <a:pt x="4087" y="3194"/>
                  </a:cubicBezTo>
                  <a:cubicBezTo>
                    <a:pt x="4167" y="2676"/>
                    <a:pt x="4506" y="2346"/>
                    <a:pt x="4800" y="1972"/>
                  </a:cubicBezTo>
                  <a:cubicBezTo>
                    <a:pt x="4736" y="1946"/>
                    <a:pt x="4677" y="1935"/>
                    <a:pt x="4623" y="1935"/>
                  </a:cubicBezTo>
                  <a:cubicBezTo>
                    <a:pt x="4491" y="1935"/>
                    <a:pt x="4387" y="2000"/>
                    <a:pt x="4292" y="2070"/>
                  </a:cubicBezTo>
                  <a:cubicBezTo>
                    <a:pt x="3962" y="2319"/>
                    <a:pt x="3801" y="2658"/>
                    <a:pt x="3765" y="3069"/>
                  </a:cubicBezTo>
                  <a:cubicBezTo>
                    <a:pt x="3748" y="3328"/>
                    <a:pt x="3703" y="3568"/>
                    <a:pt x="3596" y="3818"/>
                  </a:cubicBezTo>
                  <a:cubicBezTo>
                    <a:pt x="3516" y="4006"/>
                    <a:pt x="3525" y="4229"/>
                    <a:pt x="3435" y="4443"/>
                  </a:cubicBezTo>
                  <a:cubicBezTo>
                    <a:pt x="3409" y="4104"/>
                    <a:pt x="3373" y="3765"/>
                    <a:pt x="3346" y="3426"/>
                  </a:cubicBezTo>
                  <a:cubicBezTo>
                    <a:pt x="3194" y="3675"/>
                    <a:pt x="3168" y="3952"/>
                    <a:pt x="3186" y="4229"/>
                  </a:cubicBezTo>
                  <a:cubicBezTo>
                    <a:pt x="3221" y="4701"/>
                    <a:pt x="3328" y="5147"/>
                    <a:pt x="3551" y="5567"/>
                  </a:cubicBezTo>
                  <a:cubicBezTo>
                    <a:pt x="3614" y="5674"/>
                    <a:pt x="3658" y="5790"/>
                    <a:pt x="3730" y="5968"/>
                  </a:cubicBezTo>
                  <a:cubicBezTo>
                    <a:pt x="2775" y="5130"/>
                    <a:pt x="2748" y="3220"/>
                    <a:pt x="3596" y="1909"/>
                  </a:cubicBezTo>
                  <a:lnTo>
                    <a:pt x="3596" y="1909"/>
                  </a:lnTo>
                  <a:cubicBezTo>
                    <a:pt x="3400" y="1980"/>
                    <a:pt x="3275" y="2141"/>
                    <a:pt x="3168" y="2319"/>
                  </a:cubicBezTo>
                  <a:cubicBezTo>
                    <a:pt x="2731" y="3060"/>
                    <a:pt x="2606" y="3863"/>
                    <a:pt x="2739" y="4719"/>
                  </a:cubicBezTo>
                  <a:cubicBezTo>
                    <a:pt x="2882" y="5585"/>
                    <a:pt x="3337" y="6271"/>
                    <a:pt x="3935" y="6878"/>
                  </a:cubicBezTo>
                  <a:cubicBezTo>
                    <a:pt x="4185" y="7128"/>
                    <a:pt x="4434" y="7387"/>
                    <a:pt x="4675" y="7654"/>
                  </a:cubicBezTo>
                  <a:cubicBezTo>
                    <a:pt x="5086" y="8118"/>
                    <a:pt x="5309" y="8707"/>
                    <a:pt x="5621" y="9242"/>
                  </a:cubicBezTo>
                  <a:cubicBezTo>
                    <a:pt x="5637" y="9266"/>
                    <a:pt x="5631" y="9305"/>
                    <a:pt x="5637" y="9339"/>
                  </a:cubicBezTo>
                  <a:lnTo>
                    <a:pt x="5637" y="9339"/>
                  </a:lnTo>
                  <a:cubicBezTo>
                    <a:pt x="4175" y="8170"/>
                    <a:pt x="3069" y="6717"/>
                    <a:pt x="2436" y="4915"/>
                  </a:cubicBezTo>
                  <a:cubicBezTo>
                    <a:pt x="2177" y="4193"/>
                    <a:pt x="2106" y="3435"/>
                    <a:pt x="2222" y="2658"/>
                  </a:cubicBezTo>
                  <a:cubicBezTo>
                    <a:pt x="2347" y="1864"/>
                    <a:pt x="2748" y="1374"/>
                    <a:pt x="3444" y="1195"/>
                  </a:cubicBezTo>
                  <a:cubicBezTo>
                    <a:pt x="3600" y="1156"/>
                    <a:pt x="3757" y="1138"/>
                    <a:pt x="3912" y="1138"/>
                  </a:cubicBezTo>
                  <a:cubicBezTo>
                    <a:pt x="4502" y="1138"/>
                    <a:pt x="5059" y="1411"/>
                    <a:pt x="5398" y="1891"/>
                  </a:cubicBezTo>
                  <a:cubicBezTo>
                    <a:pt x="5612" y="2186"/>
                    <a:pt x="5648" y="2534"/>
                    <a:pt x="5719" y="2890"/>
                  </a:cubicBezTo>
                  <a:cubicBezTo>
                    <a:pt x="5746" y="2766"/>
                    <a:pt x="5790" y="2641"/>
                    <a:pt x="5790" y="2507"/>
                  </a:cubicBezTo>
                  <a:cubicBezTo>
                    <a:pt x="5790" y="2007"/>
                    <a:pt x="5576" y="1597"/>
                    <a:pt x="5175" y="1320"/>
                  </a:cubicBezTo>
                  <a:cubicBezTo>
                    <a:pt x="4787" y="1050"/>
                    <a:pt x="4385" y="918"/>
                    <a:pt x="3974" y="918"/>
                  </a:cubicBezTo>
                  <a:cubicBezTo>
                    <a:pt x="3639" y="918"/>
                    <a:pt x="3298" y="1005"/>
                    <a:pt x="2954" y="1178"/>
                  </a:cubicBezTo>
                  <a:cubicBezTo>
                    <a:pt x="2534" y="1383"/>
                    <a:pt x="2302" y="1775"/>
                    <a:pt x="2169" y="2221"/>
                  </a:cubicBezTo>
                  <a:cubicBezTo>
                    <a:pt x="1919" y="3105"/>
                    <a:pt x="1990" y="3988"/>
                    <a:pt x="2213" y="4871"/>
                  </a:cubicBezTo>
                  <a:cubicBezTo>
                    <a:pt x="2374" y="5513"/>
                    <a:pt x="2659" y="6111"/>
                    <a:pt x="2971" y="6682"/>
                  </a:cubicBezTo>
                  <a:cubicBezTo>
                    <a:pt x="3043" y="6807"/>
                    <a:pt x="3087" y="6941"/>
                    <a:pt x="3150" y="7065"/>
                  </a:cubicBezTo>
                  <a:cubicBezTo>
                    <a:pt x="3114" y="7039"/>
                    <a:pt x="3052" y="7021"/>
                    <a:pt x="3034" y="6985"/>
                  </a:cubicBezTo>
                  <a:cubicBezTo>
                    <a:pt x="2508" y="6263"/>
                    <a:pt x="2061" y="5495"/>
                    <a:pt x="1847" y="4621"/>
                  </a:cubicBezTo>
                  <a:cubicBezTo>
                    <a:pt x="1722" y="4104"/>
                    <a:pt x="1669" y="3577"/>
                    <a:pt x="1749" y="3042"/>
                  </a:cubicBezTo>
                  <a:cubicBezTo>
                    <a:pt x="1758" y="2980"/>
                    <a:pt x="1749" y="2917"/>
                    <a:pt x="1749" y="2783"/>
                  </a:cubicBezTo>
                  <a:cubicBezTo>
                    <a:pt x="1598" y="3033"/>
                    <a:pt x="1580" y="3247"/>
                    <a:pt x="1562" y="3470"/>
                  </a:cubicBezTo>
                  <a:cubicBezTo>
                    <a:pt x="1482" y="4425"/>
                    <a:pt x="1669" y="5317"/>
                    <a:pt x="2124" y="6155"/>
                  </a:cubicBezTo>
                  <a:cubicBezTo>
                    <a:pt x="2282" y="6462"/>
                    <a:pt x="2457" y="6752"/>
                    <a:pt x="2632" y="7050"/>
                  </a:cubicBezTo>
                  <a:lnTo>
                    <a:pt x="2632" y="7050"/>
                  </a:lnTo>
                  <a:cubicBezTo>
                    <a:pt x="2537" y="6981"/>
                    <a:pt x="2434" y="6920"/>
                    <a:pt x="2356" y="6833"/>
                  </a:cubicBezTo>
                  <a:cubicBezTo>
                    <a:pt x="1847" y="6271"/>
                    <a:pt x="1473" y="5638"/>
                    <a:pt x="1268" y="4898"/>
                  </a:cubicBezTo>
                  <a:cubicBezTo>
                    <a:pt x="1205" y="4657"/>
                    <a:pt x="1143" y="4425"/>
                    <a:pt x="1053" y="4193"/>
                  </a:cubicBezTo>
                  <a:lnTo>
                    <a:pt x="1053" y="4193"/>
                  </a:lnTo>
                  <a:cubicBezTo>
                    <a:pt x="1036" y="4594"/>
                    <a:pt x="1116" y="4987"/>
                    <a:pt x="1241" y="5370"/>
                  </a:cubicBezTo>
                  <a:cubicBezTo>
                    <a:pt x="1428" y="5915"/>
                    <a:pt x="1722" y="6396"/>
                    <a:pt x="2088" y="6833"/>
                  </a:cubicBezTo>
                  <a:cubicBezTo>
                    <a:pt x="3078" y="8056"/>
                    <a:pt x="4283" y="9037"/>
                    <a:pt x="5621" y="9849"/>
                  </a:cubicBezTo>
                  <a:cubicBezTo>
                    <a:pt x="5743" y="9919"/>
                    <a:pt x="5857" y="10014"/>
                    <a:pt x="5971" y="10102"/>
                  </a:cubicBezTo>
                  <a:lnTo>
                    <a:pt x="5971" y="10102"/>
                  </a:lnTo>
                  <a:cubicBezTo>
                    <a:pt x="4122" y="9459"/>
                    <a:pt x="2576" y="8381"/>
                    <a:pt x="1508" y="6655"/>
                  </a:cubicBezTo>
                  <a:cubicBezTo>
                    <a:pt x="1053" y="5915"/>
                    <a:pt x="750" y="5112"/>
                    <a:pt x="670" y="4229"/>
                  </a:cubicBezTo>
                  <a:cubicBezTo>
                    <a:pt x="545" y="2810"/>
                    <a:pt x="1303" y="1035"/>
                    <a:pt x="2945" y="562"/>
                  </a:cubicBezTo>
                  <a:cubicBezTo>
                    <a:pt x="3194" y="493"/>
                    <a:pt x="3436" y="459"/>
                    <a:pt x="3673" y="459"/>
                  </a:cubicBezTo>
                  <a:close/>
                  <a:moveTo>
                    <a:pt x="8752" y="10192"/>
                  </a:moveTo>
                  <a:cubicBezTo>
                    <a:pt x="8760" y="10198"/>
                    <a:pt x="8769" y="10205"/>
                    <a:pt x="8779" y="10215"/>
                  </a:cubicBezTo>
                  <a:cubicBezTo>
                    <a:pt x="8770" y="10206"/>
                    <a:pt x="8761" y="10206"/>
                    <a:pt x="8752" y="10197"/>
                  </a:cubicBezTo>
                  <a:cubicBezTo>
                    <a:pt x="8752" y="10195"/>
                    <a:pt x="8752" y="10194"/>
                    <a:pt x="8752" y="10192"/>
                  </a:cubicBezTo>
                  <a:close/>
                  <a:moveTo>
                    <a:pt x="25896" y="3703"/>
                  </a:moveTo>
                  <a:cubicBezTo>
                    <a:pt x="26403" y="3703"/>
                    <a:pt x="26900" y="3788"/>
                    <a:pt x="27370" y="4023"/>
                  </a:cubicBezTo>
                  <a:cubicBezTo>
                    <a:pt x="27611" y="4148"/>
                    <a:pt x="27861" y="4309"/>
                    <a:pt x="28048" y="4505"/>
                  </a:cubicBezTo>
                  <a:cubicBezTo>
                    <a:pt x="28468" y="4951"/>
                    <a:pt x="28628" y="5495"/>
                    <a:pt x="28450" y="6120"/>
                  </a:cubicBezTo>
                  <a:cubicBezTo>
                    <a:pt x="28280" y="6709"/>
                    <a:pt x="27933" y="7119"/>
                    <a:pt x="27335" y="7271"/>
                  </a:cubicBezTo>
                  <a:cubicBezTo>
                    <a:pt x="27229" y="7297"/>
                    <a:pt x="27126" y="7311"/>
                    <a:pt x="27026" y="7311"/>
                  </a:cubicBezTo>
                  <a:cubicBezTo>
                    <a:pt x="26754" y="7311"/>
                    <a:pt x="26504" y="7212"/>
                    <a:pt x="26282" y="7003"/>
                  </a:cubicBezTo>
                  <a:cubicBezTo>
                    <a:pt x="25863" y="6619"/>
                    <a:pt x="25907" y="5915"/>
                    <a:pt x="26353" y="5576"/>
                  </a:cubicBezTo>
                  <a:cubicBezTo>
                    <a:pt x="26474" y="5488"/>
                    <a:pt x="26595" y="5443"/>
                    <a:pt x="26709" y="5443"/>
                  </a:cubicBezTo>
                  <a:cubicBezTo>
                    <a:pt x="26872" y="5443"/>
                    <a:pt x="27019" y="5534"/>
                    <a:pt x="27130" y="5718"/>
                  </a:cubicBezTo>
                  <a:cubicBezTo>
                    <a:pt x="27237" y="5888"/>
                    <a:pt x="27299" y="6093"/>
                    <a:pt x="27388" y="6316"/>
                  </a:cubicBezTo>
                  <a:cubicBezTo>
                    <a:pt x="27585" y="6084"/>
                    <a:pt x="27495" y="5790"/>
                    <a:pt x="27540" y="5549"/>
                  </a:cubicBezTo>
                  <a:cubicBezTo>
                    <a:pt x="27585" y="5317"/>
                    <a:pt x="27478" y="5058"/>
                    <a:pt x="27433" y="4826"/>
                  </a:cubicBezTo>
                  <a:lnTo>
                    <a:pt x="27433" y="4826"/>
                  </a:lnTo>
                  <a:cubicBezTo>
                    <a:pt x="27763" y="4942"/>
                    <a:pt x="28022" y="5344"/>
                    <a:pt x="27995" y="5790"/>
                  </a:cubicBezTo>
                  <a:cubicBezTo>
                    <a:pt x="27986" y="6027"/>
                    <a:pt x="27934" y="6264"/>
                    <a:pt x="27898" y="6510"/>
                  </a:cubicBezTo>
                  <a:lnTo>
                    <a:pt x="27898" y="6510"/>
                  </a:lnTo>
                  <a:cubicBezTo>
                    <a:pt x="28432" y="5744"/>
                    <a:pt x="28182" y="5076"/>
                    <a:pt x="27665" y="4630"/>
                  </a:cubicBezTo>
                  <a:cubicBezTo>
                    <a:pt x="27129" y="4172"/>
                    <a:pt x="26506" y="3984"/>
                    <a:pt x="25842" y="3984"/>
                  </a:cubicBezTo>
                  <a:cubicBezTo>
                    <a:pt x="25743" y="3984"/>
                    <a:pt x="25643" y="3988"/>
                    <a:pt x="25542" y="3997"/>
                  </a:cubicBezTo>
                  <a:cubicBezTo>
                    <a:pt x="24578" y="4086"/>
                    <a:pt x="23677" y="4443"/>
                    <a:pt x="22812" y="4853"/>
                  </a:cubicBezTo>
                  <a:cubicBezTo>
                    <a:pt x="22027" y="5219"/>
                    <a:pt x="21268" y="5665"/>
                    <a:pt x="20501" y="6093"/>
                  </a:cubicBezTo>
                  <a:cubicBezTo>
                    <a:pt x="19877" y="6450"/>
                    <a:pt x="19270" y="6842"/>
                    <a:pt x="18726" y="7333"/>
                  </a:cubicBezTo>
                  <a:cubicBezTo>
                    <a:pt x="18655" y="7396"/>
                    <a:pt x="18556" y="7440"/>
                    <a:pt x="18476" y="7494"/>
                  </a:cubicBezTo>
                  <a:lnTo>
                    <a:pt x="18485" y="7494"/>
                  </a:lnTo>
                  <a:cubicBezTo>
                    <a:pt x="18574" y="7467"/>
                    <a:pt x="18681" y="7467"/>
                    <a:pt x="18762" y="7422"/>
                  </a:cubicBezTo>
                  <a:cubicBezTo>
                    <a:pt x="19422" y="7030"/>
                    <a:pt x="20082" y="6628"/>
                    <a:pt x="20751" y="6236"/>
                  </a:cubicBezTo>
                  <a:cubicBezTo>
                    <a:pt x="20775" y="6220"/>
                    <a:pt x="20798" y="6190"/>
                    <a:pt x="20822" y="6165"/>
                  </a:cubicBezTo>
                  <a:lnTo>
                    <a:pt x="20822" y="6165"/>
                  </a:lnTo>
                  <a:cubicBezTo>
                    <a:pt x="20787" y="6236"/>
                    <a:pt x="20778" y="6343"/>
                    <a:pt x="20724" y="6387"/>
                  </a:cubicBezTo>
                  <a:cubicBezTo>
                    <a:pt x="20555" y="6521"/>
                    <a:pt x="20376" y="6646"/>
                    <a:pt x="20198" y="6762"/>
                  </a:cubicBezTo>
                  <a:cubicBezTo>
                    <a:pt x="18824" y="7610"/>
                    <a:pt x="17557" y="8582"/>
                    <a:pt x="16576" y="9893"/>
                  </a:cubicBezTo>
                  <a:cubicBezTo>
                    <a:pt x="16505" y="9992"/>
                    <a:pt x="16442" y="10090"/>
                    <a:pt x="16362" y="10215"/>
                  </a:cubicBezTo>
                  <a:cubicBezTo>
                    <a:pt x="16166" y="9992"/>
                    <a:pt x="16166" y="9822"/>
                    <a:pt x="16183" y="9644"/>
                  </a:cubicBezTo>
                  <a:cubicBezTo>
                    <a:pt x="16219" y="9180"/>
                    <a:pt x="16424" y="8796"/>
                    <a:pt x="16746" y="8484"/>
                  </a:cubicBezTo>
                  <a:cubicBezTo>
                    <a:pt x="17058" y="8189"/>
                    <a:pt x="17397" y="7913"/>
                    <a:pt x="17727" y="7636"/>
                  </a:cubicBezTo>
                  <a:cubicBezTo>
                    <a:pt x="18102" y="7324"/>
                    <a:pt x="18476" y="7021"/>
                    <a:pt x="18860" y="6718"/>
                  </a:cubicBezTo>
                  <a:cubicBezTo>
                    <a:pt x="18904" y="6682"/>
                    <a:pt x="18967" y="6655"/>
                    <a:pt x="19020" y="6619"/>
                  </a:cubicBezTo>
                  <a:cubicBezTo>
                    <a:pt x="19003" y="6593"/>
                    <a:pt x="18976" y="6557"/>
                    <a:pt x="18958" y="6521"/>
                  </a:cubicBezTo>
                  <a:cubicBezTo>
                    <a:pt x="18797" y="6593"/>
                    <a:pt x="18628" y="6664"/>
                    <a:pt x="18467" y="6735"/>
                  </a:cubicBezTo>
                  <a:cubicBezTo>
                    <a:pt x="17798" y="7065"/>
                    <a:pt x="17183" y="7476"/>
                    <a:pt x="16647" y="7993"/>
                  </a:cubicBezTo>
                  <a:cubicBezTo>
                    <a:pt x="15889" y="8734"/>
                    <a:pt x="14988" y="9171"/>
                    <a:pt x="13953" y="9251"/>
                  </a:cubicBezTo>
                  <a:cubicBezTo>
                    <a:pt x="13705" y="9270"/>
                    <a:pt x="13457" y="9280"/>
                    <a:pt x="13210" y="9280"/>
                  </a:cubicBezTo>
                  <a:cubicBezTo>
                    <a:pt x="12410" y="9280"/>
                    <a:pt x="11619" y="9175"/>
                    <a:pt x="10849" y="8930"/>
                  </a:cubicBezTo>
                  <a:cubicBezTo>
                    <a:pt x="10322" y="8769"/>
                    <a:pt x="9974" y="8377"/>
                    <a:pt x="9618" y="8002"/>
                  </a:cubicBezTo>
                  <a:cubicBezTo>
                    <a:pt x="9528" y="7913"/>
                    <a:pt x="9484" y="7717"/>
                    <a:pt x="9519" y="7601"/>
                  </a:cubicBezTo>
                  <a:cubicBezTo>
                    <a:pt x="9644" y="7110"/>
                    <a:pt x="9742" y="6628"/>
                    <a:pt x="9609" y="6040"/>
                  </a:cubicBezTo>
                  <a:lnTo>
                    <a:pt x="9609" y="6040"/>
                  </a:lnTo>
                  <a:cubicBezTo>
                    <a:pt x="9867" y="6147"/>
                    <a:pt x="10055" y="6218"/>
                    <a:pt x="10224" y="6298"/>
                  </a:cubicBezTo>
                  <a:cubicBezTo>
                    <a:pt x="10670" y="6512"/>
                    <a:pt x="11116" y="6744"/>
                    <a:pt x="11562" y="6941"/>
                  </a:cubicBezTo>
                  <a:cubicBezTo>
                    <a:pt x="12284" y="7263"/>
                    <a:pt x="13034" y="7380"/>
                    <a:pt x="13795" y="7380"/>
                  </a:cubicBezTo>
                  <a:cubicBezTo>
                    <a:pt x="14087" y="7380"/>
                    <a:pt x="14381" y="7363"/>
                    <a:pt x="14676" y="7333"/>
                  </a:cubicBezTo>
                  <a:cubicBezTo>
                    <a:pt x="16353" y="7155"/>
                    <a:pt x="17923" y="6610"/>
                    <a:pt x="19458" y="5932"/>
                  </a:cubicBezTo>
                  <a:cubicBezTo>
                    <a:pt x="20528" y="5460"/>
                    <a:pt x="21590" y="4987"/>
                    <a:pt x="22660" y="4523"/>
                  </a:cubicBezTo>
                  <a:cubicBezTo>
                    <a:pt x="23481" y="4166"/>
                    <a:pt x="24328" y="3863"/>
                    <a:pt x="25221" y="3747"/>
                  </a:cubicBezTo>
                  <a:cubicBezTo>
                    <a:pt x="25447" y="3720"/>
                    <a:pt x="25672" y="3703"/>
                    <a:pt x="25896" y="3703"/>
                  </a:cubicBezTo>
                  <a:close/>
                  <a:moveTo>
                    <a:pt x="6915" y="5388"/>
                  </a:moveTo>
                  <a:cubicBezTo>
                    <a:pt x="6941" y="5393"/>
                    <a:pt x="6961" y="5393"/>
                    <a:pt x="6976" y="5393"/>
                  </a:cubicBezTo>
                  <a:cubicBezTo>
                    <a:pt x="6990" y="5393"/>
                    <a:pt x="6999" y="5393"/>
                    <a:pt x="7004" y="5397"/>
                  </a:cubicBezTo>
                  <a:cubicBezTo>
                    <a:pt x="7396" y="5968"/>
                    <a:pt x="7958" y="6307"/>
                    <a:pt x="8565" y="6593"/>
                  </a:cubicBezTo>
                  <a:cubicBezTo>
                    <a:pt x="8815" y="6709"/>
                    <a:pt x="9047" y="6851"/>
                    <a:pt x="9270" y="6976"/>
                  </a:cubicBezTo>
                  <a:cubicBezTo>
                    <a:pt x="9207" y="7342"/>
                    <a:pt x="9163" y="7645"/>
                    <a:pt x="9118" y="7975"/>
                  </a:cubicBezTo>
                  <a:cubicBezTo>
                    <a:pt x="8868" y="7886"/>
                    <a:pt x="8717" y="7663"/>
                    <a:pt x="8529" y="7485"/>
                  </a:cubicBezTo>
                  <a:cubicBezTo>
                    <a:pt x="8342" y="7315"/>
                    <a:pt x="8163" y="7128"/>
                    <a:pt x="7976" y="6958"/>
                  </a:cubicBezTo>
                  <a:cubicBezTo>
                    <a:pt x="7780" y="6780"/>
                    <a:pt x="7575" y="6619"/>
                    <a:pt x="7343" y="6486"/>
                  </a:cubicBezTo>
                  <a:lnTo>
                    <a:pt x="7343" y="6486"/>
                  </a:lnTo>
                  <a:cubicBezTo>
                    <a:pt x="8012" y="7387"/>
                    <a:pt x="8690" y="8288"/>
                    <a:pt x="9698" y="8823"/>
                  </a:cubicBezTo>
                  <a:cubicBezTo>
                    <a:pt x="10688" y="9349"/>
                    <a:pt x="11750" y="9545"/>
                    <a:pt x="12856" y="9635"/>
                  </a:cubicBezTo>
                  <a:cubicBezTo>
                    <a:pt x="12484" y="9705"/>
                    <a:pt x="12114" y="9746"/>
                    <a:pt x="11745" y="9746"/>
                  </a:cubicBezTo>
                  <a:cubicBezTo>
                    <a:pt x="11274" y="9746"/>
                    <a:pt x="10806" y="9679"/>
                    <a:pt x="10340" y="9519"/>
                  </a:cubicBezTo>
                  <a:cubicBezTo>
                    <a:pt x="9537" y="9251"/>
                    <a:pt x="8859" y="8725"/>
                    <a:pt x="8119" y="8314"/>
                  </a:cubicBezTo>
                  <a:lnTo>
                    <a:pt x="8119" y="8314"/>
                  </a:lnTo>
                  <a:cubicBezTo>
                    <a:pt x="8725" y="9001"/>
                    <a:pt x="9466" y="9483"/>
                    <a:pt x="10313" y="9786"/>
                  </a:cubicBezTo>
                  <a:cubicBezTo>
                    <a:pt x="10867" y="9990"/>
                    <a:pt x="11432" y="10069"/>
                    <a:pt x="12006" y="10069"/>
                  </a:cubicBezTo>
                  <a:cubicBezTo>
                    <a:pt x="12310" y="10069"/>
                    <a:pt x="12618" y="10047"/>
                    <a:pt x="12927" y="10009"/>
                  </a:cubicBezTo>
                  <a:cubicBezTo>
                    <a:pt x="12927" y="10036"/>
                    <a:pt x="12936" y="10072"/>
                    <a:pt x="12945" y="10107"/>
                  </a:cubicBezTo>
                  <a:cubicBezTo>
                    <a:pt x="12713" y="10152"/>
                    <a:pt x="12490" y="10215"/>
                    <a:pt x="12258" y="10241"/>
                  </a:cubicBezTo>
                  <a:cubicBezTo>
                    <a:pt x="12027" y="10267"/>
                    <a:pt x="11799" y="10281"/>
                    <a:pt x="11574" y="10281"/>
                  </a:cubicBezTo>
                  <a:cubicBezTo>
                    <a:pt x="10633" y="10281"/>
                    <a:pt x="9744" y="10044"/>
                    <a:pt x="8931" y="9483"/>
                  </a:cubicBezTo>
                  <a:cubicBezTo>
                    <a:pt x="8279" y="9037"/>
                    <a:pt x="7664" y="8537"/>
                    <a:pt x="7245" y="7842"/>
                  </a:cubicBezTo>
                  <a:cubicBezTo>
                    <a:pt x="7057" y="7538"/>
                    <a:pt x="6932" y="7217"/>
                    <a:pt x="6923" y="6860"/>
                  </a:cubicBezTo>
                  <a:cubicBezTo>
                    <a:pt x="6906" y="6494"/>
                    <a:pt x="6888" y="6129"/>
                    <a:pt x="6888" y="5772"/>
                  </a:cubicBezTo>
                  <a:cubicBezTo>
                    <a:pt x="6879" y="5647"/>
                    <a:pt x="6906" y="5513"/>
                    <a:pt x="6915" y="5388"/>
                  </a:cubicBezTo>
                  <a:close/>
                  <a:moveTo>
                    <a:pt x="4390" y="5718"/>
                  </a:moveTo>
                  <a:cubicBezTo>
                    <a:pt x="4533" y="5816"/>
                    <a:pt x="4622" y="5852"/>
                    <a:pt x="4684" y="5924"/>
                  </a:cubicBezTo>
                  <a:cubicBezTo>
                    <a:pt x="5005" y="6254"/>
                    <a:pt x="5371" y="6486"/>
                    <a:pt x="5782" y="6682"/>
                  </a:cubicBezTo>
                  <a:cubicBezTo>
                    <a:pt x="5915" y="6744"/>
                    <a:pt x="6040" y="6833"/>
                    <a:pt x="6183" y="6896"/>
                  </a:cubicBezTo>
                  <a:cubicBezTo>
                    <a:pt x="6442" y="7012"/>
                    <a:pt x="6576" y="7199"/>
                    <a:pt x="6656" y="7494"/>
                  </a:cubicBezTo>
                  <a:cubicBezTo>
                    <a:pt x="6727" y="7743"/>
                    <a:pt x="6879" y="7984"/>
                    <a:pt x="7048" y="8189"/>
                  </a:cubicBezTo>
                  <a:cubicBezTo>
                    <a:pt x="7325" y="8528"/>
                    <a:pt x="7637" y="8823"/>
                    <a:pt x="7940" y="9144"/>
                  </a:cubicBezTo>
                  <a:cubicBezTo>
                    <a:pt x="7940" y="9144"/>
                    <a:pt x="8163" y="9314"/>
                    <a:pt x="8163" y="9314"/>
                  </a:cubicBezTo>
                  <a:cubicBezTo>
                    <a:pt x="8065" y="9287"/>
                    <a:pt x="7735" y="9091"/>
                    <a:pt x="7637" y="9055"/>
                  </a:cubicBezTo>
                  <a:cubicBezTo>
                    <a:pt x="7509" y="9004"/>
                    <a:pt x="7381" y="8928"/>
                    <a:pt x="7253" y="8867"/>
                  </a:cubicBezTo>
                  <a:lnTo>
                    <a:pt x="7253" y="8867"/>
                  </a:lnTo>
                  <a:cubicBezTo>
                    <a:pt x="7433" y="9231"/>
                    <a:pt x="7758" y="9460"/>
                    <a:pt x="8065" y="9697"/>
                  </a:cubicBezTo>
                  <a:cubicBezTo>
                    <a:pt x="8269" y="9858"/>
                    <a:pt x="8488" y="10003"/>
                    <a:pt x="8700" y="10154"/>
                  </a:cubicBezTo>
                  <a:lnTo>
                    <a:pt x="8700" y="10154"/>
                  </a:lnTo>
                  <a:cubicBezTo>
                    <a:pt x="8550" y="10104"/>
                    <a:pt x="8384" y="10081"/>
                    <a:pt x="8262" y="9992"/>
                  </a:cubicBezTo>
                  <a:cubicBezTo>
                    <a:pt x="7851" y="9688"/>
                    <a:pt x="7450" y="9376"/>
                    <a:pt x="7075" y="9037"/>
                  </a:cubicBezTo>
                  <a:cubicBezTo>
                    <a:pt x="6683" y="8671"/>
                    <a:pt x="6335" y="8261"/>
                    <a:pt x="5960" y="7877"/>
                  </a:cubicBezTo>
                  <a:cubicBezTo>
                    <a:pt x="5862" y="7779"/>
                    <a:pt x="5398" y="7173"/>
                    <a:pt x="5398" y="7172"/>
                  </a:cubicBezTo>
                  <a:lnTo>
                    <a:pt x="5398" y="7172"/>
                  </a:lnTo>
                  <a:cubicBezTo>
                    <a:pt x="5407" y="7226"/>
                    <a:pt x="5603" y="7601"/>
                    <a:pt x="5692" y="7752"/>
                  </a:cubicBezTo>
                  <a:cubicBezTo>
                    <a:pt x="6486" y="9055"/>
                    <a:pt x="7441" y="10170"/>
                    <a:pt x="8904" y="10705"/>
                  </a:cubicBezTo>
                  <a:cubicBezTo>
                    <a:pt x="8816" y="10728"/>
                    <a:pt x="8730" y="10740"/>
                    <a:pt x="8644" y="10740"/>
                  </a:cubicBezTo>
                  <a:cubicBezTo>
                    <a:pt x="8531" y="10740"/>
                    <a:pt x="8418" y="10719"/>
                    <a:pt x="8306" y="10678"/>
                  </a:cubicBezTo>
                  <a:cubicBezTo>
                    <a:pt x="7923" y="10527"/>
                    <a:pt x="7548" y="10384"/>
                    <a:pt x="7173" y="10232"/>
                  </a:cubicBezTo>
                  <a:cubicBezTo>
                    <a:pt x="6736" y="10045"/>
                    <a:pt x="6415" y="9724"/>
                    <a:pt x="6138" y="9340"/>
                  </a:cubicBezTo>
                  <a:cubicBezTo>
                    <a:pt x="5960" y="9091"/>
                    <a:pt x="5799" y="8823"/>
                    <a:pt x="5666" y="8546"/>
                  </a:cubicBezTo>
                  <a:cubicBezTo>
                    <a:pt x="5380" y="7984"/>
                    <a:pt x="5068" y="7440"/>
                    <a:pt x="4657" y="6949"/>
                  </a:cubicBezTo>
                  <a:cubicBezTo>
                    <a:pt x="4479" y="6726"/>
                    <a:pt x="4363" y="6468"/>
                    <a:pt x="4336" y="6182"/>
                  </a:cubicBezTo>
                  <a:cubicBezTo>
                    <a:pt x="4327" y="6048"/>
                    <a:pt x="4372" y="5915"/>
                    <a:pt x="4390" y="5718"/>
                  </a:cubicBezTo>
                  <a:close/>
                  <a:moveTo>
                    <a:pt x="3756" y="0"/>
                  </a:moveTo>
                  <a:cubicBezTo>
                    <a:pt x="2597" y="0"/>
                    <a:pt x="1660" y="509"/>
                    <a:pt x="982" y="1481"/>
                  </a:cubicBezTo>
                  <a:cubicBezTo>
                    <a:pt x="81" y="2783"/>
                    <a:pt x="1" y="4202"/>
                    <a:pt x="536" y="5665"/>
                  </a:cubicBezTo>
                  <a:cubicBezTo>
                    <a:pt x="1116" y="7244"/>
                    <a:pt x="2142" y="8484"/>
                    <a:pt x="3516" y="9385"/>
                  </a:cubicBezTo>
                  <a:cubicBezTo>
                    <a:pt x="5370" y="10589"/>
                    <a:pt x="7356" y="11238"/>
                    <a:pt x="9474" y="11238"/>
                  </a:cubicBezTo>
                  <a:cubicBezTo>
                    <a:pt x="10056" y="11238"/>
                    <a:pt x="10648" y="11189"/>
                    <a:pt x="11250" y="11089"/>
                  </a:cubicBezTo>
                  <a:cubicBezTo>
                    <a:pt x="12883" y="10821"/>
                    <a:pt x="14381" y="10206"/>
                    <a:pt x="15684" y="9135"/>
                  </a:cubicBezTo>
                  <a:cubicBezTo>
                    <a:pt x="15755" y="9082"/>
                    <a:pt x="15827" y="9046"/>
                    <a:pt x="15943" y="8966"/>
                  </a:cubicBezTo>
                  <a:lnTo>
                    <a:pt x="15943" y="8966"/>
                  </a:lnTo>
                  <a:cubicBezTo>
                    <a:pt x="15925" y="9091"/>
                    <a:pt x="15898" y="9162"/>
                    <a:pt x="15898" y="9233"/>
                  </a:cubicBezTo>
                  <a:cubicBezTo>
                    <a:pt x="15889" y="9528"/>
                    <a:pt x="15853" y="9831"/>
                    <a:pt x="15898" y="10125"/>
                  </a:cubicBezTo>
                  <a:cubicBezTo>
                    <a:pt x="15942" y="10422"/>
                    <a:pt x="16101" y="10580"/>
                    <a:pt x="16299" y="10580"/>
                  </a:cubicBezTo>
                  <a:cubicBezTo>
                    <a:pt x="16421" y="10580"/>
                    <a:pt x="16559" y="10519"/>
                    <a:pt x="16692" y="10393"/>
                  </a:cubicBezTo>
                  <a:cubicBezTo>
                    <a:pt x="16826" y="10268"/>
                    <a:pt x="16924" y="10116"/>
                    <a:pt x="17040" y="9983"/>
                  </a:cubicBezTo>
                  <a:cubicBezTo>
                    <a:pt x="17334" y="9644"/>
                    <a:pt x="17629" y="9305"/>
                    <a:pt x="17932" y="8975"/>
                  </a:cubicBezTo>
                  <a:cubicBezTo>
                    <a:pt x="18012" y="8885"/>
                    <a:pt x="18110" y="8814"/>
                    <a:pt x="18209" y="8734"/>
                  </a:cubicBezTo>
                  <a:lnTo>
                    <a:pt x="18209" y="8734"/>
                  </a:lnTo>
                  <a:cubicBezTo>
                    <a:pt x="18235" y="8876"/>
                    <a:pt x="18209" y="8983"/>
                    <a:pt x="18191" y="9099"/>
                  </a:cubicBezTo>
                  <a:cubicBezTo>
                    <a:pt x="18133" y="9461"/>
                    <a:pt x="18333" y="9724"/>
                    <a:pt x="18635" y="9724"/>
                  </a:cubicBezTo>
                  <a:cubicBezTo>
                    <a:pt x="18705" y="9724"/>
                    <a:pt x="18781" y="9710"/>
                    <a:pt x="18860" y="9679"/>
                  </a:cubicBezTo>
                  <a:cubicBezTo>
                    <a:pt x="19047" y="9608"/>
                    <a:pt x="19252" y="9474"/>
                    <a:pt x="19386" y="9322"/>
                  </a:cubicBezTo>
                  <a:cubicBezTo>
                    <a:pt x="19672" y="8983"/>
                    <a:pt x="19930" y="8609"/>
                    <a:pt x="20189" y="8243"/>
                  </a:cubicBezTo>
                  <a:cubicBezTo>
                    <a:pt x="20501" y="7779"/>
                    <a:pt x="20778" y="7280"/>
                    <a:pt x="21117" y="6825"/>
                  </a:cubicBezTo>
                  <a:cubicBezTo>
                    <a:pt x="22250" y="5317"/>
                    <a:pt x="23784" y="4621"/>
                    <a:pt x="25595" y="4514"/>
                  </a:cubicBezTo>
                  <a:cubicBezTo>
                    <a:pt x="25646" y="4512"/>
                    <a:pt x="25697" y="4510"/>
                    <a:pt x="25747" y="4510"/>
                  </a:cubicBezTo>
                  <a:cubicBezTo>
                    <a:pt x="26078" y="4510"/>
                    <a:pt x="26400" y="4564"/>
                    <a:pt x="26701" y="4719"/>
                  </a:cubicBezTo>
                  <a:cubicBezTo>
                    <a:pt x="26889" y="4808"/>
                    <a:pt x="27067" y="4924"/>
                    <a:pt x="27183" y="5228"/>
                  </a:cubicBezTo>
                  <a:cubicBezTo>
                    <a:pt x="26997" y="5122"/>
                    <a:pt x="26829" y="5072"/>
                    <a:pt x="26672" y="5072"/>
                  </a:cubicBezTo>
                  <a:cubicBezTo>
                    <a:pt x="26498" y="5072"/>
                    <a:pt x="26339" y="5133"/>
                    <a:pt x="26184" y="5246"/>
                  </a:cubicBezTo>
                  <a:cubicBezTo>
                    <a:pt x="25791" y="5522"/>
                    <a:pt x="25631" y="5915"/>
                    <a:pt x="25675" y="6387"/>
                  </a:cubicBezTo>
                  <a:cubicBezTo>
                    <a:pt x="25731" y="7095"/>
                    <a:pt x="26332" y="7597"/>
                    <a:pt x="27024" y="7597"/>
                  </a:cubicBezTo>
                  <a:cubicBezTo>
                    <a:pt x="27109" y="7597"/>
                    <a:pt x="27195" y="7589"/>
                    <a:pt x="27281" y="7574"/>
                  </a:cubicBezTo>
                  <a:cubicBezTo>
                    <a:pt x="28352" y="7369"/>
                    <a:pt x="29039" y="6218"/>
                    <a:pt x="28762" y="5121"/>
                  </a:cubicBezTo>
                  <a:cubicBezTo>
                    <a:pt x="28602" y="4523"/>
                    <a:pt x="28245" y="4095"/>
                    <a:pt x="27727" y="3791"/>
                  </a:cubicBezTo>
                  <a:cubicBezTo>
                    <a:pt x="27146" y="3449"/>
                    <a:pt x="26527" y="3322"/>
                    <a:pt x="25891" y="3322"/>
                  </a:cubicBezTo>
                  <a:cubicBezTo>
                    <a:pt x="25648" y="3322"/>
                    <a:pt x="25404" y="3340"/>
                    <a:pt x="25158" y="3372"/>
                  </a:cubicBezTo>
                  <a:cubicBezTo>
                    <a:pt x="24266" y="3488"/>
                    <a:pt x="23418" y="3791"/>
                    <a:pt x="22589" y="4157"/>
                  </a:cubicBezTo>
                  <a:cubicBezTo>
                    <a:pt x="21563" y="4603"/>
                    <a:pt x="20537" y="5076"/>
                    <a:pt x="19511" y="5549"/>
                  </a:cubicBezTo>
                  <a:cubicBezTo>
                    <a:pt x="18217" y="6147"/>
                    <a:pt x="16897" y="6646"/>
                    <a:pt x="15497" y="6878"/>
                  </a:cubicBezTo>
                  <a:cubicBezTo>
                    <a:pt x="14950" y="6972"/>
                    <a:pt x="14400" y="7038"/>
                    <a:pt x="13851" y="7038"/>
                  </a:cubicBezTo>
                  <a:cubicBezTo>
                    <a:pt x="13459" y="7038"/>
                    <a:pt x="13068" y="7004"/>
                    <a:pt x="12678" y="6923"/>
                  </a:cubicBezTo>
                  <a:cubicBezTo>
                    <a:pt x="12000" y="6780"/>
                    <a:pt x="11384" y="6494"/>
                    <a:pt x="10768" y="6182"/>
                  </a:cubicBezTo>
                  <a:cubicBezTo>
                    <a:pt x="10483" y="6031"/>
                    <a:pt x="10189" y="5870"/>
                    <a:pt x="9885" y="5754"/>
                  </a:cubicBezTo>
                  <a:cubicBezTo>
                    <a:pt x="9756" y="5705"/>
                    <a:pt x="9650" y="5681"/>
                    <a:pt x="9564" y="5681"/>
                  </a:cubicBezTo>
                  <a:cubicBezTo>
                    <a:pt x="9336" y="5681"/>
                    <a:pt x="9255" y="5857"/>
                    <a:pt x="9288" y="6227"/>
                  </a:cubicBezTo>
                  <a:cubicBezTo>
                    <a:pt x="9296" y="6343"/>
                    <a:pt x="9314" y="6459"/>
                    <a:pt x="9332" y="6602"/>
                  </a:cubicBezTo>
                  <a:cubicBezTo>
                    <a:pt x="8467" y="6155"/>
                    <a:pt x="7637" y="5763"/>
                    <a:pt x="7039" y="5023"/>
                  </a:cubicBezTo>
                  <a:cubicBezTo>
                    <a:pt x="7039" y="5014"/>
                    <a:pt x="7022" y="5005"/>
                    <a:pt x="7013" y="4996"/>
                  </a:cubicBezTo>
                  <a:cubicBezTo>
                    <a:pt x="6961" y="4965"/>
                    <a:pt x="6906" y="4948"/>
                    <a:pt x="6854" y="4948"/>
                  </a:cubicBezTo>
                  <a:cubicBezTo>
                    <a:pt x="6773" y="4948"/>
                    <a:pt x="6699" y="4989"/>
                    <a:pt x="6656" y="5076"/>
                  </a:cubicBezTo>
                  <a:cubicBezTo>
                    <a:pt x="6602" y="5183"/>
                    <a:pt x="6558" y="5317"/>
                    <a:pt x="6558" y="5442"/>
                  </a:cubicBezTo>
                  <a:cubicBezTo>
                    <a:pt x="6540" y="5754"/>
                    <a:pt x="6549" y="6066"/>
                    <a:pt x="6540" y="6379"/>
                  </a:cubicBezTo>
                  <a:cubicBezTo>
                    <a:pt x="6531" y="6477"/>
                    <a:pt x="6513" y="6566"/>
                    <a:pt x="6495" y="6691"/>
                  </a:cubicBezTo>
                  <a:cubicBezTo>
                    <a:pt x="5862" y="6352"/>
                    <a:pt x="5193" y="6164"/>
                    <a:pt x="4720" y="5611"/>
                  </a:cubicBezTo>
                  <a:cubicBezTo>
                    <a:pt x="4628" y="5502"/>
                    <a:pt x="4552" y="5453"/>
                    <a:pt x="4469" y="5453"/>
                  </a:cubicBezTo>
                  <a:cubicBezTo>
                    <a:pt x="4383" y="5453"/>
                    <a:pt x="4290" y="5507"/>
                    <a:pt x="4167" y="5602"/>
                  </a:cubicBezTo>
                  <a:cubicBezTo>
                    <a:pt x="4131" y="5629"/>
                    <a:pt x="4087" y="5656"/>
                    <a:pt x="4033" y="5701"/>
                  </a:cubicBezTo>
                  <a:cubicBezTo>
                    <a:pt x="3988" y="5576"/>
                    <a:pt x="3944" y="5477"/>
                    <a:pt x="3926" y="5379"/>
                  </a:cubicBezTo>
                  <a:cubicBezTo>
                    <a:pt x="3890" y="5219"/>
                    <a:pt x="3864" y="5058"/>
                    <a:pt x="3819" y="4817"/>
                  </a:cubicBezTo>
                  <a:lnTo>
                    <a:pt x="3819" y="4817"/>
                  </a:lnTo>
                  <a:cubicBezTo>
                    <a:pt x="3944" y="4889"/>
                    <a:pt x="3997" y="4924"/>
                    <a:pt x="4051" y="4960"/>
                  </a:cubicBezTo>
                  <a:cubicBezTo>
                    <a:pt x="4317" y="5127"/>
                    <a:pt x="4581" y="5207"/>
                    <a:pt x="4839" y="5207"/>
                  </a:cubicBezTo>
                  <a:cubicBezTo>
                    <a:pt x="5162" y="5207"/>
                    <a:pt x="5475" y="5082"/>
                    <a:pt x="5773" y="4844"/>
                  </a:cubicBezTo>
                  <a:cubicBezTo>
                    <a:pt x="6451" y="4309"/>
                    <a:pt x="6736" y="3568"/>
                    <a:pt x="6665" y="2721"/>
                  </a:cubicBezTo>
                  <a:cubicBezTo>
                    <a:pt x="6540" y="1186"/>
                    <a:pt x="5264" y="0"/>
                    <a:pt x="3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43"/>
          <p:cNvGrpSpPr/>
          <p:nvPr/>
        </p:nvGrpSpPr>
        <p:grpSpPr>
          <a:xfrm rot="-1041631" flipH="1">
            <a:off x="1358514" y="4326950"/>
            <a:ext cx="1692416" cy="654959"/>
            <a:chOff x="5524904" y="1859323"/>
            <a:chExt cx="1692320" cy="654923"/>
          </a:xfrm>
        </p:grpSpPr>
        <p:sp>
          <p:nvSpPr>
            <p:cNvPr id="1866" name="Google Shape;1866;p43"/>
            <p:cNvSpPr/>
            <p:nvPr/>
          </p:nvSpPr>
          <p:spPr>
            <a:xfrm>
              <a:off x="5524904" y="1859323"/>
              <a:ext cx="1692320" cy="654923"/>
            </a:xfrm>
            <a:custGeom>
              <a:avLst/>
              <a:gdLst/>
              <a:ahLst/>
              <a:cxnLst/>
              <a:rect l="l" t="t" r="r" b="b"/>
              <a:pathLst>
                <a:path w="29039" h="11238" extrusionOk="0">
                  <a:moveTo>
                    <a:pt x="3756" y="0"/>
                  </a:moveTo>
                  <a:cubicBezTo>
                    <a:pt x="2597" y="0"/>
                    <a:pt x="1660" y="509"/>
                    <a:pt x="982" y="1481"/>
                  </a:cubicBezTo>
                  <a:cubicBezTo>
                    <a:pt x="81" y="2783"/>
                    <a:pt x="1" y="4202"/>
                    <a:pt x="536" y="5665"/>
                  </a:cubicBezTo>
                  <a:cubicBezTo>
                    <a:pt x="1116" y="7244"/>
                    <a:pt x="2142" y="8484"/>
                    <a:pt x="3516" y="9376"/>
                  </a:cubicBezTo>
                  <a:cubicBezTo>
                    <a:pt x="5371" y="10587"/>
                    <a:pt x="7357" y="11238"/>
                    <a:pt x="9476" y="11238"/>
                  </a:cubicBezTo>
                  <a:cubicBezTo>
                    <a:pt x="10057" y="11238"/>
                    <a:pt x="10649" y="11189"/>
                    <a:pt x="11250" y="11089"/>
                  </a:cubicBezTo>
                  <a:cubicBezTo>
                    <a:pt x="12883" y="10821"/>
                    <a:pt x="14381" y="10206"/>
                    <a:pt x="15684" y="9135"/>
                  </a:cubicBezTo>
                  <a:cubicBezTo>
                    <a:pt x="15755" y="9082"/>
                    <a:pt x="15827" y="9046"/>
                    <a:pt x="15943" y="8966"/>
                  </a:cubicBezTo>
                  <a:lnTo>
                    <a:pt x="15943" y="8966"/>
                  </a:lnTo>
                  <a:cubicBezTo>
                    <a:pt x="15925" y="9091"/>
                    <a:pt x="15898" y="9162"/>
                    <a:pt x="15898" y="9233"/>
                  </a:cubicBezTo>
                  <a:cubicBezTo>
                    <a:pt x="15889" y="9528"/>
                    <a:pt x="15853" y="9831"/>
                    <a:pt x="15898" y="10125"/>
                  </a:cubicBezTo>
                  <a:cubicBezTo>
                    <a:pt x="15942" y="10422"/>
                    <a:pt x="16101" y="10580"/>
                    <a:pt x="16299" y="10580"/>
                  </a:cubicBezTo>
                  <a:cubicBezTo>
                    <a:pt x="16421" y="10580"/>
                    <a:pt x="16559" y="10519"/>
                    <a:pt x="16692" y="10393"/>
                  </a:cubicBezTo>
                  <a:cubicBezTo>
                    <a:pt x="16826" y="10268"/>
                    <a:pt x="16924" y="10116"/>
                    <a:pt x="17040" y="9983"/>
                  </a:cubicBezTo>
                  <a:cubicBezTo>
                    <a:pt x="17334" y="9644"/>
                    <a:pt x="17629" y="9305"/>
                    <a:pt x="17932" y="8975"/>
                  </a:cubicBezTo>
                  <a:cubicBezTo>
                    <a:pt x="18012" y="8885"/>
                    <a:pt x="18110" y="8814"/>
                    <a:pt x="18209" y="8734"/>
                  </a:cubicBezTo>
                  <a:lnTo>
                    <a:pt x="18209" y="8734"/>
                  </a:lnTo>
                  <a:cubicBezTo>
                    <a:pt x="18235" y="8876"/>
                    <a:pt x="18209" y="8983"/>
                    <a:pt x="18191" y="9099"/>
                  </a:cubicBezTo>
                  <a:cubicBezTo>
                    <a:pt x="18133" y="9461"/>
                    <a:pt x="18333" y="9724"/>
                    <a:pt x="18635" y="9724"/>
                  </a:cubicBezTo>
                  <a:cubicBezTo>
                    <a:pt x="18705" y="9724"/>
                    <a:pt x="18781" y="9710"/>
                    <a:pt x="18860" y="9679"/>
                  </a:cubicBezTo>
                  <a:cubicBezTo>
                    <a:pt x="19047" y="9608"/>
                    <a:pt x="19252" y="9474"/>
                    <a:pt x="19386" y="9322"/>
                  </a:cubicBezTo>
                  <a:cubicBezTo>
                    <a:pt x="19672" y="8983"/>
                    <a:pt x="19930" y="8609"/>
                    <a:pt x="20189" y="8243"/>
                  </a:cubicBezTo>
                  <a:cubicBezTo>
                    <a:pt x="20501" y="7779"/>
                    <a:pt x="20778" y="7280"/>
                    <a:pt x="21117" y="6825"/>
                  </a:cubicBezTo>
                  <a:cubicBezTo>
                    <a:pt x="22250" y="5317"/>
                    <a:pt x="23784" y="4621"/>
                    <a:pt x="25595" y="4514"/>
                  </a:cubicBezTo>
                  <a:cubicBezTo>
                    <a:pt x="25646" y="4512"/>
                    <a:pt x="25697" y="4510"/>
                    <a:pt x="25747" y="4510"/>
                  </a:cubicBezTo>
                  <a:cubicBezTo>
                    <a:pt x="26078" y="4510"/>
                    <a:pt x="26400" y="4564"/>
                    <a:pt x="26701" y="4719"/>
                  </a:cubicBezTo>
                  <a:cubicBezTo>
                    <a:pt x="26889" y="4808"/>
                    <a:pt x="27067" y="4924"/>
                    <a:pt x="27183" y="5228"/>
                  </a:cubicBezTo>
                  <a:cubicBezTo>
                    <a:pt x="26997" y="5122"/>
                    <a:pt x="26829" y="5072"/>
                    <a:pt x="26672" y="5072"/>
                  </a:cubicBezTo>
                  <a:cubicBezTo>
                    <a:pt x="26498" y="5072"/>
                    <a:pt x="26339" y="5133"/>
                    <a:pt x="26184" y="5246"/>
                  </a:cubicBezTo>
                  <a:cubicBezTo>
                    <a:pt x="25791" y="5522"/>
                    <a:pt x="25631" y="5915"/>
                    <a:pt x="25675" y="6387"/>
                  </a:cubicBezTo>
                  <a:cubicBezTo>
                    <a:pt x="25731" y="7095"/>
                    <a:pt x="26332" y="7597"/>
                    <a:pt x="27024" y="7597"/>
                  </a:cubicBezTo>
                  <a:cubicBezTo>
                    <a:pt x="27109" y="7597"/>
                    <a:pt x="27195" y="7589"/>
                    <a:pt x="27281" y="7574"/>
                  </a:cubicBezTo>
                  <a:cubicBezTo>
                    <a:pt x="28352" y="7369"/>
                    <a:pt x="29039" y="6209"/>
                    <a:pt x="28762" y="5121"/>
                  </a:cubicBezTo>
                  <a:cubicBezTo>
                    <a:pt x="28602" y="4523"/>
                    <a:pt x="28245" y="4095"/>
                    <a:pt x="27727" y="3791"/>
                  </a:cubicBezTo>
                  <a:cubicBezTo>
                    <a:pt x="27146" y="3449"/>
                    <a:pt x="26527" y="3322"/>
                    <a:pt x="25891" y="3322"/>
                  </a:cubicBezTo>
                  <a:cubicBezTo>
                    <a:pt x="25648" y="3322"/>
                    <a:pt x="25404" y="3340"/>
                    <a:pt x="25158" y="3372"/>
                  </a:cubicBezTo>
                  <a:cubicBezTo>
                    <a:pt x="24266" y="3488"/>
                    <a:pt x="23418" y="3791"/>
                    <a:pt x="22589" y="4157"/>
                  </a:cubicBezTo>
                  <a:cubicBezTo>
                    <a:pt x="21563" y="4603"/>
                    <a:pt x="20537" y="5076"/>
                    <a:pt x="19511" y="5549"/>
                  </a:cubicBezTo>
                  <a:cubicBezTo>
                    <a:pt x="18217" y="6147"/>
                    <a:pt x="16897" y="6646"/>
                    <a:pt x="15497" y="6878"/>
                  </a:cubicBezTo>
                  <a:cubicBezTo>
                    <a:pt x="14950" y="6972"/>
                    <a:pt x="14400" y="7038"/>
                    <a:pt x="13851" y="7038"/>
                  </a:cubicBezTo>
                  <a:cubicBezTo>
                    <a:pt x="13459" y="7038"/>
                    <a:pt x="13068" y="7004"/>
                    <a:pt x="12678" y="6923"/>
                  </a:cubicBezTo>
                  <a:cubicBezTo>
                    <a:pt x="12000" y="6780"/>
                    <a:pt x="11384" y="6494"/>
                    <a:pt x="10768" y="6182"/>
                  </a:cubicBezTo>
                  <a:cubicBezTo>
                    <a:pt x="10483" y="6031"/>
                    <a:pt x="10189" y="5870"/>
                    <a:pt x="9885" y="5754"/>
                  </a:cubicBezTo>
                  <a:cubicBezTo>
                    <a:pt x="9756" y="5705"/>
                    <a:pt x="9650" y="5681"/>
                    <a:pt x="9564" y="5681"/>
                  </a:cubicBezTo>
                  <a:cubicBezTo>
                    <a:pt x="9336" y="5681"/>
                    <a:pt x="9255" y="5857"/>
                    <a:pt x="9288" y="6227"/>
                  </a:cubicBezTo>
                  <a:cubicBezTo>
                    <a:pt x="9296" y="6343"/>
                    <a:pt x="9314" y="6459"/>
                    <a:pt x="9332" y="6602"/>
                  </a:cubicBezTo>
                  <a:cubicBezTo>
                    <a:pt x="8467" y="6155"/>
                    <a:pt x="7637" y="5763"/>
                    <a:pt x="7039" y="5023"/>
                  </a:cubicBezTo>
                  <a:cubicBezTo>
                    <a:pt x="7039" y="5014"/>
                    <a:pt x="7022" y="5005"/>
                    <a:pt x="7013" y="4996"/>
                  </a:cubicBezTo>
                  <a:cubicBezTo>
                    <a:pt x="6961" y="4965"/>
                    <a:pt x="6906" y="4948"/>
                    <a:pt x="6854" y="4948"/>
                  </a:cubicBezTo>
                  <a:cubicBezTo>
                    <a:pt x="6773" y="4948"/>
                    <a:pt x="6699" y="4989"/>
                    <a:pt x="6656" y="5076"/>
                  </a:cubicBezTo>
                  <a:cubicBezTo>
                    <a:pt x="6602" y="5183"/>
                    <a:pt x="6558" y="5317"/>
                    <a:pt x="6558" y="5442"/>
                  </a:cubicBezTo>
                  <a:cubicBezTo>
                    <a:pt x="6540" y="5754"/>
                    <a:pt x="6549" y="6066"/>
                    <a:pt x="6540" y="6379"/>
                  </a:cubicBezTo>
                  <a:cubicBezTo>
                    <a:pt x="6531" y="6477"/>
                    <a:pt x="6513" y="6566"/>
                    <a:pt x="6495" y="6691"/>
                  </a:cubicBezTo>
                  <a:cubicBezTo>
                    <a:pt x="5862" y="6352"/>
                    <a:pt x="5193" y="6164"/>
                    <a:pt x="4720" y="5611"/>
                  </a:cubicBezTo>
                  <a:cubicBezTo>
                    <a:pt x="4628" y="5502"/>
                    <a:pt x="4552" y="5453"/>
                    <a:pt x="4469" y="5453"/>
                  </a:cubicBezTo>
                  <a:cubicBezTo>
                    <a:pt x="4383" y="5453"/>
                    <a:pt x="4290" y="5507"/>
                    <a:pt x="4167" y="5602"/>
                  </a:cubicBezTo>
                  <a:cubicBezTo>
                    <a:pt x="4131" y="5629"/>
                    <a:pt x="4087" y="5656"/>
                    <a:pt x="4033" y="5701"/>
                  </a:cubicBezTo>
                  <a:cubicBezTo>
                    <a:pt x="3988" y="5576"/>
                    <a:pt x="3944" y="5477"/>
                    <a:pt x="3926" y="5379"/>
                  </a:cubicBezTo>
                  <a:cubicBezTo>
                    <a:pt x="3890" y="5219"/>
                    <a:pt x="3864" y="5058"/>
                    <a:pt x="3819" y="4817"/>
                  </a:cubicBezTo>
                  <a:lnTo>
                    <a:pt x="3819" y="4817"/>
                  </a:lnTo>
                  <a:cubicBezTo>
                    <a:pt x="3944" y="4889"/>
                    <a:pt x="3997" y="4924"/>
                    <a:pt x="4051" y="4951"/>
                  </a:cubicBezTo>
                  <a:cubicBezTo>
                    <a:pt x="4319" y="5123"/>
                    <a:pt x="4585" y="5205"/>
                    <a:pt x="4845" y="5205"/>
                  </a:cubicBezTo>
                  <a:cubicBezTo>
                    <a:pt x="5165" y="5205"/>
                    <a:pt x="5477" y="5080"/>
                    <a:pt x="5773" y="4844"/>
                  </a:cubicBezTo>
                  <a:cubicBezTo>
                    <a:pt x="6451" y="4309"/>
                    <a:pt x="6736" y="3568"/>
                    <a:pt x="6665" y="2721"/>
                  </a:cubicBezTo>
                  <a:cubicBezTo>
                    <a:pt x="6540" y="1186"/>
                    <a:pt x="5264"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5524904" y="1859323"/>
              <a:ext cx="1692320" cy="654923"/>
            </a:xfrm>
            <a:custGeom>
              <a:avLst/>
              <a:gdLst/>
              <a:ahLst/>
              <a:cxnLst/>
              <a:rect l="l" t="t" r="r" b="b"/>
              <a:pathLst>
                <a:path w="29039" h="11238" extrusionOk="0">
                  <a:moveTo>
                    <a:pt x="1865" y="1552"/>
                  </a:moveTo>
                  <a:cubicBezTo>
                    <a:pt x="1285" y="2079"/>
                    <a:pt x="1027" y="2739"/>
                    <a:pt x="1098" y="3524"/>
                  </a:cubicBezTo>
                  <a:cubicBezTo>
                    <a:pt x="1205" y="2801"/>
                    <a:pt x="1526" y="2177"/>
                    <a:pt x="1865" y="1552"/>
                  </a:cubicBezTo>
                  <a:close/>
                  <a:moveTo>
                    <a:pt x="20831" y="6155"/>
                  </a:moveTo>
                  <a:lnTo>
                    <a:pt x="20831" y="6155"/>
                  </a:lnTo>
                  <a:cubicBezTo>
                    <a:pt x="20831" y="6164"/>
                    <a:pt x="20822" y="6173"/>
                    <a:pt x="20822" y="6182"/>
                  </a:cubicBezTo>
                  <a:cubicBezTo>
                    <a:pt x="20822" y="6174"/>
                    <a:pt x="20822" y="6166"/>
                    <a:pt x="20822" y="6165"/>
                  </a:cubicBezTo>
                  <a:lnTo>
                    <a:pt x="20822" y="6165"/>
                  </a:lnTo>
                  <a:cubicBezTo>
                    <a:pt x="20825" y="6162"/>
                    <a:pt x="20828" y="6158"/>
                    <a:pt x="20831" y="6155"/>
                  </a:cubicBezTo>
                  <a:close/>
                  <a:moveTo>
                    <a:pt x="27898" y="6510"/>
                  </a:moveTo>
                  <a:cubicBezTo>
                    <a:pt x="27898" y="6511"/>
                    <a:pt x="27897" y="6512"/>
                    <a:pt x="27897" y="6512"/>
                  </a:cubicBezTo>
                  <a:cubicBezTo>
                    <a:pt x="27888" y="6530"/>
                    <a:pt x="27888" y="6557"/>
                    <a:pt x="27879" y="6575"/>
                  </a:cubicBezTo>
                  <a:cubicBezTo>
                    <a:pt x="27888" y="6557"/>
                    <a:pt x="27897" y="6539"/>
                    <a:pt x="27897" y="6521"/>
                  </a:cubicBezTo>
                  <a:cubicBezTo>
                    <a:pt x="27897" y="6518"/>
                    <a:pt x="27898" y="6514"/>
                    <a:pt x="27898" y="6510"/>
                  </a:cubicBezTo>
                  <a:close/>
                  <a:moveTo>
                    <a:pt x="26568" y="6271"/>
                  </a:moveTo>
                  <a:lnTo>
                    <a:pt x="26568" y="6271"/>
                  </a:lnTo>
                  <a:cubicBezTo>
                    <a:pt x="26469" y="6494"/>
                    <a:pt x="26514" y="6682"/>
                    <a:pt x="26701" y="6851"/>
                  </a:cubicBezTo>
                  <a:cubicBezTo>
                    <a:pt x="26801" y="6951"/>
                    <a:pt x="26908" y="7000"/>
                    <a:pt x="27033" y="7000"/>
                  </a:cubicBezTo>
                  <a:cubicBezTo>
                    <a:pt x="27142" y="7000"/>
                    <a:pt x="27264" y="6962"/>
                    <a:pt x="27406" y="6887"/>
                  </a:cubicBezTo>
                  <a:cubicBezTo>
                    <a:pt x="26898" y="6735"/>
                    <a:pt x="26898" y="6735"/>
                    <a:pt x="26568" y="6271"/>
                  </a:cubicBezTo>
                  <a:close/>
                  <a:moveTo>
                    <a:pt x="2636" y="7057"/>
                  </a:moveTo>
                  <a:cubicBezTo>
                    <a:pt x="2638" y="7059"/>
                    <a:pt x="2640" y="7062"/>
                    <a:pt x="2641" y="7065"/>
                  </a:cubicBezTo>
                  <a:lnTo>
                    <a:pt x="2623" y="7057"/>
                  </a:lnTo>
                  <a:close/>
                  <a:moveTo>
                    <a:pt x="18057" y="7833"/>
                  </a:moveTo>
                  <a:cubicBezTo>
                    <a:pt x="18051" y="7840"/>
                    <a:pt x="18044" y="7847"/>
                    <a:pt x="18038" y="7854"/>
                  </a:cubicBezTo>
                  <a:lnTo>
                    <a:pt x="18038" y="7854"/>
                  </a:lnTo>
                  <a:cubicBezTo>
                    <a:pt x="18047" y="7850"/>
                    <a:pt x="18057" y="7846"/>
                    <a:pt x="18066" y="7842"/>
                  </a:cubicBezTo>
                  <a:cubicBezTo>
                    <a:pt x="18066" y="7842"/>
                    <a:pt x="18057" y="7833"/>
                    <a:pt x="18057" y="7833"/>
                  </a:cubicBezTo>
                  <a:close/>
                  <a:moveTo>
                    <a:pt x="10099" y="6941"/>
                  </a:moveTo>
                  <a:lnTo>
                    <a:pt x="10099" y="6941"/>
                  </a:lnTo>
                  <a:cubicBezTo>
                    <a:pt x="10090" y="6976"/>
                    <a:pt x="10536" y="7235"/>
                    <a:pt x="10528" y="7262"/>
                  </a:cubicBezTo>
                  <a:cubicBezTo>
                    <a:pt x="11518" y="8029"/>
                    <a:pt x="12678" y="8243"/>
                    <a:pt x="13891" y="8332"/>
                  </a:cubicBezTo>
                  <a:cubicBezTo>
                    <a:pt x="13563" y="8442"/>
                    <a:pt x="13234" y="8497"/>
                    <a:pt x="12906" y="8497"/>
                  </a:cubicBezTo>
                  <a:cubicBezTo>
                    <a:pt x="12699" y="8497"/>
                    <a:pt x="12492" y="8475"/>
                    <a:pt x="12285" y="8430"/>
                  </a:cubicBezTo>
                  <a:cubicBezTo>
                    <a:pt x="11598" y="8288"/>
                    <a:pt x="10920" y="8082"/>
                    <a:pt x="10233" y="7904"/>
                  </a:cubicBezTo>
                  <a:cubicBezTo>
                    <a:pt x="10162" y="7886"/>
                    <a:pt x="10081" y="7877"/>
                    <a:pt x="9957" y="7859"/>
                  </a:cubicBezTo>
                  <a:lnTo>
                    <a:pt x="9957" y="7859"/>
                  </a:lnTo>
                  <a:cubicBezTo>
                    <a:pt x="10641" y="8493"/>
                    <a:pt x="11752" y="8796"/>
                    <a:pt x="12908" y="8796"/>
                  </a:cubicBezTo>
                  <a:cubicBezTo>
                    <a:pt x="14389" y="8796"/>
                    <a:pt x="15945" y="8300"/>
                    <a:pt x="16781" y="7369"/>
                  </a:cubicBezTo>
                  <a:lnTo>
                    <a:pt x="16781" y="7369"/>
                  </a:lnTo>
                  <a:cubicBezTo>
                    <a:pt x="16656" y="7413"/>
                    <a:pt x="16576" y="7431"/>
                    <a:pt x="16496" y="7467"/>
                  </a:cubicBezTo>
                  <a:cubicBezTo>
                    <a:pt x="15703" y="7821"/>
                    <a:pt x="14890" y="7957"/>
                    <a:pt x="14061" y="7957"/>
                  </a:cubicBezTo>
                  <a:cubicBezTo>
                    <a:pt x="13677" y="7957"/>
                    <a:pt x="13290" y="7928"/>
                    <a:pt x="12901" y="7877"/>
                  </a:cubicBezTo>
                  <a:cubicBezTo>
                    <a:pt x="12205" y="7788"/>
                    <a:pt x="11545" y="7574"/>
                    <a:pt x="10902" y="7306"/>
                  </a:cubicBezTo>
                  <a:cubicBezTo>
                    <a:pt x="10786" y="7253"/>
                    <a:pt x="10215" y="6985"/>
                    <a:pt x="10099" y="6941"/>
                  </a:cubicBezTo>
                  <a:close/>
                  <a:moveTo>
                    <a:pt x="7245" y="8850"/>
                  </a:moveTo>
                  <a:lnTo>
                    <a:pt x="7236" y="8859"/>
                  </a:lnTo>
                  <a:cubicBezTo>
                    <a:pt x="7241" y="8861"/>
                    <a:pt x="7247" y="8864"/>
                    <a:pt x="7253" y="8867"/>
                  </a:cubicBezTo>
                  <a:lnTo>
                    <a:pt x="7253" y="8867"/>
                  </a:lnTo>
                  <a:cubicBezTo>
                    <a:pt x="7250" y="8861"/>
                    <a:pt x="7247" y="8855"/>
                    <a:pt x="7245" y="8850"/>
                  </a:cubicBezTo>
                  <a:close/>
                  <a:moveTo>
                    <a:pt x="18038" y="7854"/>
                  </a:moveTo>
                  <a:cubicBezTo>
                    <a:pt x="17399" y="8137"/>
                    <a:pt x="17015" y="8668"/>
                    <a:pt x="16727" y="9294"/>
                  </a:cubicBezTo>
                  <a:lnTo>
                    <a:pt x="16727" y="9294"/>
                  </a:lnTo>
                  <a:cubicBezTo>
                    <a:pt x="17167" y="8811"/>
                    <a:pt x="17607" y="8336"/>
                    <a:pt x="18038" y="7854"/>
                  </a:cubicBezTo>
                  <a:close/>
                  <a:moveTo>
                    <a:pt x="16727" y="9294"/>
                  </a:moveTo>
                  <a:cubicBezTo>
                    <a:pt x="16718" y="9303"/>
                    <a:pt x="16710" y="9313"/>
                    <a:pt x="16701" y="9322"/>
                  </a:cubicBezTo>
                  <a:cubicBezTo>
                    <a:pt x="16701" y="9331"/>
                    <a:pt x="16692" y="9340"/>
                    <a:pt x="16683" y="9349"/>
                  </a:cubicBezTo>
                  <a:cubicBezTo>
                    <a:pt x="16692" y="9340"/>
                    <a:pt x="16701" y="9340"/>
                    <a:pt x="16710" y="9331"/>
                  </a:cubicBezTo>
                  <a:cubicBezTo>
                    <a:pt x="16715" y="9319"/>
                    <a:pt x="16721" y="9306"/>
                    <a:pt x="16727" y="9294"/>
                  </a:cubicBezTo>
                  <a:close/>
                  <a:moveTo>
                    <a:pt x="19832" y="7378"/>
                  </a:moveTo>
                  <a:cubicBezTo>
                    <a:pt x="19734" y="7743"/>
                    <a:pt x="19529" y="7949"/>
                    <a:pt x="19377" y="8181"/>
                  </a:cubicBezTo>
                  <a:cubicBezTo>
                    <a:pt x="19217" y="8421"/>
                    <a:pt x="19038" y="8653"/>
                    <a:pt x="18860" y="8885"/>
                  </a:cubicBezTo>
                  <a:cubicBezTo>
                    <a:pt x="18878" y="8903"/>
                    <a:pt x="18904" y="8921"/>
                    <a:pt x="18922" y="8948"/>
                  </a:cubicBezTo>
                  <a:cubicBezTo>
                    <a:pt x="19186" y="8711"/>
                    <a:pt x="19449" y="8465"/>
                    <a:pt x="19713" y="8227"/>
                  </a:cubicBezTo>
                  <a:lnTo>
                    <a:pt x="19713" y="8227"/>
                  </a:lnTo>
                  <a:cubicBezTo>
                    <a:pt x="19569" y="8712"/>
                    <a:pt x="19249" y="9066"/>
                    <a:pt x="18842" y="9340"/>
                  </a:cubicBezTo>
                  <a:cubicBezTo>
                    <a:pt x="18775" y="9387"/>
                    <a:pt x="18716" y="9410"/>
                    <a:pt x="18667" y="9410"/>
                  </a:cubicBezTo>
                  <a:cubicBezTo>
                    <a:pt x="18568" y="9410"/>
                    <a:pt x="18512" y="9315"/>
                    <a:pt x="18512" y="9135"/>
                  </a:cubicBezTo>
                  <a:cubicBezTo>
                    <a:pt x="18512" y="8930"/>
                    <a:pt x="18539" y="8725"/>
                    <a:pt x="18574" y="8520"/>
                  </a:cubicBezTo>
                  <a:cubicBezTo>
                    <a:pt x="18583" y="8439"/>
                    <a:pt x="18637" y="8350"/>
                    <a:pt x="18699" y="8297"/>
                  </a:cubicBezTo>
                  <a:cubicBezTo>
                    <a:pt x="19056" y="8002"/>
                    <a:pt x="19413" y="7717"/>
                    <a:pt x="19832" y="7378"/>
                  </a:cubicBezTo>
                  <a:close/>
                  <a:moveTo>
                    <a:pt x="3673" y="459"/>
                  </a:moveTo>
                  <a:cubicBezTo>
                    <a:pt x="4140" y="459"/>
                    <a:pt x="4585" y="590"/>
                    <a:pt x="5023" y="839"/>
                  </a:cubicBezTo>
                  <a:cubicBezTo>
                    <a:pt x="5826" y="1285"/>
                    <a:pt x="6058" y="2177"/>
                    <a:pt x="5933" y="2926"/>
                  </a:cubicBezTo>
                  <a:cubicBezTo>
                    <a:pt x="5844" y="3417"/>
                    <a:pt x="5585" y="3783"/>
                    <a:pt x="5148" y="4014"/>
                  </a:cubicBezTo>
                  <a:cubicBezTo>
                    <a:pt x="4961" y="4113"/>
                    <a:pt x="4765" y="4202"/>
                    <a:pt x="4479" y="4327"/>
                  </a:cubicBezTo>
                  <a:cubicBezTo>
                    <a:pt x="4618" y="4350"/>
                    <a:pt x="4704" y="4373"/>
                    <a:pt x="4776" y="4373"/>
                  </a:cubicBezTo>
                  <a:cubicBezTo>
                    <a:pt x="4787" y="4373"/>
                    <a:pt x="4798" y="4372"/>
                    <a:pt x="4809" y="4371"/>
                  </a:cubicBezTo>
                  <a:cubicBezTo>
                    <a:pt x="5416" y="4255"/>
                    <a:pt x="5835" y="3898"/>
                    <a:pt x="6058" y="3310"/>
                  </a:cubicBezTo>
                  <a:cubicBezTo>
                    <a:pt x="6103" y="3203"/>
                    <a:pt x="6138" y="3087"/>
                    <a:pt x="6174" y="2980"/>
                  </a:cubicBezTo>
                  <a:cubicBezTo>
                    <a:pt x="6183" y="2971"/>
                    <a:pt x="6192" y="2962"/>
                    <a:pt x="6237" y="2935"/>
                  </a:cubicBezTo>
                  <a:lnTo>
                    <a:pt x="6237" y="2935"/>
                  </a:lnTo>
                  <a:cubicBezTo>
                    <a:pt x="6201" y="3702"/>
                    <a:pt x="5942" y="4309"/>
                    <a:pt x="5291" y="4684"/>
                  </a:cubicBezTo>
                  <a:cubicBezTo>
                    <a:pt x="5129" y="4773"/>
                    <a:pt x="4964" y="4817"/>
                    <a:pt x="4806" y="4817"/>
                  </a:cubicBezTo>
                  <a:cubicBezTo>
                    <a:pt x="4572" y="4817"/>
                    <a:pt x="4351" y="4722"/>
                    <a:pt x="4176" y="4541"/>
                  </a:cubicBezTo>
                  <a:cubicBezTo>
                    <a:pt x="3881" y="4246"/>
                    <a:pt x="3890" y="3925"/>
                    <a:pt x="4229" y="3693"/>
                  </a:cubicBezTo>
                  <a:cubicBezTo>
                    <a:pt x="4488" y="3515"/>
                    <a:pt x="4782" y="3390"/>
                    <a:pt x="5068" y="3247"/>
                  </a:cubicBezTo>
                  <a:cubicBezTo>
                    <a:pt x="5166" y="3194"/>
                    <a:pt x="5264" y="3158"/>
                    <a:pt x="5407" y="3105"/>
                  </a:cubicBezTo>
                  <a:cubicBezTo>
                    <a:pt x="5252" y="3012"/>
                    <a:pt x="5105" y="2979"/>
                    <a:pt x="4962" y="2979"/>
                  </a:cubicBezTo>
                  <a:cubicBezTo>
                    <a:pt x="4663" y="2979"/>
                    <a:pt x="4383" y="3127"/>
                    <a:pt x="4087" y="3194"/>
                  </a:cubicBezTo>
                  <a:cubicBezTo>
                    <a:pt x="4167" y="2676"/>
                    <a:pt x="4506" y="2346"/>
                    <a:pt x="4800" y="1972"/>
                  </a:cubicBezTo>
                  <a:cubicBezTo>
                    <a:pt x="4736" y="1946"/>
                    <a:pt x="4677" y="1935"/>
                    <a:pt x="4623" y="1935"/>
                  </a:cubicBezTo>
                  <a:cubicBezTo>
                    <a:pt x="4491" y="1935"/>
                    <a:pt x="4387" y="2000"/>
                    <a:pt x="4292" y="2070"/>
                  </a:cubicBezTo>
                  <a:cubicBezTo>
                    <a:pt x="3962" y="2319"/>
                    <a:pt x="3801" y="2658"/>
                    <a:pt x="3765" y="3069"/>
                  </a:cubicBezTo>
                  <a:cubicBezTo>
                    <a:pt x="3748" y="3328"/>
                    <a:pt x="3703" y="3568"/>
                    <a:pt x="3596" y="3818"/>
                  </a:cubicBezTo>
                  <a:cubicBezTo>
                    <a:pt x="3516" y="4006"/>
                    <a:pt x="3525" y="4229"/>
                    <a:pt x="3435" y="4443"/>
                  </a:cubicBezTo>
                  <a:cubicBezTo>
                    <a:pt x="3409" y="4104"/>
                    <a:pt x="3373" y="3765"/>
                    <a:pt x="3346" y="3426"/>
                  </a:cubicBezTo>
                  <a:cubicBezTo>
                    <a:pt x="3194" y="3675"/>
                    <a:pt x="3168" y="3952"/>
                    <a:pt x="3186" y="4229"/>
                  </a:cubicBezTo>
                  <a:cubicBezTo>
                    <a:pt x="3221" y="4701"/>
                    <a:pt x="3328" y="5147"/>
                    <a:pt x="3551" y="5567"/>
                  </a:cubicBezTo>
                  <a:cubicBezTo>
                    <a:pt x="3614" y="5674"/>
                    <a:pt x="3658" y="5790"/>
                    <a:pt x="3730" y="5968"/>
                  </a:cubicBezTo>
                  <a:cubicBezTo>
                    <a:pt x="2775" y="5130"/>
                    <a:pt x="2748" y="3220"/>
                    <a:pt x="3596" y="1909"/>
                  </a:cubicBezTo>
                  <a:lnTo>
                    <a:pt x="3596" y="1909"/>
                  </a:lnTo>
                  <a:cubicBezTo>
                    <a:pt x="3400" y="1980"/>
                    <a:pt x="3275" y="2141"/>
                    <a:pt x="3168" y="2319"/>
                  </a:cubicBezTo>
                  <a:cubicBezTo>
                    <a:pt x="2731" y="3060"/>
                    <a:pt x="2606" y="3863"/>
                    <a:pt x="2739" y="4719"/>
                  </a:cubicBezTo>
                  <a:cubicBezTo>
                    <a:pt x="2882" y="5585"/>
                    <a:pt x="3337" y="6271"/>
                    <a:pt x="3935" y="6878"/>
                  </a:cubicBezTo>
                  <a:cubicBezTo>
                    <a:pt x="4185" y="7128"/>
                    <a:pt x="4434" y="7387"/>
                    <a:pt x="4675" y="7654"/>
                  </a:cubicBezTo>
                  <a:cubicBezTo>
                    <a:pt x="5086" y="8118"/>
                    <a:pt x="5309" y="8707"/>
                    <a:pt x="5621" y="9242"/>
                  </a:cubicBezTo>
                  <a:cubicBezTo>
                    <a:pt x="5637" y="9266"/>
                    <a:pt x="5631" y="9305"/>
                    <a:pt x="5637" y="9339"/>
                  </a:cubicBezTo>
                  <a:lnTo>
                    <a:pt x="5637" y="9339"/>
                  </a:lnTo>
                  <a:cubicBezTo>
                    <a:pt x="4175" y="8170"/>
                    <a:pt x="3069" y="6717"/>
                    <a:pt x="2436" y="4915"/>
                  </a:cubicBezTo>
                  <a:cubicBezTo>
                    <a:pt x="2177" y="4193"/>
                    <a:pt x="2106" y="3435"/>
                    <a:pt x="2222" y="2658"/>
                  </a:cubicBezTo>
                  <a:cubicBezTo>
                    <a:pt x="2347" y="1864"/>
                    <a:pt x="2748" y="1374"/>
                    <a:pt x="3444" y="1195"/>
                  </a:cubicBezTo>
                  <a:cubicBezTo>
                    <a:pt x="3600" y="1156"/>
                    <a:pt x="3757" y="1138"/>
                    <a:pt x="3912" y="1138"/>
                  </a:cubicBezTo>
                  <a:cubicBezTo>
                    <a:pt x="4502" y="1138"/>
                    <a:pt x="5059" y="1411"/>
                    <a:pt x="5398" y="1891"/>
                  </a:cubicBezTo>
                  <a:cubicBezTo>
                    <a:pt x="5612" y="2186"/>
                    <a:pt x="5648" y="2534"/>
                    <a:pt x="5719" y="2890"/>
                  </a:cubicBezTo>
                  <a:cubicBezTo>
                    <a:pt x="5746" y="2766"/>
                    <a:pt x="5790" y="2641"/>
                    <a:pt x="5790" y="2507"/>
                  </a:cubicBezTo>
                  <a:cubicBezTo>
                    <a:pt x="5790" y="2007"/>
                    <a:pt x="5576" y="1597"/>
                    <a:pt x="5175" y="1320"/>
                  </a:cubicBezTo>
                  <a:cubicBezTo>
                    <a:pt x="4787" y="1050"/>
                    <a:pt x="4385" y="918"/>
                    <a:pt x="3974" y="918"/>
                  </a:cubicBezTo>
                  <a:cubicBezTo>
                    <a:pt x="3639" y="918"/>
                    <a:pt x="3298" y="1005"/>
                    <a:pt x="2954" y="1178"/>
                  </a:cubicBezTo>
                  <a:cubicBezTo>
                    <a:pt x="2534" y="1383"/>
                    <a:pt x="2302" y="1775"/>
                    <a:pt x="2169" y="2221"/>
                  </a:cubicBezTo>
                  <a:cubicBezTo>
                    <a:pt x="1919" y="3105"/>
                    <a:pt x="1990" y="3988"/>
                    <a:pt x="2213" y="4871"/>
                  </a:cubicBezTo>
                  <a:cubicBezTo>
                    <a:pt x="2374" y="5513"/>
                    <a:pt x="2659" y="6111"/>
                    <a:pt x="2971" y="6682"/>
                  </a:cubicBezTo>
                  <a:cubicBezTo>
                    <a:pt x="3043" y="6807"/>
                    <a:pt x="3087" y="6941"/>
                    <a:pt x="3150" y="7065"/>
                  </a:cubicBezTo>
                  <a:cubicBezTo>
                    <a:pt x="3114" y="7039"/>
                    <a:pt x="3052" y="7021"/>
                    <a:pt x="3034" y="6985"/>
                  </a:cubicBezTo>
                  <a:cubicBezTo>
                    <a:pt x="2508" y="6263"/>
                    <a:pt x="2061" y="5495"/>
                    <a:pt x="1847" y="4621"/>
                  </a:cubicBezTo>
                  <a:cubicBezTo>
                    <a:pt x="1722" y="4104"/>
                    <a:pt x="1669" y="3577"/>
                    <a:pt x="1749" y="3042"/>
                  </a:cubicBezTo>
                  <a:cubicBezTo>
                    <a:pt x="1758" y="2980"/>
                    <a:pt x="1749" y="2917"/>
                    <a:pt x="1749" y="2783"/>
                  </a:cubicBezTo>
                  <a:cubicBezTo>
                    <a:pt x="1598" y="3033"/>
                    <a:pt x="1580" y="3247"/>
                    <a:pt x="1562" y="3470"/>
                  </a:cubicBezTo>
                  <a:cubicBezTo>
                    <a:pt x="1482" y="4425"/>
                    <a:pt x="1669" y="5317"/>
                    <a:pt x="2124" y="6155"/>
                  </a:cubicBezTo>
                  <a:cubicBezTo>
                    <a:pt x="2282" y="6462"/>
                    <a:pt x="2457" y="6752"/>
                    <a:pt x="2632" y="7050"/>
                  </a:cubicBezTo>
                  <a:lnTo>
                    <a:pt x="2632" y="7050"/>
                  </a:lnTo>
                  <a:cubicBezTo>
                    <a:pt x="2537" y="6981"/>
                    <a:pt x="2434" y="6920"/>
                    <a:pt x="2356" y="6833"/>
                  </a:cubicBezTo>
                  <a:cubicBezTo>
                    <a:pt x="1847" y="6271"/>
                    <a:pt x="1473" y="5638"/>
                    <a:pt x="1268" y="4898"/>
                  </a:cubicBezTo>
                  <a:cubicBezTo>
                    <a:pt x="1205" y="4657"/>
                    <a:pt x="1143" y="4425"/>
                    <a:pt x="1053" y="4193"/>
                  </a:cubicBezTo>
                  <a:lnTo>
                    <a:pt x="1053" y="4193"/>
                  </a:lnTo>
                  <a:cubicBezTo>
                    <a:pt x="1036" y="4594"/>
                    <a:pt x="1116" y="4987"/>
                    <a:pt x="1241" y="5370"/>
                  </a:cubicBezTo>
                  <a:cubicBezTo>
                    <a:pt x="1428" y="5915"/>
                    <a:pt x="1722" y="6396"/>
                    <a:pt x="2088" y="6833"/>
                  </a:cubicBezTo>
                  <a:cubicBezTo>
                    <a:pt x="3078" y="8056"/>
                    <a:pt x="4283" y="9037"/>
                    <a:pt x="5621" y="9849"/>
                  </a:cubicBezTo>
                  <a:cubicBezTo>
                    <a:pt x="5743" y="9919"/>
                    <a:pt x="5857" y="10014"/>
                    <a:pt x="5971" y="10102"/>
                  </a:cubicBezTo>
                  <a:lnTo>
                    <a:pt x="5971" y="10102"/>
                  </a:lnTo>
                  <a:cubicBezTo>
                    <a:pt x="4122" y="9459"/>
                    <a:pt x="2576" y="8381"/>
                    <a:pt x="1508" y="6655"/>
                  </a:cubicBezTo>
                  <a:cubicBezTo>
                    <a:pt x="1053" y="5915"/>
                    <a:pt x="750" y="5112"/>
                    <a:pt x="670" y="4229"/>
                  </a:cubicBezTo>
                  <a:cubicBezTo>
                    <a:pt x="545" y="2810"/>
                    <a:pt x="1303" y="1035"/>
                    <a:pt x="2945" y="562"/>
                  </a:cubicBezTo>
                  <a:cubicBezTo>
                    <a:pt x="3194" y="493"/>
                    <a:pt x="3436" y="459"/>
                    <a:pt x="3673" y="459"/>
                  </a:cubicBezTo>
                  <a:close/>
                  <a:moveTo>
                    <a:pt x="8752" y="10192"/>
                  </a:moveTo>
                  <a:cubicBezTo>
                    <a:pt x="8760" y="10198"/>
                    <a:pt x="8769" y="10205"/>
                    <a:pt x="8779" y="10215"/>
                  </a:cubicBezTo>
                  <a:cubicBezTo>
                    <a:pt x="8770" y="10206"/>
                    <a:pt x="8761" y="10206"/>
                    <a:pt x="8752" y="10197"/>
                  </a:cubicBezTo>
                  <a:cubicBezTo>
                    <a:pt x="8752" y="10195"/>
                    <a:pt x="8752" y="10194"/>
                    <a:pt x="8752" y="10192"/>
                  </a:cubicBezTo>
                  <a:close/>
                  <a:moveTo>
                    <a:pt x="25896" y="3703"/>
                  </a:moveTo>
                  <a:cubicBezTo>
                    <a:pt x="26403" y="3703"/>
                    <a:pt x="26900" y="3788"/>
                    <a:pt x="27370" y="4023"/>
                  </a:cubicBezTo>
                  <a:cubicBezTo>
                    <a:pt x="27611" y="4148"/>
                    <a:pt x="27861" y="4309"/>
                    <a:pt x="28048" y="4505"/>
                  </a:cubicBezTo>
                  <a:cubicBezTo>
                    <a:pt x="28468" y="4951"/>
                    <a:pt x="28628" y="5495"/>
                    <a:pt x="28450" y="6120"/>
                  </a:cubicBezTo>
                  <a:cubicBezTo>
                    <a:pt x="28280" y="6709"/>
                    <a:pt x="27933" y="7119"/>
                    <a:pt x="27335" y="7271"/>
                  </a:cubicBezTo>
                  <a:cubicBezTo>
                    <a:pt x="27229" y="7297"/>
                    <a:pt x="27126" y="7311"/>
                    <a:pt x="27026" y="7311"/>
                  </a:cubicBezTo>
                  <a:cubicBezTo>
                    <a:pt x="26754" y="7311"/>
                    <a:pt x="26504" y="7212"/>
                    <a:pt x="26282" y="7003"/>
                  </a:cubicBezTo>
                  <a:cubicBezTo>
                    <a:pt x="25863" y="6619"/>
                    <a:pt x="25907" y="5915"/>
                    <a:pt x="26353" y="5576"/>
                  </a:cubicBezTo>
                  <a:cubicBezTo>
                    <a:pt x="26474" y="5488"/>
                    <a:pt x="26595" y="5443"/>
                    <a:pt x="26709" y="5443"/>
                  </a:cubicBezTo>
                  <a:cubicBezTo>
                    <a:pt x="26872" y="5443"/>
                    <a:pt x="27019" y="5534"/>
                    <a:pt x="27130" y="5718"/>
                  </a:cubicBezTo>
                  <a:cubicBezTo>
                    <a:pt x="27237" y="5888"/>
                    <a:pt x="27299" y="6093"/>
                    <a:pt x="27388" y="6316"/>
                  </a:cubicBezTo>
                  <a:cubicBezTo>
                    <a:pt x="27585" y="6084"/>
                    <a:pt x="27495" y="5790"/>
                    <a:pt x="27540" y="5549"/>
                  </a:cubicBezTo>
                  <a:cubicBezTo>
                    <a:pt x="27585" y="5317"/>
                    <a:pt x="27478" y="5058"/>
                    <a:pt x="27433" y="4826"/>
                  </a:cubicBezTo>
                  <a:lnTo>
                    <a:pt x="27433" y="4826"/>
                  </a:lnTo>
                  <a:cubicBezTo>
                    <a:pt x="27763" y="4942"/>
                    <a:pt x="28022" y="5344"/>
                    <a:pt x="27995" y="5790"/>
                  </a:cubicBezTo>
                  <a:cubicBezTo>
                    <a:pt x="27986" y="6027"/>
                    <a:pt x="27934" y="6264"/>
                    <a:pt x="27898" y="6510"/>
                  </a:cubicBezTo>
                  <a:lnTo>
                    <a:pt x="27898" y="6510"/>
                  </a:lnTo>
                  <a:cubicBezTo>
                    <a:pt x="28432" y="5744"/>
                    <a:pt x="28182" y="5076"/>
                    <a:pt x="27665" y="4630"/>
                  </a:cubicBezTo>
                  <a:cubicBezTo>
                    <a:pt x="27129" y="4172"/>
                    <a:pt x="26506" y="3984"/>
                    <a:pt x="25842" y="3984"/>
                  </a:cubicBezTo>
                  <a:cubicBezTo>
                    <a:pt x="25743" y="3984"/>
                    <a:pt x="25643" y="3988"/>
                    <a:pt x="25542" y="3997"/>
                  </a:cubicBezTo>
                  <a:cubicBezTo>
                    <a:pt x="24578" y="4086"/>
                    <a:pt x="23677" y="4443"/>
                    <a:pt x="22812" y="4853"/>
                  </a:cubicBezTo>
                  <a:cubicBezTo>
                    <a:pt x="22027" y="5219"/>
                    <a:pt x="21268" y="5665"/>
                    <a:pt x="20501" y="6093"/>
                  </a:cubicBezTo>
                  <a:cubicBezTo>
                    <a:pt x="19877" y="6450"/>
                    <a:pt x="19270" y="6842"/>
                    <a:pt x="18726" y="7333"/>
                  </a:cubicBezTo>
                  <a:cubicBezTo>
                    <a:pt x="18655" y="7396"/>
                    <a:pt x="18556" y="7440"/>
                    <a:pt x="18476" y="7494"/>
                  </a:cubicBezTo>
                  <a:lnTo>
                    <a:pt x="18485" y="7494"/>
                  </a:lnTo>
                  <a:cubicBezTo>
                    <a:pt x="18574" y="7467"/>
                    <a:pt x="18681" y="7467"/>
                    <a:pt x="18762" y="7422"/>
                  </a:cubicBezTo>
                  <a:cubicBezTo>
                    <a:pt x="19422" y="7030"/>
                    <a:pt x="20082" y="6628"/>
                    <a:pt x="20751" y="6236"/>
                  </a:cubicBezTo>
                  <a:cubicBezTo>
                    <a:pt x="20775" y="6220"/>
                    <a:pt x="20798" y="6190"/>
                    <a:pt x="20822" y="6165"/>
                  </a:cubicBezTo>
                  <a:lnTo>
                    <a:pt x="20822" y="6165"/>
                  </a:lnTo>
                  <a:cubicBezTo>
                    <a:pt x="20787" y="6236"/>
                    <a:pt x="20778" y="6343"/>
                    <a:pt x="20724" y="6387"/>
                  </a:cubicBezTo>
                  <a:cubicBezTo>
                    <a:pt x="20555" y="6521"/>
                    <a:pt x="20376" y="6646"/>
                    <a:pt x="20198" y="6762"/>
                  </a:cubicBezTo>
                  <a:cubicBezTo>
                    <a:pt x="18824" y="7610"/>
                    <a:pt x="17557" y="8582"/>
                    <a:pt x="16576" y="9893"/>
                  </a:cubicBezTo>
                  <a:cubicBezTo>
                    <a:pt x="16505" y="9992"/>
                    <a:pt x="16442" y="10090"/>
                    <a:pt x="16362" y="10215"/>
                  </a:cubicBezTo>
                  <a:cubicBezTo>
                    <a:pt x="16166" y="9992"/>
                    <a:pt x="16166" y="9822"/>
                    <a:pt x="16183" y="9644"/>
                  </a:cubicBezTo>
                  <a:cubicBezTo>
                    <a:pt x="16219" y="9180"/>
                    <a:pt x="16424" y="8796"/>
                    <a:pt x="16746" y="8484"/>
                  </a:cubicBezTo>
                  <a:cubicBezTo>
                    <a:pt x="17058" y="8189"/>
                    <a:pt x="17397" y="7913"/>
                    <a:pt x="17727" y="7636"/>
                  </a:cubicBezTo>
                  <a:cubicBezTo>
                    <a:pt x="18102" y="7324"/>
                    <a:pt x="18476" y="7021"/>
                    <a:pt x="18860" y="6718"/>
                  </a:cubicBezTo>
                  <a:cubicBezTo>
                    <a:pt x="18904" y="6682"/>
                    <a:pt x="18967" y="6655"/>
                    <a:pt x="19020" y="6619"/>
                  </a:cubicBezTo>
                  <a:cubicBezTo>
                    <a:pt x="19003" y="6593"/>
                    <a:pt x="18976" y="6557"/>
                    <a:pt x="18958" y="6521"/>
                  </a:cubicBezTo>
                  <a:cubicBezTo>
                    <a:pt x="18797" y="6593"/>
                    <a:pt x="18628" y="6664"/>
                    <a:pt x="18467" y="6735"/>
                  </a:cubicBezTo>
                  <a:cubicBezTo>
                    <a:pt x="17798" y="7065"/>
                    <a:pt x="17183" y="7476"/>
                    <a:pt x="16647" y="7993"/>
                  </a:cubicBezTo>
                  <a:cubicBezTo>
                    <a:pt x="15889" y="8734"/>
                    <a:pt x="14988" y="9171"/>
                    <a:pt x="13953" y="9251"/>
                  </a:cubicBezTo>
                  <a:cubicBezTo>
                    <a:pt x="13705" y="9270"/>
                    <a:pt x="13457" y="9280"/>
                    <a:pt x="13210" y="9280"/>
                  </a:cubicBezTo>
                  <a:cubicBezTo>
                    <a:pt x="12410" y="9280"/>
                    <a:pt x="11619" y="9175"/>
                    <a:pt x="10849" y="8930"/>
                  </a:cubicBezTo>
                  <a:cubicBezTo>
                    <a:pt x="10322" y="8769"/>
                    <a:pt x="9974" y="8377"/>
                    <a:pt x="9618" y="8002"/>
                  </a:cubicBezTo>
                  <a:cubicBezTo>
                    <a:pt x="9528" y="7913"/>
                    <a:pt x="9484" y="7717"/>
                    <a:pt x="9519" y="7601"/>
                  </a:cubicBezTo>
                  <a:cubicBezTo>
                    <a:pt x="9644" y="7110"/>
                    <a:pt x="9742" y="6628"/>
                    <a:pt x="9609" y="6040"/>
                  </a:cubicBezTo>
                  <a:lnTo>
                    <a:pt x="9609" y="6040"/>
                  </a:lnTo>
                  <a:cubicBezTo>
                    <a:pt x="9867" y="6147"/>
                    <a:pt x="10055" y="6218"/>
                    <a:pt x="10224" y="6298"/>
                  </a:cubicBezTo>
                  <a:cubicBezTo>
                    <a:pt x="10670" y="6512"/>
                    <a:pt x="11116" y="6744"/>
                    <a:pt x="11562" y="6941"/>
                  </a:cubicBezTo>
                  <a:cubicBezTo>
                    <a:pt x="12284" y="7263"/>
                    <a:pt x="13034" y="7380"/>
                    <a:pt x="13795" y="7380"/>
                  </a:cubicBezTo>
                  <a:cubicBezTo>
                    <a:pt x="14087" y="7380"/>
                    <a:pt x="14381" y="7363"/>
                    <a:pt x="14676" y="7333"/>
                  </a:cubicBezTo>
                  <a:cubicBezTo>
                    <a:pt x="16353" y="7155"/>
                    <a:pt x="17923" y="6610"/>
                    <a:pt x="19458" y="5932"/>
                  </a:cubicBezTo>
                  <a:cubicBezTo>
                    <a:pt x="20528" y="5460"/>
                    <a:pt x="21590" y="4987"/>
                    <a:pt x="22660" y="4523"/>
                  </a:cubicBezTo>
                  <a:cubicBezTo>
                    <a:pt x="23481" y="4166"/>
                    <a:pt x="24328" y="3863"/>
                    <a:pt x="25221" y="3747"/>
                  </a:cubicBezTo>
                  <a:cubicBezTo>
                    <a:pt x="25447" y="3720"/>
                    <a:pt x="25672" y="3703"/>
                    <a:pt x="25896" y="3703"/>
                  </a:cubicBezTo>
                  <a:close/>
                  <a:moveTo>
                    <a:pt x="6915" y="5388"/>
                  </a:moveTo>
                  <a:cubicBezTo>
                    <a:pt x="6941" y="5393"/>
                    <a:pt x="6961" y="5393"/>
                    <a:pt x="6976" y="5393"/>
                  </a:cubicBezTo>
                  <a:cubicBezTo>
                    <a:pt x="6990" y="5393"/>
                    <a:pt x="6999" y="5393"/>
                    <a:pt x="7004" y="5397"/>
                  </a:cubicBezTo>
                  <a:cubicBezTo>
                    <a:pt x="7396" y="5968"/>
                    <a:pt x="7958" y="6307"/>
                    <a:pt x="8565" y="6593"/>
                  </a:cubicBezTo>
                  <a:cubicBezTo>
                    <a:pt x="8815" y="6709"/>
                    <a:pt x="9047" y="6851"/>
                    <a:pt x="9270" y="6976"/>
                  </a:cubicBezTo>
                  <a:cubicBezTo>
                    <a:pt x="9207" y="7342"/>
                    <a:pt x="9163" y="7645"/>
                    <a:pt x="9118" y="7975"/>
                  </a:cubicBezTo>
                  <a:cubicBezTo>
                    <a:pt x="8868" y="7886"/>
                    <a:pt x="8717" y="7663"/>
                    <a:pt x="8529" y="7485"/>
                  </a:cubicBezTo>
                  <a:cubicBezTo>
                    <a:pt x="8342" y="7315"/>
                    <a:pt x="8163" y="7128"/>
                    <a:pt x="7976" y="6958"/>
                  </a:cubicBezTo>
                  <a:cubicBezTo>
                    <a:pt x="7780" y="6780"/>
                    <a:pt x="7575" y="6619"/>
                    <a:pt x="7343" y="6486"/>
                  </a:cubicBezTo>
                  <a:lnTo>
                    <a:pt x="7343" y="6486"/>
                  </a:lnTo>
                  <a:cubicBezTo>
                    <a:pt x="8012" y="7387"/>
                    <a:pt x="8690" y="8288"/>
                    <a:pt x="9698" y="8823"/>
                  </a:cubicBezTo>
                  <a:cubicBezTo>
                    <a:pt x="10688" y="9349"/>
                    <a:pt x="11750" y="9545"/>
                    <a:pt x="12856" y="9635"/>
                  </a:cubicBezTo>
                  <a:cubicBezTo>
                    <a:pt x="12484" y="9705"/>
                    <a:pt x="12114" y="9746"/>
                    <a:pt x="11745" y="9746"/>
                  </a:cubicBezTo>
                  <a:cubicBezTo>
                    <a:pt x="11274" y="9746"/>
                    <a:pt x="10806" y="9679"/>
                    <a:pt x="10340" y="9519"/>
                  </a:cubicBezTo>
                  <a:cubicBezTo>
                    <a:pt x="9537" y="9251"/>
                    <a:pt x="8859" y="8725"/>
                    <a:pt x="8119" y="8314"/>
                  </a:cubicBezTo>
                  <a:lnTo>
                    <a:pt x="8119" y="8314"/>
                  </a:lnTo>
                  <a:cubicBezTo>
                    <a:pt x="8725" y="9001"/>
                    <a:pt x="9466" y="9483"/>
                    <a:pt x="10313" y="9786"/>
                  </a:cubicBezTo>
                  <a:cubicBezTo>
                    <a:pt x="10867" y="9990"/>
                    <a:pt x="11432" y="10069"/>
                    <a:pt x="12006" y="10069"/>
                  </a:cubicBezTo>
                  <a:cubicBezTo>
                    <a:pt x="12310" y="10069"/>
                    <a:pt x="12618" y="10047"/>
                    <a:pt x="12927" y="10009"/>
                  </a:cubicBezTo>
                  <a:cubicBezTo>
                    <a:pt x="12927" y="10036"/>
                    <a:pt x="12936" y="10072"/>
                    <a:pt x="12945" y="10107"/>
                  </a:cubicBezTo>
                  <a:cubicBezTo>
                    <a:pt x="12713" y="10152"/>
                    <a:pt x="12490" y="10215"/>
                    <a:pt x="12258" y="10241"/>
                  </a:cubicBezTo>
                  <a:cubicBezTo>
                    <a:pt x="12027" y="10267"/>
                    <a:pt x="11799" y="10281"/>
                    <a:pt x="11574" y="10281"/>
                  </a:cubicBezTo>
                  <a:cubicBezTo>
                    <a:pt x="10633" y="10281"/>
                    <a:pt x="9744" y="10044"/>
                    <a:pt x="8931" y="9483"/>
                  </a:cubicBezTo>
                  <a:cubicBezTo>
                    <a:pt x="8279" y="9037"/>
                    <a:pt x="7664" y="8537"/>
                    <a:pt x="7245" y="7842"/>
                  </a:cubicBezTo>
                  <a:cubicBezTo>
                    <a:pt x="7057" y="7538"/>
                    <a:pt x="6932" y="7217"/>
                    <a:pt x="6923" y="6860"/>
                  </a:cubicBezTo>
                  <a:cubicBezTo>
                    <a:pt x="6906" y="6494"/>
                    <a:pt x="6888" y="6129"/>
                    <a:pt x="6888" y="5772"/>
                  </a:cubicBezTo>
                  <a:cubicBezTo>
                    <a:pt x="6879" y="5647"/>
                    <a:pt x="6906" y="5513"/>
                    <a:pt x="6915" y="5388"/>
                  </a:cubicBezTo>
                  <a:close/>
                  <a:moveTo>
                    <a:pt x="4390" y="5718"/>
                  </a:moveTo>
                  <a:cubicBezTo>
                    <a:pt x="4533" y="5816"/>
                    <a:pt x="4622" y="5852"/>
                    <a:pt x="4684" y="5924"/>
                  </a:cubicBezTo>
                  <a:cubicBezTo>
                    <a:pt x="5005" y="6254"/>
                    <a:pt x="5371" y="6486"/>
                    <a:pt x="5782" y="6682"/>
                  </a:cubicBezTo>
                  <a:cubicBezTo>
                    <a:pt x="5915" y="6744"/>
                    <a:pt x="6040" y="6833"/>
                    <a:pt x="6183" y="6896"/>
                  </a:cubicBezTo>
                  <a:cubicBezTo>
                    <a:pt x="6442" y="7012"/>
                    <a:pt x="6576" y="7199"/>
                    <a:pt x="6656" y="7494"/>
                  </a:cubicBezTo>
                  <a:cubicBezTo>
                    <a:pt x="6727" y="7743"/>
                    <a:pt x="6879" y="7984"/>
                    <a:pt x="7048" y="8189"/>
                  </a:cubicBezTo>
                  <a:cubicBezTo>
                    <a:pt x="7325" y="8528"/>
                    <a:pt x="7637" y="8823"/>
                    <a:pt x="7940" y="9144"/>
                  </a:cubicBezTo>
                  <a:cubicBezTo>
                    <a:pt x="7940" y="9144"/>
                    <a:pt x="8163" y="9314"/>
                    <a:pt x="8163" y="9314"/>
                  </a:cubicBezTo>
                  <a:cubicBezTo>
                    <a:pt x="8065" y="9287"/>
                    <a:pt x="7735" y="9091"/>
                    <a:pt x="7637" y="9055"/>
                  </a:cubicBezTo>
                  <a:cubicBezTo>
                    <a:pt x="7509" y="9004"/>
                    <a:pt x="7381" y="8928"/>
                    <a:pt x="7253" y="8867"/>
                  </a:cubicBezTo>
                  <a:lnTo>
                    <a:pt x="7253" y="8867"/>
                  </a:lnTo>
                  <a:cubicBezTo>
                    <a:pt x="7433" y="9231"/>
                    <a:pt x="7758" y="9460"/>
                    <a:pt x="8065" y="9697"/>
                  </a:cubicBezTo>
                  <a:cubicBezTo>
                    <a:pt x="8269" y="9858"/>
                    <a:pt x="8488" y="10003"/>
                    <a:pt x="8700" y="10154"/>
                  </a:cubicBezTo>
                  <a:lnTo>
                    <a:pt x="8700" y="10154"/>
                  </a:lnTo>
                  <a:cubicBezTo>
                    <a:pt x="8550" y="10104"/>
                    <a:pt x="8384" y="10081"/>
                    <a:pt x="8262" y="9992"/>
                  </a:cubicBezTo>
                  <a:cubicBezTo>
                    <a:pt x="7851" y="9688"/>
                    <a:pt x="7450" y="9376"/>
                    <a:pt x="7075" y="9037"/>
                  </a:cubicBezTo>
                  <a:cubicBezTo>
                    <a:pt x="6683" y="8671"/>
                    <a:pt x="6335" y="8261"/>
                    <a:pt x="5960" y="7877"/>
                  </a:cubicBezTo>
                  <a:cubicBezTo>
                    <a:pt x="5862" y="7779"/>
                    <a:pt x="5398" y="7173"/>
                    <a:pt x="5398" y="7172"/>
                  </a:cubicBezTo>
                  <a:lnTo>
                    <a:pt x="5398" y="7172"/>
                  </a:lnTo>
                  <a:cubicBezTo>
                    <a:pt x="5407" y="7226"/>
                    <a:pt x="5603" y="7601"/>
                    <a:pt x="5692" y="7752"/>
                  </a:cubicBezTo>
                  <a:cubicBezTo>
                    <a:pt x="6486" y="9055"/>
                    <a:pt x="7441" y="10170"/>
                    <a:pt x="8904" y="10705"/>
                  </a:cubicBezTo>
                  <a:cubicBezTo>
                    <a:pt x="8816" y="10728"/>
                    <a:pt x="8730" y="10740"/>
                    <a:pt x="8644" y="10740"/>
                  </a:cubicBezTo>
                  <a:cubicBezTo>
                    <a:pt x="8531" y="10740"/>
                    <a:pt x="8418" y="10719"/>
                    <a:pt x="8306" y="10678"/>
                  </a:cubicBezTo>
                  <a:cubicBezTo>
                    <a:pt x="7923" y="10527"/>
                    <a:pt x="7548" y="10384"/>
                    <a:pt x="7173" y="10232"/>
                  </a:cubicBezTo>
                  <a:cubicBezTo>
                    <a:pt x="6736" y="10045"/>
                    <a:pt x="6415" y="9724"/>
                    <a:pt x="6138" y="9340"/>
                  </a:cubicBezTo>
                  <a:cubicBezTo>
                    <a:pt x="5960" y="9091"/>
                    <a:pt x="5799" y="8823"/>
                    <a:pt x="5666" y="8546"/>
                  </a:cubicBezTo>
                  <a:cubicBezTo>
                    <a:pt x="5380" y="7984"/>
                    <a:pt x="5068" y="7440"/>
                    <a:pt x="4657" y="6949"/>
                  </a:cubicBezTo>
                  <a:cubicBezTo>
                    <a:pt x="4479" y="6726"/>
                    <a:pt x="4363" y="6468"/>
                    <a:pt x="4336" y="6182"/>
                  </a:cubicBezTo>
                  <a:cubicBezTo>
                    <a:pt x="4327" y="6048"/>
                    <a:pt x="4372" y="5915"/>
                    <a:pt x="4390" y="5718"/>
                  </a:cubicBezTo>
                  <a:close/>
                  <a:moveTo>
                    <a:pt x="3756" y="0"/>
                  </a:moveTo>
                  <a:cubicBezTo>
                    <a:pt x="2597" y="0"/>
                    <a:pt x="1660" y="509"/>
                    <a:pt x="982" y="1481"/>
                  </a:cubicBezTo>
                  <a:cubicBezTo>
                    <a:pt x="81" y="2783"/>
                    <a:pt x="1" y="4202"/>
                    <a:pt x="536" y="5665"/>
                  </a:cubicBezTo>
                  <a:cubicBezTo>
                    <a:pt x="1116" y="7244"/>
                    <a:pt x="2142" y="8484"/>
                    <a:pt x="3516" y="9385"/>
                  </a:cubicBezTo>
                  <a:cubicBezTo>
                    <a:pt x="5370" y="10589"/>
                    <a:pt x="7356" y="11238"/>
                    <a:pt x="9474" y="11238"/>
                  </a:cubicBezTo>
                  <a:cubicBezTo>
                    <a:pt x="10056" y="11238"/>
                    <a:pt x="10648" y="11189"/>
                    <a:pt x="11250" y="11089"/>
                  </a:cubicBezTo>
                  <a:cubicBezTo>
                    <a:pt x="12883" y="10821"/>
                    <a:pt x="14381" y="10206"/>
                    <a:pt x="15684" y="9135"/>
                  </a:cubicBezTo>
                  <a:cubicBezTo>
                    <a:pt x="15755" y="9082"/>
                    <a:pt x="15827" y="9046"/>
                    <a:pt x="15943" y="8966"/>
                  </a:cubicBezTo>
                  <a:lnTo>
                    <a:pt x="15943" y="8966"/>
                  </a:lnTo>
                  <a:cubicBezTo>
                    <a:pt x="15925" y="9091"/>
                    <a:pt x="15898" y="9162"/>
                    <a:pt x="15898" y="9233"/>
                  </a:cubicBezTo>
                  <a:cubicBezTo>
                    <a:pt x="15889" y="9528"/>
                    <a:pt x="15853" y="9831"/>
                    <a:pt x="15898" y="10125"/>
                  </a:cubicBezTo>
                  <a:cubicBezTo>
                    <a:pt x="15942" y="10422"/>
                    <a:pt x="16101" y="10580"/>
                    <a:pt x="16299" y="10580"/>
                  </a:cubicBezTo>
                  <a:cubicBezTo>
                    <a:pt x="16421" y="10580"/>
                    <a:pt x="16559" y="10519"/>
                    <a:pt x="16692" y="10393"/>
                  </a:cubicBezTo>
                  <a:cubicBezTo>
                    <a:pt x="16826" y="10268"/>
                    <a:pt x="16924" y="10116"/>
                    <a:pt x="17040" y="9983"/>
                  </a:cubicBezTo>
                  <a:cubicBezTo>
                    <a:pt x="17334" y="9644"/>
                    <a:pt x="17629" y="9305"/>
                    <a:pt x="17932" y="8975"/>
                  </a:cubicBezTo>
                  <a:cubicBezTo>
                    <a:pt x="18012" y="8885"/>
                    <a:pt x="18110" y="8814"/>
                    <a:pt x="18209" y="8734"/>
                  </a:cubicBezTo>
                  <a:lnTo>
                    <a:pt x="18209" y="8734"/>
                  </a:lnTo>
                  <a:cubicBezTo>
                    <a:pt x="18235" y="8876"/>
                    <a:pt x="18209" y="8983"/>
                    <a:pt x="18191" y="9099"/>
                  </a:cubicBezTo>
                  <a:cubicBezTo>
                    <a:pt x="18133" y="9461"/>
                    <a:pt x="18333" y="9724"/>
                    <a:pt x="18635" y="9724"/>
                  </a:cubicBezTo>
                  <a:cubicBezTo>
                    <a:pt x="18705" y="9724"/>
                    <a:pt x="18781" y="9710"/>
                    <a:pt x="18860" y="9679"/>
                  </a:cubicBezTo>
                  <a:cubicBezTo>
                    <a:pt x="19047" y="9608"/>
                    <a:pt x="19252" y="9474"/>
                    <a:pt x="19386" y="9322"/>
                  </a:cubicBezTo>
                  <a:cubicBezTo>
                    <a:pt x="19672" y="8983"/>
                    <a:pt x="19930" y="8609"/>
                    <a:pt x="20189" y="8243"/>
                  </a:cubicBezTo>
                  <a:cubicBezTo>
                    <a:pt x="20501" y="7779"/>
                    <a:pt x="20778" y="7280"/>
                    <a:pt x="21117" y="6825"/>
                  </a:cubicBezTo>
                  <a:cubicBezTo>
                    <a:pt x="22250" y="5317"/>
                    <a:pt x="23784" y="4621"/>
                    <a:pt x="25595" y="4514"/>
                  </a:cubicBezTo>
                  <a:cubicBezTo>
                    <a:pt x="25646" y="4512"/>
                    <a:pt x="25697" y="4510"/>
                    <a:pt x="25747" y="4510"/>
                  </a:cubicBezTo>
                  <a:cubicBezTo>
                    <a:pt x="26078" y="4510"/>
                    <a:pt x="26400" y="4564"/>
                    <a:pt x="26701" y="4719"/>
                  </a:cubicBezTo>
                  <a:cubicBezTo>
                    <a:pt x="26889" y="4808"/>
                    <a:pt x="27067" y="4924"/>
                    <a:pt x="27183" y="5228"/>
                  </a:cubicBezTo>
                  <a:cubicBezTo>
                    <a:pt x="26997" y="5122"/>
                    <a:pt x="26829" y="5072"/>
                    <a:pt x="26672" y="5072"/>
                  </a:cubicBezTo>
                  <a:cubicBezTo>
                    <a:pt x="26498" y="5072"/>
                    <a:pt x="26339" y="5133"/>
                    <a:pt x="26184" y="5246"/>
                  </a:cubicBezTo>
                  <a:cubicBezTo>
                    <a:pt x="25791" y="5522"/>
                    <a:pt x="25631" y="5915"/>
                    <a:pt x="25675" y="6387"/>
                  </a:cubicBezTo>
                  <a:cubicBezTo>
                    <a:pt x="25731" y="7095"/>
                    <a:pt x="26332" y="7597"/>
                    <a:pt x="27024" y="7597"/>
                  </a:cubicBezTo>
                  <a:cubicBezTo>
                    <a:pt x="27109" y="7597"/>
                    <a:pt x="27195" y="7589"/>
                    <a:pt x="27281" y="7574"/>
                  </a:cubicBezTo>
                  <a:cubicBezTo>
                    <a:pt x="28352" y="7369"/>
                    <a:pt x="29039" y="6218"/>
                    <a:pt x="28762" y="5121"/>
                  </a:cubicBezTo>
                  <a:cubicBezTo>
                    <a:pt x="28602" y="4523"/>
                    <a:pt x="28245" y="4095"/>
                    <a:pt x="27727" y="3791"/>
                  </a:cubicBezTo>
                  <a:cubicBezTo>
                    <a:pt x="27146" y="3449"/>
                    <a:pt x="26527" y="3322"/>
                    <a:pt x="25891" y="3322"/>
                  </a:cubicBezTo>
                  <a:cubicBezTo>
                    <a:pt x="25648" y="3322"/>
                    <a:pt x="25404" y="3340"/>
                    <a:pt x="25158" y="3372"/>
                  </a:cubicBezTo>
                  <a:cubicBezTo>
                    <a:pt x="24266" y="3488"/>
                    <a:pt x="23418" y="3791"/>
                    <a:pt x="22589" y="4157"/>
                  </a:cubicBezTo>
                  <a:cubicBezTo>
                    <a:pt x="21563" y="4603"/>
                    <a:pt x="20537" y="5076"/>
                    <a:pt x="19511" y="5549"/>
                  </a:cubicBezTo>
                  <a:cubicBezTo>
                    <a:pt x="18217" y="6147"/>
                    <a:pt x="16897" y="6646"/>
                    <a:pt x="15497" y="6878"/>
                  </a:cubicBezTo>
                  <a:cubicBezTo>
                    <a:pt x="14950" y="6972"/>
                    <a:pt x="14400" y="7038"/>
                    <a:pt x="13851" y="7038"/>
                  </a:cubicBezTo>
                  <a:cubicBezTo>
                    <a:pt x="13459" y="7038"/>
                    <a:pt x="13068" y="7004"/>
                    <a:pt x="12678" y="6923"/>
                  </a:cubicBezTo>
                  <a:cubicBezTo>
                    <a:pt x="12000" y="6780"/>
                    <a:pt x="11384" y="6494"/>
                    <a:pt x="10768" y="6182"/>
                  </a:cubicBezTo>
                  <a:cubicBezTo>
                    <a:pt x="10483" y="6031"/>
                    <a:pt x="10189" y="5870"/>
                    <a:pt x="9885" y="5754"/>
                  </a:cubicBezTo>
                  <a:cubicBezTo>
                    <a:pt x="9756" y="5705"/>
                    <a:pt x="9650" y="5681"/>
                    <a:pt x="9564" y="5681"/>
                  </a:cubicBezTo>
                  <a:cubicBezTo>
                    <a:pt x="9336" y="5681"/>
                    <a:pt x="9255" y="5857"/>
                    <a:pt x="9288" y="6227"/>
                  </a:cubicBezTo>
                  <a:cubicBezTo>
                    <a:pt x="9296" y="6343"/>
                    <a:pt x="9314" y="6459"/>
                    <a:pt x="9332" y="6602"/>
                  </a:cubicBezTo>
                  <a:cubicBezTo>
                    <a:pt x="8467" y="6155"/>
                    <a:pt x="7637" y="5763"/>
                    <a:pt x="7039" y="5023"/>
                  </a:cubicBezTo>
                  <a:cubicBezTo>
                    <a:pt x="7039" y="5014"/>
                    <a:pt x="7022" y="5005"/>
                    <a:pt x="7013" y="4996"/>
                  </a:cubicBezTo>
                  <a:cubicBezTo>
                    <a:pt x="6961" y="4965"/>
                    <a:pt x="6906" y="4948"/>
                    <a:pt x="6854" y="4948"/>
                  </a:cubicBezTo>
                  <a:cubicBezTo>
                    <a:pt x="6773" y="4948"/>
                    <a:pt x="6699" y="4989"/>
                    <a:pt x="6656" y="5076"/>
                  </a:cubicBezTo>
                  <a:cubicBezTo>
                    <a:pt x="6602" y="5183"/>
                    <a:pt x="6558" y="5317"/>
                    <a:pt x="6558" y="5442"/>
                  </a:cubicBezTo>
                  <a:cubicBezTo>
                    <a:pt x="6540" y="5754"/>
                    <a:pt x="6549" y="6066"/>
                    <a:pt x="6540" y="6379"/>
                  </a:cubicBezTo>
                  <a:cubicBezTo>
                    <a:pt x="6531" y="6477"/>
                    <a:pt x="6513" y="6566"/>
                    <a:pt x="6495" y="6691"/>
                  </a:cubicBezTo>
                  <a:cubicBezTo>
                    <a:pt x="5862" y="6352"/>
                    <a:pt x="5193" y="6164"/>
                    <a:pt x="4720" y="5611"/>
                  </a:cubicBezTo>
                  <a:cubicBezTo>
                    <a:pt x="4628" y="5502"/>
                    <a:pt x="4552" y="5453"/>
                    <a:pt x="4469" y="5453"/>
                  </a:cubicBezTo>
                  <a:cubicBezTo>
                    <a:pt x="4383" y="5453"/>
                    <a:pt x="4290" y="5507"/>
                    <a:pt x="4167" y="5602"/>
                  </a:cubicBezTo>
                  <a:cubicBezTo>
                    <a:pt x="4131" y="5629"/>
                    <a:pt x="4087" y="5656"/>
                    <a:pt x="4033" y="5701"/>
                  </a:cubicBezTo>
                  <a:cubicBezTo>
                    <a:pt x="3988" y="5576"/>
                    <a:pt x="3944" y="5477"/>
                    <a:pt x="3926" y="5379"/>
                  </a:cubicBezTo>
                  <a:cubicBezTo>
                    <a:pt x="3890" y="5219"/>
                    <a:pt x="3864" y="5058"/>
                    <a:pt x="3819" y="4817"/>
                  </a:cubicBezTo>
                  <a:lnTo>
                    <a:pt x="3819" y="4817"/>
                  </a:lnTo>
                  <a:cubicBezTo>
                    <a:pt x="3944" y="4889"/>
                    <a:pt x="3997" y="4924"/>
                    <a:pt x="4051" y="4960"/>
                  </a:cubicBezTo>
                  <a:cubicBezTo>
                    <a:pt x="4317" y="5127"/>
                    <a:pt x="4581" y="5207"/>
                    <a:pt x="4839" y="5207"/>
                  </a:cubicBezTo>
                  <a:cubicBezTo>
                    <a:pt x="5162" y="5207"/>
                    <a:pt x="5475" y="5082"/>
                    <a:pt x="5773" y="4844"/>
                  </a:cubicBezTo>
                  <a:cubicBezTo>
                    <a:pt x="6451" y="4309"/>
                    <a:pt x="6736" y="3568"/>
                    <a:pt x="6665" y="2721"/>
                  </a:cubicBezTo>
                  <a:cubicBezTo>
                    <a:pt x="6540" y="1186"/>
                    <a:pt x="5264" y="0"/>
                    <a:pt x="3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1"/>
        <p:cNvGrpSpPr/>
        <p:nvPr/>
      </p:nvGrpSpPr>
      <p:grpSpPr>
        <a:xfrm>
          <a:off x="0" y="0"/>
          <a:ext cx="0" cy="0"/>
          <a:chOff x="0" y="0"/>
          <a:chExt cx="0" cy="0"/>
        </a:xfrm>
      </p:grpSpPr>
      <p:sp>
        <p:nvSpPr>
          <p:cNvPr id="1872" name="Google Shape;1872;p44"/>
          <p:cNvSpPr txBox="1">
            <a:spLocks noGrp="1"/>
          </p:cNvSpPr>
          <p:nvPr>
            <p:ph type="title"/>
          </p:nvPr>
        </p:nvSpPr>
        <p:spPr>
          <a:xfrm>
            <a:off x="770488" y="1461925"/>
            <a:ext cx="4128900" cy="22194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t>“Phục hưng” là gì?</a:t>
            </a:r>
            <a:endParaRPr sz="4800"/>
          </a:p>
        </p:txBody>
      </p:sp>
      <p:pic>
        <p:nvPicPr>
          <p:cNvPr id="1873" name="Google Shape;1873;p44" title="_ (15).jpeg"/>
          <p:cNvPicPr preferRelativeResize="0">
            <a:picLocks noGrp="1"/>
          </p:cNvPicPr>
          <p:nvPr>
            <p:ph type="pic" idx="2"/>
          </p:nvPr>
        </p:nvPicPr>
        <p:blipFill rotWithShape="1">
          <a:blip r:embed="rId3">
            <a:alphaModFix/>
          </a:blip>
          <a:srcRect t="6859" b="6859"/>
          <a:stretch/>
        </p:blipFill>
        <p:spPr>
          <a:xfrm>
            <a:off x="5367513" y="1125725"/>
            <a:ext cx="2891700" cy="2891700"/>
          </a:xfrm>
          <a:prstGeom prst="ellipse">
            <a:avLst/>
          </a:prstGeom>
        </p:spPr>
      </p:pic>
      <p:grpSp>
        <p:nvGrpSpPr>
          <p:cNvPr id="1874" name="Google Shape;1874;p44"/>
          <p:cNvGrpSpPr/>
          <p:nvPr/>
        </p:nvGrpSpPr>
        <p:grpSpPr>
          <a:xfrm>
            <a:off x="4910051" y="645919"/>
            <a:ext cx="3463399" cy="3485956"/>
            <a:chOff x="4967176" y="645919"/>
            <a:chExt cx="3463399" cy="3485956"/>
          </a:xfrm>
        </p:grpSpPr>
        <p:sp>
          <p:nvSpPr>
            <p:cNvPr id="1875" name="Google Shape;1875;p44"/>
            <p:cNvSpPr/>
            <p:nvPr/>
          </p:nvSpPr>
          <p:spPr>
            <a:xfrm>
              <a:off x="5310275" y="1011575"/>
              <a:ext cx="3120300" cy="3120300"/>
            </a:xfrm>
            <a:prstGeom prst="donut">
              <a:avLst>
                <a:gd name="adj" fmla="val 4733"/>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6" name="Google Shape;1876;p44"/>
            <p:cNvGrpSpPr/>
            <p:nvPr/>
          </p:nvGrpSpPr>
          <p:grpSpPr>
            <a:xfrm rot="-3918966">
              <a:off x="5095559" y="824567"/>
              <a:ext cx="974839" cy="907413"/>
              <a:chOff x="6890694" y="572207"/>
              <a:chExt cx="974866" cy="907439"/>
            </a:xfrm>
          </p:grpSpPr>
          <p:sp>
            <p:nvSpPr>
              <p:cNvPr id="1877" name="Google Shape;1877;p44"/>
              <p:cNvSpPr/>
              <p:nvPr/>
            </p:nvSpPr>
            <p:spPr>
              <a:xfrm>
                <a:off x="6890694" y="572207"/>
                <a:ext cx="974866" cy="907439"/>
              </a:xfrm>
              <a:custGeom>
                <a:avLst/>
                <a:gdLst/>
                <a:ahLst/>
                <a:cxnLst/>
                <a:rect l="l" t="t" r="r" b="b"/>
                <a:pathLst>
                  <a:path w="16728" h="15571" extrusionOk="0">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28"/>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4"/>
              <p:cNvSpPr/>
              <p:nvPr/>
            </p:nvSpPr>
            <p:spPr>
              <a:xfrm>
                <a:off x="6890694" y="572207"/>
                <a:ext cx="974866" cy="907439"/>
              </a:xfrm>
              <a:custGeom>
                <a:avLst/>
                <a:gdLst/>
                <a:ahLst/>
                <a:cxnLst/>
                <a:rect l="l" t="t" r="r" b="b"/>
                <a:pathLst>
                  <a:path w="16728" h="15571" extrusionOk="0">
                    <a:moveTo>
                      <a:pt x="5183" y="2308"/>
                    </a:moveTo>
                    <a:cubicBezTo>
                      <a:pt x="5175" y="2308"/>
                      <a:pt x="5168" y="2308"/>
                      <a:pt x="5153" y="2314"/>
                    </a:cubicBezTo>
                    <a:lnTo>
                      <a:pt x="5153" y="2314"/>
                    </a:lnTo>
                    <a:cubicBezTo>
                      <a:pt x="5154" y="2312"/>
                      <a:pt x="5156" y="2310"/>
                      <a:pt x="5157" y="2308"/>
                    </a:cubicBezTo>
                    <a:close/>
                    <a:moveTo>
                      <a:pt x="3917" y="2719"/>
                    </a:moveTo>
                    <a:lnTo>
                      <a:pt x="3934" y="2736"/>
                    </a:lnTo>
                    <a:cubicBezTo>
                      <a:pt x="3926" y="2756"/>
                      <a:pt x="3919" y="2774"/>
                      <a:pt x="3912" y="2792"/>
                    </a:cubicBezTo>
                    <a:lnTo>
                      <a:pt x="3912" y="2792"/>
                    </a:lnTo>
                    <a:cubicBezTo>
                      <a:pt x="3916" y="2777"/>
                      <a:pt x="3921" y="2762"/>
                      <a:pt x="3926" y="2745"/>
                    </a:cubicBezTo>
                    <a:lnTo>
                      <a:pt x="3917" y="2719"/>
                    </a:lnTo>
                    <a:close/>
                    <a:moveTo>
                      <a:pt x="7427" y="3409"/>
                    </a:moveTo>
                    <a:cubicBezTo>
                      <a:pt x="7423" y="3411"/>
                      <a:pt x="7418" y="3413"/>
                      <a:pt x="7414" y="3414"/>
                    </a:cubicBezTo>
                    <a:lnTo>
                      <a:pt x="7423" y="3414"/>
                    </a:lnTo>
                    <a:cubicBezTo>
                      <a:pt x="7424" y="3413"/>
                      <a:pt x="7426" y="3411"/>
                      <a:pt x="7427" y="3409"/>
                    </a:cubicBezTo>
                    <a:close/>
                    <a:moveTo>
                      <a:pt x="11809" y="5623"/>
                    </a:moveTo>
                    <a:cubicBezTo>
                      <a:pt x="11810" y="5624"/>
                      <a:pt x="11811" y="5625"/>
                      <a:pt x="11812" y="5627"/>
                    </a:cubicBezTo>
                    <a:lnTo>
                      <a:pt x="11803" y="5636"/>
                    </a:lnTo>
                    <a:lnTo>
                      <a:pt x="11809" y="5623"/>
                    </a:lnTo>
                    <a:close/>
                    <a:moveTo>
                      <a:pt x="8809" y="2323"/>
                    </a:moveTo>
                    <a:cubicBezTo>
                      <a:pt x="9544" y="2323"/>
                      <a:pt x="10235" y="2545"/>
                      <a:pt x="10893" y="2933"/>
                    </a:cubicBezTo>
                    <a:cubicBezTo>
                      <a:pt x="11865" y="3521"/>
                      <a:pt x="12338" y="4449"/>
                      <a:pt x="12543" y="5546"/>
                    </a:cubicBezTo>
                    <a:cubicBezTo>
                      <a:pt x="12561" y="5654"/>
                      <a:pt x="12579" y="5752"/>
                      <a:pt x="12588" y="5859"/>
                    </a:cubicBezTo>
                    <a:cubicBezTo>
                      <a:pt x="12597" y="5868"/>
                      <a:pt x="12588" y="5877"/>
                      <a:pt x="12561" y="5948"/>
                    </a:cubicBezTo>
                    <a:cubicBezTo>
                      <a:pt x="12499" y="5787"/>
                      <a:pt x="12445" y="5671"/>
                      <a:pt x="12401" y="5546"/>
                    </a:cubicBezTo>
                    <a:cubicBezTo>
                      <a:pt x="11821" y="4119"/>
                      <a:pt x="10786" y="3263"/>
                      <a:pt x="9305" y="2986"/>
                    </a:cubicBezTo>
                    <a:cubicBezTo>
                      <a:pt x="9158" y="2959"/>
                      <a:pt x="9012" y="2946"/>
                      <a:pt x="8868" y="2946"/>
                    </a:cubicBezTo>
                    <a:cubicBezTo>
                      <a:pt x="8400" y="2946"/>
                      <a:pt x="7948" y="3082"/>
                      <a:pt x="7512" y="3307"/>
                    </a:cubicBezTo>
                    <a:cubicBezTo>
                      <a:pt x="7478" y="3333"/>
                      <a:pt x="7460" y="3375"/>
                      <a:pt x="7427" y="3409"/>
                    </a:cubicBezTo>
                    <a:lnTo>
                      <a:pt x="7427" y="3409"/>
                    </a:lnTo>
                    <a:cubicBezTo>
                      <a:pt x="7865" y="3250"/>
                      <a:pt x="8297" y="3078"/>
                      <a:pt x="8759" y="3078"/>
                    </a:cubicBezTo>
                    <a:cubicBezTo>
                      <a:pt x="8810" y="3078"/>
                      <a:pt x="8861" y="3080"/>
                      <a:pt x="8912" y="3084"/>
                    </a:cubicBezTo>
                    <a:cubicBezTo>
                      <a:pt x="10161" y="3191"/>
                      <a:pt x="11080" y="3834"/>
                      <a:pt x="11767" y="4877"/>
                    </a:cubicBezTo>
                    <a:cubicBezTo>
                      <a:pt x="11774" y="4899"/>
                      <a:pt x="11776" y="4921"/>
                      <a:pt x="11776" y="4942"/>
                    </a:cubicBezTo>
                    <a:lnTo>
                      <a:pt x="11776" y="4942"/>
                    </a:lnTo>
                    <a:cubicBezTo>
                      <a:pt x="11680" y="4874"/>
                      <a:pt x="11577" y="4812"/>
                      <a:pt x="11491" y="4726"/>
                    </a:cubicBezTo>
                    <a:cubicBezTo>
                      <a:pt x="10839" y="4110"/>
                      <a:pt x="10081" y="3744"/>
                      <a:pt x="9198" y="3673"/>
                    </a:cubicBezTo>
                    <a:cubicBezTo>
                      <a:pt x="9127" y="3667"/>
                      <a:pt x="9057" y="3665"/>
                      <a:pt x="8988" y="3665"/>
                    </a:cubicBezTo>
                    <a:cubicBezTo>
                      <a:pt x="8506" y="3665"/>
                      <a:pt x="8057" y="3799"/>
                      <a:pt x="7628" y="4057"/>
                    </a:cubicBezTo>
                    <a:cubicBezTo>
                      <a:pt x="7851" y="4021"/>
                      <a:pt x="8065" y="3976"/>
                      <a:pt x="8288" y="3932"/>
                    </a:cubicBezTo>
                    <a:cubicBezTo>
                      <a:pt x="8513" y="3892"/>
                      <a:pt x="8730" y="3872"/>
                      <a:pt x="8940" y="3872"/>
                    </a:cubicBezTo>
                    <a:cubicBezTo>
                      <a:pt x="10030" y="3872"/>
                      <a:pt x="10904" y="4406"/>
                      <a:pt x="11615" y="5341"/>
                    </a:cubicBezTo>
                    <a:cubicBezTo>
                      <a:pt x="11684" y="5435"/>
                      <a:pt x="11744" y="5521"/>
                      <a:pt x="11803" y="5614"/>
                    </a:cubicBezTo>
                    <a:lnTo>
                      <a:pt x="11803" y="5614"/>
                    </a:lnTo>
                    <a:cubicBezTo>
                      <a:pt x="11734" y="5580"/>
                      <a:pt x="11649" y="5553"/>
                      <a:pt x="11598" y="5502"/>
                    </a:cubicBezTo>
                    <a:cubicBezTo>
                      <a:pt x="10911" y="4753"/>
                      <a:pt x="10072" y="4333"/>
                      <a:pt x="9073" y="4253"/>
                    </a:cubicBezTo>
                    <a:lnTo>
                      <a:pt x="9073" y="4253"/>
                    </a:lnTo>
                    <a:cubicBezTo>
                      <a:pt x="9305" y="4333"/>
                      <a:pt x="9537" y="4405"/>
                      <a:pt x="9760" y="4485"/>
                    </a:cubicBezTo>
                    <a:cubicBezTo>
                      <a:pt x="10375" y="4690"/>
                      <a:pt x="10902" y="5038"/>
                      <a:pt x="11321" y="5538"/>
                    </a:cubicBezTo>
                    <a:cubicBezTo>
                      <a:pt x="11402" y="5626"/>
                      <a:pt x="11446" y="5744"/>
                      <a:pt x="11500" y="5859"/>
                    </a:cubicBezTo>
                    <a:lnTo>
                      <a:pt x="11500" y="5859"/>
                    </a:lnTo>
                    <a:cubicBezTo>
                      <a:pt x="10872" y="5223"/>
                      <a:pt x="10122" y="4831"/>
                      <a:pt x="9243" y="4699"/>
                    </a:cubicBezTo>
                    <a:cubicBezTo>
                      <a:pt x="9136" y="4684"/>
                      <a:pt x="9031" y="4676"/>
                      <a:pt x="8926" y="4676"/>
                    </a:cubicBezTo>
                    <a:cubicBezTo>
                      <a:pt x="8724" y="4676"/>
                      <a:pt x="8524" y="4706"/>
                      <a:pt x="8324" y="4770"/>
                    </a:cubicBezTo>
                    <a:cubicBezTo>
                      <a:pt x="8930" y="4806"/>
                      <a:pt x="9537" y="4877"/>
                      <a:pt x="10072" y="5207"/>
                    </a:cubicBezTo>
                    <a:cubicBezTo>
                      <a:pt x="9861" y="5199"/>
                      <a:pt x="9650" y="5184"/>
                      <a:pt x="9439" y="5184"/>
                    </a:cubicBezTo>
                    <a:cubicBezTo>
                      <a:pt x="9213" y="5184"/>
                      <a:pt x="8987" y="5201"/>
                      <a:pt x="8761" y="5261"/>
                    </a:cubicBezTo>
                    <a:cubicBezTo>
                      <a:pt x="8748" y="5264"/>
                      <a:pt x="8734" y="5266"/>
                      <a:pt x="8720" y="5266"/>
                    </a:cubicBezTo>
                    <a:cubicBezTo>
                      <a:pt x="8655" y="5266"/>
                      <a:pt x="8578" y="5235"/>
                      <a:pt x="8520" y="5199"/>
                    </a:cubicBezTo>
                    <a:cubicBezTo>
                      <a:pt x="8118" y="4922"/>
                      <a:pt x="7672" y="4824"/>
                      <a:pt x="7209" y="4735"/>
                    </a:cubicBezTo>
                    <a:cubicBezTo>
                      <a:pt x="6941" y="4681"/>
                      <a:pt x="6664" y="4601"/>
                      <a:pt x="6423" y="4494"/>
                    </a:cubicBezTo>
                    <a:cubicBezTo>
                      <a:pt x="6031" y="4315"/>
                      <a:pt x="5995" y="4173"/>
                      <a:pt x="6192" y="3789"/>
                    </a:cubicBezTo>
                    <a:cubicBezTo>
                      <a:pt x="6620" y="2977"/>
                      <a:pt x="7298" y="2531"/>
                      <a:pt x="8163" y="2380"/>
                    </a:cubicBezTo>
                    <a:cubicBezTo>
                      <a:pt x="8382" y="2342"/>
                      <a:pt x="8597" y="2323"/>
                      <a:pt x="8809" y="2323"/>
                    </a:cubicBezTo>
                    <a:close/>
                    <a:moveTo>
                      <a:pt x="14643" y="4614"/>
                    </a:moveTo>
                    <a:cubicBezTo>
                      <a:pt x="14714" y="4719"/>
                      <a:pt x="14801" y="4808"/>
                      <a:pt x="14845" y="4922"/>
                    </a:cubicBezTo>
                    <a:cubicBezTo>
                      <a:pt x="15139" y="5600"/>
                      <a:pt x="15353" y="6314"/>
                      <a:pt x="15478" y="7072"/>
                    </a:cubicBezTo>
                    <a:cubicBezTo>
                      <a:pt x="15425" y="7099"/>
                      <a:pt x="15371" y="7134"/>
                      <a:pt x="15318" y="7152"/>
                    </a:cubicBezTo>
                    <a:cubicBezTo>
                      <a:pt x="15273" y="7161"/>
                      <a:pt x="15220" y="7161"/>
                      <a:pt x="15193" y="7161"/>
                    </a:cubicBezTo>
                    <a:cubicBezTo>
                      <a:pt x="15006" y="6309"/>
                      <a:pt x="14829" y="5457"/>
                      <a:pt x="14643" y="4614"/>
                    </a:cubicBezTo>
                    <a:close/>
                    <a:moveTo>
                      <a:pt x="14417" y="4654"/>
                    </a:moveTo>
                    <a:cubicBezTo>
                      <a:pt x="14782" y="5529"/>
                      <a:pt x="14782" y="6412"/>
                      <a:pt x="14854" y="7304"/>
                    </a:cubicBezTo>
                    <a:cubicBezTo>
                      <a:pt x="14670" y="7444"/>
                      <a:pt x="14486" y="7593"/>
                      <a:pt x="14301" y="7734"/>
                    </a:cubicBezTo>
                    <a:lnTo>
                      <a:pt x="14301" y="7734"/>
                    </a:lnTo>
                    <a:cubicBezTo>
                      <a:pt x="14308" y="7647"/>
                      <a:pt x="14284" y="7552"/>
                      <a:pt x="14319" y="7482"/>
                    </a:cubicBezTo>
                    <a:cubicBezTo>
                      <a:pt x="14684" y="6697"/>
                      <a:pt x="14604" y="5894"/>
                      <a:pt x="14452" y="5083"/>
                    </a:cubicBezTo>
                    <a:cubicBezTo>
                      <a:pt x="14435" y="4967"/>
                      <a:pt x="14408" y="4851"/>
                      <a:pt x="14381" y="4744"/>
                    </a:cubicBezTo>
                    <a:cubicBezTo>
                      <a:pt x="14381" y="4735"/>
                      <a:pt x="14390" y="4717"/>
                      <a:pt x="14417" y="4654"/>
                    </a:cubicBezTo>
                    <a:close/>
                    <a:moveTo>
                      <a:pt x="14292" y="7714"/>
                    </a:moveTo>
                    <a:lnTo>
                      <a:pt x="14299" y="7736"/>
                    </a:lnTo>
                    <a:lnTo>
                      <a:pt x="14299" y="7736"/>
                    </a:lnTo>
                    <a:cubicBezTo>
                      <a:pt x="14297" y="7737"/>
                      <a:pt x="14294" y="7739"/>
                      <a:pt x="14292" y="7741"/>
                    </a:cubicBezTo>
                    <a:lnTo>
                      <a:pt x="14292" y="7714"/>
                    </a:lnTo>
                    <a:close/>
                    <a:moveTo>
                      <a:pt x="8405" y="416"/>
                    </a:moveTo>
                    <a:cubicBezTo>
                      <a:pt x="9443" y="416"/>
                      <a:pt x="10437" y="663"/>
                      <a:pt x="11366" y="1175"/>
                    </a:cubicBezTo>
                    <a:cubicBezTo>
                      <a:pt x="12195" y="1621"/>
                      <a:pt x="12793" y="2317"/>
                      <a:pt x="13266" y="3129"/>
                    </a:cubicBezTo>
                    <a:cubicBezTo>
                      <a:pt x="13783" y="4039"/>
                      <a:pt x="14131" y="5011"/>
                      <a:pt x="14176" y="6064"/>
                    </a:cubicBezTo>
                    <a:cubicBezTo>
                      <a:pt x="14194" y="6385"/>
                      <a:pt x="14149" y="6715"/>
                      <a:pt x="14087" y="7027"/>
                    </a:cubicBezTo>
                    <a:cubicBezTo>
                      <a:pt x="13908" y="7812"/>
                      <a:pt x="13623" y="8553"/>
                      <a:pt x="13079" y="9168"/>
                    </a:cubicBezTo>
                    <a:cubicBezTo>
                      <a:pt x="12794" y="9506"/>
                      <a:pt x="12537" y="9878"/>
                      <a:pt x="12271" y="10234"/>
                    </a:cubicBezTo>
                    <a:lnTo>
                      <a:pt x="12271" y="10234"/>
                    </a:lnTo>
                    <a:cubicBezTo>
                      <a:pt x="12304" y="10113"/>
                      <a:pt x="12322" y="9994"/>
                      <a:pt x="12374" y="9891"/>
                    </a:cubicBezTo>
                    <a:cubicBezTo>
                      <a:pt x="13141" y="8285"/>
                      <a:pt x="13248" y="6635"/>
                      <a:pt x="12784" y="4931"/>
                    </a:cubicBezTo>
                    <a:cubicBezTo>
                      <a:pt x="12365" y="3370"/>
                      <a:pt x="11321" y="2460"/>
                      <a:pt x="9813" y="2094"/>
                    </a:cubicBezTo>
                    <a:cubicBezTo>
                      <a:pt x="9463" y="2010"/>
                      <a:pt x="9114" y="1963"/>
                      <a:pt x="8767" y="1963"/>
                    </a:cubicBezTo>
                    <a:cubicBezTo>
                      <a:pt x="8233" y="1963"/>
                      <a:pt x="7705" y="2075"/>
                      <a:pt x="7191" y="2335"/>
                    </a:cubicBezTo>
                    <a:cubicBezTo>
                      <a:pt x="6950" y="2451"/>
                      <a:pt x="6727" y="2620"/>
                      <a:pt x="6441" y="2799"/>
                    </a:cubicBezTo>
                    <a:cubicBezTo>
                      <a:pt x="6486" y="2674"/>
                      <a:pt x="6513" y="2594"/>
                      <a:pt x="6548" y="2522"/>
                    </a:cubicBezTo>
                    <a:cubicBezTo>
                      <a:pt x="7048" y="1586"/>
                      <a:pt x="7860" y="1193"/>
                      <a:pt x="8859" y="1148"/>
                    </a:cubicBezTo>
                    <a:cubicBezTo>
                      <a:pt x="8929" y="1145"/>
                      <a:pt x="8999" y="1143"/>
                      <a:pt x="9069" y="1143"/>
                    </a:cubicBezTo>
                    <a:cubicBezTo>
                      <a:pt x="10278" y="1143"/>
                      <a:pt x="11289" y="1656"/>
                      <a:pt x="12124" y="2567"/>
                    </a:cubicBezTo>
                    <a:cubicBezTo>
                      <a:pt x="13257" y="3816"/>
                      <a:pt x="13721" y="5306"/>
                      <a:pt x="13551" y="7001"/>
                    </a:cubicBezTo>
                    <a:cubicBezTo>
                      <a:pt x="13551" y="7054"/>
                      <a:pt x="13551" y="7117"/>
                      <a:pt x="13551" y="7259"/>
                    </a:cubicBezTo>
                    <a:cubicBezTo>
                      <a:pt x="13721" y="6992"/>
                      <a:pt x="13730" y="6778"/>
                      <a:pt x="13748" y="6563"/>
                    </a:cubicBezTo>
                    <a:cubicBezTo>
                      <a:pt x="13783" y="5841"/>
                      <a:pt x="13667" y="5136"/>
                      <a:pt x="13426" y="4458"/>
                    </a:cubicBezTo>
                    <a:cubicBezTo>
                      <a:pt x="12936" y="3120"/>
                      <a:pt x="12133" y="2032"/>
                      <a:pt x="10875" y="1354"/>
                    </a:cubicBezTo>
                    <a:cubicBezTo>
                      <a:pt x="10263" y="1022"/>
                      <a:pt x="9623" y="854"/>
                      <a:pt x="8962" y="854"/>
                    </a:cubicBezTo>
                    <a:cubicBezTo>
                      <a:pt x="8699" y="854"/>
                      <a:pt x="8432" y="881"/>
                      <a:pt x="8163" y="934"/>
                    </a:cubicBezTo>
                    <a:cubicBezTo>
                      <a:pt x="6968" y="1175"/>
                      <a:pt x="6307" y="1996"/>
                      <a:pt x="5968" y="3156"/>
                    </a:cubicBezTo>
                    <a:cubicBezTo>
                      <a:pt x="5915" y="3343"/>
                      <a:pt x="5879" y="3539"/>
                      <a:pt x="5835" y="3736"/>
                    </a:cubicBezTo>
                    <a:cubicBezTo>
                      <a:pt x="5808" y="3744"/>
                      <a:pt x="5781" y="3744"/>
                      <a:pt x="5745" y="3753"/>
                    </a:cubicBezTo>
                    <a:cubicBezTo>
                      <a:pt x="5710" y="3611"/>
                      <a:pt x="5656" y="3477"/>
                      <a:pt x="5638" y="3343"/>
                    </a:cubicBezTo>
                    <a:cubicBezTo>
                      <a:pt x="5585" y="2933"/>
                      <a:pt x="5656" y="2540"/>
                      <a:pt x="5835" y="2165"/>
                    </a:cubicBezTo>
                    <a:cubicBezTo>
                      <a:pt x="6200" y="1389"/>
                      <a:pt x="6780" y="836"/>
                      <a:pt x="7574" y="524"/>
                    </a:cubicBezTo>
                    <a:cubicBezTo>
                      <a:pt x="7717" y="462"/>
                      <a:pt x="7887" y="435"/>
                      <a:pt x="8047" y="426"/>
                    </a:cubicBezTo>
                    <a:cubicBezTo>
                      <a:pt x="8167" y="419"/>
                      <a:pt x="8286" y="416"/>
                      <a:pt x="8405" y="416"/>
                    </a:cubicBezTo>
                    <a:close/>
                    <a:moveTo>
                      <a:pt x="5147" y="2326"/>
                    </a:moveTo>
                    <a:cubicBezTo>
                      <a:pt x="5139" y="2475"/>
                      <a:pt x="5138" y="2623"/>
                      <a:pt x="5103" y="2763"/>
                    </a:cubicBezTo>
                    <a:cubicBezTo>
                      <a:pt x="5005" y="3254"/>
                      <a:pt x="5014" y="3744"/>
                      <a:pt x="5157" y="4226"/>
                    </a:cubicBezTo>
                    <a:cubicBezTo>
                      <a:pt x="5389" y="4958"/>
                      <a:pt x="5817" y="5502"/>
                      <a:pt x="6566" y="5716"/>
                    </a:cubicBezTo>
                    <a:cubicBezTo>
                      <a:pt x="6736" y="5770"/>
                      <a:pt x="6896" y="5814"/>
                      <a:pt x="7093" y="5814"/>
                    </a:cubicBezTo>
                    <a:cubicBezTo>
                      <a:pt x="6834" y="5662"/>
                      <a:pt x="6575" y="5520"/>
                      <a:pt x="6334" y="5359"/>
                    </a:cubicBezTo>
                    <a:cubicBezTo>
                      <a:pt x="6152" y="5237"/>
                      <a:pt x="5935" y="5141"/>
                      <a:pt x="5883" y="4888"/>
                    </a:cubicBezTo>
                    <a:lnTo>
                      <a:pt x="5883" y="4888"/>
                    </a:lnTo>
                    <a:cubicBezTo>
                      <a:pt x="6390" y="5128"/>
                      <a:pt x="6906" y="5351"/>
                      <a:pt x="7405" y="5609"/>
                    </a:cubicBezTo>
                    <a:cubicBezTo>
                      <a:pt x="7699" y="5761"/>
                      <a:pt x="7985" y="5948"/>
                      <a:pt x="8288" y="6109"/>
                    </a:cubicBezTo>
                    <a:cubicBezTo>
                      <a:pt x="8163" y="5885"/>
                      <a:pt x="7994" y="5689"/>
                      <a:pt x="7788" y="5529"/>
                    </a:cubicBezTo>
                    <a:cubicBezTo>
                      <a:pt x="7725" y="5473"/>
                      <a:pt x="7662" y="5411"/>
                      <a:pt x="7605" y="5348"/>
                    </a:cubicBezTo>
                    <a:lnTo>
                      <a:pt x="7605" y="5348"/>
                    </a:lnTo>
                    <a:cubicBezTo>
                      <a:pt x="7817" y="5429"/>
                      <a:pt x="8041" y="5492"/>
                      <a:pt x="8226" y="5618"/>
                    </a:cubicBezTo>
                    <a:cubicBezTo>
                      <a:pt x="8547" y="5823"/>
                      <a:pt x="8609" y="6082"/>
                      <a:pt x="8493" y="6456"/>
                    </a:cubicBezTo>
                    <a:cubicBezTo>
                      <a:pt x="8466" y="6519"/>
                      <a:pt x="8440" y="6572"/>
                      <a:pt x="8422" y="6635"/>
                    </a:cubicBezTo>
                    <a:cubicBezTo>
                      <a:pt x="8324" y="6938"/>
                      <a:pt x="8386" y="7090"/>
                      <a:pt x="8680" y="7215"/>
                    </a:cubicBezTo>
                    <a:cubicBezTo>
                      <a:pt x="8832" y="7286"/>
                      <a:pt x="8984" y="7340"/>
                      <a:pt x="9127" y="7420"/>
                    </a:cubicBezTo>
                    <a:cubicBezTo>
                      <a:pt x="9715" y="7786"/>
                      <a:pt x="9921" y="8535"/>
                      <a:pt x="9430" y="9115"/>
                    </a:cubicBezTo>
                    <a:cubicBezTo>
                      <a:pt x="9385" y="9177"/>
                      <a:pt x="9332" y="9240"/>
                      <a:pt x="9287" y="9302"/>
                    </a:cubicBezTo>
                    <a:cubicBezTo>
                      <a:pt x="9144" y="9525"/>
                      <a:pt x="9153" y="9650"/>
                      <a:pt x="9305" y="9864"/>
                    </a:cubicBezTo>
                    <a:cubicBezTo>
                      <a:pt x="9599" y="10266"/>
                      <a:pt x="9599" y="10560"/>
                      <a:pt x="9287" y="11042"/>
                    </a:cubicBezTo>
                    <a:cubicBezTo>
                      <a:pt x="8689" y="10551"/>
                      <a:pt x="7976" y="10417"/>
                      <a:pt x="7253" y="10319"/>
                    </a:cubicBezTo>
                    <a:cubicBezTo>
                      <a:pt x="5353" y="10052"/>
                      <a:pt x="4175" y="8883"/>
                      <a:pt x="3480" y="7125"/>
                    </a:cubicBezTo>
                    <a:cubicBezTo>
                      <a:pt x="2971" y="5832"/>
                      <a:pt x="3007" y="4521"/>
                      <a:pt x="3595" y="3245"/>
                    </a:cubicBezTo>
                    <a:cubicBezTo>
                      <a:pt x="3648" y="3113"/>
                      <a:pt x="3666" y="2929"/>
                      <a:pt x="3863" y="2915"/>
                    </a:cubicBezTo>
                    <a:lnTo>
                      <a:pt x="3863" y="2915"/>
                    </a:lnTo>
                    <a:cubicBezTo>
                      <a:pt x="3488" y="3629"/>
                      <a:pt x="3408" y="4396"/>
                      <a:pt x="3497" y="5181"/>
                    </a:cubicBezTo>
                    <a:cubicBezTo>
                      <a:pt x="3756" y="7456"/>
                      <a:pt x="5032" y="8928"/>
                      <a:pt x="7030" y="9793"/>
                    </a:cubicBezTo>
                    <a:cubicBezTo>
                      <a:pt x="7672" y="10069"/>
                      <a:pt x="8341" y="10266"/>
                      <a:pt x="9037" y="10507"/>
                    </a:cubicBezTo>
                    <a:cubicBezTo>
                      <a:pt x="8788" y="10212"/>
                      <a:pt x="8520" y="9989"/>
                      <a:pt x="8172" y="9873"/>
                    </a:cubicBezTo>
                    <a:cubicBezTo>
                      <a:pt x="7869" y="9766"/>
                      <a:pt x="7556" y="9659"/>
                      <a:pt x="7244" y="9543"/>
                    </a:cubicBezTo>
                    <a:cubicBezTo>
                      <a:pt x="6343" y="9195"/>
                      <a:pt x="5576" y="8633"/>
                      <a:pt x="4934" y="7902"/>
                    </a:cubicBezTo>
                    <a:cubicBezTo>
                      <a:pt x="4059" y="6894"/>
                      <a:pt x="3765" y="5689"/>
                      <a:pt x="3836" y="4369"/>
                    </a:cubicBezTo>
                    <a:cubicBezTo>
                      <a:pt x="3845" y="4235"/>
                      <a:pt x="3890" y="4110"/>
                      <a:pt x="3952" y="3985"/>
                    </a:cubicBezTo>
                    <a:cubicBezTo>
                      <a:pt x="3961" y="4048"/>
                      <a:pt x="3970" y="4110"/>
                      <a:pt x="3961" y="4173"/>
                    </a:cubicBezTo>
                    <a:cubicBezTo>
                      <a:pt x="3908" y="5047"/>
                      <a:pt x="4149" y="5841"/>
                      <a:pt x="4639" y="6546"/>
                    </a:cubicBezTo>
                    <a:cubicBezTo>
                      <a:pt x="5032" y="7117"/>
                      <a:pt x="5540" y="7572"/>
                      <a:pt x="6120" y="7911"/>
                    </a:cubicBezTo>
                    <a:cubicBezTo>
                      <a:pt x="6397" y="8071"/>
                      <a:pt x="6682" y="8223"/>
                      <a:pt x="6968" y="8357"/>
                    </a:cubicBezTo>
                    <a:cubicBezTo>
                      <a:pt x="7610" y="8651"/>
                      <a:pt x="8252" y="8936"/>
                      <a:pt x="8895" y="9222"/>
                    </a:cubicBezTo>
                    <a:cubicBezTo>
                      <a:pt x="8761" y="8954"/>
                      <a:pt x="8538" y="8749"/>
                      <a:pt x="8261" y="8606"/>
                    </a:cubicBezTo>
                    <a:cubicBezTo>
                      <a:pt x="7949" y="8437"/>
                      <a:pt x="7610" y="8312"/>
                      <a:pt x="7298" y="8151"/>
                    </a:cubicBezTo>
                    <a:cubicBezTo>
                      <a:pt x="6789" y="7866"/>
                      <a:pt x="6254" y="7616"/>
                      <a:pt x="5790" y="7268"/>
                    </a:cubicBezTo>
                    <a:cubicBezTo>
                      <a:pt x="4987" y="6671"/>
                      <a:pt x="4461" y="5859"/>
                      <a:pt x="4309" y="4833"/>
                    </a:cubicBezTo>
                    <a:cubicBezTo>
                      <a:pt x="4256" y="4449"/>
                      <a:pt x="4256" y="4057"/>
                      <a:pt x="4416" y="3611"/>
                    </a:cubicBezTo>
                    <a:cubicBezTo>
                      <a:pt x="4452" y="3869"/>
                      <a:pt x="4470" y="4066"/>
                      <a:pt x="4505" y="4253"/>
                    </a:cubicBezTo>
                    <a:cubicBezTo>
                      <a:pt x="4800" y="5671"/>
                      <a:pt x="5621" y="6599"/>
                      <a:pt x="7003" y="6974"/>
                    </a:cubicBezTo>
                    <a:cubicBezTo>
                      <a:pt x="7378" y="7072"/>
                      <a:pt x="7753" y="7152"/>
                      <a:pt x="8136" y="7215"/>
                    </a:cubicBezTo>
                    <a:cubicBezTo>
                      <a:pt x="7860" y="6938"/>
                      <a:pt x="7539" y="6760"/>
                      <a:pt x="7164" y="6662"/>
                    </a:cubicBezTo>
                    <a:cubicBezTo>
                      <a:pt x="6566" y="6519"/>
                      <a:pt x="6040" y="6224"/>
                      <a:pt x="5612" y="5761"/>
                    </a:cubicBezTo>
                    <a:cubicBezTo>
                      <a:pt x="4821" y="4899"/>
                      <a:pt x="4473" y="3622"/>
                      <a:pt x="5147" y="2326"/>
                    </a:cubicBezTo>
                    <a:close/>
                    <a:moveTo>
                      <a:pt x="4229" y="11220"/>
                    </a:moveTo>
                    <a:lnTo>
                      <a:pt x="4229" y="11220"/>
                    </a:lnTo>
                    <a:cubicBezTo>
                      <a:pt x="4202" y="11229"/>
                      <a:pt x="4184" y="11229"/>
                      <a:pt x="4166" y="11229"/>
                    </a:cubicBezTo>
                    <a:lnTo>
                      <a:pt x="4229" y="11220"/>
                    </a:lnTo>
                    <a:close/>
                    <a:moveTo>
                      <a:pt x="3060" y="11863"/>
                    </a:moveTo>
                    <a:cubicBezTo>
                      <a:pt x="3292" y="12050"/>
                      <a:pt x="3310" y="12130"/>
                      <a:pt x="3176" y="12398"/>
                    </a:cubicBezTo>
                    <a:cubicBezTo>
                      <a:pt x="2947" y="12855"/>
                      <a:pt x="2494" y="13118"/>
                      <a:pt x="1974" y="13118"/>
                    </a:cubicBezTo>
                    <a:cubicBezTo>
                      <a:pt x="1926" y="13118"/>
                      <a:pt x="1878" y="13116"/>
                      <a:pt x="1829" y="13111"/>
                    </a:cubicBezTo>
                    <a:cubicBezTo>
                      <a:pt x="2088" y="12969"/>
                      <a:pt x="2400" y="12871"/>
                      <a:pt x="2605" y="12665"/>
                    </a:cubicBezTo>
                    <a:cubicBezTo>
                      <a:pt x="2810" y="12451"/>
                      <a:pt x="2917" y="12130"/>
                      <a:pt x="3060" y="11863"/>
                    </a:cubicBezTo>
                    <a:close/>
                    <a:moveTo>
                      <a:pt x="15692" y="7572"/>
                    </a:moveTo>
                    <a:cubicBezTo>
                      <a:pt x="15817" y="7572"/>
                      <a:pt x="15951" y="7598"/>
                      <a:pt x="16076" y="7616"/>
                    </a:cubicBezTo>
                    <a:cubicBezTo>
                      <a:pt x="16103" y="7652"/>
                      <a:pt x="16121" y="7696"/>
                      <a:pt x="16147" y="7741"/>
                    </a:cubicBezTo>
                    <a:cubicBezTo>
                      <a:pt x="16076" y="7768"/>
                      <a:pt x="16014" y="7795"/>
                      <a:pt x="15951" y="7830"/>
                    </a:cubicBezTo>
                    <a:cubicBezTo>
                      <a:pt x="15389" y="8125"/>
                      <a:pt x="14970" y="8589"/>
                      <a:pt x="14559" y="9061"/>
                    </a:cubicBezTo>
                    <a:cubicBezTo>
                      <a:pt x="13971" y="9730"/>
                      <a:pt x="13382" y="10408"/>
                      <a:pt x="12775" y="11060"/>
                    </a:cubicBezTo>
                    <a:cubicBezTo>
                      <a:pt x="12044" y="11827"/>
                      <a:pt x="11205" y="12425"/>
                      <a:pt x="10179" y="12701"/>
                    </a:cubicBezTo>
                    <a:cubicBezTo>
                      <a:pt x="9626" y="12849"/>
                      <a:pt x="9087" y="12928"/>
                      <a:pt x="8564" y="12928"/>
                    </a:cubicBezTo>
                    <a:cubicBezTo>
                      <a:pt x="7415" y="12928"/>
                      <a:pt x="6342" y="12548"/>
                      <a:pt x="5362" y="11684"/>
                    </a:cubicBezTo>
                    <a:cubicBezTo>
                      <a:pt x="4728" y="11122"/>
                      <a:pt x="4015" y="10703"/>
                      <a:pt x="3212" y="10444"/>
                    </a:cubicBezTo>
                    <a:cubicBezTo>
                      <a:pt x="2933" y="10353"/>
                      <a:pt x="2678" y="10310"/>
                      <a:pt x="2423" y="10310"/>
                    </a:cubicBezTo>
                    <a:cubicBezTo>
                      <a:pt x="2326" y="10310"/>
                      <a:pt x="2230" y="10316"/>
                      <a:pt x="2132" y="10328"/>
                    </a:cubicBezTo>
                    <a:cubicBezTo>
                      <a:pt x="2231" y="10400"/>
                      <a:pt x="2293" y="10444"/>
                      <a:pt x="2364" y="10480"/>
                    </a:cubicBezTo>
                    <a:cubicBezTo>
                      <a:pt x="3230" y="10926"/>
                      <a:pt x="3988" y="11532"/>
                      <a:pt x="4728" y="12175"/>
                    </a:cubicBezTo>
                    <a:cubicBezTo>
                      <a:pt x="5210" y="12585"/>
                      <a:pt x="5701" y="12996"/>
                      <a:pt x="6200" y="13388"/>
                    </a:cubicBezTo>
                    <a:cubicBezTo>
                      <a:pt x="6870" y="13897"/>
                      <a:pt x="7592" y="14244"/>
                      <a:pt x="8422" y="14378"/>
                    </a:cubicBezTo>
                    <a:cubicBezTo>
                      <a:pt x="8839" y="14451"/>
                      <a:pt x="9185" y="14487"/>
                      <a:pt x="9685" y="14487"/>
                    </a:cubicBezTo>
                    <a:cubicBezTo>
                      <a:pt x="9741" y="14487"/>
                      <a:pt x="9798" y="14486"/>
                      <a:pt x="9858" y="14485"/>
                    </a:cubicBezTo>
                    <a:cubicBezTo>
                      <a:pt x="11009" y="14387"/>
                      <a:pt x="11241" y="14271"/>
                      <a:pt x="11241" y="14236"/>
                    </a:cubicBezTo>
                    <a:lnTo>
                      <a:pt x="11241" y="14236"/>
                    </a:lnTo>
                    <a:cubicBezTo>
                      <a:pt x="10852" y="14328"/>
                      <a:pt x="10339" y="14349"/>
                      <a:pt x="9939" y="14349"/>
                    </a:cubicBezTo>
                    <a:cubicBezTo>
                      <a:pt x="9642" y="14349"/>
                      <a:pt x="9408" y="14337"/>
                      <a:pt x="9332" y="14334"/>
                    </a:cubicBezTo>
                    <a:cubicBezTo>
                      <a:pt x="8110" y="14262"/>
                      <a:pt x="7021" y="13834"/>
                      <a:pt x="6067" y="13031"/>
                    </a:cubicBezTo>
                    <a:cubicBezTo>
                      <a:pt x="5469" y="12523"/>
                      <a:pt x="4898" y="11979"/>
                      <a:pt x="4318" y="11443"/>
                    </a:cubicBezTo>
                    <a:cubicBezTo>
                      <a:pt x="4265" y="11399"/>
                      <a:pt x="4256" y="11301"/>
                      <a:pt x="4229" y="11220"/>
                    </a:cubicBezTo>
                    <a:lnTo>
                      <a:pt x="4229" y="11220"/>
                    </a:lnTo>
                    <a:cubicBezTo>
                      <a:pt x="5032" y="11755"/>
                      <a:pt x="5745" y="12433"/>
                      <a:pt x="6629" y="12862"/>
                    </a:cubicBezTo>
                    <a:cubicBezTo>
                      <a:pt x="7494" y="13272"/>
                      <a:pt x="8377" y="13620"/>
                      <a:pt x="9341" y="13691"/>
                    </a:cubicBezTo>
                    <a:cubicBezTo>
                      <a:pt x="9579" y="13708"/>
                      <a:pt x="9820" y="13718"/>
                      <a:pt x="10059" y="13718"/>
                    </a:cubicBezTo>
                    <a:cubicBezTo>
                      <a:pt x="11343" y="13718"/>
                      <a:pt x="12608" y="13438"/>
                      <a:pt x="13480" y="12460"/>
                    </a:cubicBezTo>
                    <a:lnTo>
                      <a:pt x="13480" y="12460"/>
                    </a:lnTo>
                    <a:cubicBezTo>
                      <a:pt x="13346" y="12469"/>
                      <a:pt x="13150" y="12639"/>
                      <a:pt x="12811" y="12790"/>
                    </a:cubicBezTo>
                    <a:cubicBezTo>
                      <a:pt x="12035" y="13213"/>
                      <a:pt x="11207" y="13344"/>
                      <a:pt x="10951" y="13344"/>
                    </a:cubicBezTo>
                    <a:cubicBezTo>
                      <a:pt x="10910" y="13344"/>
                      <a:pt x="10884" y="13341"/>
                      <a:pt x="10875" y="13335"/>
                    </a:cubicBezTo>
                    <a:cubicBezTo>
                      <a:pt x="12365" y="12710"/>
                      <a:pt x="13525" y="11657"/>
                      <a:pt x="14488" y="10373"/>
                    </a:cubicBezTo>
                    <a:cubicBezTo>
                      <a:pt x="14470" y="10346"/>
                      <a:pt x="14452" y="10319"/>
                      <a:pt x="14435" y="10292"/>
                    </a:cubicBezTo>
                    <a:cubicBezTo>
                      <a:pt x="14274" y="10435"/>
                      <a:pt x="14113" y="10587"/>
                      <a:pt x="13953" y="10730"/>
                    </a:cubicBezTo>
                    <a:cubicBezTo>
                      <a:pt x="13400" y="11238"/>
                      <a:pt x="12864" y="11764"/>
                      <a:pt x="12285" y="12237"/>
                    </a:cubicBezTo>
                    <a:cubicBezTo>
                      <a:pt x="11598" y="12790"/>
                      <a:pt x="10813" y="13165"/>
                      <a:pt x="9956" y="13343"/>
                    </a:cubicBezTo>
                    <a:cubicBezTo>
                      <a:pt x="9789" y="13376"/>
                      <a:pt x="9623" y="13396"/>
                      <a:pt x="9455" y="13396"/>
                    </a:cubicBezTo>
                    <a:cubicBezTo>
                      <a:pt x="9211" y="13396"/>
                      <a:pt x="8963" y="13355"/>
                      <a:pt x="8698" y="13254"/>
                    </a:cubicBezTo>
                    <a:cubicBezTo>
                      <a:pt x="9171" y="13183"/>
                      <a:pt x="9599" y="13138"/>
                      <a:pt x="10010" y="13058"/>
                    </a:cubicBezTo>
                    <a:cubicBezTo>
                      <a:pt x="10875" y="12897"/>
                      <a:pt x="11642" y="12505"/>
                      <a:pt x="12329" y="11934"/>
                    </a:cubicBezTo>
                    <a:cubicBezTo>
                      <a:pt x="13087" y="11292"/>
                      <a:pt x="13730" y="10524"/>
                      <a:pt x="14363" y="9757"/>
                    </a:cubicBezTo>
                    <a:cubicBezTo>
                      <a:pt x="14515" y="9570"/>
                      <a:pt x="14666" y="9383"/>
                      <a:pt x="14863" y="9159"/>
                    </a:cubicBezTo>
                    <a:cubicBezTo>
                      <a:pt x="14943" y="9338"/>
                      <a:pt x="15014" y="9472"/>
                      <a:pt x="15059" y="9606"/>
                    </a:cubicBezTo>
                    <a:cubicBezTo>
                      <a:pt x="15246" y="10096"/>
                      <a:pt x="15175" y="10328"/>
                      <a:pt x="14738" y="10569"/>
                    </a:cubicBezTo>
                    <a:cubicBezTo>
                      <a:pt x="14390" y="10756"/>
                      <a:pt x="14238" y="11033"/>
                      <a:pt x="14256" y="11416"/>
                    </a:cubicBezTo>
                    <a:cubicBezTo>
                      <a:pt x="14283" y="12103"/>
                      <a:pt x="14024" y="12657"/>
                      <a:pt x="13596" y="13147"/>
                    </a:cubicBezTo>
                    <a:cubicBezTo>
                      <a:pt x="13542" y="13210"/>
                      <a:pt x="13480" y="13281"/>
                      <a:pt x="13426" y="13352"/>
                    </a:cubicBezTo>
                    <a:cubicBezTo>
                      <a:pt x="12508" y="14494"/>
                      <a:pt x="11312" y="15047"/>
                      <a:pt x="9885" y="15092"/>
                    </a:cubicBezTo>
                    <a:cubicBezTo>
                      <a:pt x="9673" y="15101"/>
                      <a:pt x="9461" y="15107"/>
                      <a:pt x="9250" y="15107"/>
                    </a:cubicBezTo>
                    <a:cubicBezTo>
                      <a:pt x="8440" y="15107"/>
                      <a:pt x="7639" y="15022"/>
                      <a:pt x="6861" y="14717"/>
                    </a:cubicBezTo>
                    <a:cubicBezTo>
                      <a:pt x="6040" y="14387"/>
                      <a:pt x="5308" y="13932"/>
                      <a:pt x="4720" y="13245"/>
                    </a:cubicBezTo>
                    <a:cubicBezTo>
                      <a:pt x="4318" y="12781"/>
                      <a:pt x="3943" y="12309"/>
                      <a:pt x="3578" y="11809"/>
                    </a:cubicBezTo>
                    <a:cubicBezTo>
                      <a:pt x="3105" y="11176"/>
                      <a:pt x="2534" y="10703"/>
                      <a:pt x="1704" y="10640"/>
                    </a:cubicBezTo>
                    <a:lnTo>
                      <a:pt x="1704" y="10640"/>
                    </a:lnTo>
                    <a:cubicBezTo>
                      <a:pt x="1793" y="10712"/>
                      <a:pt x="1883" y="10783"/>
                      <a:pt x="1972" y="10846"/>
                    </a:cubicBezTo>
                    <a:cubicBezTo>
                      <a:pt x="2284" y="11024"/>
                      <a:pt x="2427" y="11327"/>
                      <a:pt x="2534" y="11648"/>
                    </a:cubicBezTo>
                    <a:cubicBezTo>
                      <a:pt x="2659" y="12041"/>
                      <a:pt x="2525" y="12389"/>
                      <a:pt x="2177" y="12612"/>
                    </a:cubicBezTo>
                    <a:cubicBezTo>
                      <a:pt x="2003" y="12729"/>
                      <a:pt x="1819" y="12787"/>
                      <a:pt x="1639" y="12787"/>
                    </a:cubicBezTo>
                    <a:cubicBezTo>
                      <a:pt x="1449" y="12787"/>
                      <a:pt x="1263" y="12722"/>
                      <a:pt x="1098" y="12594"/>
                    </a:cubicBezTo>
                    <a:cubicBezTo>
                      <a:pt x="1249" y="12576"/>
                      <a:pt x="1383" y="12567"/>
                      <a:pt x="1508" y="12541"/>
                    </a:cubicBezTo>
                    <a:cubicBezTo>
                      <a:pt x="1793" y="12469"/>
                      <a:pt x="2016" y="12309"/>
                      <a:pt x="2141" y="12032"/>
                    </a:cubicBezTo>
                    <a:cubicBezTo>
                      <a:pt x="2266" y="11747"/>
                      <a:pt x="2159" y="11416"/>
                      <a:pt x="1900" y="11301"/>
                    </a:cubicBezTo>
                    <a:cubicBezTo>
                      <a:pt x="1837" y="11271"/>
                      <a:pt x="1778" y="11256"/>
                      <a:pt x="1722" y="11256"/>
                    </a:cubicBezTo>
                    <a:cubicBezTo>
                      <a:pt x="1557" y="11256"/>
                      <a:pt x="1420" y="11387"/>
                      <a:pt x="1294" y="11666"/>
                    </a:cubicBezTo>
                    <a:cubicBezTo>
                      <a:pt x="1392" y="11631"/>
                      <a:pt x="1472" y="11577"/>
                      <a:pt x="1553" y="11577"/>
                    </a:cubicBezTo>
                    <a:cubicBezTo>
                      <a:pt x="1642" y="11577"/>
                      <a:pt x="1785" y="11586"/>
                      <a:pt x="1811" y="11648"/>
                    </a:cubicBezTo>
                    <a:cubicBezTo>
                      <a:pt x="1856" y="11729"/>
                      <a:pt x="1856" y="11871"/>
                      <a:pt x="1820" y="11970"/>
                    </a:cubicBezTo>
                    <a:cubicBezTo>
                      <a:pt x="1744" y="12152"/>
                      <a:pt x="1494" y="12276"/>
                      <a:pt x="1284" y="12276"/>
                    </a:cubicBezTo>
                    <a:cubicBezTo>
                      <a:pt x="1247" y="12276"/>
                      <a:pt x="1211" y="12272"/>
                      <a:pt x="1178" y="12264"/>
                    </a:cubicBezTo>
                    <a:cubicBezTo>
                      <a:pt x="955" y="12219"/>
                      <a:pt x="803" y="12041"/>
                      <a:pt x="776" y="11764"/>
                    </a:cubicBezTo>
                    <a:cubicBezTo>
                      <a:pt x="723" y="11158"/>
                      <a:pt x="955" y="10667"/>
                      <a:pt x="1374" y="10275"/>
                    </a:cubicBezTo>
                    <a:cubicBezTo>
                      <a:pt x="1641" y="10032"/>
                      <a:pt x="1952" y="9914"/>
                      <a:pt x="2300" y="9914"/>
                    </a:cubicBezTo>
                    <a:cubicBezTo>
                      <a:pt x="2336" y="9914"/>
                      <a:pt x="2372" y="9915"/>
                      <a:pt x="2409" y="9918"/>
                    </a:cubicBezTo>
                    <a:cubicBezTo>
                      <a:pt x="2935" y="9953"/>
                      <a:pt x="3417" y="10114"/>
                      <a:pt x="3872" y="10364"/>
                    </a:cubicBezTo>
                    <a:cubicBezTo>
                      <a:pt x="4282" y="10587"/>
                      <a:pt x="4675" y="10846"/>
                      <a:pt x="5076" y="11086"/>
                    </a:cubicBezTo>
                    <a:cubicBezTo>
                      <a:pt x="5540" y="11363"/>
                      <a:pt x="5995" y="11666"/>
                      <a:pt x="6477" y="11907"/>
                    </a:cubicBezTo>
                    <a:cubicBezTo>
                      <a:pt x="7222" y="12286"/>
                      <a:pt x="7991" y="12473"/>
                      <a:pt x="8742" y="12473"/>
                    </a:cubicBezTo>
                    <a:cubicBezTo>
                      <a:pt x="10040" y="12473"/>
                      <a:pt x="11287" y="11916"/>
                      <a:pt x="12276" y="10837"/>
                    </a:cubicBezTo>
                    <a:cubicBezTo>
                      <a:pt x="12766" y="10301"/>
                      <a:pt x="13177" y="9695"/>
                      <a:pt x="13632" y="9124"/>
                    </a:cubicBezTo>
                    <a:cubicBezTo>
                      <a:pt x="13926" y="8767"/>
                      <a:pt x="14220" y="8410"/>
                      <a:pt x="14551" y="8098"/>
                    </a:cubicBezTo>
                    <a:cubicBezTo>
                      <a:pt x="14863" y="7803"/>
                      <a:pt x="15246" y="7589"/>
                      <a:pt x="15692" y="7572"/>
                    </a:cubicBezTo>
                    <a:close/>
                    <a:moveTo>
                      <a:pt x="8060" y="0"/>
                    </a:moveTo>
                    <a:cubicBezTo>
                      <a:pt x="7323" y="0"/>
                      <a:pt x="6619" y="162"/>
                      <a:pt x="5933" y="462"/>
                    </a:cubicBezTo>
                    <a:cubicBezTo>
                      <a:pt x="4086" y="1255"/>
                      <a:pt x="3033" y="2719"/>
                      <a:pt x="2793" y="4744"/>
                    </a:cubicBezTo>
                    <a:cubicBezTo>
                      <a:pt x="2596" y="6439"/>
                      <a:pt x="3141" y="7937"/>
                      <a:pt x="4247" y="9213"/>
                    </a:cubicBezTo>
                    <a:cubicBezTo>
                      <a:pt x="4978" y="10061"/>
                      <a:pt x="5888" y="10569"/>
                      <a:pt x="6985" y="10721"/>
                    </a:cubicBezTo>
                    <a:cubicBezTo>
                      <a:pt x="7458" y="10783"/>
                      <a:pt x="7931" y="10881"/>
                      <a:pt x="8386" y="11015"/>
                    </a:cubicBezTo>
                    <a:cubicBezTo>
                      <a:pt x="8609" y="11077"/>
                      <a:pt x="8814" y="11229"/>
                      <a:pt x="8984" y="11390"/>
                    </a:cubicBezTo>
                    <a:cubicBezTo>
                      <a:pt x="9119" y="11517"/>
                      <a:pt x="9231" y="11585"/>
                      <a:pt x="9330" y="11585"/>
                    </a:cubicBezTo>
                    <a:cubicBezTo>
                      <a:pt x="9441" y="11585"/>
                      <a:pt x="9537" y="11501"/>
                      <a:pt x="9635" y="11318"/>
                    </a:cubicBezTo>
                    <a:cubicBezTo>
                      <a:pt x="9938" y="10738"/>
                      <a:pt x="10072" y="10150"/>
                      <a:pt x="9644" y="9579"/>
                    </a:cubicBezTo>
                    <a:cubicBezTo>
                      <a:pt x="10572" y="8357"/>
                      <a:pt x="10063" y="7277"/>
                      <a:pt x="8912" y="6769"/>
                    </a:cubicBezTo>
                    <a:cubicBezTo>
                      <a:pt x="8957" y="6572"/>
                      <a:pt x="9028" y="6367"/>
                      <a:pt x="9028" y="6171"/>
                    </a:cubicBezTo>
                    <a:cubicBezTo>
                      <a:pt x="9028" y="5957"/>
                      <a:pt x="8966" y="5752"/>
                      <a:pt x="8921" y="5520"/>
                    </a:cubicBezTo>
                    <a:cubicBezTo>
                      <a:pt x="8978" y="5517"/>
                      <a:pt x="9034" y="5516"/>
                      <a:pt x="9090" y="5516"/>
                    </a:cubicBezTo>
                    <a:cubicBezTo>
                      <a:pt x="9917" y="5516"/>
                      <a:pt x="10617" y="5770"/>
                      <a:pt x="11161" y="6439"/>
                    </a:cubicBezTo>
                    <a:cubicBezTo>
                      <a:pt x="11696" y="7099"/>
                      <a:pt x="11972" y="7866"/>
                      <a:pt x="12026" y="8722"/>
                    </a:cubicBezTo>
                    <a:cubicBezTo>
                      <a:pt x="12062" y="9267"/>
                      <a:pt x="11946" y="9775"/>
                      <a:pt x="11624" y="10221"/>
                    </a:cubicBezTo>
                    <a:cubicBezTo>
                      <a:pt x="11455" y="10462"/>
                      <a:pt x="11303" y="10721"/>
                      <a:pt x="11134" y="10962"/>
                    </a:cubicBezTo>
                    <a:cubicBezTo>
                      <a:pt x="10839" y="11390"/>
                      <a:pt x="10447" y="11666"/>
                      <a:pt x="9956" y="11809"/>
                    </a:cubicBezTo>
                    <a:cubicBezTo>
                      <a:pt x="9554" y="11923"/>
                      <a:pt x="9158" y="11978"/>
                      <a:pt x="8769" y="11978"/>
                    </a:cubicBezTo>
                    <a:cubicBezTo>
                      <a:pt x="8090" y="11978"/>
                      <a:pt x="7430" y="11808"/>
                      <a:pt x="6789" y="11479"/>
                    </a:cubicBezTo>
                    <a:cubicBezTo>
                      <a:pt x="6272" y="11220"/>
                      <a:pt x="5790" y="10890"/>
                      <a:pt x="5282" y="10596"/>
                    </a:cubicBezTo>
                    <a:cubicBezTo>
                      <a:pt x="4844" y="10337"/>
                      <a:pt x="4416" y="10069"/>
                      <a:pt x="3961" y="9837"/>
                    </a:cubicBezTo>
                    <a:cubicBezTo>
                      <a:pt x="3466" y="9590"/>
                      <a:pt x="2937" y="9463"/>
                      <a:pt x="2385" y="9463"/>
                    </a:cubicBezTo>
                    <a:cubicBezTo>
                      <a:pt x="2302" y="9463"/>
                      <a:pt x="2217" y="9466"/>
                      <a:pt x="2132" y="9472"/>
                    </a:cubicBezTo>
                    <a:cubicBezTo>
                      <a:pt x="1080" y="9543"/>
                      <a:pt x="330" y="10212"/>
                      <a:pt x="143" y="11274"/>
                    </a:cubicBezTo>
                    <a:cubicBezTo>
                      <a:pt x="0" y="12130"/>
                      <a:pt x="295" y="12880"/>
                      <a:pt x="946" y="13254"/>
                    </a:cubicBezTo>
                    <a:cubicBezTo>
                      <a:pt x="1243" y="13432"/>
                      <a:pt x="1571" y="13518"/>
                      <a:pt x="1898" y="13518"/>
                    </a:cubicBezTo>
                    <a:cubicBezTo>
                      <a:pt x="2454" y="13518"/>
                      <a:pt x="3005" y="13269"/>
                      <a:pt x="3381" y="12808"/>
                    </a:cubicBezTo>
                    <a:cubicBezTo>
                      <a:pt x="3444" y="12719"/>
                      <a:pt x="3515" y="12639"/>
                      <a:pt x="3604" y="12532"/>
                    </a:cubicBezTo>
                    <a:cubicBezTo>
                      <a:pt x="3872" y="12844"/>
                      <a:pt x="4122" y="13138"/>
                      <a:pt x="4363" y="13424"/>
                    </a:cubicBezTo>
                    <a:cubicBezTo>
                      <a:pt x="5273" y="14485"/>
                      <a:pt x="6415" y="15137"/>
                      <a:pt x="7753" y="15422"/>
                    </a:cubicBezTo>
                    <a:cubicBezTo>
                      <a:pt x="8246" y="15529"/>
                      <a:pt x="8742" y="15571"/>
                      <a:pt x="9239" y="15571"/>
                    </a:cubicBezTo>
                    <a:cubicBezTo>
                      <a:pt x="9694" y="15571"/>
                      <a:pt x="10151" y="15536"/>
                      <a:pt x="10607" y="15484"/>
                    </a:cubicBezTo>
                    <a:cubicBezTo>
                      <a:pt x="11794" y="15351"/>
                      <a:pt x="12775" y="14833"/>
                      <a:pt x="13587" y="13950"/>
                    </a:cubicBezTo>
                    <a:cubicBezTo>
                      <a:pt x="13846" y="13665"/>
                      <a:pt x="14096" y="13370"/>
                      <a:pt x="14336" y="13076"/>
                    </a:cubicBezTo>
                    <a:cubicBezTo>
                      <a:pt x="14684" y="12639"/>
                      <a:pt x="14854" y="12121"/>
                      <a:pt x="14863" y="11559"/>
                    </a:cubicBezTo>
                    <a:cubicBezTo>
                      <a:pt x="14863" y="11265"/>
                      <a:pt x="14943" y="11069"/>
                      <a:pt x="15211" y="10908"/>
                    </a:cubicBezTo>
                    <a:cubicBezTo>
                      <a:pt x="15675" y="10623"/>
                      <a:pt x="15817" y="10212"/>
                      <a:pt x="15692" y="9668"/>
                    </a:cubicBezTo>
                    <a:cubicBezTo>
                      <a:pt x="15657" y="9525"/>
                      <a:pt x="15603" y="9400"/>
                      <a:pt x="15550" y="9267"/>
                    </a:cubicBezTo>
                    <a:cubicBezTo>
                      <a:pt x="15434" y="8936"/>
                      <a:pt x="15434" y="8874"/>
                      <a:pt x="15692" y="8660"/>
                    </a:cubicBezTo>
                    <a:cubicBezTo>
                      <a:pt x="15915" y="8473"/>
                      <a:pt x="16156" y="8312"/>
                      <a:pt x="16406" y="8160"/>
                    </a:cubicBezTo>
                    <a:cubicBezTo>
                      <a:pt x="16593" y="8044"/>
                      <a:pt x="16727" y="7911"/>
                      <a:pt x="16700" y="7670"/>
                    </a:cubicBezTo>
                    <a:cubicBezTo>
                      <a:pt x="16674" y="7402"/>
                      <a:pt x="16531" y="7233"/>
                      <a:pt x="16299" y="7161"/>
                    </a:cubicBezTo>
                    <a:cubicBezTo>
                      <a:pt x="16147" y="7108"/>
                      <a:pt x="15978" y="7081"/>
                      <a:pt x="15799" y="7045"/>
                    </a:cubicBezTo>
                    <a:cubicBezTo>
                      <a:pt x="15773" y="6849"/>
                      <a:pt x="15764" y="6679"/>
                      <a:pt x="15728" y="6519"/>
                    </a:cubicBezTo>
                    <a:cubicBezTo>
                      <a:pt x="15416" y="4976"/>
                      <a:pt x="14711" y="3628"/>
                      <a:pt x="13703" y="2451"/>
                    </a:cubicBezTo>
                    <a:cubicBezTo>
                      <a:pt x="12766" y="1345"/>
                      <a:pt x="11580" y="667"/>
                      <a:pt x="10233" y="265"/>
                    </a:cubicBezTo>
                    <a:cubicBezTo>
                      <a:pt x="9689" y="96"/>
                      <a:pt x="9118" y="87"/>
                      <a:pt x="8556" y="24"/>
                    </a:cubicBezTo>
                    <a:cubicBezTo>
                      <a:pt x="8389" y="8"/>
                      <a:pt x="8224" y="0"/>
                      <a:pt x="8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9" name="Google Shape;1879;p44"/>
          <p:cNvGrpSpPr/>
          <p:nvPr/>
        </p:nvGrpSpPr>
        <p:grpSpPr>
          <a:xfrm>
            <a:off x="4079478" y="4105016"/>
            <a:ext cx="985034" cy="934729"/>
            <a:chOff x="6789816" y="2829410"/>
            <a:chExt cx="1101212" cy="1044857"/>
          </a:xfrm>
        </p:grpSpPr>
        <p:sp>
          <p:nvSpPr>
            <p:cNvPr id="1880" name="Google Shape;1880;p44"/>
            <p:cNvSpPr/>
            <p:nvPr/>
          </p:nvSpPr>
          <p:spPr>
            <a:xfrm>
              <a:off x="6789816" y="2829410"/>
              <a:ext cx="1101212" cy="1044857"/>
            </a:xfrm>
            <a:custGeom>
              <a:avLst/>
              <a:gdLst/>
              <a:ahLst/>
              <a:cxnLst/>
              <a:rect l="l" t="t" r="r" b="b"/>
              <a:pathLst>
                <a:path w="18896" h="17929" extrusionOk="0">
                  <a:moveTo>
                    <a:pt x="9448" y="1"/>
                  </a:moveTo>
                  <a:cubicBezTo>
                    <a:pt x="9426" y="1"/>
                    <a:pt x="8895" y="1072"/>
                    <a:pt x="8824" y="1321"/>
                  </a:cubicBezTo>
                  <a:cubicBezTo>
                    <a:pt x="8788" y="1464"/>
                    <a:pt x="8752" y="1615"/>
                    <a:pt x="8743" y="1758"/>
                  </a:cubicBezTo>
                  <a:cubicBezTo>
                    <a:pt x="8716" y="2222"/>
                    <a:pt x="8520" y="2588"/>
                    <a:pt x="8172" y="2873"/>
                  </a:cubicBezTo>
                  <a:cubicBezTo>
                    <a:pt x="7923" y="3078"/>
                    <a:pt x="7780" y="3346"/>
                    <a:pt x="7717" y="3658"/>
                  </a:cubicBezTo>
                  <a:cubicBezTo>
                    <a:pt x="7708" y="3721"/>
                    <a:pt x="7691" y="3774"/>
                    <a:pt x="7646" y="3935"/>
                  </a:cubicBezTo>
                  <a:cubicBezTo>
                    <a:pt x="7548" y="3774"/>
                    <a:pt x="7494" y="3685"/>
                    <a:pt x="7423" y="3605"/>
                  </a:cubicBezTo>
                  <a:cubicBezTo>
                    <a:pt x="7325" y="3480"/>
                    <a:pt x="7218" y="3355"/>
                    <a:pt x="7102" y="3248"/>
                  </a:cubicBezTo>
                  <a:cubicBezTo>
                    <a:pt x="6990" y="3157"/>
                    <a:pt x="6896" y="3111"/>
                    <a:pt x="6819" y="3111"/>
                  </a:cubicBezTo>
                  <a:cubicBezTo>
                    <a:pt x="6699" y="3111"/>
                    <a:pt x="6619" y="3222"/>
                    <a:pt x="6575" y="3444"/>
                  </a:cubicBezTo>
                  <a:cubicBezTo>
                    <a:pt x="6540" y="3640"/>
                    <a:pt x="6468" y="3801"/>
                    <a:pt x="6308" y="3908"/>
                  </a:cubicBezTo>
                  <a:cubicBezTo>
                    <a:pt x="6076" y="4060"/>
                    <a:pt x="5951" y="4283"/>
                    <a:pt x="5906" y="4550"/>
                  </a:cubicBezTo>
                  <a:cubicBezTo>
                    <a:pt x="5880" y="4702"/>
                    <a:pt x="5799" y="4809"/>
                    <a:pt x="5674" y="4898"/>
                  </a:cubicBezTo>
                  <a:cubicBezTo>
                    <a:pt x="5371" y="5130"/>
                    <a:pt x="5318" y="5389"/>
                    <a:pt x="5451" y="5755"/>
                  </a:cubicBezTo>
                  <a:cubicBezTo>
                    <a:pt x="5487" y="5844"/>
                    <a:pt x="5532" y="5933"/>
                    <a:pt x="5558" y="6004"/>
                  </a:cubicBezTo>
                  <a:cubicBezTo>
                    <a:pt x="5273" y="6468"/>
                    <a:pt x="5318" y="6727"/>
                    <a:pt x="5737" y="7021"/>
                  </a:cubicBezTo>
                  <a:cubicBezTo>
                    <a:pt x="5853" y="7111"/>
                    <a:pt x="5987" y="7173"/>
                    <a:pt x="6112" y="7236"/>
                  </a:cubicBezTo>
                  <a:cubicBezTo>
                    <a:pt x="6326" y="7351"/>
                    <a:pt x="6549" y="7459"/>
                    <a:pt x="6763" y="7557"/>
                  </a:cubicBezTo>
                  <a:cubicBezTo>
                    <a:pt x="7985" y="8128"/>
                    <a:pt x="8395" y="9252"/>
                    <a:pt x="8690" y="10510"/>
                  </a:cubicBezTo>
                  <a:cubicBezTo>
                    <a:pt x="8636" y="10483"/>
                    <a:pt x="8627" y="10474"/>
                    <a:pt x="8618" y="10465"/>
                  </a:cubicBezTo>
                  <a:cubicBezTo>
                    <a:pt x="8574" y="10385"/>
                    <a:pt x="8529" y="10295"/>
                    <a:pt x="8493" y="10206"/>
                  </a:cubicBezTo>
                  <a:cubicBezTo>
                    <a:pt x="7976" y="9100"/>
                    <a:pt x="7209" y="8235"/>
                    <a:pt x="6183" y="7610"/>
                  </a:cubicBezTo>
                  <a:cubicBezTo>
                    <a:pt x="5665" y="7298"/>
                    <a:pt x="5095" y="7084"/>
                    <a:pt x="4622" y="6682"/>
                  </a:cubicBezTo>
                  <a:cubicBezTo>
                    <a:pt x="4613" y="6673"/>
                    <a:pt x="4604" y="6665"/>
                    <a:pt x="4595" y="6665"/>
                  </a:cubicBezTo>
                  <a:cubicBezTo>
                    <a:pt x="4512" y="6618"/>
                    <a:pt x="4444" y="6594"/>
                    <a:pt x="4390" y="6594"/>
                  </a:cubicBezTo>
                  <a:cubicBezTo>
                    <a:pt x="4286" y="6594"/>
                    <a:pt x="4229" y="6680"/>
                    <a:pt x="4194" y="6861"/>
                  </a:cubicBezTo>
                  <a:cubicBezTo>
                    <a:pt x="4149" y="7039"/>
                    <a:pt x="4104" y="7209"/>
                    <a:pt x="4051" y="7432"/>
                  </a:cubicBezTo>
                  <a:cubicBezTo>
                    <a:pt x="3765" y="7316"/>
                    <a:pt x="3516" y="7218"/>
                    <a:pt x="3275" y="7128"/>
                  </a:cubicBezTo>
                  <a:cubicBezTo>
                    <a:pt x="2842" y="6959"/>
                    <a:pt x="2410" y="6866"/>
                    <a:pt x="1974" y="6866"/>
                  </a:cubicBezTo>
                  <a:cubicBezTo>
                    <a:pt x="1655" y="6866"/>
                    <a:pt x="1333" y="6916"/>
                    <a:pt x="1009" y="7021"/>
                  </a:cubicBezTo>
                  <a:cubicBezTo>
                    <a:pt x="598" y="7155"/>
                    <a:pt x="259" y="7396"/>
                    <a:pt x="1" y="7824"/>
                  </a:cubicBezTo>
                  <a:cubicBezTo>
                    <a:pt x="76" y="7831"/>
                    <a:pt x="125" y="7837"/>
                    <a:pt x="166" y="7837"/>
                  </a:cubicBezTo>
                  <a:cubicBezTo>
                    <a:pt x="183" y="7837"/>
                    <a:pt x="199" y="7836"/>
                    <a:pt x="215" y="7833"/>
                  </a:cubicBezTo>
                  <a:cubicBezTo>
                    <a:pt x="275" y="7824"/>
                    <a:pt x="334" y="7820"/>
                    <a:pt x="391" y="7820"/>
                  </a:cubicBezTo>
                  <a:cubicBezTo>
                    <a:pt x="792" y="7820"/>
                    <a:pt x="1091" y="8037"/>
                    <a:pt x="1294" y="8404"/>
                  </a:cubicBezTo>
                  <a:cubicBezTo>
                    <a:pt x="1535" y="8823"/>
                    <a:pt x="1535" y="9261"/>
                    <a:pt x="1267" y="9671"/>
                  </a:cubicBezTo>
                  <a:cubicBezTo>
                    <a:pt x="1125" y="9894"/>
                    <a:pt x="1080" y="10126"/>
                    <a:pt x="1134" y="10376"/>
                  </a:cubicBezTo>
                  <a:cubicBezTo>
                    <a:pt x="1196" y="10670"/>
                    <a:pt x="1125" y="10920"/>
                    <a:pt x="973" y="11152"/>
                  </a:cubicBezTo>
                  <a:cubicBezTo>
                    <a:pt x="911" y="11232"/>
                    <a:pt x="866" y="11321"/>
                    <a:pt x="804" y="11402"/>
                  </a:cubicBezTo>
                  <a:cubicBezTo>
                    <a:pt x="589" y="11696"/>
                    <a:pt x="580" y="12044"/>
                    <a:pt x="589" y="12392"/>
                  </a:cubicBezTo>
                  <a:cubicBezTo>
                    <a:pt x="589" y="12615"/>
                    <a:pt x="714" y="12775"/>
                    <a:pt x="893" y="12865"/>
                  </a:cubicBezTo>
                  <a:cubicBezTo>
                    <a:pt x="1017" y="12923"/>
                    <a:pt x="1148" y="12973"/>
                    <a:pt x="1280" y="12973"/>
                  </a:cubicBezTo>
                  <a:cubicBezTo>
                    <a:pt x="1291" y="12973"/>
                    <a:pt x="1301" y="12972"/>
                    <a:pt x="1312" y="12972"/>
                  </a:cubicBezTo>
                  <a:cubicBezTo>
                    <a:pt x="1669" y="12945"/>
                    <a:pt x="2035" y="12918"/>
                    <a:pt x="2383" y="12847"/>
                  </a:cubicBezTo>
                  <a:cubicBezTo>
                    <a:pt x="2478" y="12828"/>
                    <a:pt x="2569" y="12818"/>
                    <a:pt x="2656" y="12818"/>
                  </a:cubicBezTo>
                  <a:cubicBezTo>
                    <a:pt x="2935" y="12818"/>
                    <a:pt x="3175" y="12921"/>
                    <a:pt x="3400" y="13159"/>
                  </a:cubicBezTo>
                  <a:cubicBezTo>
                    <a:pt x="3614" y="13391"/>
                    <a:pt x="3872" y="13578"/>
                    <a:pt x="4113" y="13784"/>
                  </a:cubicBezTo>
                  <a:cubicBezTo>
                    <a:pt x="4167" y="13837"/>
                    <a:pt x="4220" y="13891"/>
                    <a:pt x="4327" y="13998"/>
                  </a:cubicBezTo>
                  <a:cubicBezTo>
                    <a:pt x="4051" y="14042"/>
                    <a:pt x="3837" y="14087"/>
                    <a:pt x="3623" y="14114"/>
                  </a:cubicBezTo>
                  <a:cubicBezTo>
                    <a:pt x="3114" y="14167"/>
                    <a:pt x="2632" y="14301"/>
                    <a:pt x="2222" y="14640"/>
                  </a:cubicBezTo>
                  <a:cubicBezTo>
                    <a:pt x="1954" y="14863"/>
                    <a:pt x="1954" y="15032"/>
                    <a:pt x="2231" y="15229"/>
                  </a:cubicBezTo>
                  <a:cubicBezTo>
                    <a:pt x="2650" y="15523"/>
                    <a:pt x="3069" y="15800"/>
                    <a:pt x="3498" y="16085"/>
                  </a:cubicBezTo>
                  <a:cubicBezTo>
                    <a:pt x="3758" y="16266"/>
                    <a:pt x="4018" y="16357"/>
                    <a:pt x="4278" y="16357"/>
                  </a:cubicBezTo>
                  <a:cubicBezTo>
                    <a:pt x="4544" y="16357"/>
                    <a:pt x="4810" y="16261"/>
                    <a:pt x="5077" y="16067"/>
                  </a:cubicBezTo>
                  <a:cubicBezTo>
                    <a:pt x="5219" y="15969"/>
                    <a:pt x="5362" y="15862"/>
                    <a:pt x="5541" y="15746"/>
                  </a:cubicBezTo>
                  <a:cubicBezTo>
                    <a:pt x="5567" y="15933"/>
                    <a:pt x="5576" y="16076"/>
                    <a:pt x="5603" y="16219"/>
                  </a:cubicBezTo>
                  <a:cubicBezTo>
                    <a:pt x="5719" y="17013"/>
                    <a:pt x="6335" y="17709"/>
                    <a:pt x="7066" y="17896"/>
                  </a:cubicBezTo>
                  <a:cubicBezTo>
                    <a:pt x="7154" y="17918"/>
                    <a:pt x="7243" y="17928"/>
                    <a:pt x="7330" y="17928"/>
                  </a:cubicBezTo>
                  <a:cubicBezTo>
                    <a:pt x="7712" y="17928"/>
                    <a:pt x="8069" y="17729"/>
                    <a:pt x="8244" y="17388"/>
                  </a:cubicBezTo>
                  <a:cubicBezTo>
                    <a:pt x="8279" y="17316"/>
                    <a:pt x="8360" y="17120"/>
                    <a:pt x="8360" y="16915"/>
                  </a:cubicBezTo>
                  <a:lnTo>
                    <a:pt x="8360" y="16915"/>
                  </a:lnTo>
                  <a:cubicBezTo>
                    <a:pt x="8270" y="17049"/>
                    <a:pt x="8154" y="17147"/>
                    <a:pt x="8110" y="17165"/>
                  </a:cubicBezTo>
                  <a:cubicBezTo>
                    <a:pt x="8029" y="17215"/>
                    <a:pt x="7948" y="17241"/>
                    <a:pt x="7871" y="17241"/>
                  </a:cubicBezTo>
                  <a:cubicBezTo>
                    <a:pt x="7769" y="17241"/>
                    <a:pt x="7674" y="17195"/>
                    <a:pt x="7592" y="17093"/>
                  </a:cubicBezTo>
                  <a:cubicBezTo>
                    <a:pt x="7441" y="16915"/>
                    <a:pt x="7441" y="16710"/>
                    <a:pt x="7539" y="16504"/>
                  </a:cubicBezTo>
                  <a:cubicBezTo>
                    <a:pt x="7676" y="16190"/>
                    <a:pt x="8075" y="15922"/>
                    <a:pt x="8472" y="15922"/>
                  </a:cubicBezTo>
                  <a:cubicBezTo>
                    <a:pt x="8694" y="15922"/>
                    <a:pt x="8915" y="16006"/>
                    <a:pt x="9091" y="16210"/>
                  </a:cubicBezTo>
                  <a:cubicBezTo>
                    <a:pt x="9161" y="16298"/>
                    <a:pt x="9429" y="16737"/>
                    <a:pt x="9447" y="16737"/>
                  </a:cubicBezTo>
                  <a:cubicBezTo>
                    <a:pt x="9448" y="16737"/>
                    <a:pt x="9448" y="16737"/>
                    <a:pt x="9448" y="16736"/>
                  </a:cubicBezTo>
                  <a:cubicBezTo>
                    <a:pt x="9448" y="16737"/>
                    <a:pt x="9448" y="16737"/>
                    <a:pt x="9449" y="16737"/>
                  </a:cubicBezTo>
                  <a:cubicBezTo>
                    <a:pt x="9467" y="16737"/>
                    <a:pt x="9735" y="16298"/>
                    <a:pt x="9805" y="16210"/>
                  </a:cubicBezTo>
                  <a:cubicBezTo>
                    <a:pt x="9981" y="16006"/>
                    <a:pt x="10201" y="15922"/>
                    <a:pt x="10422" y="15922"/>
                  </a:cubicBezTo>
                  <a:cubicBezTo>
                    <a:pt x="10817" y="15922"/>
                    <a:pt x="11214" y="16190"/>
                    <a:pt x="11357" y="16504"/>
                  </a:cubicBezTo>
                  <a:cubicBezTo>
                    <a:pt x="11446" y="16710"/>
                    <a:pt x="11446" y="16915"/>
                    <a:pt x="11304" y="17093"/>
                  </a:cubicBezTo>
                  <a:cubicBezTo>
                    <a:pt x="11217" y="17195"/>
                    <a:pt x="11122" y="17241"/>
                    <a:pt x="11020" y="17241"/>
                  </a:cubicBezTo>
                  <a:cubicBezTo>
                    <a:pt x="10943" y="17241"/>
                    <a:pt x="10862" y="17215"/>
                    <a:pt x="10777" y="17165"/>
                  </a:cubicBezTo>
                  <a:cubicBezTo>
                    <a:pt x="10742" y="17147"/>
                    <a:pt x="10617" y="17049"/>
                    <a:pt x="10536" y="16915"/>
                  </a:cubicBezTo>
                  <a:lnTo>
                    <a:pt x="10536" y="16915"/>
                  </a:lnTo>
                  <a:cubicBezTo>
                    <a:pt x="10536" y="17120"/>
                    <a:pt x="10617" y="17316"/>
                    <a:pt x="10652" y="17388"/>
                  </a:cubicBezTo>
                  <a:cubicBezTo>
                    <a:pt x="10827" y="17729"/>
                    <a:pt x="11184" y="17928"/>
                    <a:pt x="11566" y="17928"/>
                  </a:cubicBezTo>
                  <a:cubicBezTo>
                    <a:pt x="11653" y="17928"/>
                    <a:pt x="11742" y="17918"/>
                    <a:pt x="11830" y="17896"/>
                  </a:cubicBezTo>
                  <a:cubicBezTo>
                    <a:pt x="12553" y="17709"/>
                    <a:pt x="13168" y="17013"/>
                    <a:pt x="13293" y="16219"/>
                  </a:cubicBezTo>
                  <a:cubicBezTo>
                    <a:pt x="13311" y="16076"/>
                    <a:pt x="13329" y="15933"/>
                    <a:pt x="13355" y="15746"/>
                  </a:cubicBezTo>
                  <a:cubicBezTo>
                    <a:pt x="13525" y="15862"/>
                    <a:pt x="13668" y="15969"/>
                    <a:pt x="13819" y="16067"/>
                  </a:cubicBezTo>
                  <a:cubicBezTo>
                    <a:pt x="14081" y="16261"/>
                    <a:pt x="14347" y="16357"/>
                    <a:pt x="14615" y="16357"/>
                  </a:cubicBezTo>
                  <a:cubicBezTo>
                    <a:pt x="14876" y="16357"/>
                    <a:pt x="15138" y="16266"/>
                    <a:pt x="15398" y="16085"/>
                  </a:cubicBezTo>
                  <a:cubicBezTo>
                    <a:pt x="15818" y="15800"/>
                    <a:pt x="16246" y="15523"/>
                    <a:pt x="16665" y="15229"/>
                  </a:cubicBezTo>
                  <a:cubicBezTo>
                    <a:pt x="16942" y="15032"/>
                    <a:pt x="16942" y="14863"/>
                    <a:pt x="16674" y="14640"/>
                  </a:cubicBezTo>
                  <a:cubicBezTo>
                    <a:pt x="16264" y="14301"/>
                    <a:pt x="15782" y="14167"/>
                    <a:pt x="15265" y="14114"/>
                  </a:cubicBezTo>
                  <a:cubicBezTo>
                    <a:pt x="15050" y="14087"/>
                    <a:pt x="14845" y="14042"/>
                    <a:pt x="14569" y="13998"/>
                  </a:cubicBezTo>
                  <a:cubicBezTo>
                    <a:pt x="14676" y="13891"/>
                    <a:pt x="14720" y="13837"/>
                    <a:pt x="14783" y="13784"/>
                  </a:cubicBezTo>
                  <a:cubicBezTo>
                    <a:pt x="15024" y="13578"/>
                    <a:pt x="15282" y="13391"/>
                    <a:pt x="15496" y="13159"/>
                  </a:cubicBezTo>
                  <a:cubicBezTo>
                    <a:pt x="15714" y="12921"/>
                    <a:pt x="15953" y="12818"/>
                    <a:pt x="16235" y="12818"/>
                  </a:cubicBezTo>
                  <a:cubicBezTo>
                    <a:pt x="16324" y="12818"/>
                    <a:pt x="16416" y="12828"/>
                    <a:pt x="16513" y="12847"/>
                  </a:cubicBezTo>
                  <a:cubicBezTo>
                    <a:pt x="16861" y="12918"/>
                    <a:pt x="17227" y="12945"/>
                    <a:pt x="17584" y="12972"/>
                  </a:cubicBezTo>
                  <a:cubicBezTo>
                    <a:pt x="17594" y="12972"/>
                    <a:pt x="17604" y="12973"/>
                    <a:pt x="17614" y="12973"/>
                  </a:cubicBezTo>
                  <a:cubicBezTo>
                    <a:pt x="17740" y="12973"/>
                    <a:pt x="17879" y="12923"/>
                    <a:pt x="17994" y="12865"/>
                  </a:cubicBezTo>
                  <a:cubicBezTo>
                    <a:pt x="18182" y="12775"/>
                    <a:pt x="18307" y="12615"/>
                    <a:pt x="18307" y="12392"/>
                  </a:cubicBezTo>
                  <a:cubicBezTo>
                    <a:pt x="18316" y="12044"/>
                    <a:pt x="18307" y="11696"/>
                    <a:pt x="18084" y="11402"/>
                  </a:cubicBezTo>
                  <a:cubicBezTo>
                    <a:pt x="18030" y="11321"/>
                    <a:pt x="17977" y="11232"/>
                    <a:pt x="17923" y="11152"/>
                  </a:cubicBezTo>
                  <a:cubicBezTo>
                    <a:pt x="17762" y="10920"/>
                    <a:pt x="17700" y="10670"/>
                    <a:pt x="17753" y="10376"/>
                  </a:cubicBezTo>
                  <a:cubicBezTo>
                    <a:pt x="17807" y="10126"/>
                    <a:pt x="17771" y="9894"/>
                    <a:pt x="17629" y="9671"/>
                  </a:cubicBezTo>
                  <a:cubicBezTo>
                    <a:pt x="17361" y="9261"/>
                    <a:pt x="17361" y="8823"/>
                    <a:pt x="17593" y="8404"/>
                  </a:cubicBezTo>
                  <a:cubicBezTo>
                    <a:pt x="17804" y="8037"/>
                    <a:pt x="18097" y="7820"/>
                    <a:pt x="18503" y="7820"/>
                  </a:cubicBezTo>
                  <a:cubicBezTo>
                    <a:pt x="18560" y="7820"/>
                    <a:pt x="18619" y="7824"/>
                    <a:pt x="18681" y="7833"/>
                  </a:cubicBezTo>
                  <a:cubicBezTo>
                    <a:pt x="18697" y="7836"/>
                    <a:pt x="18713" y="7837"/>
                    <a:pt x="18730" y="7837"/>
                  </a:cubicBezTo>
                  <a:cubicBezTo>
                    <a:pt x="18771" y="7837"/>
                    <a:pt x="18820" y="7831"/>
                    <a:pt x="18895" y="7824"/>
                  </a:cubicBezTo>
                  <a:cubicBezTo>
                    <a:pt x="18637" y="7396"/>
                    <a:pt x="18298" y="7155"/>
                    <a:pt x="17887" y="7021"/>
                  </a:cubicBezTo>
                  <a:cubicBezTo>
                    <a:pt x="17563" y="6916"/>
                    <a:pt x="17240" y="6866"/>
                    <a:pt x="16919" y="6866"/>
                  </a:cubicBezTo>
                  <a:cubicBezTo>
                    <a:pt x="16482" y="6866"/>
                    <a:pt x="16049" y="6959"/>
                    <a:pt x="15621" y="7128"/>
                  </a:cubicBezTo>
                  <a:cubicBezTo>
                    <a:pt x="15372" y="7218"/>
                    <a:pt x="15131" y="7316"/>
                    <a:pt x="14836" y="7432"/>
                  </a:cubicBezTo>
                  <a:cubicBezTo>
                    <a:pt x="14783" y="7209"/>
                    <a:pt x="14738" y="7039"/>
                    <a:pt x="14702" y="6861"/>
                  </a:cubicBezTo>
                  <a:cubicBezTo>
                    <a:pt x="14662" y="6680"/>
                    <a:pt x="14606" y="6594"/>
                    <a:pt x="14504" y="6594"/>
                  </a:cubicBezTo>
                  <a:cubicBezTo>
                    <a:pt x="14451" y="6594"/>
                    <a:pt x="14384" y="6618"/>
                    <a:pt x="14301" y="6665"/>
                  </a:cubicBezTo>
                  <a:cubicBezTo>
                    <a:pt x="14292" y="6665"/>
                    <a:pt x="14283" y="6673"/>
                    <a:pt x="14265" y="6682"/>
                  </a:cubicBezTo>
                  <a:cubicBezTo>
                    <a:pt x="13801" y="7084"/>
                    <a:pt x="13231" y="7298"/>
                    <a:pt x="12713" y="7610"/>
                  </a:cubicBezTo>
                  <a:cubicBezTo>
                    <a:pt x="11687" y="8235"/>
                    <a:pt x="10920" y="9100"/>
                    <a:pt x="10403" y="10206"/>
                  </a:cubicBezTo>
                  <a:cubicBezTo>
                    <a:pt x="10358" y="10295"/>
                    <a:pt x="10313" y="10385"/>
                    <a:pt x="10269" y="10465"/>
                  </a:cubicBezTo>
                  <a:cubicBezTo>
                    <a:pt x="10269" y="10474"/>
                    <a:pt x="10251" y="10483"/>
                    <a:pt x="10206" y="10510"/>
                  </a:cubicBezTo>
                  <a:cubicBezTo>
                    <a:pt x="10501" y="9252"/>
                    <a:pt x="10902" y="8128"/>
                    <a:pt x="12133" y="7557"/>
                  </a:cubicBezTo>
                  <a:cubicBezTo>
                    <a:pt x="12347" y="7459"/>
                    <a:pt x="12561" y="7351"/>
                    <a:pt x="12784" y="7236"/>
                  </a:cubicBezTo>
                  <a:cubicBezTo>
                    <a:pt x="12909" y="7173"/>
                    <a:pt x="13043" y="7111"/>
                    <a:pt x="13159" y="7021"/>
                  </a:cubicBezTo>
                  <a:cubicBezTo>
                    <a:pt x="13578" y="6727"/>
                    <a:pt x="13623" y="6468"/>
                    <a:pt x="13329" y="6004"/>
                  </a:cubicBezTo>
                  <a:cubicBezTo>
                    <a:pt x="13364" y="5933"/>
                    <a:pt x="13400" y="5844"/>
                    <a:pt x="13436" y="5755"/>
                  </a:cubicBezTo>
                  <a:cubicBezTo>
                    <a:pt x="13578" y="5389"/>
                    <a:pt x="13516" y="5130"/>
                    <a:pt x="13222" y="4898"/>
                  </a:cubicBezTo>
                  <a:cubicBezTo>
                    <a:pt x="13097" y="4809"/>
                    <a:pt x="13016" y="4702"/>
                    <a:pt x="12990" y="4550"/>
                  </a:cubicBezTo>
                  <a:cubicBezTo>
                    <a:pt x="12936" y="4283"/>
                    <a:pt x="12811" y="4060"/>
                    <a:pt x="12588" y="3908"/>
                  </a:cubicBezTo>
                  <a:cubicBezTo>
                    <a:pt x="12419" y="3801"/>
                    <a:pt x="12356" y="3640"/>
                    <a:pt x="12321" y="3444"/>
                  </a:cubicBezTo>
                  <a:cubicBezTo>
                    <a:pt x="12277" y="3222"/>
                    <a:pt x="12194" y="3111"/>
                    <a:pt x="12073" y="3111"/>
                  </a:cubicBezTo>
                  <a:cubicBezTo>
                    <a:pt x="11996" y="3111"/>
                    <a:pt x="11903" y="3157"/>
                    <a:pt x="11794" y="3248"/>
                  </a:cubicBezTo>
                  <a:cubicBezTo>
                    <a:pt x="11669" y="3355"/>
                    <a:pt x="11571" y="3480"/>
                    <a:pt x="11473" y="3605"/>
                  </a:cubicBezTo>
                  <a:cubicBezTo>
                    <a:pt x="11402" y="3685"/>
                    <a:pt x="11348" y="3774"/>
                    <a:pt x="11250" y="3935"/>
                  </a:cubicBezTo>
                  <a:cubicBezTo>
                    <a:pt x="11205" y="3774"/>
                    <a:pt x="11179" y="3721"/>
                    <a:pt x="11170" y="3658"/>
                  </a:cubicBezTo>
                  <a:cubicBezTo>
                    <a:pt x="11116" y="3346"/>
                    <a:pt x="10974" y="3078"/>
                    <a:pt x="10724" y="2873"/>
                  </a:cubicBezTo>
                  <a:cubicBezTo>
                    <a:pt x="10376" y="2588"/>
                    <a:pt x="10180" y="2222"/>
                    <a:pt x="10144" y="1758"/>
                  </a:cubicBezTo>
                  <a:cubicBezTo>
                    <a:pt x="10135" y="1615"/>
                    <a:pt x="10108" y="1464"/>
                    <a:pt x="10064" y="1321"/>
                  </a:cubicBezTo>
                  <a:cubicBezTo>
                    <a:pt x="10001" y="1072"/>
                    <a:pt x="9470" y="1"/>
                    <a:pt x="9448" y="1"/>
                  </a:cubicBezTo>
                  <a:cubicBezTo>
                    <a:pt x="9448" y="1"/>
                    <a:pt x="9448" y="1"/>
                    <a:pt x="9448" y="1"/>
                  </a:cubicBezTo>
                  <a:cubicBezTo>
                    <a:pt x="9448" y="1"/>
                    <a:pt x="9448" y="1"/>
                    <a:pt x="9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4"/>
            <p:cNvSpPr/>
            <p:nvPr/>
          </p:nvSpPr>
          <p:spPr>
            <a:xfrm>
              <a:off x="6897979" y="3436195"/>
              <a:ext cx="114399" cy="12763"/>
            </a:xfrm>
            <a:custGeom>
              <a:avLst/>
              <a:gdLst/>
              <a:ahLst/>
              <a:cxnLst/>
              <a:rect l="l" t="t" r="r" b="b"/>
              <a:pathLst>
                <a:path w="1963" h="219" extrusionOk="0">
                  <a:moveTo>
                    <a:pt x="883" y="0"/>
                  </a:moveTo>
                  <a:cubicBezTo>
                    <a:pt x="571" y="0"/>
                    <a:pt x="264" y="41"/>
                    <a:pt x="0" y="98"/>
                  </a:cubicBezTo>
                  <a:cubicBezTo>
                    <a:pt x="571" y="124"/>
                    <a:pt x="678" y="124"/>
                    <a:pt x="1178" y="142"/>
                  </a:cubicBezTo>
                  <a:cubicBezTo>
                    <a:pt x="1377" y="157"/>
                    <a:pt x="1814" y="219"/>
                    <a:pt x="1932" y="219"/>
                  </a:cubicBezTo>
                  <a:cubicBezTo>
                    <a:pt x="1952" y="219"/>
                    <a:pt x="1963" y="217"/>
                    <a:pt x="1963" y="213"/>
                  </a:cubicBezTo>
                  <a:cubicBezTo>
                    <a:pt x="1637" y="58"/>
                    <a:pt x="1256"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4"/>
            <p:cNvSpPr/>
            <p:nvPr/>
          </p:nvSpPr>
          <p:spPr>
            <a:xfrm>
              <a:off x="7026364" y="3366962"/>
              <a:ext cx="58" cy="58"/>
            </a:xfrm>
            <a:custGeom>
              <a:avLst/>
              <a:gdLst/>
              <a:ahLst/>
              <a:cxnLst/>
              <a:rect l="l" t="t" r="r" b="b"/>
              <a:pathLst>
                <a:path w="1" h="1" extrusionOk="0">
                  <a:moveTo>
                    <a:pt x="1" y="1"/>
                  </a:moveTo>
                  <a:lnTo>
                    <a:pt x="1" y="1"/>
                  </a:lnTo>
                  <a:lnTo>
                    <a:pt x="1" y="1"/>
                  </a:lnTo>
                  <a:cubicBezTo>
                    <a:pt x="1"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4"/>
            <p:cNvSpPr/>
            <p:nvPr/>
          </p:nvSpPr>
          <p:spPr>
            <a:xfrm>
              <a:off x="6939531" y="3316027"/>
              <a:ext cx="86892" cy="50993"/>
            </a:xfrm>
            <a:custGeom>
              <a:avLst/>
              <a:gdLst/>
              <a:ahLst/>
              <a:cxnLst/>
              <a:rect l="l" t="t" r="r" b="b"/>
              <a:pathLst>
                <a:path w="1491" h="875" extrusionOk="0">
                  <a:moveTo>
                    <a:pt x="1" y="1"/>
                  </a:moveTo>
                  <a:lnTo>
                    <a:pt x="1" y="1"/>
                  </a:lnTo>
                  <a:cubicBezTo>
                    <a:pt x="483" y="250"/>
                    <a:pt x="1071" y="589"/>
                    <a:pt x="1491" y="875"/>
                  </a:cubicBezTo>
                  <a:cubicBezTo>
                    <a:pt x="1303" y="536"/>
                    <a:pt x="483"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4"/>
            <p:cNvSpPr/>
            <p:nvPr/>
          </p:nvSpPr>
          <p:spPr>
            <a:xfrm>
              <a:off x="7200031" y="3546864"/>
              <a:ext cx="583" cy="58"/>
            </a:xfrm>
            <a:custGeom>
              <a:avLst/>
              <a:gdLst/>
              <a:ahLst/>
              <a:cxnLst/>
              <a:rect l="l" t="t" r="r" b="b"/>
              <a:pathLst>
                <a:path w="10" h="1" extrusionOk="0">
                  <a:moveTo>
                    <a:pt x="9" y="1"/>
                  </a:moveTo>
                  <a:cubicBezTo>
                    <a:pt x="9" y="1"/>
                    <a:pt x="0" y="1"/>
                    <a:pt x="0" y="1"/>
                  </a:cubicBezTo>
                  <a:cubicBezTo>
                    <a:pt x="9" y="1"/>
                    <a:pt x="9"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4"/>
            <p:cNvSpPr/>
            <p:nvPr/>
          </p:nvSpPr>
          <p:spPr>
            <a:xfrm>
              <a:off x="7140763" y="3191255"/>
              <a:ext cx="99888" cy="73371"/>
            </a:xfrm>
            <a:custGeom>
              <a:avLst/>
              <a:gdLst/>
              <a:ahLst/>
              <a:cxnLst/>
              <a:rect l="l" t="t" r="r" b="b"/>
              <a:pathLst>
                <a:path w="1714" h="1259" extrusionOk="0">
                  <a:moveTo>
                    <a:pt x="0" y="1"/>
                  </a:moveTo>
                  <a:lnTo>
                    <a:pt x="0" y="1"/>
                  </a:lnTo>
                  <a:cubicBezTo>
                    <a:pt x="455" y="634"/>
                    <a:pt x="1133" y="875"/>
                    <a:pt x="1713" y="1258"/>
                  </a:cubicBezTo>
                  <a:cubicBezTo>
                    <a:pt x="1553" y="964"/>
                    <a:pt x="607" y="28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4"/>
            <p:cNvSpPr/>
            <p:nvPr/>
          </p:nvSpPr>
          <p:spPr>
            <a:xfrm>
              <a:off x="7162092" y="3125227"/>
              <a:ext cx="31237" cy="27099"/>
            </a:xfrm>
            <a:custGeom>
              <a:avLst/>
              <a:gdLst/>
              <a:ahLst/>
              <a:cxnLst/>
              <a:rect l="l" t="t" r="r" b="b"/>
              <a:pathLst>
                <a:path w="536" h="465" extrusionOk="0">
                  <a:moveTo>
                    <a:pt x="0" y="1"/>
                  </a:moveTo>
                  <a:lnTo>
                    <a:pt x="0" y="1"/>
                  </a:lnTo>
                  <a:cubicBezTo>
                    <a:pt x="241" y="366"/>
                    <a:pt x="312" y="420"/>
                    <a:pt x="535" y="465"/>
                  </a:cubicBezTo>
                  <a:cubicBezTo>
                    <a:pt x="384" y="161"/>
                    <a:pt x="214" y="1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4"/>
            <p:cNvSpPr/>
            <p:nvPr/>
          </p:nvSpPr>
          <p:spPr>
            <a:xfrm>
              <a:off x="6789816" y="2829410"/>
              <a:ext cx="1101212" cy="1044857"/>
            </a:xfrm>
            <a:custGeom>
              <a:avLst/>
              <a:gdLst/>
              <a:ahLst/>
              <a:cxnLst/>
              <a:rect l="l" t="t" r="r" b="b"/>
              <a:pathLst>
                <a:path w="18896" h="17929" extrusionOk="0">
                  <a:moveTo>
                    <a:pt x="9448" y="536"/>
                  </a:moveTo>
                  <a:cubicBezTo>
                    <a:pt x="9662" y="919"/>
                    <a:pt x="9867" y="1526"/>
                    <a:pt x="9912" y="1910"/>
                  </a:cubicBezTo>
                  <a:cubicBezTo>
                    <a:pt x="9948" y="2329"/>
                    <a:pt x="10117" y="2713"/>
                    <a:pt x="10438" y="2971"/>
                  </a:cubicBezTo>
                  <a:cubicBezTo>
                    <a:pt x="10849" y="3310"/>
                    <a:pt x="10911" y="3792"/>
                    <a:pt x="10991" y="4265"/>
                  </a:cubicBezTo>
                  <a:cubicBezTo>
                    <a:pt x="11000" y="4336"/>
                    <a:pt x="10982" y="4416"/>
                    <a:pt x="10956" y="4479"/>
                  </a:cubicBezTo>
                  <a:cubicBezTo>
                    <a:pt x="10599" y="5300"/>
                    <a:pt x="10251" y="6459"/>
                    <a:pt x="10037" y="7316"/>
                  </a:cubicBezTo>
                  <a:cubicBezTo>
                    <a:pt x="10036" y="7317"/>
                    <a:pt x="10036" y="7318"/>
                    <a:pt x="10036" y="7318"/>
                  </a:cubicBezTo>
                  <a:cubicBezTo>
                    <a:pt x="10030" y="7318"/>
                    <a:pt x="10280" y="5784"/>
                    <a:pt x="10385" y="5086"/>
                  </a:cubicBezTo>
                  <a:cubicBezTo>
                    <a:pt x="10438" y="4711"/>
                    <a:pt x="10483" y="4327"/>
                    <a:pt x="10492" y="3944"/>
                  </a:cubicBezTo>
                  <a:lnTo>
                    <a:pt x="10492" y="3944"/>
                  </a:lnTo>
                  <a:cubicBezTo>
                    <a:pt x="10251" y="4693"/>
                    <a:pt x="10028" y="5755"/>
                    <a:pt x="9823" y="6691"/>
                  </a:cubicBezTo>
                  <a:cubicBezTo>
                    <a:pt x="9885" y="6192"/>
                    <a:pt x="10028" y="5246"/>
                    <a:pt x="10081" y="4747"/>
                  </a:cubicBezTo>
                  <a:cubicBezTo>
                    <a:pt x="10090" y="4613"/>
                    <a:pt x="10090" y="4479"/>
                    <a:pt x="10090" y="4345"/>
                  </a:cubicBezTo>
                  <a:lnTo>
                    <a:pt x="10090" y="4345"/>
                  </a:lnTo>
                  <a:cubicBezTo>
                    <a:pt x="9992" y="4782"/>
                    <a:pt x="9742" y="5871"/>
                    <a:pt x="9725" y="5871"/>
                  </a:cubicBezTo>
                  <a:cubicBezTo>
                    <a:pt x="9796" y="5068"/>
                    <a:pt x="9903" y="3212"/>
                    <a:pt x="9876" y="3212"/>
                  </a:cubicBezTo>
                  <a:lnTo>
                    <a:pt x="9876" y="3212"/>
                  </a:lnTo>
                  <a:cubicBezTo>
                    <a:pt x="9814" y="3623"/>
                    <a:pt x="9644" y="4434"/>
                    <a:pt x="9626" y="4434"/>
                  </a:cubicBezTo>
                  <a:cubicBezTo>
                    <a:pt x="9609" y="3819"/>
                    <a:pt x="9475" y="1981"/>
                    <a:pt x="9457" y="1981"/>
                  </a:cubicBezTo>
                  <a:cubicBezTo>
                    <a:pt x="9452" y="1932"/>
                    <a:pt x="9450" y="1907"/>
                    <a:pt x="9448" y="1907"/>
                  </a:cubicBezTo>
                  <a:cubicBezTo>
                    <a:pt x="9446" y="1907"/>
                    <a:pt x="9444" y="1932"/>
                    <a:pt x="9439" y="1981"/>
                  </a:cubicBezTo>
                  <a:cubicBezTo>
                    <a:pt x="9412" y="1981"/>
                    <a:pt x="9287" y="3819"/>
                    <a:pt x="9270" y="4434"/>
                  </a:cubicBezTo>
                  <a:cubicBezTo>
                    <a:pt x="9243" y="4434"/>
                    <a:pt x="9073" y="3623"/>
                    <a:pt x="9011" y="3212"/>
                  </a:cubicBezTo>
                  <a:lnTo>
                    <a:pt x="9011" y="3212"/>
                  </a:lnTo>
                  <a:cubicBezTo>
                    <a:pt x="8984" y="3212"/>
                    <a:pt x="9100" y="5068"/>
                    <a:pt x="9171" y="5871"/>
                  </a:cubicBezTo>
                  <a:cubicBezTo>
                    <a:pt x="9154" y="5871"/>
                    <a:pt x="8904" y="4782"/>
                    <a:pt x="8806" y="4345"/>
                  </a:cubicBezTo>
                  <a:lnTo>
                    <a:pt x="8806" y="4345"/>
                  </a:lnTo>
                  <a:cubicBezTo>
                    <a:pt x="8806" y="4479"/>
                    <a:pt x="8797" y="4613"/>
                    <a:pt x="8815" y="4747"/>
                  </a:cubicBezTo>
                  <a:cubicBezTo>
                    <a:pt x="8868" y="5246"/>
                    <a:pt x="9011" y="6192"/>
                    <a:pt x="9064" y="6691"/>
                  </a:cubicBezTo>
                  <a:cubicBezTo>
                    <a:pt x="8868" y="5755"/>
                    <a:pt x="8645" y="4693"/>
                    <a:pt x="8395" y="3944"/>
                  </a:cubicBezTo>
                  <a:lnTo>
                    <a:pt x="8395" y="3944"/>
                  </a:lnTo>
                  <a:cubicBezTo>
                    <a:pt x="8413" y="4327"/>
                    <a:pt x="8458" y="4711"/>
                    <a:pt x="8511" y="5086"/>
                  </a:cubicBezTo>
                  <a:cubicBezTo>
                    <a:pt x="8607" y="5784"/>
                    <a:pt x="8865" y="7318"/>
                    <a:pt x="8860" y="7318"/>
                  </a:cubicBezTo>
                  <a:cubicBezTo>
                    <a:pt x="8860" y="7318"/>
                    <a:pt x="8860" y="7317"/>
                    <a:pt x="8859" y="7316"/>
                  </a:cubicBezTo>
                  <a:cubicBezTo>
                    <a:pt x="8645" y="6459"/>
                    <a:pt x="8297" y="5300"/>
                    <a:pt x="7940" y="4479"/>
                  </a:cubicBezTo>
                  <a:cubicBezTo>
                    <a:pt x="7914" y="4416"/>
                    <a:pt x="7887" y="4336"/>
                    <a:pt x="7896" y="4265"/>
                  </a:cubicBezTo>
                  <a:cubicBezTo>
                    <a:pt x="7976" y="3792"/>
                    <a:pt x="8038" y="3310"/>
                    <a:pt x="8449" y="2971"/>
                  </a:cubicBezTo>
                  <a:cubicBezTo>
                    <a:pt x="8779" y="2713"/>
                    <a:pt x="8940" y="2329"/>
                    <a:pt x="8984" y="1910"/>
                  </a:cubicBezTo>
                  <a:cubicBezTo>
                    <a:pt x="9020" y="1526"/>
                    <a:pt x="9234" y="919"/>
                    <a:pt x="9448" y="536"/>
                  </a:cubicBezTo>
                  <a:close/>
                  <a:moveTo>
                    <a:pt x="6897" y="3605"/>
                  </a:moveTo>
                  <a:cubicBezTo>
                    <a:pt x="7013" y="3730"/>
                    <a:pt x="7155" y="3863"/>
                    <a:pt x="7271" y="4006"/>
                  </a:cubicBezTo>
                  <a:cubicBezTo>
                    <a:pt x="7601" y="4425"/>
                    <a:pt x="7833" y="4907"/>
                    <a:pt x="8003" y="5407"/>
                  </a:cubicBezTo>
                  <a:cubicBezTo>
                    <a:pt x="8199" y="6004"/>
                    <a:pt x="8386" y="6754"/>
                    <a:pt x="8565" y="7360"/>
                  </a:cubicBezTo>
                  <a:cubicBezTo>
                    <a:pt x="8565" y="7360"/>
                    <a:pt x="8565" y="7360"/>
                    <a:pt x="8565" y="7360"/>
                  </a:cubicBezTo>
                  <a:cubicBezTo>
                    <a:pt x="8535" y="7360"/>
                    <a:pt x="7627" y="4898"/>
                    <a:pt x="7075" y="4515"/>
                  </a:cubicBezTo>
                  <a:lnTo>
                    <a:pt x="7075" y="4515"/>
                  </a:lnTo>
                  <a:cubicBezTo>
                    <a:pt x="7387" y="4871"/>
                    <a:pt x="7967" y="6388"/>
                    <a:pt x="8003" y="6495"/>
                  </a:cubicBezTo>
                  <a:cubicBezTo>
                    <a:pt x="8154" y="6897"/>
                    <a:pt x="8333" y="7450"/>
                    <a:pt x="8485" y="7851"/>
                  </a:cubicBezTo>
                  <a:cubicBezTo>
                    <a:pt x="8529" y="7967"/>
                    <a:pt x="8529" y="8092"/>
                    <a:pt x="8556" y="8217"/>
                  </a:cubicBezTo>
                  <a:cubicBezTo>
                    <a:pt x="8520" y="8181"/>
                    <a:pt x="8476" y="8137"/>
                    <a:pt x="8458" y="8092"/>
                  </a:cubicBezTo>
                  <a:cubicBezTo>
                    <a:pt x="8137" y="7405"/>
                    <a:pt x="7619" y="6192"/>
                    <a:pt x="7057" y="5674"/>
                  </a:cubicBezTo>
                  <a:lnTo>
                    <a:pt x="7057" y="5674"/>
                  </a:lnTo>
                  <a:cubicBezTo>
                    <a:pt x="7084" y="5746"/>
                    <a:pt x="7236" y="5969"/>
                    <a:pt x="7405" y="6308"/>
                  </a:cubicBezTo>
                  <a:cubicBezTo>
                    <a:pt x="7869" y="7200"/>
                    <a:pt x="8235" y="7940"/>
                    <a:pt x="8502" y="8815"/>
                  </a:cubicBezTo>
                  <a:cubicBezTo>
                    <a:pt x="8547" y="8957"/>
                    <a:pt x="8565" y="9109"/>
                    <a:pt x="8583" y="9252"/>
                  </a:cubicBezTo>
                  <a:cubicBezTo>
                    <a:pt x="8502" y="9100"/>
                    <a:pt x="8404" y="8957"/>
                    <a:pt x="8333" y="8797"/>
                  </a:cubicBezTo>
                  <a:cubicBezTo>
                    <a:pt x="8003" y="8119"/>
                    <a:pt x="7521" y="7610"/>
                    <a:pt x="6843" y="7298"/>
                  </a:cubicBezTo>
                  <a:cubicBezTo>
                    <a:pt x="6602" y="7191"/>
                    <a:pt x="6361" y="7075"/>
                    <a:pt x="6129" y="6932"/>
                  </a:cubicBezTo>
                  <a:cubicBezTo>
                    <a:pt x="5933" y="6798"/>
                    <a:pt x="5755" y="6629"/>
                    <a:pt x="5585" y="6495"/>
                  </a:cubicBezTo>
                  <a:cubicBezTo>
                    <a:pt x="5603" y="6424"/>
                    <a:pt x="5603" y="6388"/>
                    <a:pt x="5621" y="6370"/>
                  </a:cubicBezTo>
                  <a:cubicBezTo>
                    <a:pt x="5871" y="6165"/>
                    <a:pt x="5880" y="5960"/>
                    <a:pt x="5701" y="5683"/>
                  </a:cubicBezTo>
                  <a:cubicBezTo>
                    <a:pt x="5541" y="5442"/>
                    <a:pt x="5603" y="5291"/>
                    <a:pt x="5844" y="5121"/>
                  </a:cubicBezTo>
                  <a:cubicBezTo>
                    <a:pt x="6004" y="5014"/>
                    <a:pt x="6112" y="4889"/>
                    <a:pt x="6165" y="4693"/>
                  </a:cubicBezTo>
                  <a:cubicBezTo>
                    <a:pt x="6183" y="4577"/>
                    <a:pt x="6272" y="4470"/>
                    <a:pt x="6343" y="4372"/>
                  </a:cubicBezTo>
                  <a:cubicBezTo>
                    <a:pt x="6513" y="4131"/>
                    <a:pt x="6700" y="3881"/>
                    <a:pt x="6897" y="3605"/>
                  </a:cubicBezTo>
                  <a:close/>
                  <a:moveTo>
                    <a:pt x="11990" y="3605"/>
                  </a:moveTo>
                  <a:cubicBezTo>
                    <a:pt x="12196" y="3881"/>
                    <a:pt x="12374" y="4131"/>
                    <a:pt x="12553" y="4372"/>
                  </a:cubicBezTo>
                  <a:cubicBezTo>
                    <a:pt x="12624" y="4470"/>
                    <a:pt x="12704" y="4577"/>
                    <a:pt x="12731" y="4693"/>
                  </a:cubicBezTo>
                  <a:cubicBezTo>
                    <a:pt x="12776" y="4889"/>
                    <a:pt x="12892" y="5014"/>
                    <a:pt x="13043" y="5121"/>
                  </a:cubicBezTo>
                  <a:cubicBezTo>
                    <a:pt x="13293" y="5291"/>
                    <a:pt x="13346" y="5442"/>
                    <a:pt x="13195" y="5683"/>
                  </a:cubicBezTo>
                  <a:cubicBezTo>
                    <a:pt x="13016" y="5960"/>
                    <a:pt x="13016" y="6165"/>
                    <a:pt x="13275" y="6370"/>
                  </a:cubicBezTo>
                  <a:cubicBezTo>
                    <a:pt x="13284" y="6388"/>
                    <a:pt x="13284" y="6424"/>
                    <a:pt x="13302" y="6495"/>
                  </a:cubicBezTo>
                  <a:cubicBezTo>
                    <a:pt x="13132" y="6629"/>
                    <a:pt x="12963" y="6798"/>
                    <a:pt x="12758" y="6932"/>
                  </a:cubicBezTo>
                  <a:cubicBezTo>
                    <a:pt x="12535" y="7075"/>
                    <a:pt x="12294" y="7191"/>
                    <a:pt x="12053" y="7298"/>
                  </a:cubicBezTo>
                  <a:cubicBezTo>
                    <a:pt x="11375" y="7610"/>
                    <a:pt x="10884" y="8119"/>
                    <a:pt x="10563" y="8797"/>
                  </a:cubicBezTo>
                  <a:cubicBezTo>
                    <a:pt x="10492" y="8957"/>
                    <a:pt x="10394" y="9100"/>
                    <a:pt x="10304" y="9252"/>
                  </a:cubicBezTo>
                  <a:cubicBezTo>
                    <a:pt x="10331" y="9109"/>
                    <a:pt x="10349" y="8957"/>
                    <a:pt x="10394" y="8815"/>
                  </a:cubicBezTo>
                  <a:cubicBezTo>
                    <a:pt x="10661" y="7940"/>
                    <a:pt x="11027" y="7200"/>
                    <a:pt x="11482" y="6308"/>
                  </a:cubicBezTo>
                  <a:cubicBezTo>
                    <a:pt x="11660" y="5969"/>
                    <a:pt x="11812" y="5746"/>
                    <a:pt x="11830" y="5674"/>
                  </a:cubicBezTo>
                  <a:lnTo>
                    <a:pt x="11830" y="5674"/>
                  </a:lnTo>
                  <a:cubicBezTo>
                    <a:pt x="11277" y="6192"/>
                    <a:pt x="10759" y="7405"/>
                    <a:pt x="10438" y="8092"/>
                  </a:cubicBezTo>
                  <a:cubicBezTo>
                    <a:pt x="10411" y="8137"/>
                    <a:pt x="10376" y="8181"/>
                    <a:pt x="10340" y="8217"/>
                  </a:cubicBezTo>
                  <a:cubicBezTo>
                    <a:pt x="10358" y="8092"/>
                    <a:pt x="10367" y="7967"/>
                    <a:pt x="10411" y="7851"/>
                  </a:cubicBezTo>
                  <a:cubicBezTo>
                    <a:pt x="10563" y="7450"/>
                    <a:pt x="10733" y="6897"/>
                    <a:pt x="10893" y="6495"/>
                  </a:cubicBezTo>
                  <a:cubicBezTo>
                    <a:pt x="10929" y="6388"/>
                    <a:pt x="11509" y="4871"/>
                    <a:pt x="11812" y="4515"/>
                  </a:cubicBezTo>
                  <a:lnTo>
                    <a:pt x="11812" y="4515"/>
                  </a:lnTo>
                  <a:cubicBezTo>
                    <a:pt x="11269" y="4898"/>
                    <a:pt x="10352" y="7360"/>
                    <a:pt x="10322" y="7360"/>
                  </a:cubicBezTo>
                  <a:cubicBezTo>
                    <a:pt x="10322" y="7360"/>
                    <a:pt x="10322" y="7360"/>
                    <a:pt x="10322" y="7360"/>
                  </a:cubicBezTo>
                  <a:cubicBezTo>
                    <a:pt x="10510" y="6754"/>
                    <a:pt x="10688" y="6004"/>
                    <a:pt x="10893" y="5407"/>
                  </a:cubicBezTo>
                  <a:cubicBezTo>
                    <a:pt x="11063" y="4907"/>
                    <a:pt x="11286" y="4425"/>
                    <a:pt x="11625" y="4006"/>
                  </a:cubicBezTo>
                  <a:cubicBezTo>
                    <a:pt x="11741" y="3863"/>
                    <a:pt x="11875" y="3730"/>
                    <a:pt x="11990" y="3605"/>
                  </a:cubicBezTo>
                  <a:close/>
                  <a:moveTo>
                    <a:pt x="4559" y="7093"/>
                  </a:moveTo>
                  <a:lnTo>
                    <a:pt x="4559" y="7093"/>
                  </a:lnTo>
                  <a:cubicBezTo>
                    <a:pt x="4684" y="7137"/>
                    <a:pt x="4747" y="7155"/>
                    <a:pt x="4800" y="7182"/>
                  </a:cubicBezTo>
                  <a:cubicBezTo>
                    <a:pt x="5121" y="7343"/>
                    <a:pt x="5442" y="7512"/>
                    <a:pt x="5773" y="7664"/>
                  </a:cubicBezTo>
                  <a:cubicBezTo>
                    <a:pt x="6843" y="8172"/>
                    <a:pt x="7592" y="9029"/>
                    <a:pt x="8181" y="10037"/>
                  </a:cubicBezTo>
                  <a:cubicBezTo>
                    <a:pt x="8226" y="10108"/>
                    <a:pt x="8235" y="10206"/>
                    <a:pt x="8262" y="10295"/>
                  </a:cubicBezTo>
                  <a:cubicBezTo>
                    <a:pt x="8181" y="10215"/>
                    <a:pt x="8101" y="10144"/>
                    <a:pt x="8021" y="10063"/>
                  </a:cubicBezTo>
                  <a:cubicBezTo>
                    <a:pt x="7441" y="9448"/>
                    <a:pt x="6870" y="8832"/>
                    <a:pt x="6290" y="8226"/>
                  </a:cubicBezTo>
                  <a:cubicBezTo>
                    <a:pt x="6228" y="8163"/>
                    <a:pt x="6147" y="8119"/>
                    <a:pt x="6040" y="8101"/>
                  </a:cubicBezTo>
                  <a:lnTo>
                    <a:pt x="6040" y="8101"/>
                  </a:lnTo>
                  <a:cubicBezTo>
                    <a:pt x="6245" y="8351"/>
                    <a:pt x="6459" y="8600"/>
                    <a:pt x="6674" y="8850"/>
                  </a:cubicBezTo>
                  <a:cubicBezTo>
                    <a:pt x="6941" y="9162"/>
                    <a:pt x="7218" y="9475"/>
                    <a:pt x="7476" y="9796"/>
                  </a:cubicBezTo>
                  <a:cubicBezTo>
                    <a:pt x="7548" y="9885"/>
                    <a:pt x="7584" y="10010"/>
                    <a:pt x="7637" y="10117"/>
                  </a:cubicBezTo>
                  <a:cubicBezTo>
                    <a:pt x="7423" y="9903"/>
                    <a:pt x="7209" y="9689"/>
                    <a:pt x="6995" y="9466"/>
                  </a:cubicBezTo>
                  <a:cubicBezTo>
                    <a:pt x="6700" y="9162"/>
                    <a:pt x="6406" y="8859"/>
                    <a:pt x="6067" y="8574"/>
                  </a:cubicBezTo>
                  <a:lnTo>
                    <a:pt x="6067" y="8574"/>
                  </a:lnTo>
                  <a:cubicBezTo>
                    <a:pt x="6138" y="8690"/>
                    <a:pt x="6201" y="8815"/>
                    <a:pt x="6281" y="8913"/>
                  </a:cubicBezTo>
                  <a:cubicBezTo>
                    <a:pt x="6522" y="9189"/>
                    <a:pt x="6772" y="9466"/>
                    <a:pt x="7030" y="9716"/>
                  </a:cubicBezTo>
                  <a:cubicBezTo>
                    <a:pt x="7557" y="10251"/>
                    <a:pt x="8012" y="10831"/>
                    <a:pt x="8306" y="11535"/>
                  </a:cubicBezTo>
                  <a:cubicBezTo>
                    <a:pt x="8360" y="11660"/>
                    <a:pt x="8386" y="11803"/>
                    <a:pt x="8422" y="11937"/>
                  </a:cubicBezTo>
                  <a:cubicBezTo>
                    <a:pt x="8369" y="11866"/>
                    <a:pt x="8297" y="11803"/>
                    <a:pt x="8262" y="11732"/>
                  </a:cubicBezTo>
                  <a:cubicBezTo>
                    <a:pt x="7914" y="11063"/>
                    <a:pt x="7450" y="10483"/>
                    <a:pt x="6906" y="9965"/>
                  </a:cubicBezTo>
                  <a:cubicBezTo>
                    <a:pt x="6629" y="9698"/>
                    <a:pt x="6352" y="9448"/>
                    <a:pt x="6076" y="9189"/>
                  </a:cubicBezTo>
                  <a:cubicBezTo>
                    <a:pt x="5550" y="8690"/>
                    <a:pt x="5103" y="8128"/>
                    <a:pt x="4756" y="7485"/>
                  </a:cubicBezTo>
                  <a:cubicBezTo>
                    <a:pt x="4693" y="7387"/>
                    <a:pt x="4648" y="7271"/>
                    <a:pt x="4559" y="7093"/>
                  </a:cubicBezTo>
                  <a:close/>
                  <a:moveTo>
                    <a:pt x="14328" y="7093"/>
                  </a:moveTo>
                  <a:lnTo>
                    <a:pt x="14328" y="7093"/>
                  </a:lnTo>
                  <a:cubicBezTo>
                    <a:pt x="14248" y="7271"/>
                    <a:pt x="14194" y="7387"/>
                    <a:pt x="14140" y="7485"/>
                  </a:cubicBezTo>
                  <a:cubicBezTo>
                    <a:pt x="13784" y="8128"/>
                    <a:pt x="13346" y="8690"/>
                    <a:pt x="12811" y="9189"/>
                  </a:cubicBezTo>
                  <a:cubicBezTo>
                    <a:pt x="12535" y="9448"/>
                    <a:pt x="12258" y="9698"/>
                    <a:pt x="11990" y="9965"/>
                  </a:cubicBezTo>
                  <a:cubicBezTo>
                    <a:pt x="11446" y="10483"/>
                    <a:pt x="10982" y="11063"/>
                    <a:pt x="10635" y="11732"/>
                  </a:cubicBezTo>
                  <a:cubicBezTo>
                    <a:pt x="10590" y="11803"/>
                    <a:pt x="10527" y="11866"/>
                    <a:pt x="10474" y="11937"/>
                  </a:cubicBezTo>
                  <a:cubicBezTo>
                    <a:pt x="10510" y="11803"/>
                    <a:pt x="10536" y="11660"/>
                    <a:pt x="10581" y="11535"/>
                  </a:cubicBezTo>
                  <a:cubicBezTo>
                    <a:pt x="10875" y="10831"/>
                    <a:pt x="11339" y="10251"/>
                    <a:pt x="11866" y="9716"/>
                  </a:cubicBezTo>
                  <a:cubicBezTo>
                    <a:pt x="12124" y="9466"/>
                    <a:pt x="12365" y="9189"/>
                    <a:pt x="12606" y="8913"/>
                  </a:cubicBezTo>
                  <a:cubicBezTo>
                    <a:pt x="12695" y="8815"/>
                    <a:pt x="12758" y="8690"/>
                    <a:pt x="12829" y="8574"/>
                  </a:cubicBezTo>
                  <a:lnTo>
                    <a:pt x="12829" y="8574"/>
                  </a:lnTo>
                  <a:cubicBezTo>
                    <a:pt x="12490" y="8859"/>
                    <a:pt x="12196" y="9162"/>
                    <a:pt x="11901" y="9466"/>
                  </a:cubicBezTo>
                  <a:cubicBezTo>
                    <a:pt x="11687" y="9689"/>
                    <a:pt x="11473" y="9903"/>
                    <a:pt x="11259" y="10117"/>
                  </a:cubicBezTo>
                  <a:cubicBezTo>
                    <a:pt x="11304" y="10010"/>
                    <a:pt x="11339" y="9885"/>
                    <a:pt x="11411" y="9796"/>
                  </a:cubicBezTo>
                  <a:cubicBezTo>
                    <a:pt x="11678" y="9475"/>
                    <a:pt x="11955" y="9162"/>
                    <a:pt x="12222" y="8850"/>
                  </a:cubicBezTo>
                  <a:cubicBezTo>
                    <a:pt x="12437" y="8600"/>
                    <a:pt x="12642" y="8351"/>
                    <a:pt x="12856" y="8101"/>
                  </a:cubicBezTo>
                  <a:lnTo>
                    <a:pt x="12856" y="8101"/>
                  </a:lnTo>
                  <a:cubicBezTo>
                    <a:pt x="12749" y="8119"/>
                    <a:pt x="12668" y="8163"/>
                    <a:pt x="12606" y="8226"/>
                  </a:cubicBezTo>
                  <a:cubicBezTo>
                    <a:pt x="12026" y="8832"/>
                    <a:pt x="11446" y="9448"/>
                    <a:pt x="10875" y="10063"/>
                  </a:cubicBezTo>
                  <a:cubicBezTo>
                    <a:pt x="10795" y="10144"/>
                    <a:pt x="10715" y="10215"/>
                    <a:pt x="10635" y="10295"/>
                  </a:cubicBezTo>
                  <a:cubicBezTo>
                    <a:pt x="10652" y="10206"/>
                    <a:pt x="10661" y="10108"/>
                    <a:pt x="10706" y="10037"/>
                  </a:cubicBezTo>
                  <a:cubicBezTo>
                    <a:pt x="11304" y="9029"/>
                    <a:pt x="12044" y="8172"/>
                    <a:pt x="13123" y="7664"/>
                  </a:cubicBezTo>
                  <a:cubicBezTo>
                    <a:pt x="13445" y="7512"/>
                    <a:pt x="13766" y="7343"/>
                    <a:pt x="14096" y="7182"/>
                  </a:cubicBezTo>
                  <a:cubicBezTo>
                    <a:pt x="14149" y="7155"/>
                    <a:pt x="14212" y="7137"/>
                    <a:pt x="14328" y="7093"/>
                  </a:cubicBezTo>
                  <a:close/>
                  <a:moveTo>
                    <a:pt x="8431" y="13480"/>
                  </a:moveTo>
                  <a:cubicBezTo>
                    <a:pt x="8431" y="13480"/>
                    <a:pt x="8422" y="13489"/>
                    <a:pt x="8422" y="13489"/>
                  </a:cubicBezTo>
                  <a:cubicBezTo>
                    <a:pt x="8422" y="13489"/>
                    <a:pt x="8413" y="13480"/>
                    <a:pt x="8413" y="13480"/>
                  </a:cubicBezTo>
                  <a:close/>
                  <a:moveTo>
                    <a:pt x="10474" y="13480"/>
                  </a:moveTo>
                  <a:cubicBezTo>
                    <a:pt x="10474" y="13480"/>
                    <a:pt x="10474" y="13489"/>
                    <a:pt x="10474" y="13489"/>
                  </a:cubicBezTo>
                  <a:cubicBezTo>
                    <a:pt x="10465" y="13489"/>
                    <a:pt x="10465" y="13480"/>
                    <a:pt x="10456" y="13480"/>
                  </a:cubicBezTo>
                  <a:close/>
                  <a:moveTo>
                    <a:pt x="2005" y="7102"/>
                  </a:moveTo>
                  <a:cubicBezTo>
                    <a:pt x="2291" y="7102"/>
                    <a:pt x="2581" y="7149"/>
                    <a:pt x="2873" y="7236"/>
                  </a:cubicBezTo>
                  <a:cubicBezTo>
                    <a:pt x="3087" y="7307"/>
                    <a:pt x="3301" y="7396"/>
                    <a:pt x="3516" y="7476"/>
                  </a:cubicBezTo>
                  <a:cubicBezTo>
                    <a:pt x="3623" y="7512"/>
                    <a:pt x="3721" y="7566"/>
                    <a:pt x="3819" y="7592"/>
                  </a:cubicBezTo>
                  <a:cubicBezTo>
                    <a:pt x="3912" y="7618"/>
                    <a:pt x="3990" y="7632"/>
                    <a:pt x="4057" y="7632"/>
                  </a:cubicBezTo>
                  <a:cubicBezTo>
                    <a:pt x="4246" y="7632"/>
                    <a:pt x="4347" y="7519"/>
                    <a:pt x="4452" y="7236"/>
                  </a:cubicBezTo>
                  <a:cubicBezTo>
                    <a:pt x="4488" y="7298"/>
                    <a:pt x="4524" y="7343"/>
                    <a:pt x="4550" y="7396"/>
                  </a:cubicBezTo>
                  <a:cubicBezTo>
                    <a:pt x="4889" y="8137"/>
                    <a:pt x="5389" y="8743"/>
                    <a:pt x="5942" y="9323"/>
                  </a:cubicBezTo>
                  <a:cubicBezTo>
                    <a:pt x="6504" y="9903"/>
                    <a:pt x="7057" y="10492"/>
                    <a:pt x="7584" y="11107"/>
                  </a:cubicBezTo>
                  <a:cubicBezTo>
                    <a:pt x="7994" y="11598"/>
                    <a:pt x="8315" y="12142"/>
                    <a:pt x="8449" y="12811"/>
                  </a:cubicBezTo>
                  <a:cubicBezTo>
                    <a:pt x="8377" y="12731"/>
                    <a:pt x="8315" y="12642"/>
                    <a:pt x="8253" y="12561"/>
                  </a:cubicBezTo>
                  <a:cubicBezTo>
                    <a:pt x="7173" y="11009"/>
                    <a:pt x="5880" y="9689"/>
                    <a:pt x="4354" y="8609"/>
                  </a:cubicBezTo>
                  <a:cubicBezTo>
                    <a:pt x="4158" y="8476"/>
                    <a:pt x="3953" y="8342"/>
                    <a:pt x="3747" y="8217"/>
                  </a:cubicBezTo>
                  <a:cubicBezTo>
                    <a:pt x="2971" y="7753"/>
                    <a:pt x="2677" y="7664"/>
                    <a:pt x="1687" y="7637"/>
                  </a:cubicBezTo>
                  <a:lnTo>
                    <a:pt x="1687" y="7637"/>
                  </a:lnTo>
                  <a:cubicBezTo>
                    <a:pt x="1812" y="7673"/>
                    <a:pt x="1936" y="7726"/>
                    <a:pt x="2061" y="7753"/>
                  </a:cubicBezTo>
                  <a:cubicBezTo>
                    <a:pt x="2677" y="7869"/>
                    <a:pt x="3230" y="8128"/>
                    <a:pt x="3747" y="8476"/>
                  </a:cubicBezTo>
                  <a:cubicBezTo>
                    <a:pt x="5532" y="9680"/>
                    <a:pt x="7030" y="11188"/>
                    <a:pt x="8235" y="12998"/>
                  </a:cubicBezTo>
                  <a:cubicBezTo>
                    <a:pt x="8275" y="13055"/>
                    <a:pt x="8408" y="13341"/>
                    <a:pt x="8403" y="13341"/>
                  </a:cubicBezTo>
                  <a:cubicBezTo>
                    <a:pt x="8402" y="13341"/>
                    <a:pt x="8400" y="13337"/>
                    <a:pt x="8395" y="13329"/>
                  </a:cubicBezTo>
                  <a:cubicBezTo>
                    <a:pt x="7985" y="12865"/>
                    <a:pt x="7459" y="12312"/>
                    <a:pt x="7057" y="11848"/>
                  </a:cubicBezTo>
                  <a:cubicBezTo>
                    <a:pt x="6468" y="11179"/>
                    <a:pt x="5871" y="10527"/>
                    <a:pt x="5148" y="10001"/>
                  </a:cubicBezTo>
                  <a:cubicBezTo>
                    <a:pt x="5005" y="9903"/>
                    <a:pt x="4595" y="9626"/>
                    <a:pt x="4443" y="9555"/>
                  </a:cubicBezTo>
                  <a:lnTo>
                    <a:pt x="4443" y="9555"/>
                  </a:lnTo>
                  <a:cubicBezTo>
                    <a:pt x="5808" y="10608"/>
                    <a:pt x="7155" y="12142"/>
                    <a:pt x="8235" y="13489"/>
                  </a:cubicBezTo>
                  <a:cubicBezTo>
                    <a:pt x="8431" y="13739"/>
                    <a:pt x="8556" y="14051"/>
                    <a:pt x="8716" y="14346"/>
                  </a:cubicBezTo>
                  <a:cubicBezTo>
                    <a:pt x="8716" y="14347"/>
                    <a:pt x="8716" y="14348"/>
                    <a:pt x="8715" y="14348"/>
                  </a:cubicBezTo>
                  <a:cubicBezTo>
                    <a:pt x="8673" y="14348"/>
                    <a:pt x="7884" y="13416"/>
                    <a:pt x="7450" y="13016"/>
                  </a:cubicBezTo>
                  <a:cubicBezTo>
                    <a:pt x="6977" y="12579"/>
                    <a:pt x="6459" y="12196"/>
                    <a:pt x="5942" y="11812"/>
                  </a:cubicBezTo>
                  <a:cubicBezTo>
                    <a:pt x="5300" y="11330"/>
                    <a:pt x="4541" y="11170"/>
                    <a:pt x="3783" y="10982"/>
                  </a:cubicBezTo>
                  <a:cubicBezTo>
                    <a:pt x="3418" y="10894"/>
                    <a:pt x="3050" y="10864"/>
                    <a:pt x="2675" y="10864"/>
                  </a:cubicBezTo>
                  <a:cubicBezTo>
                    <a:pt x="2481" y="10864"/>
                    <a:pt x="2286" y="10872"/>
                    <a:pt x="2088" y="10884"/>
                  </a:cubicBezTo>
                  <a:cubicBezTo>
                    <a:pt x="2177" y="10911"/>
                    <a:pt x="2267" y="10938"/>
                    <a:pt x="2356" y="10956"/>
                  </a:cubicBezTo>
                  <a:cubicBezTo>
                    <a:pt x="2463" y="10982"/>
                    <a:pt x="2579" y="10982"/>
                    <a:pt x="2686" y="11000"/>
                  </a:cubicBezTo>
                  <a:cubicBezTo>
                    <a:pt x="4292" y="11188"/>
                    <a:pt x="5746" y="11767"/>
                    <a:pt x="6977" y="12865"/>
                  </a:cubicBezTo>
                  <a:cubicBezTo>
                    <a:pt x="7375" y="13212"/>
                    <a:pt x="8006" y="13978"/>
                    <a:pt x="7985" y="13978"/>
                  </a:cubicBezTo>
                  <a:cubicBezTo>
                    <a:pt x="7984" y="13978"/>
                    <a:pt x="7981" y="13975"/>
                    <a:pt x="7976" y="13971"/>
                  </a:cubicBezTo>
                  <a:cubicBezTo>
                    <a:pt x="7173" y="13222"/>
                    <a:pt x="6094" y="12526"/>
                    <a:pt x="5095" y="12115"/>
                  </a:cubicBezTo>
                  <a:cubicBezTo>
                    <a:pt x="4304" y="11782"/>
                    <a:pt x="3495" y="11610"/>
                    <a:pt x="2673" y="11610"/>
                  </a:cubicBezTo>
                  <a:cubicBezTo>
                    <a:pt x="2197" y="11610"/>
                    <a:pt x="1716" y="11667"/>
                    <a:pt x="1232" y="11785"/>
                  </a:cubicBezTo>
                  <a:cubicBezTo>
                    <a:pt x="1214" y="11785"/>
                    <a:pt x="1196" y="11803"/>
                    <a:pt x="1125" y="11848"/>
                  </a:cubicBezTo>
                  <a:cubicBezTo>
                    <a:pt x="1241" y="11848"/>
                    <a:pt x="1341" y="11850"/>
                    <a:pt x="1435" y="11850"/>
                  </a:cubicBezTo>
                  <a:cubicBezTo>
                    <a:pt x="1528" y="11850"/>
                    <a:pt x="1615" y="11848"/>
                    <a:pt x="1705" y="11839"/>
                  </a:cubicBezTo>
                  <a:cubicBezTo>
                    <a:pt x="1938" y="11813"/>
                    <a:pt x="2169" y="11800"/>
                    <a:pt x="2398" y="11800"/>
                  </a:cubicBezTo>
                  <a:cubicBezTo>
                    <a:pt x="3737" y="11800"/>
                    <a:pt x="4984" y="12232"/>
                    <a:pt x="6165" y="12918"/>
                  </a:cubicBezTo>
                  <a:cubicBezTo>
                    <a:pt x="6477" y="13097"/>
                    <a:pt x="6790" y="13311"/>
                    <a:pt x="7102" y="13507"/>
                  </a:cubicBezTo>
                  <a:cubicBezTo>
                    <a:pt x="7102" y="13516"/>
                    <a:pt x="7111" y="13516"/>
                    <a:pt x="7111" y="13516"/>
                  </a:cubicBezTo>
                  <a:lnTo>
                    <a:pt x="7093" y="13516"/>
                  </a:lnTo>
                  <a:cubicBezTo>
                    <a:pt x="7093" y="13516"/>
                    <a:pt x="7102" y="13507"/>
                    <a:pt x="7102" y="13507"/>
                  </a:cubicBezTo>
                  <a:cubicBezTo>
                    <a:pt x="6986" y="13498"/>
                    <a:pt x="6870" y="13507"/>
                    <a:pt x="6763" y="13480"/>
                  </a:cubicBezTo>
                  <a:cubicBezTo>
                    <a:pt x="6290" y="13391"/>
                    <a:pt x="5826" y="13257"/>
                    <a:pt x="5353" y="13213"/>
                  </a:cubicBezTo>
                  <a:cubicBezTo>
                    <a:pt x="4756" y="13150"/>
                    <a:pt x="4229" y="12972"/>
                    <a:pt x="3774" y="12561"/>
                  </a:cubicBezTo>
                  <a:cubicBezTo>
                    <a:pt x="3667" y="12463"/>
                    <a:pt x="3516" y="12410"/>
                    <a:pt x="3391" y="12338"/>
                  </a:cubicBezTo>
                  <a:lnTo>
                    <a:pt x="3391" y="12338"/>
                  </a:lnTo>
                  <a:cubicBezTo>
                    <a:pt x="3489" y="12419"/>
                    <a:pt x="3596" y="12490"/>
                    <a:pt x="3676" y="12588"/>
                  </a:cubicBezTo>
                  <a:cubicBezTo>
                    <a:pt x="4122" y="13097"/>
                    <a:pt x="4684" y="13320"/>
                    <a:pt x="5326" y="13409"/>
                  </a:cubicBezTo>
                  <a:cubicBezTo>
                    <a:pt x="5764" y="13462"/>
                    <a:pt x="5889" y="13507"/>
                    <a:pt x="6326" y="13605"/>
                  </a:cubicBezTo>
                  <a:cubicBezTo>
                    <a:pt x="6415" y="13623"/>
                    <a:pt x="6798" y="13748"/>
                    <a:pt x="6879" y="13801"/>
                  </a:cubicBezTo>
                  <a:cubicBezTo>
                    <a:pt x="6675" y="13822"/>
                    <a:pt x="6472" y="13833"/>
                    <a:pt x="6272" y="13833"/>
                  </a:cubicBezTo>
                  <a:cubicBezTo>
                    <a:pt x="5770" y="13833"/>
                    <a:pt x="5278" y="13761"/>
                    <a:pt x="4800" y="13569"/>
                  </a:cubicBezTo>
                  <a:lnTo>
                    <a:pt x="4800" y="13569"/>
                  </a:lnTo>
                  <a:cubicBezTo>
                    <a:pt x="5175" y="13935"/>
                    <a:pt x="5657" y="14007"/>
                    <a:pt x="6085" y="14087"/>
                  </a:cubicBezTo>
                  <a:cubicBezTo>
                    <a:pt x="6459" y="14149"/>
                    <a:pt x="7120" y="14140"/>
                    <a:pt x="7227" y="14149"/>
                  </a:cubicBezTo>
                  <a:cubicBezTo>
                    <a:pt x="7530" y="14167"/>
                    <a:pt x="7789" y="14310"/>
                    <a:pt x="7780" y="14328"/>
                  </a:cubicBezTo>
                  <a:cubicBezTo>
                    <a:pt x="7628" y="14328"/>
                    <a:pt x="7307" y="14274"/>
                    <a:pt x="7155" y="14274"/>
                  </a:cubicBezTo>
                  <a:cubicBezTo>
                    <a:pt x="6593" y="14274"/>
                    <a:pt x="6120" y="14247"/>
                    <a:pt x="5621" y="14194"/>
                  </a:cubicBezTo>
                  <a:cubicBezTo>
                    <a:pt x="5023" y="14123"/>
                    <a:pt x="4515" y="13864"/>
                    <a:pt x="4060" y="13471"/>
                  </a:cubicBezTo>
                  <a:cubicBezTo>
                    <a:pt x="3837" y="13284"/>
                    <a:pt x="3614" y="13088"/>
                    <a:pt x="3408" y="12883"/>
                  </a:cubicBezTo>
                  <a:cubicBezTo>
                    <a:pt x="3202" y="12677"/>
                    <a:pt x="2974" y="12589"/>
                    <a:pt x="2714" y="12589"/>
                  </a:cubicBezTo>
                  <a:cubicBezTo>
                    <a:pt x="2647" y="12589"/>
                    <a:pt x="2578" y="12595"/>
                    <a:pt x="2507" y="12606"/>
                  </a:cubicBezTo>
                  <a:cubicBezTo>
                    <a:pt x="2275" y="12651"/>
                    <a:pt x="2035" y="12695"/>
                    <a:pt x="1794" y="12731"/>
                  </a:cubicBezTo>
                  <a:cubicBezTo>
                    <a:pt x="1713" y="12749"/>
                    <a:pt x="1633" y="12758"/>
                    <a:pt x="1544" y="12758"/>
                  </a:cubicBezTo>
                  <a:cubicBezTo>
                    <a:pt x="1524" y="12758"/>
                    <a:pt x="1504" y="12758"/>
                    <a:pt x="1484" y="12758"/>
                  </a:cubicBezTo>
                  <a:cubicBezTo>
                    <a:pt x="916" y="12758"/>
                    <a:pt x="746" y="12505"/>
                    <a:pt x="902" y="11910"/>
                  </a:cubicBezTo>
                  <a:cubicBezTo>
                    <a:pt x="964" y="11696"/>
                    <a:pt x="1018" y="11473"/>
                    <a:pt x="1187" y="11321"/>
                  </a:cubicBezTo>
                  <a:cubicBezTo>
                    <a:pt x="1508" y="11036"/>
                    <a:pt x="1589" y="10688"/>
                    <a:pt x="1437" y="10278"/>
                  </a:cubicBezTo>
                  <a:cubicBezTo>
                    <a:pt x="1419" y="10233"/>
                    <a:pt x="1401" y="10126"/>
                    <a:pt x="1392" y="10072"/>
                  </a:cubicBezTo>
                  <a:cubicBezTo>
                    <a:pt x="1392" y="10068"/>
                    <a:pt x="1453" y="10066"/>
                    <a:pt x="1526" y="10066"/>
                  </a:cubicBezTo>
                  <a:cubicBezTo>
                    <a:pt x="1600" y="10066"/>
                    <a:pt x="1687" y="10068"/>
                    <a:pt x="1740" y="10072"/>
                  </a:cubicBezTo>
                  <a:cubicBezTo>
                    <a:pt x="3212" y="10206"/>
                    <a:pt x="4613" y="10563"/>
                    <a:pt x="5871" y="11393"/>
                  </a:cubicBezTo>
                  <a:cubicBezTo>
                    <a:pt x="5897" y="11411"/>
                    <a:pt x="5933" y="11419"/>
                    <a:pt x="5969" y="11437"/>
                  </a:cubicBezTo>
                  <a:cubicBezTo>
                    <a:pt x="6031" y="11473"/>
                    <a:pt x="6085" y="11509"/>
                    <a:pt x="6147" y="11544"/>
                  </a:cubicBezTo>
                  <a:cubicBezTo>
                    <a:pt x="6094" y="11500"/>
                    <a:pt x="6040" y="11455"/>
                    <a:pt x="5996" y="11411"/>
                  </a:cubicBezTo>
                  <a:cubicBezTo>
                    <a:pt x="5773" y="11259"/>
                    <a:pt x="5567" y="11089"/>
                    <a:pt x="5335" y="10964"/>
                  </a:cubicBezTo>
                  <a:cubicBezTo>
                    <a:pt x="4167" y="10349"/>
                    <a:pt x="2989" y="9894"/>
                    <a:pt x="1660" y="9894"/>
                  </a:cubicBezTo>
                  <a:cubicBezTo>
                    <a:pt x="1624" y="9894"/>
                    <a:pt x="1482" y="9894"/>
                    <a:pt x="1410" y="9903"/>
                  </a:cubicBezTo>
                  <a:cubicBezTo>
                    <a:pt x="1669" y="9493"/>
                    <a:pt x="1838" y="8984"/>
                    <a:pt x="1615" y="8502"/>
                  </a:cubicBezTo>
                  <a:cubicBezTo>
                    <a:pt x="1410" y="8056"/>
                    <a:pt x="1098" y="7735"/>
                    <a:pt x="572" y="7601"/>
                  </a:cubicBezTo>
                  <a:cubicBezTo>
                    <a:pt x="652" y="7530"/>
                    <a:pt x="705" y="7467"/>
                    <a:pt x="768" y="7432"/>
                  </a:cubicBezTo>
                  <a:cubicBezTo>
                    <a:pt x="1171" y="7204"/>
                    <a:pt x="1584" y="7102"/>
                    <a:pt x="2005" y="7102"/>
                  </a:cubicBezTo>
                  <a:close/>
                  <a:moveTo>
                    <a:pt x="16891" y="7102"/>
                  </a:moveTo>
                  <a:cubicBezTo>
                    <a:pt x="17310" y="7102"/>
                    <a:pt x="17721" y="7204"/>
                    <a:pt x="18119" y="7432"/>
                  </a:cubicBezTo>
                  <a:cubicBezTo>
                    <a:pt x="18182" y="7467"/>
                    <a:pt x="18235" y="7530"/>
                    <a:pt x="18324" y="7601"/>
                  </a:cubicBezTo>
                  <a:cubicBezTo>
                    <a:pt x="17798" y="7735"/>
                    <a:pt x="17477" y="8056"/>
                    <a:pt x="17272" y="8502"/>
                  </a:cubicBezTo>
                  <a:cubicBezTo>
                    <a:pt x="17058" y="8984"/>
                    <a:pt x="17227" y="9493"/>
                    <a:pt x="17486" y="9903"/>
                  </a:cubicBezTo>
                  <a:cubicBezTo>
                    <a:pt x="17406" y="9894"/>
                    <a:pt x="17272" y="9894"/>
                    <a:pt x="17236" y="9894"/>
                  </a:cubicBezTo>
                  <a:cubicBezTo>
                    <a:pt x="15898" y="9894"/>
                    <a:pt x="14729" y="10349"/>
                    <a:pt x="13561" y="10964"/>
                  </a:cubicBezTo>
                  <a:cubicBezTo>
                    <a:pt x="13329" y="11089"/>
                    <a:pt x="13123" y="11259"/>
                    <a:pt x="12900" y="11411"/>
                  </a:cubicBezTo>
                  <a:cubicBezTo>
                    <a:pt x="12847" y="11455"/>
                    <a:pt x="12793" y="11500"/>
                    <a:pt x="12749" y="11544"/>
                  </a:cubicBezTo>
                  <a:cubicBezTo>
                    <a:pt x="12802" y="11509"/>
                    <a:pt x="12865" y="11473"/>
                    <a:pt x="12927" y="11437"/>
                  </a:cubicBezTo>
                  <a:cubicBezTo>
                    <a:pt x="12954" y="11419"/>
                    <a:pt x="12990" y="11411"/>
                    <a:pt x="13025" y="11393"/>
                  </a:cubicBezTo>
                  <a:cubicBezTo>
                    <a:pt x="14283" y="10563"/>
                    <a:pt x="15684" y="10206"/>
                    <a:pt x="17156" y="10072"/>
                  </a:cubicBezTo>
                  <a:cubicBezTo>
                    <a:pt x="17209" y="10068"/>
                    <a:pt x="17296" y="10066"/>
                    <a:pt x="17370" y="10066"/>
                  </a:cubicBezTo>
                  <a:cubicBezTo>
                    <a:pt x="17443" y="10066"/>
                    <a:pt x="17504" y="10068"/>
                    <a:pt x="17504" y="10072"/>
                  </a:cubicBezTo>
                  <a:cubicBezTo>
                    <a:pt x="17495" y="10126"/>
                    <a:pt x="17468" y="10233"/>
                    <a:pt x="17459" y="10278"/>
                  </a:cubicBezTo>
                  <a:cubicBezTo>
                    <a:pt x="17299" y="10688"/>
                    <a:pt x="17379" y="11036"/>
                    <a:pt x="17700" y="11321"/>
                  </a:cubicBezTo>
                  <a:cubicBezTo>
                    <a:pt x="17878" y="11473"/>
                    <a:pt x="17932" y="11696"/>
                    <a:pt x="17985" y="11910"/>
                  </a:cubicBezTo>
                  <a:cubicBezTo>
                    <a:pt x="18149" y="12505"/>
                    <a:pt x="17980" y="12758"/>
                    <a:pt x="17412" y="12758"/>
                  </a:cubicBezTo>
                  <a:cubicBezTo>
                    <a:pt x="17392" y="12758"/>
                    <a:pt x="17372" y="12758"/>
                    <a:pt x="17352" y="12758"/>
                  </a:cubicBezTo>
                  <a:cubicBezTo>
                    <a:pt x="17263" y="12758"/>
                    <a:pt x="17183" y="12749"/>
                    <a:pt x="17093" y="12731"/>
                  </a:cubicBezTo>
                  <a:cubicBezTo>
                    <a:pt x="16861" y="12695"/>
                    <a:pt x="16621" y="12651"/>
                    <a:pt x="16380" y="12606"/>
                  </a:cubicBezTo>
                  <a:cubicBezTo>
                    <a:pt x="16311" y="12595"/>
                    <a:pt x="16243" y="12589"/>
                    <a:pt x="16177" y="12589"/>
                  </a:cubicBezTo>
                  <a:cubicBezTo>
                    <a:pt x="15919" y="12589"/>
                    <a:pt x="15686" y="12677"/>
                    <a:pt x="15488" y="12883"/>
                  </a:cubicBezTo>
                  <a:cubicBezTo>
                    <a:pt x="15282" y="13088"/>
                    <a:pt x="15059" y="13284"/>
                    <a:pt x="14836" y="13471"/>
                  </a:cubicBezTo>
                  <a:cubicBezTo>
                    <a:pt x="14381" y="13864"/>
                    <a:pt x="13864" y="14123"/>
                    <a:pt x="13275" y="14194"/>
                  </a:cubicBezTo>
                  <a:cubicBezTo>
                    <a:pt x="12776" y="14247"/>
                    <a:pt x="12303" y="14274"/>
                    <a:pt x="11741" y="14274"/>
                  </a:cubicBezTo>
                  <a:cubicBezTo>
                    <a:pt x="11589" y="14274"/>
                    <a:pt x="11259" y="14328"/>
                    <a:pt x="11107" y="14328"/>
                  </a:cubicBezTo>
                  <a:cubicBezTo>
                    <a:pt x="11107" y="14310"/>
                    <a:pt x="11366" y="14167"/>
                    <a:pt x="11669" y="14149"/>
                  </a:cubicBezTo>
                  <a:cubicBezTo>
                    <a:pt x="11776" y="14140"/>
                    <a:pt x="12437" y="14149"/>
                    <a:pt x="12811" y="14087"/>
                  </a:cubicBezTo>
                  <a:cubicBezTo>
                    <a:pt x="13231" y="14007"/>
                    <a:pt x="13721" y="13935"/>
                    <a:pt x="14096" y="13569"/>
                  </a:cubicBezTo>
                  <a:lnTo>
                    <a:pt x="14096" y="13569"/>
                  </a:lnTo>
                  <a:cubicBezTo>
                    <a:pt x="13618" y="13761"/>
                    <a:pt x="13126" y="13833"/>
                    <a:pt x="12624" y="13833"/>
                  </a:cubicBezTo>
                  <a:cubicBezTo>
                    <a:pt x="12424" y="13833"/>
                    <a:pt x="12221" y="13822"/>
                    <a:pt x="12017" y="13801"/>
                  </a:cubicBezTo>
                  <a:cubicBezTo>
                    <a:pt x="12089" y="13748"/>
                    <a:pt x="12481" y="13623"/>
                    <a:pt x="12570" y="13605"/>
                  </a:cubicBezTo>
                  <a:cubicBezTo>
                    <a:pt x="12999" y="13507"/>
                    <a:pt x="13123" y="13462"/>
                    <a:pt x="13561" y="13409"/>
                  </a:cubicBezTo>
                  <a:cubicBezTo>
                    <a:pt x="14212" y="13320"/>
                    <a:pt x="14774" y="13097"/>
                    <a:pt x="15211" y="12588"/>
                  </a:cubicBezTo>
                  <a:cubicBezTo>
                    <a:pt x="15300" y="12490"/>
                    <a:pt x="15407" y="12419"/>
                    <a:pt x="15505" y="12338"/>
                  </a:cubicBezTo>
                  <a:lnTo>
                    <a:pt x="15505" y="12338"/>
                  </a:lnTo>
                  <a:cubicBezTo>
                    <a:pt x="15372" y="12410"/>
                    <a:pt x="15220" y="12463"/>
                    <a:pt x="15113" y="12561"/>
                  </a:cubicBezTo>
                  <a:cubicBezTo>
                    <a:pt x="14667" y="12972"/>
                    <a:pt x="14140" y="13150"/>
                    <a:pt x="13543" y="13213"/>
                  </a:cubicBezTo>
                  <a:cubicBezTo>
                    <a:pt x="13070" y="13257"/>
                    <a:pt x="12597" y="13391"/>
                    <a:pt x="12133" y="13480"/>
                  </a:cubicBezTo>
                  <a:cubicBezTo>
                    <a:pt x="12017" y="13507"/>
                    <a:pt x="11901" y="13498"/>
                    <a:pt x="11794" y="13507"/>
                  </a:cubicBezTo>
                  <a:cubicBezTo>
                    <a:pt x="11794" y="13507"/>
                    <a:pt x="11794" y="13516"/>
                    <a:pt x="11803" y="13516"/>
                  </a:cubicBezTo>
                  <a:lnTo>
                    <a:pt x="11776" y="13516"/>
                  </a:lnTo>
                  <a:cubicBezTo>
                    <a:pt x="11785" y="13516"/>
                    <a:pt x="11785" y="13516"/>
                    <a:pt x="11794" y="13507"/>
                  </a:cubicBezTo>
                  <a:cubicBezTo>
                    <a:pt x="12106" y="13311"/>
                    <a:pt x="12410" y="13097"/>
                    <a:pt x="12731" y="12918"/>
                  </a:cubicBezTo>
                  <a:cubicBezTo>
                    <a:pt x="13912" y="12232"/>
                    <a:pt x="15152" y="11800"/>
                    <a:pt x="16495" y="11800"/>
                  </a:cubicBezTo>
                  <a:cubicBezTo>
                    <a:pt x="16724" y="11800"/>
                    <a:pt x="16956" y="11813"/>
                    <a:pt x="17191" y="11839"/>
                  </a:cubicBezTo>
                  <a:cubicBezTo>
                    <a:pt x="17276" y="11848"/>
                    <a:pt x="17363" y="11850"/>
                    <a:pt x="17457" y="11850"/>
                  </a:cubicBezTo>
                  <a:cubicBezTo>
                    <a:pt x="17551" y="11850"/>
                    <a:pt x="17651" y="11848"/>
                    <a:pt x="17762" y="11848"/>
                  </a:cubicBezTo>
                  <a:cubicBezTo>
                    <a:pt x="17700" y="11803"/>
                    <a:pt x="17682" y="11785"/>
                    <a:pt x="17664" y="11785"/>
                  </a:cubicBezTo>
                  <a:cubicBezTo>
                    <a:pt x="17177" y="11667"/>
                    <a:pt x="16695" y="11610"/>
                    <a:pt x="16219" y="11610"/>
                  </a:cubicBezTo>
                  <a:cubicBezTo>
                    <a:pt x="15398" y="11610"/>
                    <a:pt x="14592" y="11782"/>
                    <a:pt x="13801" y="12115"/>
                  </a:cubicBezTo>
                  <a:cubicBezTo>
                    <a:pt x="12793" y="12526"/>
                    <a:pt x="11723" y="13222"/>
                    <a:pt x="10920" y="13971"/>
                  </a:cubicBezTo>
                  <a:cubicBezTo>
                    <a:pt x="10915" y="13975"/>
                    <a:pt x="10912" y="13978"/>
                    <a:pt x="10911" y="13978"/>
                  </a:cubicBezTo>
                  <a:cubicBezTo>
                    <a:pt x="10890" y="13978"/>
                    <a:pt x="11521" y="13212"/>
                    <a:pt x="11910" y="12865"/>
                  </a:cubicBezTo>
                  <a:cubicBezTo>
                    <a:pt x="13150" y="11767"/>
                    <a:pt x="14595" y="11188"/>
                    <a:pt x="16210" y="11000"/>
                  </a:cubicBezTo>
                  <a:cubicBezTo>
                    <a:pt x="16317" y="10982"/>
                    <a:pt x="16424" y="10982"/>
                    <a:pt x="16531" y="10956"/>
                  </a:cubicBezTo>
                  <a:cubicBezTo>
                    <a:pt x="16629" y="10938"/>
                    <a:pt x="16719" y="10911"/>
                    <a:pt x="16808" y="10884"/>
                  </a:cubicBezTo>
                  <a:cubicBezTo>
                    <a:pt x="16610" y="10872"/>
                    <a:pt x="16415" y="10864"/>
                    <a:pt x="16221" y="10864"/>
                  </a:cubicBezTo>
                  <a:cubicBezTo>
                    <a:pt x="15845" y="10864"/>
                    <a:pt x="15475" y="10894"/>
                    <a:pt x="15104" y="10982"/>
                  </a:cubicBezTo>
                  <a:cubicBezTo>
                    <a:pt x="14355" y="11170"/>
                    <a:pt x="13596" y="11330"/>
                    <a:pt x="12954" y="11812"/>
                  </a:cubicBezTo>
                  <a:cubicBezTo>
                    <a:pt x="12437" y="12196"/>
                    <a:pt x="11910" y="12579"/>
                    <a:pt x="11446" y="13016"/>
                  </a:cubicBezTo>
                  <a:cubicBezTo>
                    <a:pt x="11012" y="13416"/>
                    <a:pt x="10215" y="14348"/>
                    <a:pt x="10181" y="14348"/>
                  </a:cubicBezTo>
                  <a:cubicBezTo>
                    <a:pt x="10180" y="14348"/>
                    <a:pt x="10179" y="14347"/>
                    <a:pt x="10180" y="14346"/>
                  </a:cubicBezTo>
                  <a:cubicBezTo>
                    <a:pt x="10340" y="14051"/>
                    <a:pt x="10465" y="13739"/>
                    <a:pt x="10661" y="13489"/>
                  </a:cubicBezTo>
                  <a:cubicBezTo>
                    <a:pt x="11732" y="12142"/>
                    <a:pt x="13088" y="10608"/>
                    <a:pt x="14453" y="9555"/>
                  </a:cubicBezTo>
                  <a:lnTo>
                    <a:pt x="14453" y="9555"/>
                  </a:lnTo>
                  <a:cubicBezTo>
                    <a:pt x="14292" y="9626"/>
                    <a:pt x="13882" y="9903"/>
                    <a:pt x="13748" y="10001"/>
                  </a:cubicBezTo>
                  <a:cubicBezTo>
                    <a:pt x="13025" y="10527"/>
                    <a:pt x="12428" y="11179"/>
                    <a:pt x="11839" y="11848"/>
                  </a:cubicBezTo>
                  <a:cubicBezTo>
                    <a:pt x="11429" y="12311"/>
                    <a:pt x="10904" y="12863"/>
                    <a:pt x="10494" y="13326"/>
                  </a:cubicBezTo>
                  <a:lnTo>
                    <a:pt x="10494" y="13326"/>
                  </a:lnTo>
                  <a:cubicBezTo>
                    <a:pt x="10522" y="13268"/>
                    <a:pt x="10627" y="13047"/>
                    <a:pt x="10661" y="12998"/>
                  </a:cubicBezTo>
                  <a:cubicBezTo>
                    <a:pt x="11866" y="11188"/>
                    <a:pt x="13364" y="9680"/>
                    <a:pt x="15149" y="8476"/>
                  </a:cubicBezTo>
                  <a:cubicBezTo>
                    <a:pt x="15666" y="8128"/>
                    <a:pt x="16219" y="7869"/>
                    <a:pt x="16835" y="7753"/>
                  </a:cubicBezTo>
                  <a:cubicBezTo>
                    <a:pt x="16960" y="7726"/>
                    <a:pt x="17084" y="7673"/>
                    <a:pt x="17209" y="7637"/>
                  </a:cubicBezTo>
                  <a:lnTo>
                    <a:pt x="17209" y="7637"/>
                  </a:lnTo>
                  <a:cubicBezTo>
                    <a:pt x="16219" y="7664"/>
                    <a:pt x="15925" y="7753"/>
                    <a:pt x="15149" y="8217"/>
                  </a:cubicBezTo>
                  <a:cubicBezTo>
                    <a:pt x="14934" y="8342"/>
                    <a:pt x="14729" y="8476"/>
                    <a:pt x="14533" y="8609"/>
                  </a:cubicBezTo>
                  <a:cubicBezTo>
                    <a:pt x="13016" y="9689"/>
                    <a:pt x="11723" y="11009"/>
                    <a:pt x="10643" y="12561"/>
                  </a:cubicBezTo>
                  <a:cubicBezTo>
                    <a:pt x="10581" y="12642"/>
                    <a:pt x="10510" y="12731"/>
                    <a:pt x="10447" y="12811"/>
                  </a:cubicBezTo>
                  <a:cubicBezTo>
                    <a:pt x="10572" y="12142"/>
                    <a:pt x="10902" y="11598"/>
                    <a:pt x="11313" y="11107"/>
                  </a:cubicBezTo>
                  <a:cubicBezTo>
                    <a:pt x="11839" y="10492"/>
                    <a:pt x="12392" y="9903"/>
                    <a:pt x="12945" y="9323"/>
                  </a:cubicBezTo>
                  <a:cubicBezTo>
                    <a:pt x="13498" y="8743"/>
                    <a:pt x="14007" y="8137"/>
                    <a:pt x="14346" y="7396"/>
                  </a:cubicBezTo>
                  <a:cubicBezTo>
                    <a:pt x="14363" y="7343"/>
                    <a:pt x="14408" y="7298"/>
                    <a:pt x="14444" y="7236"/>
                  </a:cubicBezTo>
                  <a:cubicBezTo>
                    <a:pt x="14549" y="7519"/>
                    <a:pt x="14645" y="7632"/>
                    <a:pt x="14832" y="7632"/>
                  </a:cubicBezTo>
                  <a:cubicBezTo>
                    <a:pt x="14898" y="7632"/>
                    <a:pt x="14975" y="7618"/>
                    <a:pt x="15068" y="7592"/>
                  </a:cubicBezTo>
                  <a:cubicBezTo>
                    <a:pt x="15175" y="7566"/>
                    <a:pt x="15273" y="7512"/>
                    <a:pt x="15372" y="7476"/>
                  </a:cubicBezTo>
                  <a:cubicBezTo>
                    <a:pt x="15586" y="7396"/>
                    <a:pt x="15800" y="7307"/>
                    <a:pt x="16023" y="7236"/>
                  </a:cubicBezTo>
                  <a:cubicBezTo>
                    <a:pt x="16315" y="7149"/>
                    <a:pt x="16605" y="7102"/>
                    <a:pt x="16891" y="7102"/>
                  </a:cubicBezTo>
                  <a:close/>
                  <a:moveTo>
                    <a:pt x="8225" y="14738"/>
                  </a:moveTo>
                  <a:lnTo>
                    <a:pt x="8225" y="14738"/>
                  </a:lnTo>
                  <a:cubicBezTo>
                    <a:pt x="8217" y="14738"/>
                    <a:pt x="8208" y="14747"/>
                    <a:pt x="8208" y="14747"/>
                  </a:cubicBezTo>
                  <a:cubicBezTo>
                    <a:pt x="8207" y="14747"/>
                    <a:pt x="8206" y="14746"/>
                    <a:pt x="8204" y="14746"/>
                  </a:cubicBezTo>
                  <a:lnTo>
                    <a:pt x="8204" y="14746"/>
                  </a:lnTo>
                  <a:cubicBezTo>
                    <a:pt x="8211" y="14744"/>
                    <a:pt x="8218" y="14738"/>
                    <a:pt x="8225" y="14738"/>
                  </a:cubicBezTo>
                  <a:close/>
                  <a:moveTo>
                    <a:pt x="10662" y="14738"/>
                  </a:moveTo>
                  <a:lnTo>
                    <a:pt x="10662" y="14738"/>
                  </a:lnTo>
                  <a:cubicBezTo>
                    <a:pt x="10669" y="14738"/>
                    <a:pt x="10677" y="14745"/>
                    <a:pt x="10690" y="14747"/>
                  </a:cubicBezTo>
                  <a:lnTo>
                    <a:pt x="10690" y="14747"/>
                  </a:lnTo>
                  <a:cubicBezTo>
                    <a:pt x="10689" y="14747"/>
                    <a:pt x="10689" y="14747"/>
                    <a:pt x="10688" y="14747"/>
                  </a:cubicBezTo>
                  <a:cubicBezTo>
                    <a:pt x="10679" y="14747"/>
                    <a:pt x="10670" y="14738"/>
                    <a:pt x="10662" y="14738"/>
                  </a:cubicBezTo>
                  <a:close/>
                  <a:moveTo>
                    <a:pt x="5603" y="15327"/>
                  </a:moveTo>
                  <a:lnTo>
                    <a:pt x="5603" y="15327"/>
                  </a:lnTo>
                  <a:cubicBezTo>
                    <a:pt x="5567" y="15541"/>
                    <a:pt x="5460" y="15550"/>
                    <a:pt x="5335" y="15550"/>
                  </a:cubicBezTo>
                  <a:cubicBezTo>
                    <a:pt x="5416" y="15487"/>
                    <a:pt x="5487" y="15425"/>
                    <a:pt x="5603" y="15327"/>
                  </a:cubicBezTo>
                  <a:close/>
                  <a:moveTo>
                    <a:pt x="13284" y="15327"/>
                  </a:moveTo>
                  <a:lnTo>
                    <a:pt x="13284" y="15327"/>
                  </a:lnTo>
                  <a:cubicBezTo>
                    <a:pt x="13400" y="15425"/>
                    <a:pt x="13480" y="15487"/>
                    <a:pt x="13552" y="15550"/>
                  </a:cubicBezTo>
                  <a:cubicBezTo>
                    <a:pt x="13436" y="15550"/>
                    <a:pt x="13320" y="15541"/>
                    <a:pt x="13284" y="15327"/>
                  </a:cubicBezTo>
                  <a:close/>
                  <a:moveTo>
                    <a:pt x="4542" y="14114"/>
                  </a:moveTo>
                  <a:cubicBezTo>
                    <a:pt x="4738" y="14114"/>
                    <a:pt x="4927" y="14225"/>
                    <a:pt x="5139" y="14328"/>
                  </a:cubicBezTo>
                  <a:cubicBezTo>
                    <a:pt x="4693" y="14560"/>
                    <a:pt x="4256" y="14613"/>
                    <a:pt x="3810" y="14631"/>
                  </a:cubicBezTo>
                  <a:cubicBezTo>
                    <a:pt x="3954" y="14681"/>
                    <a:pt x="4098" y="14698"/>
                    <a:pt x="4241" y="14698"/>
                  </a:cubicBezTo>
                  <a:cubicBezTo>
                    <a:pt x="4532" y="14698"/>
                    <a:pt x="4823" y="14628"/>
                    <a:pt x="5121" y="14622"/>
                  </a:cubicBezTo>
                  <a:lnTo>
                    <a:pt x="5121" y="14622"/>
                  </a:lnTo>
                  <a:cubicBezTo>
                    <a:pt x="4979" y="14774"/>
                    <a:pt x="4800" y="14854"/>
                    <a:pt x="4622" y="14908"/>
                  </a:cubicBezTo>
                  <a:cubicBezTo>
                    <a:pt x="4443" y="14961"/>
                    <a:pt x="4247" y="14997"/>
                    <a:pt x="4060" y="14997"/>
                  </a:cubicBezTo>
                  <a:cubicBezTo>
                    <a:pt x="3863" y="14988"/>
                    <a:pt x="3667" y="14925"/>
                    <a:pt x="3462" y="14908"/>
                  </a:cubicBezTo>
                  <a:lnTo>
                    <a:pt x="3462" y="14908"/>
                  </a:lnTo>
                  <a:cubicBezTo>
                    <a:pt x="3776" y="15055"/>
                    <a:pt x="4090" y="15131"/>
                    <a:pt x="4405" y="15131"/>
                  </a:cubicBezTo>
                  <a:cubicBezTo>
                    <a:pt x="4681" y="15131"/>
                    <a:pt x="4958" y="15073"/>
                    <a:pt x="5237" y="14952"/>
                  </a:cubicBezTo>
                  <a:lnTo>
                    <a:pt x="5237" y="14952"/>
                  </a:lnTo>
                  <a:cubicBezTo>
                    <a:pt x="5184" y="15024"/>
                    <a:pt x="5139" y="15104"/>
                    <a:pt x="5077" y="15140"/>
                  </a:cubicBezTo>
                  <a:cubicBezTo>
                    <a:pt x="4821" y="15280"/>
                    <a:pt x="4516" y="15342"/>
                    <a:pt x="4215" y="15342"/>
                  </a:cubicBezTo>
                  <a:cubicBezTo>
                    <a:pt x="4001" y="15342"/>
                    <a:pt x="3788" y="15311"/>
                    <a:pt x="3596" y="15255"/>
                  </a:cubicBezTo>
                  <a:cubicBezTo>
                    <a:pt x="3355" y="15184"/>
                    <a:pt x="3230" y="15148"/>
                    <a:pt x="2953" y="15015"/>
                  </a:cubicBezTo>
                  <a:lnTo>
                    <a:pt x="2953" y="15015"/>
                  </a:lnTo>
                  <a:cubicBezTo>
                    <a:pt x="3168" y="15247"/>
                    <a:pt x="3542" y="15443"/>
                    <a:pt x="3953" y="15487"/>
                  </a:cubicBezTo>
                  <a:cubicBezTo>
                    <a:pt x="4052" y="15498"/>
                    <a:pt x="4152" y="15501"/>
                    <a:pt x="4253" y="15501"/>
                  </a:cubicBezTo>
                  <a:cubicBezTo>
                    <a:pt x="4505" y="15501"/>
                    <a:pt x="4762" y="15479"/>
                    <a:pt x="5023" y="15479"/>
                  </a:cubicBezTo>
                  <a:cubicBezTo>
                    <a:pt x="4836" y="15661"/>
                    <a:pt x="4584" y="15743"/>
                    <a:pt x="4312" y="15743"/>
                  </a:cubicBezTo>
                  <a:cubicBezTo>
                    <a:pt x="4131" y="15743"/>
                    <a:pt x="3942" y="15707"/>
                    <a:pt x="3756" y="15639"/>
                  </a:cubicBezTo>
                  <a:lnTo>
                    <a:pt x="3756" y="15639"/>
                  </a:lnTo>
                  <a:cubicBezTo>
                    <a:pt x="3946" y="15845"/>
                    <a:pt x="4142" y="15898"/>
                    <a:pt x="4325" y="15898"/>
                  </a:cubicBezTo>
                  <a:cubicBezTo>
                    <a:pt x="4436" y="15898"/>
                    <a:pt x="4542" y="15879"/>
                    <a:pt x="4640" y="15862"/>
                  </a:cubicBezTo>
                  <a:cubicBezTo>
                    <a:pt x="4714" y="15846"/>
                    <a:pt x="4793" y="15843"/>
                    <a:pt x="4870" y="15843"/>
                  </a:cubicBezTo>
                  <a:cubicBezTo>
                    <a:pt x="4922" y="15843"/>
                    <a:pt x="4973" y="15844"/>
                    <a:pt x="5023" y="15844"/>
                  </a:cubicBezTo>
                  <a:cubicBezTo>
                    <a:pt x="4979" y="15862"/>
                    <a:pt x="4925" y="15880"/>
                    <a:pt x="4889" y="15907"/>
                  </a:cubicBezTo>
                  <a:cubicBezTo>
                    <a:pt x="4691" y="16035"/>
                    <a:pt x="4494" y="16094"/>
                    <a:pt x="4300" y="16094"/>
                  </a:cubicBezTo>
                  <a:cubicBezTo>
                    <a:pt x="4074" y="16094"/>
                    <a:pt x="3852" y="16015"/>
                    <a:pt x="3631" y="15871"/>
                  </a:cubicBezTo>
                  <a:cubicBezTo>
                    <a:pt x="3212" y="15603"/>
                    <a:pt x="2793" y="15327"/>
                    <a:pt x="2383" y="15050"/>
                  </a:cubicBezTo>
                  <a:cubicBezTo>
                    <a:pt x="2347" y="15032"/>
                    <a:pt x="2320" y="14988"/>
                    <a:pt x="2267" y="14934"/>
                  </a:cubicBezTo>
                  <a:cubicBezTo>
                    <a:pt x="2472" y="14685"/>
                    <a:pt x="2730" y="14560"/>
                    <a:pt x="3007" y="14488"/>
                  </a:cubicBezTo>
                  <a:cubicBezTo>
                    <a:pt x="3284" y="14417"/>
                    <a:pt x="3578" y="14381"/>
                    <a:pt x="3855" y="14328"/>
                  </a:cubicBezTo>
                  <a:cubicBezTo>
                    <a:pt x="3979" y="14301"/>
                    <a:pt x="4113" y="14310"/>
                    <a:pt x="4202" y="14238"/>
                  </a:cubicBezTo>
                  <a:cubicBezTo>
                    <a:pt x="4321" y="14149"/>
                    <a:pt x="4432" y="14114"/>
                    <a:pt x="4542" y="14114"/>
                  </a:cubicBezTo>
                  <a:close/>
                  <a:moveTo>
                    <a:pt x="14346" y="14114"/>
                  </a:moveTo>
                  <a:cubicBezTo>
                    <a:pt x="14455" y="14114"/>
                    <a:pt x="14566" y="14149"/>
                    <a:pt x="14685" y="14238"/>
                  </a:cubicBezTo>
                  <a:cubicBezTo>
                    <a:pt x="14774" y="14310"/>
                    <a:pt x="14917" y="14301"/>
                    <a:pt x="15033" y="14328"/>
                  </a:cubicBezTo>
                  <a:cubicBezTo>
                    <a:pt x="15318" y="14381"/>
                    <a:pt x="15604" y="14417"/>
                    <a:pt x="15889" y="14488"/>
                  </a:cubicBezTo>
                  <a:cubicBezTo>
                    <a:pt x="16166" y="14560"/>
                    <a:pt x="16424" y="14685"/>
                    <a:pt x="16621" y="14934"/>
                  </a:cubicBezTo>
                  <a:cubicBezTo>
                    <a:pt x="16576" y="14988"/>
                    <a:pt x="16549" y="15032"/>
                    <a:pt x="16513" y="15050"/>
                  </a:cubicBezTo>
                  <a:cubicBezTo>
                    <a:pt x="16094" y="15327"/>
                    <a:pt x="15684" y="15603"/>
                    <a:pt x="15265" y="15871"/>
                  </a:cubicBezTo>
                  <a:cubicBezTo>
                    <a:pt x="15044" y="16015"/>
                    <a:pt x="14822" y="16094"/>
                    <a:pt x="14596" y="16094"/>
                  </a:cubicBezTo>
                  <a:cubicBezTo>
                    <a:pt x="14402" y="16094"/>
                    <a:pt x="14205" y="16035"/>
                    <a:pt x="14007" y="15907"/>
                  </a:cubicBezTo>
                  <a:cubicBezTo>
                    <a:pt x="13962" y="15880"/>
                    <a:pt x="13917" y="15862"/>
                    <a:pt x="13864" y="15844"/>
                  </a:cubicBezTo>
                  <a:cubicBezTo>
                    <a:pt x="13917" y="15844"/>
                    <a:pt x="13971" y="15843"/>
                    <a:pt x="14024" y="15843"/>
                  </a:cubicBezTo>
                  <a:cubicBezTo>
                    <a:pt x="14103" y="15843"/>
                    <a:pt x="14182" y="15846"/>
                    <a:pt x="14256" y="15862"/>
                  </a:cubicBezTo>
                  <a:cubicBezTo>
                    <a:pt x="14350" y="15879"/>
                    <a:pt x="14456" y="15898"/>
                    <a:pt x="14566" y="15898"/>
                  </a:cubicBezTo>
                  <a:cubicBezTo>
                    <a:pt x="14749" y="15898"/>
                    <a:pt x="14947" y="15845"/>
                    <a:pt x="15131" y="15639"/>
                  </a:cubicBezTo>
                  <a:lnTo>
                    <a:pt x="15131" y="15639"/>
                  </a:lnTo>
                  <a:cubicBezTo>
                    <a:pt x="14946" y="15707"/>
                    <a:pt x="14757" y="15743"/>
                    <a:pt x="14579" y="15743"/>
                  </a:cubicBezTo>
                  <a:cubicBezTo>
                    <a:pt x="14309" y="15743"/>
                    <a:pt x="14060" y="15661"/>
                    <a:pt x="13873" y="15479"/>
                  </a:cubicBezTo>
                  <a:cubicBezTo>
                    <a:pt x="14128" y="15479"/>
                    <a:pt x="14383" y="15501"/>
                    <a:pt x="14634" y="15501"/>
                  </a:cubicBezTo>
                  <a:cubicBezTo>
                    <a:pt x="14735" y="15501"/>
                    <a:pt x="14835" y="15498"/>
                    <a:pt x="14934" y="15487"/>
                  </a:cubicBezTo>
                  <a:cubicBezTo>
                    <a:pt x="15354" y="15443"/>
                    <a:pt x="15719" y="15247"/>
                    <a:pt x="15943" y="15015"/>
                  </a:cubicBezTo>
                  <a:lnTo>
                    <a:pt x="15943" y="15015"/>
                  </a:lnTo>
                  <a:cubicBezTo>
                    <a:pt x="15666" y="15148"/>
                    <a:pt x="15541" y="15184"/>
                    <a:pt x="15300" y="15255"/>
                  </a:cubicBezTo>
                  <a:cubicBezTo>
                    <a:pt x="15104" y="15311"/>
                    <a:pt x="14891" y="15342"/>
                    <a:pt x="14678" y="15342"/>
                  </a:cubicBezTo>
                  <a:cubicBezTo>
                    <a:pt x="14377" y="15342"/>
                    <a:pt x="14075" y="15280"/>
                    <a:pt x="13819" y="15140"/>
                  </a:cubicBezTo>
                  <a:cubicBezTo>
                    <a:pt x="13748" y="15104"/>
                    <a:pt x="13712" y="15024"/>
                    <a:pt x="13659" y="14952"/>
                  </a:cubicBezTo>
                  <a:lnTo>
                    <a:pt x="13659" y="14952"/>
                  </a:lnTo>
                  <a:cubicBezTo>
                    <a:pt x="13938" y="15073"/>
                    <a:pt x="14215" y="15131"/>
                    <a:pt x="14490" y="15131"/>
                  </a:cubicBezTo>
                  <a:cubicBezTo>
                    <a:pt x="14804" y="15131"/>
                    <a:pt x="15116" y="15055"/>
                    <a:pt x="15425" y="14908"/>
                  </a:cubicBezTo>
                  <a:lnTo>
                    <a:pt x="15425" y="14908"/>
                  </a:lnTo>
                  <a:cubicBezTo>
                    <a:pt x="15229" y="14925"/>
                    <a:pt x="15033" y="14988"/>
                    <a:pt x="14827" y="14997"/>
                  </a:cubicBezTo>
                  <a:cubicBezTo>
                    <a:pt x="14649" y="14997"/>
                    <a:pt x="14453" y="14961"/>
                    <a:pt x="14274" y="14908"/>
                  </a:cubicBezTo>
                  <a:cubicBezTo>
                    <a:pt x="14087" y="14854"/>
                    <a:pt x="13909" y="14774"/>
                    <a:pt x="13775" y="14622"/>
                  </a:cubicBezTo>
                  <a:lnTo>
                    <a:pt x="13775" y="14622"/>
                  </a:lnTo>
                  <a:cubicBezTo>
                    <a:pt x="14074" y="14628"/>
                    <a:pt x="14364" y="14698"/>
                    <a:pt x="14655" y="14698"/>
                  </a:cubicBezTo>
                  <a:cubicBezTo>
                    <a:pt x="14798" y="14698"/>
                    <a:pt x="14942" y="14681"/>
                    <a:pt x="15086" y="14631"/>
                  </a:cubicBezTo>
                  <a:cubicBezTo>
                    <a:pt x="14631" y="14613"/>
                    <a:pt x="14194" y="14560"/>
                    <a:pt x="13757" y="14328"/>
                  </a:cubicBezTo>
                  <a:cubicBezTo>
                    <a:pt x="13963" y="14225"/>
                    <a:pt x="14150" y="14114"/>
                    <a:pt x="14346" y="14114"/>
                  </a:cubicBezTo>
                  <a:close/>
                  <a:moveTo>
                    <a:pt x="7034" y="14504"/>
                  </a:moveTo>
                  <a:cubicBezTo>
                    <a:pt x="7062" y="14504"/>
                    <a:pt x="7091" y="14505"/>
                    <a:pt x="7120" y="14506"/>
                  </a:cubicBezTo>
                  <a:cubicBezTo>
                    <a:pt x="7423" y="14515"/>
                    <a:pt x="7717" y="14542"/>
                    <a:pt x="8012" y="14586"/>
                  </a:cubicBezTo>
                  <a:cubicBezTo>
                    <a:pt x="8083" y="14595"/>
                    <a:pt x="8216" y="14586"/>
                    <a:pt x="8199" y="14745"/>
                  </a:cubicBezTo>
                  <a:lnTo>
                    <a:pt x="8199" y="14745"/>
                  </a:lnTo>
                  <a:cubicBezTo>
                    <a:pt x="8183" y="14741"/>
                    <a:pt x="8169" y="14739"/>
                    <a:pt x="8157" y="14739"/>
                  </a:cubicBezTo>
                  <a:cubicBezTo>
                    <a:pt x="8103" y="14739"/>
                    <a:pt x="8098" y="14778"/>
                    <a:pt x="8154" y="14827"/>
                  </a:cubicBezTo>
                  <a:cubicBezTo>
                    <a:pt x="8270" y="14925"/>
                    <a:pt x="8404" y="14997"/>
                    <a:pt x="8502" y="15140"/>
                  </a:cubicBezTo>
                  <a:cubicBezTo>
                    <a:pt x="8386" y="15113"/>
                    <a:pt x="8262" y="15086"/>
                    <a:pt x="8137" y="15059"/>
                  </a:cubicBezTo>
                  <a:cubicBezTo>
                    <a:pt x="8003" y="15031"/>
                    <a:pt x="7873" y="15016"/>
                    <a:pt x="7748" y="15016"/>
                  </a:cubicBezTo>
                  <a:cubicBezTo>
                    <a:pt x="7288" y="15016"/>
                    <a:pt x="6885" y="15209"/>
                    <a:pt x="6549" y="15594"/>
                  </a:cubicBezTo>
                  <a:cubicBezTo>
                    <a:pt x="6272" y="15907"/>
                    <a:pt x="6210" y="16281"/>
                    <a:pt x="6245" y="16683"/>
                  </a:cubicBezTo>
                  <a:cubicBezTo>
                    <a:pt x="6058" y="16496"/>
                    <a:pt x="6085" y="16264"/>
                    <a:pt x="6129" y="16041"/>
                  </a:cubicBezTo>
                  <a:cubicBezTo>
                    <a:pt x="6201" y="15594"/>
                    <a:pt x="6424" y="15220"/>
                    <a:pt x="6790" y="14988"/>
                  </a:cubicBezTo>
                  <a:cubicBezTo>
                    <a:pt x="6968" y="14872"/>
                    <a:pt x="7155" y="14836"/>
                    <a:pt x="7378" y="14756"/>
                  </a:cubicBezTo>
                  <a:cubicBezTo>
                    <a:pt x="7350" y="14754"/>
                    <a:pt x="7323" y="14754"/>
                    <a:pt x="7295" y="14754"/>
                  </a:cubicBezTo>
                  <a:cubicBezTo>
                    <a:pt x="6631" y="14754"/>
                    <a:pt x="6122" y="15172"/>
                    <a:pt x="5933" y="16165"/>
                  </a:cubicBezTo>
                  <a:cubicBezTo>
                    <a:pt x="5817" y="15675"/>
                    <a:pt x="6156" y="15229"/>
                    <a:pt x="6245" y="14988"/>
                  </a:cubicBezTo>
                  <a:lnTo>
                    <a:pt x="6245" y="14988"/>
                  </a:lnTo>
                  <a:cubicBezTo>
                    <a:pt x="6129" y="15077"/>
                    <a:pt x="5933" y="15309"/>
                    <a:pt x="5826" y="15389"/>
                  </a:cubicBezTo>
                  <a:cubicBezTo>
                    <a:pt x="6065" y="14784"/>
                    <a:pt x="6426" y="14504"/>
                    <a:pt x="7034" y="14504"/>
                  </a:cubicBezTo>
                  <a:close/>
                  <a:moveTo>
                    <a:pt x="11853" y="14504"/>
                  </a:moveTo>
                  <a:cubicBezTo>
                    <a:pt x="12462" y="14504"/>
                    <a:pt x="12831" y="14784"/>
                    <a:pt x="13061" y="15389"/>
                  </a:cubicBezTo>
                  <a:cubicBezTo>
                    <a:pt x="12954" y="15309"/>
                    <a:pt x="12767" y="15077"/>
                    <a:pt x="12651" y="14988"/>
                  </a:cubicBezTo>
                  <a:lnTo>
                    <a:pt x="12651" y="14988"/>
                  </a:lnTo>
                  <a:cubicBezTo>
                    <a:pt x="12740" y="15229"/>
                    <a:pt x="13079" y="15675"/>
                    <a:pt x="12954" y="16165"/>
                  </a:cubicBezTo>
                  <a:cubicBezTo>
                    <a:pt x="12765" y="15172"/>
                    <a:pt x="12256" y="14754"/>
                    <a:pt x="11600" y="14754"/>
                  </a:cubicBezTo>
                  <a:cubicBezTo>
                    <a:pt x="11573" y="14754"/>
                    <a:pt x="11545" y="14754"/>
                    <a:pt x="11518" y="14756"/>
                  </a:cubicBezTo>
                  <a:cubicBezTo>
                    <a:pt x="11732" y="14836"/>
                    <a:pt x="11928" y="14872"/>
                    <a:pt x="12106" y="14988"/>
                  </a:cubicBezTo>
                  <a:cubicBezTo>
                    <a:pt x="12472" y="15220"/>
                    <a:pt x="12695" y="15594"/>
                    <a:pt x="12767" y="16041"/>
                  </a:cubicBezTo>
                  <a:cubicBezTo>
                    <a:pt x="12802" y="16264"/>
                    <a:pt x="12829" y="16496"/>
                    <a:pt x="12651" y="16683"/>
                  </a:cubicBezTo>
                  <a:cubicBezTo>
                    <a:pt x="12686" y="16281"/>
                    <a:pt x="12624" y="15907"/>
                    <a:pt x="12347" y="15594"/>
                  </a:cubicBezTo>
                  <a:cubicBezTo>
                    <a:pt x="12004" y="15209"/>
                    <a:pt x="11605" y="15016"/>
                    <a:pt x="11143" y="15016"/>
                  </a:cubicBezTo>
                  <a:cubicBezTo>
                    <a:pt x="11017" y="15016"/>
                    <a:pt x="10886" y="15031"/>
                    <a:pt x="10750" y="15059"/>
                  </a:cubicBezTo>
                  <a:cubicBezTo>
                    <a:pt x="10635" y="15086"/>
                    <a:pt x="10510" y="15113"/>
                    <a:pt x="10385" y="15140"/>
                  </a:cubicBezTo>
                  <a:cubicBezTo>
                    <a:pt x="10492" y="14997"/>
                    <a:pt x="10626" y="14925"/>
                    <a:pt x="10742" y="14827"/>
                  </a:cubicBezTo>
                  <a:cubicBezTo>
                    <a:pt x="10798" y="14778"/>
                    <a:pt x="10793" y="14739"/>
                    <a:pt x="10739" y="14739"/>
                  </a:cubicBezTo>
                  <a:cubicBezTo>
                    <a:pt x="10727" y="14739"/>
                    <a:pt x="10713" y="14741"/>
                    <a:pt x="10697" y="14745"/>
                  </a:cubicBezTo>
                  <a:lnTo>
                    <a:pt x="10697" y="14745"/>
                  </a:lnTo>
                  <a:cubicBezTo>
                    <a:pt x="10671" y="14586"/>
                    <a:pt x="10804" y="14595"/>
                    <a:pt x="10884" y="14586"/>
                  </a:cubicBezTo>
                  <a:cubicBezTo>
                    <a:pt x="11179" y="14542"/>
                    <a:pt x="11473" y="14515"/>
                    <a:pt x="11767" y="14506"/>
                  </a:cubicBezTo>
                  <a:cubicBezTo>
                    <a:pt x="11796" y="14505"/>
                    <a:pt x="11825" y="14504"/>
                    <a:pt x="11853" y="14504"/>
                  </a:cubicBezTo>
                  <a:close/>
                  <a:moveTo>
                    <a:pt x="7767" y="15252"/>
                  </a:moveTo>
                  <a:cubicBezTo>
                    <a:pt x="8091" y="15252"/>
                    <a:pt x="8421" y="15361"/>
                    <a:pt x="8699" y="15594"/>
                  </a:cubicBezTo>
                  <a:cubicBezTo>
                    <a:pt x="8611" y="15577"/>
                    <a:pt x="8529" y="15569"/>
                    <a:pt x="8453" y="15569"/>
                  </a:cubicBezTo>
                  <a:cubicBezTo>
                    <a:pt x="7913" y="15569"/>
                    <a:pt x="7673" y="15960"/>
                    <a:pt x="7673" y="15960"/>
                  </a:cubicBezTo>
                  <a:cubicBezTo>
                    <a:pt x="7726" y="15755"/>
                    <a:pt x="7833" y="15719"/>
                    <a:pt x="7896" y="15594"/>
                  </a:cubicBezTo>
                  <a:lnTo>
                    <a:pt x="7896" y="15594"/>
                  </a:lnTo>
                  <a:cubicBezTo>
                    <a:pt x="7557" y="15639"/>
                    <a:pt x="7271" y="15916"/>
                    <a:pt x="7200" y="16281"/>
                  </a:cubicBezTo>
                  <a:cubicBezTo>
                    <a:pt x="7137" y="16611"/>
                    <a:pt x="7253" y="17075"/>
                    <a:pt x="7262" y="17084"/>
                  </a:cubicBezTo>
                  <a:cubicBezTo>
                    <a:pt x="7245" y="17084"/>
                    <a:pt x="7004" y="16826"/>
                    <a:pt x="7039" y="16317"/>
                  </a:cubicBezTo>
                  <a:cubicBezTo>
                    <a:pt x="7057" y="16049"/>
                    <a:pt x="7137" y="15925"/>
                    <a:pt x="7289" y="15728"/>
                  </a:cubicBezTo>
                  <a:lnTo>
                    <a:pt x="7289" y="15728"/>
                  </a:lnTo>
                  <a:cubicBezTo>
                    <a:pt x="6906" y="15933"/>
                    <a:pt x="6665" y="16451"/>
                    <a:pt x="6807" y="16915"/>
                  </a:cubicBezTo>
                  <a:cubicBezTo>
                    <a:pt x="6925" y="17332"/>
                    <a:pt x="7203" y="17485"/>
                    <a:pt x="7645" y="17485"/>
                  </a:cubicBezTo>
                  <a:cubicBezTo>
                    <a:pt x="7705" y="17485"/>
                    <a:pt x="7768" y="17482"/>
                    <a:pt x="7833" y="17477"/>
                  </a:cubicBezTo>
                  <a:lnTo>
                    <a:pt x="7833" y="17477"/>
                  </a:lnTo>
                  <a:cubicBezTo>
                    <a:pt x="7749" y="17603"/>
                    <a:pt x="7612" y="17657"/>
                    <a:pt x="7457" y="17657"/>
                  </a:cubicBezTo>
                  <a:cubicBezTo>
                    <a:pt x="7216" y="17657"/>
                    <a:pt x="6931" y="17526"/>
                    <a:pt x="6736" y="17325"/>
                  </a:cubicBezTo>
                  <a:cubicBezTo>
                    <a:pt x="6486" y="17066"/>
                    <a:pt x="6343" y="16388"/>
                    <a:pt x="6495" y="16058"/>
                  </a:cubicBezTo>
                  <a:cubicBezTo>
                    <a:pt x="6728" y="15544"/>
                    <a:pt x="7238" y="15252"/>
                    <a:pt x="7767" y="15252"/>
                  </a:cubicBezTo>
                  <a:close/>
                  <a:moveTo>
                    <a:pt x="11122" y="15252"/>
                  </a:moveTo>
                  <a:cubicBezTo>
                    <a:pt x="11654" y="15252"/>
                    <a:pt x="12168" y="15544"/>
                    <a:pt x="12401" y="16058"/>
                  </a:cubicBezTo>
                  <a:cubicBezTo>
                    <a:pt x="12553" y="16388"/>
                    <a:pt x="12410" y="17066"/>
                    <a:pt x="12160" y="17325"/>
                  </a:cubicBezTo>
                  <a:cubicBezTo>
                    <a:pt x="11965" y="17526"/>
                    <a:pt x="11677" y="17657"/>
                    <a:pt x="11435" y="17657"/>
                  </a:cubicBezTo>
                  <a:cubicBezTo>
                    <a:pt x="11280" y="17657"/>
                    <a:pt x="11143" y="17603"/>
                    <a:pt x="11063" y="17477"/>
                  </a:cubicBezTo>
                  <a:lnTo>
                    <a:pt x="11063" y="17477"/>
                  </a:lnTo>
                  <a:cubicBezTo>
                    <a:pt x="11128" y="17482"/>
                    <a:pt x="11191" y="17485"/>
                    <a:pt x="11250" y="17485"/>
                  </a:cubicBezTo>
                  <a:cubicBezTo>
                    <a:pt x="11692" y="17485"/>
                    <a:pt x="11963" y="17332"/>
                    <a:pt x="12089" y="16915"/>
                  </a:cubicBezTo>
                  <a:cubicBezTo>
                    <a:pt x="12222" y="16451"/>
                    <a:pt x="11990" y="15933"/>
                    <a:pt x="11598" y="15728"/>
                  </a:cubicBezTo>
                  <a:lnTo>
                    <a:pt x="11598" y="15728"/>
                  </a:lnTo>
                  <a:cubicBezTo>
                    <a:pt x="11759" y="15925"/>
                    <a:pt x="11839" y="16049"/>
                    <a:pt x="11857" y="16317"/>
                  </a:cubicBezTo>
                  <a:cubicBezTo>
                    <a:pt x="11892" y="16826"/>
                    <a:pt x="11652" y="17084"/>
                    <a:pt x="11634" y="17084"/>
                  </a:cubicBezTo>
                  <a:cubicBezTo>
                    <a:pt x="11634" y="17075"/>
                    <a:pt x="11759" y="16611"/>
                    <a:pt x="11696" y="16281"/>
                  </a:cubicBezTo>
                  <a:cubicBezTo>
                    <a:pt x="11625" y="15916"/>
                    <a:pt x="11339" y="15639"/>
                    <a:pt x="11000" y="15594"/>
                  </a:cubicBezTo>
                  <a:lnTo>
                    <a:pt x="11000" y="15594"/>
                  </a:lnTo>
                  <a:cubicBezTo>
                    <a:pt x="11063" y="15719"/>
                    <a:pt x="11161" y="15755"/>
                    <a:pt x="11214" y="15960"/>
                  </a:cubicBezTo>
                  <a:cubicBezTo>
                    <a:pt x="11214" y="15960"/>
                    <a:pt x="10974" y="15569"/>
                    <a:pt x="10434" y="15569"/>
                  </a:cubicBezTo>
                  <a:cubicBezTo>
                    <a:pt x="10358" y="15569"/>
                    <a:pt x="10276" y="15577"/>
                    <a:pt x="10188" y="15594"/>
                  </a:cubicBezTo>
                  <a:cubicBezTo>
                    <a:pt x="10466" y="15361"/>
                    <a:pt x="10797" y="15252"/>
                    <a:pt x="11122" y="15252"/>
                  </a:cubicBezTo>
                  <a:close/>
                  <a:moveTo>
                    <a:pt x="9448" y="1"/>
                  </a:moveTo>
                  <a:cubicBezTo>
                    <a:pt x="9426" y="1"/>
                    <a:pt x="8895" y="1072"/>
                    <a:pt x="8824" y="1321"/>
                  </a:cubicBezTo>
                  <a:cubicBezTo>
                    <a:pt x="8788" y="1464"/>
                    <a:pt x="8752" y="1615"/>
                    <a:pt x="8743" y="1758"/>
                  </a:cubicBezTo>
                  <a:cubicBezTo>
                    <a:pt x="8716" y="2222"/>
                    <a:pt x="8520" y="2588"/>
                    <a:pt x="8172" y="2873"/>
                  </a:cubicBezTo>
                  <a:cubicBezTo>
                    <a:pt x="7923" y="3078"/>
                    <a:pt x="7780" y="3346"/>
                    <a:pt x="7717" y="3658"/>
                  </a:cubicBezTo>
                  <a:cubicBezTo>
                    <a:pt x="7708" y="3721"/>
                    <a:pt x="7691" y="3774"/>
                    <a:pt x="7646" y="3935"/>
                  </a:cubicBezTo>
                  <a:cubicBezTo>
                    <a:pt x="7548" y="3774"/>
                    <a:pt x="7494" y="3685"/>
                    <a:pt x="7423" y="3605"/>
                  </a:cubicBezTo>
                  <a:cubicBezTo>
                    <a:pt x="7325" y="3480"/>
                    <a:pt x="7218" y="3355"/>
                    <a:pt x="7102" y="3257"/>
                  </a:cubicBezTo>
                  <a:cubicBezTo>
                    <a:pt x="6988" y="3161"/>
                    <a:pt x="6893" y="3113"/>
                    <a:pt x="6815" y="3113"/>
                  </a:cubicBezTo>
                  <a:cubicBezTo>
                    <a:pt x="6697" y="3113"/>
                    <a:pt x="6618" y="3224"/>
                    <a:pt x="6575" y="3444"/>
                  </a:cubicBezTo>
                  <a:cubicBezTo>
                    <a:pt x="6540" y="3640"/>
                    <a:pt x="6468" y="3801"/>
                    <a:pt x="6308" y="3908"/>
                  </a:cubicBezTo>
                  <a:cubicBezTo>
                    <a:pt x="6076" y="4060"/>
                    <a:pt x="5951" y="4283"/>
                    <a:pt x="5906" y="4550"/>
                  </a:cubicBezTo>
                  <a:cubicBezTo>
                    <a:pt x="5880" y="4702"/>
                    <a:pt x="5799" y="4809"/>
                    <a:pt x="5674" y="4898"/>
                  </a:cubicBezTo>
                  <a:cubicBezTo>
                    <a:pt x="5371" y="5130"/>
                    <a:pt x="5318" y="5389"/>
                    <a:pt x="5451" y="5755"/>
                  </a:cubicBezTo>
                  <a:cubicBezTo>
                    <a:pt x="5487" y="5844"/>
                    <a:pt x="5532" y="5933"/>
                    <a:pt x="5558" y="6004"/>
                  </a:cubicBezTo>
                  <a:cubicBezTo>
                    <a:pt x="5273" y="6468"/>
                    <a:pt x="5318" y="6727"/>
                    <a:pt x="5737" y="7021"/>
                  </a:cubicBezTo>
                  <a:cubicBezTo>
                    <a:pt x="5853" y="7111"/>
                    <a:pt x="5987" y="7173"/>
                    <a:pt x="6112" y="7236"/>
                  </a:cubicBezTo>
                  <a:cubicBezTo>
                    <a:pt x="6326" y="7351"/>
                    <a:pt x="6549" y="7459"/>
                    <a:pt x="6763" y="7557"/>
                  </a:cubicBezTo>
                  <a:cubicBezTo>
                    <a:pt x="7985" y="8128"/>
                    <a:pt x="8395" y="9252"/>
                    <a:pt x="8690" y="10510"/>
                  </a:cubicBezTo>
                  <a:cubicBezTo>
                    <a:pt x="8636" y="10483"/>
                    <a:pt x="8627" y="10474"/>
                    <a:pt x="8618" y="10465"/>
                  </a:cubicBezTo>
                  <a:cubicBezTo>
                    <a:pt x="8574" y="10385"/>
                    <a:pt x="8529" y="10295"/>
                    <a:pt x="8493" y="10206"/>
                  </a:cubicBezTo>
                  <a:cubicBezTo>
                    <a:pt x="7976" y="9100"/>
                    <a:pt x="7209" y="8235"/>
                    <a:pt x="6183" y="7610"/>
                  </a:cubicBezTo>
                  <a:cubicBezTo>
                    <a:pt x="5665" y="7298"/>
                    <a:pt x="5095" y="7084"/>
                    <a:pt x="4622" y="6682"/>
                  </a:cubicBezTo>
                  <a:cubicBezTo>
                    <a:pt x="4613" y="6673"/>
                    <a:pt x="4604" y="6665"/>
                    <a:pt x="4595" y="6665"/>
                  </a:cubicBezTo>
                  <a:cubicBezTo>
                    <a:pt x="4512" y="6618"/>
                    <a:pt x="4444" y="6594"/>
                    <a:pt x="4390" y="6594"/>
                  </a:cubicBezTo>
                  <a:cubicBezTo>
                    <a:pt x="4286" y="6594"/>
                    <a:pt x="4229" y="6680"/>
                    <a:pt x="4194" y="6861"/>
                  </a:cubicBezTo>
                  <a:cubicBezTo>
                    <a:pt x="4149" y="7039"/>
                    <a:pt x="4104" y="7209"/>
                    <a:pt x="4051" y="7432"/>
                  </a:cubicBezTo>
                  <a:cubicBezTo>
                    <a:pt x="3765" y="7316"/>
                    <a:pt x="3516" y="7218"/>
                    <a:pt x="3275" y="7128"/>
                  </a:cubicBezTo>
                  <a:cubicBezTo>
                    <a:pt x="2842" y="6959"/>
                    <a:pt x="2410" y="6866"/>
                    <a:pt x="1974" y="6866"/>
                  </a:cubicBezTo>
                  <a:cubicBezTo>
                    <a:pt x="1655" y="6866"/>
                    <a:pt x="1333" y="6916"/>
                    <a:pt x="1009" y="7021"/>
                  </a:cubicBezTo>
                  <a:cubicBezTo>
                    <a:pt x="598" y="7155"/>
                    <a:pt x="259" y="7396"/>
                    <a:pt x="1" y="7824"/>
                  </a:cubicBezTo>
                  <a:cubicBezTo>
                    <a:pt x="70" y="7831"/>
                    <a:pt x="122" y="7837"/>
                    <a:pt x="165" y="7837"/>
                  </a:cubicBezTo>
                  <a:cubicBezTo>
                    <a:pt x="183" y="7837"/>
                    <a:pt x="199" y="7836"/>
                    <a:pt x="215" y="7833"/>
                  </a:cubicBezTo>
                  <a:cubicBezTo>
                    <a:pt x="275" y="7824"/>
                    <a:pt x="334" y="7820"/>
                    <a:pt x="391" y="7820"/>
                  </a:cubicBezTo>
                  <a:cubicBezTo>
                    <a:pt x="792" y="7820"/>
                    <a:pt x="1091" y="8037"/>
                    <a:pt x="1294" y="8404"/>
                  </a:cubicBezTo>
                  <a:cubicBezTo>
                    <a:pt x="1535" y="8823"/>
                    <a:pt x="1535" y="9261"/>
                    <a:pt x="1267" y="9671"/>
                  </a:cubicBezTo>
                  <a:cubicBezTo>
                    <a:pt x="1125" y="9894"/>
                    <a:pt x="1080" y="10126"/>
                    <a:pt x="1134" y="10376"/>
                  </a:cubicBezTo>
                  <a:cubicBezTo>
                    <a:pt x="1196" y="10670"/>
                    <a:pt x="1125" y="10920"/>
                    <a:pt x="973" y="11152"/>
                  </a:cubicBezTo>
                  <a:cubicBezTo>
                    <a:pt x="911" y="11232"/>
                    <a:pt x="866" y="11321"/>
                    <a:pt x="804" y="11402"/>
                  </a:cubicBezTo>
                  <a:cubicBezTo>
                    <a:pt x="589" y="11696"/>
                    <a:pt x="580" y="12044"/>
                    <a:pt x="589" y="12392"/>
                  </a:cubicBezTo>
                  <a:cubicBezTo>
                    <a:pt x="589" y="12615"/>
                    <a:pt x="714" y="12775"/>
                    <a:pt x="893" y="12865"/>
                  </a:cubicBezTo>
                  <a:cubicBezTo>
                    <a:pt x="1017" y="12923"/>
                    <a:pt x="1148" y="12973"/>
                    <a:pt x="1280" y="12973"/>
                  </a:cubicBezTo>
                  <a:cubicBezTo>
                    <a:pt x="1291" y="12973"/>
                    <a:pt x="1301" y="12972"/>
                    <a:pt x="1312" y="12972"/>
                  </a:cubicBezTo>
                  <a:cubicBezTo>
                    <a:pt x="1669" y="12945"/>
                    <a:pt x="2035" y="12918"/>
                    <a:pt x="2383" y="12847"/>
                  </a:cubicBezTo>
                  <a:cubicBezTo>
                    <a:pt x="2478" y="12828"/>
                    <a:pt x="2569" y="12818"/>
                    <a:pt x="2656" y="12818"/>
                  </a:cubicBezTo>
                  <a:cubicBezTo>
                    <a:pt x="2935" y="12818"/>
                    <a:pt x="3175" y="12921"/>
                    <a:pt x="3400" y="13159"/>
                  </a:cubicBezTo>
                  <a:cubicBezTo>
                    <a:pt x="3614" y="13391"/>
                    <a:pt x="3872" y="13578"/>
                    <a:pt x="4113" y="13784"/>
                  </a:cubicBezTo>
                  <a:cubicBezTo>
                    <a:pt x="4167" y="13837"/>
                    <a:pt x="4220" y="13891"/>
                    <a:pt x="4327" y="13998"/>
                  </a:cubicBezTo>
                  <a:cubicBezTo>
                    <a:pt x="4051" y="14042"/>
                    <a:pt x="3837" y="14087"/>
                    <a:pt x="3623" y="14114"/>
                  </a:cubicBezTo>
                  <a:cubicBezTo>
                    <a:pt x="3114" y="14167"/>
                    <a:pt x="2632" y="14301"/>
                    <a:pt x="2222" y="14640"/>
                  </a:cubicBezTo>
                  <a:cubicBezTo>
                    <a:pt x="1954" y="14863"/>
                    <a:pt x="1954" y="15032"/>
                    <a:pt x="2231" y="15229"/>
                  </a:cubicBezTo>
                  <a:cubicBezTo>
                    <a:pt x="2650" y="15523"/>
                    <a:pt x="3069" y="15800"/>
                    <a:pt x="3498" y="16085"/>
                  </a:cubicBezTo>
                  <a:cubicBezTo>
                    <a:pt x="3758" y="16266"/>
                    <a:pt x="4018" y="16357"/>
                    <a:pt x="4278" y="16357"/>
                  </a:cubicBezTo>
                  <a:cubicBezTo>
                    <a:pt x="4544" y="16357"/>
                    <a:pt x="4810" y="16261"/>
                    <a:pt x="5077" y="16067"/>
                  </a:cubicBezTo>
                  <a:cubicBezTo>
                    <a:pt x="5219" y="15969"/>
                    <a:pt x="5362" y="15862"/>
                    <a:pt x="5541" y="15746"/>
                  </a:cubicBezTo>
                  <a:cubicBezTo>
                    <a:pt x="5558" y="15933"/>
                    <a:pt x="5576" y="16076"/>
                    <a:pt x="5603" y="16219"/>
                  </a:cubicBezTo>
                  <a:cubicBezTo>
                    <a:pt x="5719" y="17013"/>
                    <a:pt x="6335" y="17709"/>
                    <a:pt x="7066" y="17896"/>
                  </a:cubicBezTo>
                  <a:cubicBezTo>
                    <a:pt x="7154" y="17918"/>
                    <a:pt x="7243" y="17928"/>
                    <a:pt x="7330" y="17928"/>
                  </a:cubicBezTo>
                  <a:cubicBezTo>
                    <a:pt x="7712" y="17928"/>
                    <a:pt x="8069" y="17729"/>
                    <a:pt x="8244" y="17388"/>
                  </a:cubicBezTo>
                  <a:cubicBezTo>
                    <a:pt x="8270" y="17316"/>
                    <a:pt x="8360" y="17120"/>
                    <a:pt x="8360" y="16915"/>
                  </a:cubicBezTo>
                  <a:lnTo>
                    <a:pt x="8360" y="16915"/>
                  </a:lnTo>
                  <a:cubicBezTo>
                    <a:pt x="8270" y="17049"/>
                    <a:pt x="8154" y="17147"/>
                    <a:pt x="8110" y="17165"/>
                  </a:cubicBezTo>
                  <a:cubicBezTo>
                    <a:pt x="8029" y="17215"/>
                    <a:pt x="7948" y="17241"/>
                    <a:pt x="7871" y="17241"/>
                  </a:cubicBezTo>
                  <a:cubicBezTo>
                    <a:pt x="7769" y="17241"/>
                    <a:pt x="7674" y="17195"/>
                    <a:pt x="7592" y="17093"/>
                  </a:cubicBezTo>
                  <a:cubicBezTo>
                    <a:pt x="7441" y="16915"/>
                    <a:pt x="7441" y="16710"/>
                    <a:pt x="7539" y="16504"/>
                  </a:cubicBezTo>
                  <a:cubicBezTo>
                    <a:pt x="7676" y="16190"/>
                    <a:pt x="8075" y="15922"/>
                    <a:pt x="8472" y="15922"/>
                  </a:cubicBezTo>
                  <a:cubicBezTo>
                    <a:pt x="8694" y="15922"/>
                    <a:pt x="8915" y="16006"/>
                    <a:pt x="9091" y="16210"/>
                  </a:cubicBezTo>
                  <a:cubicBezTo>
                    <a:pt x="9161" y="16298"/>
                    <a:pt x="9429" y="16737"/>
                    <a:pt x="9447" y="16737"/>
                  </a:cubicBezTo>
                  <a:cubicBezTo>
                    <a:pt x="9448" y="16737"/>
                    <a:pt x="9448" y="16737"/>
                    <a:pt x="9448" y="16736"/>
                  </a:cubicBezTo>
                  <a:cubicBezTo>
                    <a:pt x="9448" y="16737"/>
                    <a:pt x="9448" y="16737"/>
                    <a:pt x="9449" y="16737"/>
                  </a:cubicBezTo>
                  <a:cubicBezTo>
                    <a:pt x="9467" y="16737"/>
                    <a:pt x="9726" y="16298"/>
                    <a:pt x="9805" y="16210"/>
                  </a:cubicBezTo>
                  <a:cubicBezTo>
                    <a:pt x="9981" y="16006"/>
                    <a:pt x="10201" y="15922"/>
                    <a:pt x="10422" y="15922"/>
                  </a:cubicBezTo>
                  <a:cubicBezTo>
                    <a:pt x="10817" y="15922"/>
                    <a:pt x="11214" y="16190"/>
                    <a:pt x="11357" y="16504"/>
                  </a:cubicBezTo>
                  <a:cubicBezTo>
                    <a:pt x="11446" y="16710"/>
                    <a:pt x="11446" y="16915"/>
                    <a:pt x="11304" y="17093"/>
                  </a:cubicBezTo>
                  <a:cubicBezTo>
                    <a:pt x="11217" y="17195"/>
                    <a:pt x="11122" y="17241"/>
                    <a:pt x="11020" y="17241"/>
                  </a:cubicBezTo>
                  <a:cubicBezTo>
                    <a:pt x="10943" y="17241"/>
                    <a:pt x="10862" y="17215"/>
                    <a:pt x="10777" y="17165"/>
                  </a:cubicBezTo>
                  <a:cubicBezTo>
                    <a:pt x="10742" y="17147"/>
                    <a:pt x="10617" y="17049"/>
                    <a:pt x="10536" y="16915"/>
                  </a:cubicBezTo>
                  <a:lnTo>
                    <a:pt x="10536" y="16915"/>
                  </a:lnTo>
                  <a:cubicBezTo>
                    <a:pt x="10536" y="17120"/>
                    <a:pt x="10617" y="17316"/>
                    <a:pt x="10652" y="17388"/>
                  </a:cubicBezTo>
                  <a:cubicBezTo>
                    <a:pt x="10827" y="17729"/>
                    <a:pt x="11184" y="17928"/>
                    <a:pt x="11566" y="17928"/>
                  </a:cubicBezTo>
                  <a:cubicBezTo>
                    <a:pt x="11653" y="17928"/>
                    <a:pt x="11742" y="17918"/>
                    <a:pt x="11830" y="17896"/>
                  </a:cubicBezTo>
                  <a:cubicBezTo>
                    <a:pt x="12553" y="17709"/>
                    <a:pt x="13168" y="17013"/>
                    <a:pt x="13293" y="16219"/>
                  </a:cubicBezTo>
                  <a:cubicBezTo>
                    <a:pt x="13311" y="16076"/>
                    <a:pt x="13329" y="15933"/>
                    <a:pt x="13355" y="15746"/>
                  </a:cubicBezTo>
                  <a:cubicBezTo>
                    <a:pt x="13525" y="15862"/>
                    <a:pt x="13668" y="15969"/>
                    <a:pt x="13819" y="16067"/>
                  </a:cubicBezTo>
                  <a:cubicBezTo>
                    <a:pt x="14081" y="16261"/>
                    <a:pt x="14345" y="16357"/>
                    <a:pt x="14612" y="16357"/>
                  </a:cubicBezTo>
                  <a:cubicBezTo>
                    <a:pt x="14872" y="16357"/>
                    <a:pt x="15134" y="16266"/>
                    <a:pt x="15398" y="16085"/>
                  </a:cubicBezTo>
                  <a:cubicBezTo>
                    <a:pt x="15818" y="15800"/>
                    <a:pt x="16246" y="15523"/>
                    <a:pt x="16665" y="15229"/>
                  </a:cubicBezTo>
                  <a:cubicBezTo>
                    <a:pt x="16942" y="15032"/>
                    <a:pt x="16942" y="14863"/>
                    <a:pt x="16674" y="14640"/>
                  </a:cubicBezTo>
                  <a:cubicBezTo>
                    <a:pt x="16264" y="14301"/>
                    <a:pt x="15782" y="14167"/>
                    <a:pt x="15265" y="14114"/>
                  </a:cubicBezTo>
                  <a:cubicBezTo>
                    <a:pt x="15050" y="14087"/>
                    <a:pt x="14845" y="14042"/>
                    <a:pt x="14569" y="13998"/>
                  </a:cubicBezTo>
                  <a:cubicBezTo>
                    <a:pt x="14676" y="13891"/>
                    <a:pt x="14720" y="13837"/>
                    <a:pt x="14783" y="13784"/>
                  </a:cubicBezTo>
                  <a:cubicBezTo>
                    <a:pt x="15024" y="13578"/>
                    <a:pt x="15282" y="13391"/>
                    <a:pt x="15496" y="13159"/>
                  </a:cubicBezTo>
                  <a:cubicBezTo>
                    <a:pt x="15714" y="12921"/>
                    <a:pt x="15953" y="12818"/>
                    <a:pt x="16235" y="12818"/>
                  </a:cubicBezTo>
                  <a:cubicBezTo>
                    <a:pt x="16324" y="12818"/>
                    <a:pt x="16416" y="12828"/>
                    <a:pt x="16513" y="12847"/>
                  </a:cubicBezTo>
                  <a:cubicBezTo>
                    <a:pt x="16861" y="12918"/>
                    <a:pt x="17227" y="12945"/>
                    <a:pt x="17584" y="12972"/>
                  </a:cubicBezTo>
                  <a:cubicBezTo>
                    <a:pt x="17594" y="12972"/>
                    <a:pt x="17604" y="12973"/>
                    <a:pt x="17614" y="12973"/>
                  </a:cubicBezTo>
                  <a:cubicBezTo>
                    <a:pt x="17740" y="12973"/>
                    <a:pt x="17879" y="12923"/>
                    <a:pt x="17994" y="12865"/>
                  </a:cubicBezTo>
                  <a:cubicBezTo>
                    <a:pt x="18182" y="12775"/>
                    <a:pt x="18307" y="12615"/>
                    <a:pt x="18307" y="12392"/>
                  </a:cubicBezTo>
                  <a:cubicBezTo>
                    <a:pt x="18316" y="12044"/>
                    <a:pt x="18307" y="11696"/>
                    <a:pt x="18084" y="11402"/>
                  </a:cubicBezTo>
                  <a:cubicBezTo>
                    <a:pt x="18030" y="11321"/>
                    <a:pt x="17977" y="11232"/>
                    <a:pt x="17923" y="11152"/>
                  </a:cubicBezTo>
                  <a:cubicBezTo>
                    <a:pt x="17762" y="10920"/>
                    <a:pt x="17700" y="10670"/>
                    <a:pt x="17753" y="10376"/>
                  </a:cubicBezTo>
                  <a:cubicBezTo>
                    <a:pt x="17807" y="10126"/>
                    <a:pt x="17771" y="9894"/>
                    <a:pt x="17629" y="9671"/>
                  </a:cubicBezTo>
                  <a:cubicBezTo>
                    <a:pt x="17361" y="9261"/>
                    <a:pt x="17361" y="8823"/>
                    <a:pt x="17593" y="8404"/>
                  </a:cubicBezTo>
                  <a:cubicBezTo>
                    <a:pt x="17804" y="8037"/>
                    <a:pt x="18097" y="7820"/>
                    <a:pt x="18503" y="7820"/>
                  </a:cubicBezTo>
                  <a:cubicBezTo>
                    <a:pt x="18560" y="7820"/>
                    <a:pt x="18619" y="7824"/>
                    <a:pt x="18681" y="7833"/>
                  </a:cubicBezTo>
                  <a:cubicBezTo>
                    <a:pt x="18697" y="7836"/>
                    <a:pt x="18713" y="7837"/>
                    <a:pt x="18730" y="7837"/>
                  </a:cubicBezTo>
                  <a:cubicBezTo>
                    <a:pt x="18771" y="7837"/>
                    <a:pt x="18820" y="7831"/>
                    <a:pt x="18895" y="7824"/>
                  </a:cubicBezTo>
                  <a:cubicBezTo>
                    <a:pt x="18637" y="7396"/>
                    <a:pt x="18298" y="7155"/>
                    <a:pt x="17887" y="7021"/>
                  </a:cubicBezTo>
                  <a:cubicBezTo>
                    <a:pt x="17563" y="6916"/>
                    <a:pt x="17240" y="6866"/>
                    <a:pt x="16919" y="6866"/>
                  </a:cubicBezTo>
                  <a:cubicBezTo>
                    <a:pt x="16482" y="6866"/>
                    <a:pt x="16049" y="6959"/>
                    <a:pt x="15621" y="7128"/>
                  </a:cubicBezTo>
                  <a:cubicBezTo>
                    <a:pt x="15372" y="7218"/>
                    <a:pt x="15131" y="7316"/>
                    <a:pt x="14836" y="7432"/>
                  </a:cubicBezTo>
                  <a:cubicBezTo>
                    <a:pt x="14783" y="7209"/>
                    <a:pt x="14738" y="7039"/>
                    <a:pt x="14702" y="6861"/>
                  </a:cubicBezTo>
                  <a:cubicBezTo>
                    <a:pt x="14662" y="6680"/>
                    <a:pt x="14606" y="6594"/>
                    <a:pt x="14504" y="6594"/>
                  </a:cubicBezTo>
                  <a:cubicBezTo>
                    <a:pt x="14451" y="6594"/>
                    <a:pt x="14384" y="6618"/>
                    <a:pt x="14301" y="6665"/>
                  </a:cubicBezTo>
                  <a:cubicBezTo>
                    <a:pt x="14292" y="6665"/>
                    <a:pt x="14274" y="6673"/>
                    <a:pt x="14265" y="6682"/>
                  </a:cubicBezTo>
                  <a:cubicBezTo>
                    <a:pt x="13801" y="7084"/>
                    <a:pt x="13231" y="7298"/>
                    <a:pt x="12713" y="7610"/>
                  </a:cubicBezTo>
                  <a:cubicBezTo>
                    <a:pt x="11687" y="8235"/>
                    <a:pt x="10920" y="9100"/>
                    <a:pt x="10403" y="10206"/>
                  </a:cubicBezTo>
                  <a:cubicBezTo>
                    <a:pt x="10358" y="10295"/>
                    <a:pt x="10313" y="10385"/>
                    <a:pt x="10269" y="10465"/>
                  </a:cubicBezTo>
                  <a:cubicBezTo>
                    <a:pt x="10269" y="10474"/>
                    <a:pt x="10251" y="10483"/>
                    <a:pt x="10206" y="10510"/>
                  </a:cubicBezTo>
                  <a:cubicBezTo>
                    <a:pt x="10501" y="9252"/>
                    <a:pt x="10902" y="8128"/>
                    <a:pt x="12124" y="7557"/>
                  </a:cubicBezTo>
                  <a:cubicBezTo>
                    <a:pt x="12347" y="7459"/>
                    <a:pt x="12561" y="7351"/>
                    <a:pt x="12784" y="7236"/>
                  </a:cubicBezTo>
                  <a:cubicBezTo>
                    <a:pt x="12909" y="7173"/>
                    <a:pt x="13043" y="7111"/>
                    <a:pt x="13159" y="7021"/>
                  </a:cubicBezTo>
                  <a:cubicBezTo>
                    <a:pt x="13578" y="6727"/>
                    <a:pt x="13623" y="6468"/>
                    <a:pt x="13329" y="6004"/>
                  </a:cubicBezTo>
                  <a:cubicBezTo>
                    <a:pt x="13364" y="5933"/>
                    <a:pt x="13400" y="5844"/>
                    <a:pt x="13436" y="5755"/>
                  </a:cubicBezTo>
                  <a:cubicBezTo>
                    <a:pt x="13578" y="5389"/>
                    <a:pt x="13516" y="5130"/>
                    <a:pt x="13222" y="4898"/>
                  </a:cubicBezTo>
                  <a:cubicBezTo>
                    <a:pt x="13097" y="4809"/>
                    <a:pt x="13016" y="4702"/>
                    <a:pt x="12990" y="4550"/>
                  </a:cubicBezTo>
                  <a:cubicBezTo>
                    <a:pt x="12936" y="4283"/>
                    <a:pt x="12811" y="4060"/>
                    <a:pt x="12588" y="3908"/>
                  </a:cubicBezTo>
                  <a:cubicBezTo>
                    <a:pt x="12419" y="3801"/>
                    <a:pt x="12356" y="3640"/>
                    <a:pt x="12321" y="3444"/>
                  </a:cubicBezTo>
                  <a:cubicBezTo>
                    <a:pt x="12278" y="3224"/>
                    <a:pt x="12196" y="3113"/>
                    <a:pt x="12077" y="3113"/>
                  </a:cubicBezTo>
                  <a:cubicBezTo>
                    <a:pt x="11998" y="3113"/>
                    <a:pt x="11904" y="3161"/>
                    <a:pt x="11794" y="3257"/>
                  </a:cubicBezTo>
                  <a:cubicBezTo>
                    <a:pt x="11669" y="3355"/>
                    <a:pt x="11571" y="3480"/>
                    <a:pt x="11464" y="3605"/>
                  </a:cubicBezTo>
                  <a:cubicBezTo>
                    <a:pt x="11402" y="3685"/>
                    <a:pt x="11348" y="3774"/>
                    <a:pt x="11250" y="3935"/>
                  </a:cubicBezTo>
                  <a:cubicBezTo>
                    <a:pt x="11205" y="3774"/>
                    <a:pt x="11179" y="3721"/>
                    <a:pt x="11170" y="3658"/>
                  </a:cubicBezTo>
                  <a:cubicBezTo>
                    <a:pt x="11116" y="3346"/>
                    <a:pt x="10974" y="3078"/>
                    <a:pt x="10724" y="2873"/>
                  </a:cubicBezTo>
                  <a:cubicBezTo>
                    <a:pt x="10376" y="2588"/>
                    <a:pt x="10180" y="2222"/>
                    <a:pt x="10144" y="1758"/>
                  </a:cubicBezTo>
                  <a:cubicBezTo>
                    <a:pt x="10135" y="1615"/>
                    <a:pt x="10108" y="1464"/>
                    <a:pt x="10064" y="1321"/>
                  </a:cubicBezTo>
                  <a:cubicBezTo>
                    <a:pt x="10001" y="1072"/>
                    <a:pt x="9470" y="1"/>
                    <a:pt x="9448" y="1"/>
                  </a:cubicBezTo>
                  <a:cubicBezTo>
                    <a:pt x="9448" y="1"/>
                    <a:pt x="9448" y="1"/>
                    <a:pt x="9448" y="1"/>
                  </a:cubicBezTo>
                  <a:cubicBezTo>
                    <a:pt x="9448" y="1"/>
                    <a:pt x="9448" y="1"/>
                    <a:pt x="94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4"/>
            <p:cNvSpPr/>
            <p:nvPr/>
          </p:nvSpPr>
          <p:spPr>
            <a:xfrm>
              <a:off x="7667941" y="3436195"/>
              <a:ext cx="114923" cy="12763"/>
            </a:xfrm>
            <a:custGeom>
              <a:avLst/>
              <a:gdLst/>
              <a:ahLst/>
              <a:cxnLst/>
              <a:rect l="l" t="t" r="r" b="b"/>
              <a:pathLst>
                <a:path w="1972" h="219" extrusionOk="0">
                  <a:moveTo>
                    <a:pt x="1088" y="0"/>
                  </a:moveTo>
                  <a:cubicBezTo>
                    <a:pt x="714" y="0"/>
                    <a:pt x="331" y="58"/>
                    <a:pt x="0" y="213"/>
                  </a:cubicBezTo>
                  <a:cubicBezTo>
                    <a:pt x="2" y="217"/>
                    <a:pt x="14" y="219"/>
                    <a:pt x="34" y="219"/>
                  </a:cubicBezTo>
                  <a:cubicBezTo>
                    <a:pt x="158" y="219"/>
                    <a:pt x="594" y="157"/>
                    <a:pt x="785" y="142"/>
                  </a:cubicBezTo>
                  <a:cubicBezTo>
                    <a:pt x="1285" y="124"/>
                    <a:pt x="1392" y="124"/>
                    <a:pt x="1972" y="98"/>
                  </a:cubicBezTo>
                  <a:cubicBezTo>
                    <a:pt x="1708" y="41"/>
                    <a:pt x="1401" y="0"/>
                    <a:pt x="1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4"/>
            <p:cNvSpPr/>
            <p:nvPr/>
          </p:nvSpPr>
          <p:spPr>
            <a:xfrm>
              <a:off x="7654421" y="3366962"/>
              <a:ext cx="58" cy="58"/>
            </a:xfrm>
            <a:custGeom>
              <a:avLst/>
              <a:gdLst/>
              <a:ahLst/>
              <a:cxnLst/>
              <a:rect l="l" t="t" r="r" b="b"/>
              <a:pathLst>
                <a:path w="1" h="1" extrusionOk="0">
                  <a:moveTo>
                    <a:pt x="0" y="1"/>
                  </a:moveTo>
                  <a:lnTo>
                    <a:pt x="0" y="1"/>
                  </a:ln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4"/>
            <p:cNvSpPr/>
            <p:nvPr/>
          </p:nvSpPr>
          <p:spPr>
            <a:xfrm>
              <a:off x="7654421" y="3316027"/>
              <a:ext cx="86892" cy="50993"/>
            </a:xfrm>
            <a:custGeom>
              <a:avLst/>
              <a:gdLst/>
              <a:ahLst/>
              <a:cxnLst/>
              <a:rect l="l" t="t" r="r" b="b"/>
              <a:pathLst>
                <a:path w="1491" h="875" extrusionOk="0">
                  <a:moveTo>
                    <a:pt x="1490" y="1"/>
                  </a:moveTo>
                  <a:lnTo>
                    <a:pt x="1490" y="1"/>
                  </a:lnTo>
                  <a:cubicBezTo>
                    <a:pt x="1008" y="81"/>
                    <a:pt x="188" y="536"/>
                    <a:pt x="0" y="875"/>
                  </a:cubicBezTo>
                  <a:cubicBezTo>
                    <a:pt x="411" y="589"/>
                    <a:pt x="1008" y="25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4"/>
            <p:cNvSpPr/>
            <p:nvPr/>
          </p:nvSpPr>
          <p:spPr>
            <a:xfrm>
              <a:off x="7479705" y="3546864"/>
              <a:ext cx="583" cy="58"/>
            </a:xfrm>
            <a:custGeom>
              <a:avLst/>
              <a:gdLst/>
              <a:ahLst/>
              <a:cxnLst/>
              <a:rect l="l" t="t" r="r" b="b"/>
              <a:pathLst>
                <a:path w="10" h="1" extrusionOk="0">
                  <a:moveTo>
                    <a:pt x="10" y="1"/>
                  </a:moveTo>
                  <a:cubicBezTo>
                    <a:pt x="10" y="1"/>
                    <a:pt x="1" y="1"/>
                    <a:pt x="1" y="1"/>
                  </a:cubicBezTo>
                  <a:cubicBezTo>
                    <a:pt x="10" y="1"/>
                    <a:pt x="10"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4"/>
            <p:cNvSpPr/>
            <p:nvPr/>
          </p:nvSpPr>
          <p:spPr>
            <a:xfrm>
              <a:off x="7440193" y="3191255"/>
              <a:ext cx="99888" cy="73371"/>
            </a:xfrm>
            <a:custGeom>
              <a:avLst/>
              <a:gdLst/>
              <a:ahLst/>
              <a:cxnLst/>
              <a:rect l="l" t="t" r="r" b="b"/>
              <a:pathLst>
                <a:path w="1714" h="1259" extrusionOk="0">
                  <a:moveTo>
                    <a:pt x="1714" y="1"/>
                  </a:moveTo>
                  <a:lnTo>
                    <a:pt x="1714" y="1"/>
                  </a:lnTo>
                  <a:cubicBezTo>
                    <a:pt x="1098" y="286"/>
                    <a:pt x="153" y="964"/>
                    <a:pt x="1" y="1258"/>
                  </a:cubicBezTo>
                  <a:cubicBezTo>
                    <a:pt x="581" y="875"/>
                    <a:pt x="1259" y="634"/>
                    <a:pt x="1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4"/>
            <p:cNvSpPr/>
            <p:nvPr/>
          </p:nvSpPr>
          <p:spPr>
            <a:xfrm>
              <a:off x="7486989" y="3125227"/>
              <a:ext cx="31237" cy="27099"/>
            </a:xfrm>
            <a:custGeom>
              <a:avLst/>
              <a:gdLst/>
              <a:ahLst/>
              <a:cxnLst/>
              <a:rect l="l" t="t" r="r" b="b"/>
              <a:pathLst>
                <a:path w="536" h="465" extrusionOk="0">
                  <a:moveTo>
                    <a:pt x="536" y="1"/>
                  </a:moveTo>
                  <a:cubicBezTo>
                    <a:pt x="331" y="10"/>
                    <a:pt x="161" y="161"/>
                    <a:pt x="1" y="465"/>
                  </a:cubicBezTo>
                  <a:cubicBezTo>
                    <a:pt x="233" y="420"/>
                    <a:pt x="304" y="366"/>
                    <a:pt x="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44"/>
          <p:cNvGrpSpPr/>
          <p:nvPr/>
        </p:nvGrpSpPr>
        <p:grpSpPr>
          <a:xfrm rot="10800000">
            <a:off x="4079478" y="103491"/>
            <a:ext cx="985034" cy="934729"/>
            <a:chOff x="6789816" y="2829410"/>
            <a:chExt cx="1101212" cy="1044857"/>
          </a:xfrm>
        </p:grpSpPr>
        <p:sp>
          <p:nvSpPr>
            <p:cNvPr id="1895" name="Google Shape;1895;p44"/>
            <p:cNvSpPr/>
            <p:nvPr/>
          </p:nvSpPr>
          <p:spPr>
            <a:xfrm>
              <a:off x="6789816" y="2829410"/>
              <a:ext cx="1101212" cy="1044857"/>
            </a:xfrm>
            <a:custGeom>
              <a:avLst/>
              <a:gdLst/>
              <a:ahLst/>
              <a:cxnLst/>
              <a:rect l="l" t="t" r="r" b="b"/>
              <a:pathLst>
                <a:path w="18896" h="17929" extrusionOk="0">
                  <a:moveTo>
                    <a:pt x="9448" y="1"/>
                  </a:moveTo>
                  <a:cubicBezTo>
                    <a:pt x="9426" y="1"/>
                    <a:pt x="8895" y="1072"/>
                    <a:pt x="8824" y="1321"/>
                  </a:cubicBezTo>
                  <a:cubicBezTo>
                    <a:pt x="8788" y="1464"/>
                    <a:pt x="8752" y="1615"/>
                    <a:pt x="8743" y="1758"/>
                  </a:cubicBezTo>
                  <a:cubicBezTo>
                    <a:pt x="8716" y="2222"/>
                    <a:pt x="8520" y="2588"/>
                    <a:pt x="8172" y="2873"/>
                  </a:cubicBezTo>
                  <a:cubicBezTo>
                    <a:pt x="7923" y="3078"/>
                    <a:pt x="7780" y="3346"/>
                    <a:pt x="7717" y="3658"/>
                  </a:cubicBezTo>
                  <a:cubicBezTo>
                    <a:pt x="7708" y="3721"/>
                    <a:pt x="7691" y="3774"/>
                    <a:pt x="7646" y="3935"/>
                  </a:cubicBezTo>
                  <a:cubicBezTo>
                    <a:pt x="7548" y="3774"/>
                    <a:pt x="7494" y="3685"/>
                    <a:pt x="7423" y="3605"/>
                  </a:cubicBezTo>
                  <a:cubicBezTo>
                    <a:pt x="7325" y="3480"/>
                    <a:pt x="7218" y="3355"/>
                    <a:pt x="7102" y="3248"/>
                  </a:cubicBezTo>
                  <a:cubicBezTo>
                    <a:pt x="6990" y="3157"/>
                    <a:pt x="6896" y="3111"/>
                    <a:pt x="6819" y="3111"/>
                  </a:cubicBezTo>
                  <a:cubicBezTo>
                    <a:pt x="6699" y="3111"/>
                    <a:pt x="6619" y="3222"/>
                    <a:pt x="6575" y="3444"/>
                  </a:cubicBezTo>
                  <a:cubicBezTo>
                    <a:pt x="6540" y="3640"/>
                    <a:pt x="6468" y="3801"/>
                    <a:pt x="6308" y="3908"/>
                  </a:cubicBezTo>
                  <a:cubicBezTo>
                    <a:pt x="6076" y="4060"/>
                    <a:pt x="5951" y="4283"/>
                    <a:pt x="5906" y="4550"/>
                  </a:cubicBezTo>
                  <a:cubicBezTo>
                    <a:pt x="5880" y="4702"/>
                    <a:pt x="5799" y="4809"/>
                    <a:pt x="5674" y="4898"/>
                  </a:cubicBezTo>
                  <a:cubicBezTo>
                    <a:pt x="5371" y="5130"/>
                    <a:pt x="5318" y="5389"/>
                    <a:pt x="5451" y="5755"/>
                  </a:cubicBezTo>
                  <a:cubicBezTo>
                    <a:pt x="5487" y="5844"/>
                    <a:pt x="5532" y="5933"/>
                    <a:pt x="5558" y="6004"/>
                  </a:cubicBezTo>
                  <a:cubicBezTo>
                    <a:pt x="5273" y="6468"/>
                    <a:pt x="5318" y="6727"/>
                    <a:pt x="5737" y="7021"/>
                  </a:cubicBezTo>
                  <a:cubicBezTo>
                    <a:pt x="5853" y="7111"/>
                    <a:pt x="5987" y="7173"/>
                    <a:pt x="6112" y="7236"/>
                  </a:cubicBezTo>
                  <a:cubicBezTo>
                    <a:pt x="6326" y="7351"/>
                    <a:pt x="6549" y="7459"/>
                    <a:pt x="6763" y="7557"/>
                  </a:cubicBezTo>
                  <a:cubicBezTo>
                    <a:pt x="7985" y="8128"/>
                    <a:pt x="8395" y="9252"/>
                    <a:pt x="8690" y="10510"/>
                  </a:cubicBezTo>
                  <a:cubicBezTo>
                    <a:pt x="8636" y="10483"/>
                    <a:pt x="8627" y="10474"/>
                    <a:pt x="8618" y="10465"/>
                  </a:cubicBezTo>
                  <a:cubicBezTo>
                    <a:pt x="8574" y="10385"/>
                    <a:pt x="8529" y="10295"/>
                    <a:pt x="8493" y="10206"/>
                  </a:cubicBezTo>
                  <a:cubicBezTo>
                    <a:pt x="7976" y="9100"/>
                    <a:pt x="7209" y="8235"/>
                    <a:pt x="6183" y="7610"/>
                  </a:cubicBezTo>
                  <a:cubicBezTo>
                    <a:pt x="5665" y="7298"/>
                    <a:pt x="5095" y="7084"/>
                    <a:pt x="4622" y="6682"/>
                  </a:cubicBezTo>
                  <a:cubicBezTo>
                    <a:pt x="4613" y="6673"/>
                    <a:pt x="4604" y="6665"/>
                    <a:pt x="4595" y="6665"/>
                  </a:cubicBezTo>
                  <a:cubicBezTo>
                    <a:pt x="4512" y="6618"/>
                    <a:pt x="4444" y="6594"/>
                    <a:pt x="4390" y="6594"/>
                  </a:cubicBezTo>
                  <a:cubicBezTo>
                    <a:pt x="4286" y="6594"/>
                    <a:pt x="4229" y="6680"/>
                    <a:pt x="4194" y="6861"/>
                  </a:cubicBezTo>
                  <a:cubicBezTo>
                    <a:pt x="4149" y="7039"/>
                    <a:pt x="4104" y="7209"/>
                    <a:pt x="4051" y="7432"/>
                  </a:cubicBezTo>
                  <a:cubicBezTo>
                    <a:pt x="3765" y="7316"/>
                    <a:pt x="3516" y="7218"/>
                    <a:pt x="3275" y="7128"/>
                  </a:cubicBezTo>
                  <a:cubicBezTo>
                    <a:pt x="2842" y="6959"/>
                    <a:pt x="2410" y="6866"/>
                    <a:pt x="1974" y="6866"/>
                  </a:cubicBezTo>
                  <a:cubicBezTo>
                    <a:pt x="1655" y="6866"/>
                    <a:pt x="1333" y="6916"/>
                    <a:pt x="1009" y="7021"/>
                  </a:cubicBezTo>
                  <a:cubicBezTo>
                    <a:pt x="598" y="7155"/>
                    <a:pt x="259" y="7396"/>
                    <a:pt x="1" y="7824"/>
                  </a:cubicBezTo>
                  <a:cubicBezTo>
                    <a:pt x="76" y="7831"/>
                    <a:pt x="125" y="7837"/>
                    <a:pt x="166" y="7837"/>
                  </a:cubicBezTo>
                  <a:cubicBezTo>
                    <a:pt x="183" y="7837"/>
                    <a:pt x="199" y="7836"/>
                    <a:pt x="215" y="7833"/>
                  </a:cubicBezTo>
                  <a:cubicBezTo>
                    <a:pt x="275" y="7824"/>
                    <a:pt x="334" y="7820"/>
                    <a:pt x="391" y="7820"/>
                  </a:cubicBezTo>
                  <a:cubicBezTo>
                    <a:pt x="792" y="7820"/>
                    <a:pt x="1091" y="8037"/>
                    <a:pt x="1294" y="8404"/>
                  </a:cubicBezTo>
                  <a:cubicBezTo>
                    <a:pt x="1535" y="8823"/>
                    <a:pt x="1535" y="9261"/>
                    <a:pt x="1267" y="9671"/>
                  </a:cubicBezTo>
                  <a:cubicBezTo>
                    <a:pt x="1125" y="9894"/>
                    <a:pt x="1080" y="10126"/>
                    <a:pt x="1134" y="10376"/>
                  </a:cubicBezTo>
                  <a:cubicBezTo>
                    <a:pt x="1196" y="10670"/>
                    <a:pt x="1125" y="10920"/>
                    <a:pt x="973" y="11152"/>
                  </a:cubicBezTo>
                  <a:cubicBezTo>
                    <a:pt x="911" y="11232"/>
                    <a:pt x="866" y="11321"/>
                    <a:pt x="804" y="11402"/>
                  </a:cubicBezTo>
                  <a:cubicBezTo>
                    <a:pt x="589" y="11696"/>
                    <a:pt x="580" y="12044"/>
                    <a:pt x="589" y="12392"/>
                  </a:cubicBezTo>
                  <a:cubicBezTo>
                    <a:pt x="589" y="12615"/>
                    <a:pt x="714" y="12775"/>
                    <a:pt x="893" y="12865"/>
                  </a:cubicBezTo>
                  <a:cubicBezTo>
                    <a:pt x="1017" y="12923"/>
                    <a:pt x="1148" y="12973"/>
                    <a:pt x="1280" y="12973"/>
                  </a:cubicBezTo>
                  <a:cubicBezTo>
                    <a:pt x="1291" y="12973"/>
                    <a:pt x="1301" y="12972"/>
                    <a:pt x="1312" y="12972"/>
                  </a:cubicBezTo>
                  <a:cubicBezTo>
                    <a:pt x="1669" y="12945"/>
                    <a:pt x="2035" y="12918"/>
                    <a:pt x="2383" y="12847"/>
                  </a:cubicBezTo>
                  <a:cubicBezTo>
                    <a:pt x="2478" y="12828"/>
                    <a:pt x="2569" y="12818"/>
                    <a:pt x="2656" y="12818"/>
                  </a:cubicBezTo>
                  <a:cubicBezTo>
                    <a:pt x="2935" y="12818"/>
                    <a:pt x="3175" y="12921"/>
                    <a:pt x="3400" y="13159"/>
                  </a:cubicBezTo>
                  <a:cubicBezTo>
                    <a:pt x="3614" y="13391"/>
                    <a:pt x="3872" y="13578"/>
                    <a:pt x="4113" y="13784"/>
                  </a:cubicBezTo>
                  <a:cubicBezTo>
                    <a:pt x="4167" y="13837"/>
                    <a:pt x="4220" y="13891"/>
                    <a:pt x="4327" y="13998"/>
                  </a:cubicBezTo>
                  <a:cubicBezTo>
                    <a:pt x="4051" y="14042"/>
                    <a:pt x="3837" y="14087"/>
                    <a:pt x="3623" y="14114"/>
                  </a:cubicBezTo>
                  <a:cubicBezTo>
                    <a:pt x="3114" y="14167"/>
                    <a:pt x="2632" y="14301"/>
                    <a:pt x="2222" y="14640"/>
                  </a:cubicBezTo>
                  <a:cubicBezTo>
                    <a:pt x="1954" y="14863"/>
                    <a:pt x="1954" y="15032"/>
                    <a:pt x="2231" y="15229"/>
                  </a:cubicBezTo>
                  <a:cubicBezTo>
                    <a:pt x="2650" y="15523"/>
                    <a:pt x="3069" y="15800"/>
                    <a:pt x="3498" y="16085"/>
                  </a:cubicBezTo>
                  <a:cubicBezTo>
                    <a:pt x="3758" y="16266"/>
                    <a:pt x="4018" y="16357"/>
                    <a:pt x="4278" y="16357"/>
                  </a:cubicBezTo>
                  <a:cubicBezTo>
                    <a:pt x="4544" y="16357"/>
                    <a:pt x="4810" y="16261"/>
                    <a:pt x="5077" y="16067"/>
                  </a:cubicBezTo>
                  <a:cubicBezTo>
                    <a:pt x="5219" y="15969"/>
                    <a:pt x="5362" y="15862"/>
                    <a:pt x="5541" y="15746"/>
                  </a:cubicBezTo>
                  <a:cubicBezTo>
                    <a:pt x="5567" y="15933"/>
                    <a:pt x="5576" y="16076"/>
                    <a:pt x="5603" y="16219"/>
                  </a:cubicBezTo>
                  <a:cubicBezTo>
                    <a:pt x="5719" y="17013"/>
                    <a:pt x="6335" y="17709"/>
                    <a:pt x="7066" y="17896"/>
                  </a:cubicBezTo>
                  <a:cubicBezTo>
                    <a:pt x="7154" y="17918"/>
                    <a:pt x="7243" y="17928"/>
                    <a:pt x="7330" y="17928"/>
                  </a:cubicBezTo>
                  <a:cubicBezTo>
                    <a:pt x="7712" y="17928"/>
                    <a:pt x="8069" y="17729"/>
                    <a:pt x="8244" y="17388"/>
                  </a:cubicBezTo>
                  <a:cubicBezTo>
                    <a:pt x="8279" y="17316"/>
                    <a:pt x="8360" y="17120"/>
                    <a:pt x="8360" y="16915"/>
                  </a:cubicBezTo>
                  <a:lnTo>
                    <a:pt x="8360" y="16915"/>
                  </a:lnTo>
                  <a:cubicBezTo>
                    <a:pt x="8270" y="17049"/>
                    <a:pt x="8154" y="17147"/>
                    <a:pt x="8110" y="17165"/>
                  </a:cubicBezTo>
                  <a:cubicBezTo>
                    <a:pt x="8029" y="17215"/>
                    <a:pt x="7948" y="17241"/>
                    <a:pt x="7871" y="17241"/>
                  </a:cubicBezTo>
                  <a:cubicBezTo>
                    <a:pt x="7769" y="17241"/>
                    <a:pt x="7674" y="17195"/>
                    <a:pt x="7592" y="17093"/>
                  </a:cubicBezTo>
                  <a:cubicBezTo>
                    <a:pt x="7441" y="16915"/>
                    <a:pt x="7441" y="16710"/>
                    <a:pt x="7539" y="16504"/>
                  </a:cubicBezTo>
                  <a:cubicBezTo>
                    <a:pt x="7676" y="16190"/>
                    <a:pt x="8075" y="15922"/>
                    <a:pt x="8472" y="15922"/>
                  </a:cubicBezTo>
                  <a:cubicBezTo>
                    <a:pt x="8694" y="15922"/>
                    <a:pt x="8915" y="16006"/>
                    <a:pt x="9091" y="16210"/>
                  </a:cubicBezTo>
                  <a:cubicBezTo>
                    <a:pt x="9161" y="16298"/>
                    <a:pt x="9429" y="16737"/>
                    <a:pt x="9447" y="16737"/>
                  </a:cubicBezTo>
                  <a:cubicBezTo>
                    <a:pt x="9448" y="16737"/>
                    <a:pt x="9448" y="16737"/>
                    <a:pt x="9448" y="16736"/>
                  </a:cubicBezTo>
                  <a:cubicBezTo>
                    <a:pt x="9448" y="16737"/>
                    <a:pt x="9448" y="16737"/>
                    <a:pt x="9449" y="16737"/>
                  </a:cubicBezTo>
                  <a:cubicBezTo>
                    <a:pt x="9467" y="16737"/>
                    <a:pt x="9735" y="16298"/>
                    <a:pt x="9805" y="16210"/>
                  </a:cubicBezTo>
                  <a:cubicBezTo>
                    <a:pt x="9981" y="16006"/>
                    <a:pt x="10201" y="15922"/>
                    <a:pt x="10422" y="15922"/>
                  </a:cubicBezTo>
                  <a:cubicBezTo>
                    <a:pt x="10817" y="15922"/>
                    <a:pt x="11214" y="16190"/>
                    <a:pt x="11357" y="16504"/>
                  </a:cubicBezTo>
                  <a:cubicBezTo>
                    <a:pt x="11446" y="16710"/>
                    <a:pt x="11446" y="16915"/>
                    <a:pt x="11304" y="17093"/>
                  </a:cubicBezTo>
                  <a:cubicBezTo>
                    <a:pt x="11217" y="17195"/>
                    <a:pt x="11122" y="17241"/>
                    <a:pt x="11020" y="17241"/>
                  </a:cubicBezTo>
                  <a:cubicBezTo>
                    <a:pt x="10943" y="17241"/>
                    <a:pt x="10862" y="17215"/>
                    <a:pt x="10777" y="17165"/>
                  </a:cubicBezTo>
                  <a:cubicBezTo>
                    <a:pt x="10742" y="17147"/>
                    <a:pt x="10617" y="17049"/>
                    <a:pt x="10536" y="16915"/>
                  </a:cubicBezTo>
                  <a:lnTo>
                    <a:pt x="10536" y="16915"/>
                  </a:lnTo>
                  <a:cubicBezTo>
                    <a:pt x="10536" y="17120"/>
                    <a:pt x="10617" y="17316"/>
                    <a:pt x="10652" y="17388"/>
                  </a:cubicBezTo>
                  <a:cubicBezTo>
                    <a:pt x="10827" y="17729"/>
                    <a:pt x="11184" y="17928"/>
                    <a:pt x="11566" y="17928"/>
                  </a:cubicBezTo>
                  <a:cubicBezTo>
                    <a:pt x="11653" y="17928"/>
                    <a:pt x="11742" y="17918"/>
                    <a:pt x="11830" y="17896"/>
                  </a:cubicBezTo>
                  <a:cubicBezTo>
                    <a:pt x="12553" y="17709"/>
                    <a:pt x="13168" y="17013"/>
                    <a:pt x="13293" y="16219"/>
                  </a:cubicBezTo>
                  <a:cubicBezTo>
                    <a:pt x="13311" y="16076"/>
                    <a:pt x="13329" y="15933"/>
                    <a:pt x="13355" y="15746"/>
                  </a:cubicBezTo>
                  <a:cubicBezTo>
                    <a:pt x="13525" y="15862"/>
                    <a:pt x="13668" y="15969"/>
                    <a:pt x="13819" y="16067"/>
                  </a:cubicBezTo>
                  <a:cubicBezTo>
                    <a:pt x="14081" y="16261"/>
                    <a:pt x="14347" y="16357"/>
                    <a:pt x="14615" y="16357"/>
                  </a:cubicBezTo>
                  <a:cubicBezTo>
                    <a:pt x="14876" y="16357"/>
                    <a:pt x="15138" y="16266"/>
                    <a:pt x="15398" y="16085"/>
                  </a:cubicBezTo>
                  <a:cubicBezTo>
                    <a:pt x="15818" y="15800"/>
                    <a:pt x="16246" y="15523"/>
                    <a:pt x="16665" y="15229"/>
                  </a:cubicBezTo>
                  <a:cubicBezTo>
                    <a:pt x="16942" y="15032"/>
                    <a:pt x="16942" y="14863"/>
                    <a:pt x="16674" y="14640"/>
                  </a:cubicBezTo>
                  <a:cubicBezTo>
                    <a:pt x="16264" y="14301"/>
                    <a:pt x="15782" y="14167"/>
                    <a:pt x="15265" y="14114"/>
                  </a:cubicBezTo>
                  <a:cubicBezTo>
                    <a:pt x="15050" y="14087"/>
                    <a:pt x="14845" y="14042"/>
                    <a:pt x="14569" y="13998"/>
                  </a:cubicBezTo>
                  <a:cubicBezTo>
                    <a:pt x="14676" y="13891"/>
                    <a:pt x="14720" y="13837"/>
                    <a:pt x="14783" y="13784"/>
                  </a:cubicBezTo>
                  <a:cubicBezTo>
                    <a:pt x="15024" y="13578"/>
                    <a:pt x="15282" y="13391"/>
                    <a:pt x="15496" y="13159"/>
                  </a:cubicBezTo>
                  <a:cubicBezTo>
                    <a:pt x="15714" y="12921"/>
                    <a:pt x="15953" y="12818"/>
                    <a:pt x="16235" y="12818"/>
                  </a:cubicBezTo>
                  <a:cubicBezTo>
                    <a:pt x="16324" y="12818"/>
                    <a:pt x="16416" y="12828"/>
                    <a:pt x="16513" y="12847"/>
                  </a:cubicBezTo>
                  <a:cubicBezTo>
                    <a:pt x="16861" y="12918"/>
                    <a:pt x="17227" y="12945"/>
                    <a:pt x="17584" y="12972"/>
                  </a:cubicBezTo>
                  <a:cubicBezTo>
                    <a:pt x="17594" y="12972"/>
                    <a:pt x="17604" y="12973"/>
                    <a:pt x="17614" y="12973"/>
                  </a:cubicBezTo>
                  <a:cubicBezTo>
                    <a:pt x="17740" y="12973"/>
                    <a:pt x="17879" y="12923"/>
                    <a:pt x="17994" y="12865"/>
                  </a:cubicBezTo>
                  <a:cubicBezTo>
                    <a:pt x="18182" y="12775"/>
                    <a:pt x="18307" y="12615"/>
                    <a:pt x="18307" y="12392"/>
                  </a:cubicBezTo>
                  <a:cubicBezTo>
                    <a:pt x="18316" y="12044"/>
                    <a:pt x="18307" y="11696"/>
                    <a:pt x="18084" y="11402"/>
                  </a:cubicBezTo>
                  <a:cubicBezTo>
                    <a:pt x="18030" y="11321"/>
                    <a:pt x="17977" y="11232"/>
                    <a:pt x="17923" y="11152"/>
                  </a:cubicBezTo>
                  <a:cubicBezTo>
                    <a:pt x="17762" y="10920"/>
                    <a:pt x="17700" y="10670"/>
                    <a:pt x="17753" y="10376"/>
                  </a:cubicBezTo>
                  <a:cubicBezTo>
                    <a:pt x="17807" y="10126"/>
                    <a:pt x="17771" y="9894"/>
                    <a:pt x="17629" y="9671"/>
                  </a:cubicBezTo>
                  <a:cubicBezTo>
                    <a:pt x="17361" y="9261"/>
                    <a:pt x="17361" y="8823"/>
                    <a:pt x="17593" y="8404"/>
                  </a:cubicBezTo>
                  <a:cubicBezTo>
                    <a:pt x="17804" y="8037"/>
                    <a:pt x="18097" y="7820"/>
                    <a:pt x="18503" y="7820"/>
                  </a:cubicBezTo>
                  <a:cubicBezTo>
                    <a:pt x="18560" y="7820"/>
                    <a:pt x="18619" y="7824"/>
                    <a:pt x="18681" y="7833"/>
                  </a:cubicBezTo>
                  <a:cubicBezTo>
                    <a:pt x="18697" y="7836"/>
                    <a:pt x="18713" y="7837"/>
                    <a:pt x="18730" y="7837"/>
                  </a:cubicBezTo>
                  <a:cubicBezTo>
                    <a:pt x="18771" y="7837"/>
                    <a:pt x="18820" y="7831"/>
                    <a:pt x="18895" y="7824"/>
                  </a:cubicBezTo>
                  <a:cubicBezTo>
                    <a:pt x="18637" y="7396"/>
                    <a:pt x="18298" y="7155"/>
                    <a:pt x="17887" y="7021"/>
                  </a:cubicBezTo>
                  <a:cubicBezTo>
                    <a:pt x="17563" y="6916"/>
                    <a:pt x="17240" y="6866"/>
                    <a:pt x="16919" y="6866"/>
                  </a:cubicBezTo>
                  <a:cubicBezTo>
                    <a:pt x="16482" y="6866"/>
                    <a:pt x="16049" y="6959"/>
                    <a:pt x="15621" y="7128"/>
                  </a:cubicBezTo>
                  <a:cubicBezTo>
                    <a:pt x="15372" y="7218"/>
                    <a:pt x="15131" y="7316"/>
                    <a:pt x="14836" y="7432"/>
                  </a:cubicBezTo>
                  <a:cubicBezTo>
                    <a:pt x="14783" y="7209"/>
                    <a:pt x="14738" y="7039"/>
                    <a:pt x="14702" y="6861"/>
                  </a:cubicBezTo>
                  <a:cubicBezTo>
                    <a:pt x="14662" y="6680"/>
                    <a:pt x="14606" y="6594"/>
                    <a:pt x="14504" y="6594"/>
                  </a:cubicBezTo>
                  <a:cubicBezTo>
                    <a:pt x="14451" y="6594"/>
                    <a:pt x="14384" y="6618"/>
                    <a:pt x="14301" y="6665"/>
                  </a:cubicBezTo>
                  <a:cubicBezTo>
                    <a:pt x="14292" y="6665"/>
                    <a:pt x="14283" y="6673"/>
                    <a:pt x="14265" y="6682"/>
                  </a:cubicBezTo>
                  <a:cubicBezTo>
                    <a:pt x="13801" y="7084"/>
                    <a:pt x="13231" y="7298"/>
                    <a:pt x="12713" y="7610"/>
                  </a:cubicBezTo>
                  <a:cubicBezTo>
                    <a:pt x="11687" y="8235"/>
                    <a:pt x="10920" y="9100"/>
                    <a:pt x="10403" y="10206"/>
                  </a:cubicBezTo>
                  <a:cubicBezTo>
                    <a:pt x="10358" y="10295"/>
                    <a:pt x="10313" y="10385"/>
                    <a:pt x="10269" y="10465"/>
                  </a:cubicBezTo>
                  <a:cubicBezTo>
                    <a:pt x="10269" y="10474"/>
                    <a:pt x="10251" y="10483"/>
                    <a:pt x="10206" y="10510"/>
                  </a:cubicBezTo>
                  <a:cubicBezTo>
                    <a:pt x="10501" y="9252"/>
                    <a:pt x="10902" y="8128"/>
                    <a:pt x="12133" y="7557"/>
                  </a:cubicBezTo>
                  <a:cubicBezTo>
                    <a:pt x="12347" y="7459"/>
                    <a:pt x="12561" y="7351"/>
                    <a:pt x="12784" y="7236"/>
                  </a:cubicBezTo>
                  <a:cubicBezTo>
                    <a:pt x="12909" y="7173"/>
                    <a:pt x="13043" y="7111"/>
                    <a:pt x="13159" y="7021"/>
                  </a:cubicBezTo>
                  <a:cubicBezTo>
                    <a:pt x="13578" y="6727"/>
                    <a:pt x="13623" y="6468"/>
                    <a:pt x="13329" y="6004"/>
                  </a:cubicBezTo>
                  <a:cubicBezTo>
                    <a:pt x="13364" y="5933"/>
                    <a:pt x="13400" y="5844"/>
                    <a:pt x="13436" y="5755"/>
                  </a:cubicBezTo>
                  <a:cubicBezTo>
                    <a:pt x="13578" y="5389"/>
                    <a:pt x="13516" y="5130"/>
                    <a:pt x="13222" y="4898"/>
                  </a:cubicBezTo>
                  <a:cubicBezTo>
                    <a:pt x="13097" y="4809"/>
                    <a:pt x="13016" y="4702"/>
                    <a:pt x="12990" y="4550"/>
                  </a:cubicBezTo>
                  <a:cubicBezTo>
                    <a:pt x="12936" y="4283"/>
                    <a:pt x="12811" y="4060"/>
                    <a:pt x="12588" y="3908"/>
                  </a:cubicBezTo>
                  <a:cubicBezTo>
                    <a:pt x="12419" y="3801"/>
                    <a:pt x="12356" y="3640"/>
                    <a:pt x="12321" y="3444"/>
                  </a:cubicBezTo>
                  <a:cubicBezTo>
                    <a:pt x="12277" y="3222"/>
                    <a:pt x="12194" y="3111"/>
                    <a:pt x="12073" y="3111"/>
                  </a:cubicBezTo>
                  <a:cubicBezTo>
                    <a:pt x="11996" y="3111"/>
                    <a:pt x="11903" y="3157"/>
                    <a:pt x="11794" y="3248"/>
                  </a:cubicBezTo>
                  <a:cubicBezTo>
                    <a:pt x="11669" y="3355"/>
                    <a:pt x="11571" y="3480"/>
                    <a:pt x="11473" y="3605"/>
                  </a:cubicBezTo>
                  <a:cubicBezTo>
                    <a:pt x="11402" y="3685"/>
                    <a:pt x="11348" y="3774"/>
                    <a:pt x="11250" y="3935"/>
                  </a:cubicBezTo>
                  <a:cubicBezTo>
                    <a:pt x="11205" y="3774"/>
                    <a:pt x="11179" y="3721"/>
                    <a:pt x="11170" y="3658"/>
                  </a:cubicBezTo>
                  <a:cubicBezTo>
                    <a:pt x="11116" y="3346"/>
                    <a:pt x="10974" y="3078"/>
                    <a:pt x="10724" y="2873"/>
                  </a:cubicBezTo>
                  <a:cubicBezTo>
                    <a:pt x="10376" y="2588"/>
                    <a:pt x="10180" y="2222"/>
                    <a:pt x="10144" y="1758"/>
                  </a:cubicBezTo>
                  <a:cubicBezTo>
                    <a:pt x="10135" y="1615"/>
                    <a:pt x="10108" y="1464"/>
                    <a:pt x="10064" y="1321"/>
                  </a:cubicBezTo>
                  <a:cubicBezTo>
                    <a:pt x="10001" y="1072"/>
                    <a:pt x="9470" y="1"/>
                    <a:pt x="9448" y="1"/>
                  </a:cubicBezTo>
                  <a:cubicBezTo>
                    <a:pt x="9448" y="1"/>
                    <a:pt x="9448" y="1"/>
                    <a:pt x="9448" y="1"/>
                  </a:cubicBezTo>
                  <a:cubicBezTo>
                    <a:pt x="9448" y="1"/>
                    <a:pt x="9448" y="1"/>
                    <a:pt x="9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4"/>
            <p:cNvSpPr/>
            <p:nvPr/>
          </p:nvSpPr>
          <p:spPr>
            <a:xfrm>
              <a:off x="6897979" y="3436195"/>
              <a:ext cx="114399" cy="12763"/>
            </a:xfrm>
            <a:custGeom>
              <a:avLst/>
              <a:gdLst/>
              <a:ahLst/>
              <a:cxnLst/>
              <a:rect l="l" t="t" r="r" b="b"/>
              <a:pathLst>
                <a:path w="1963" h="219" extrusionOk="0">
                  <a:moveTo>
                    <a:pt x="883" y="0"/>
                  </a:moveTo>
                  <a:cubicBezTo>
                    <a:pt x="571" y="0"/>
                    <a:pt x="264" y="41"/>
                    <a:pt x="0" y="98"/>
                  </a:cubicBezTo>
                  <a:cubicBezTo>
                    <a:pt x="571" y="124"/>
                    <a:pt x="678" y="124"/>
                    <a:pt x="1178" y="142"/>
                  </a:cubicBezTo>
                  <a:cubicBezTo>
                    <a:pt x="1377" y="157"/>
                    <a:pt x="1814" y="219"/>
                    <a:pt x="1932" y="219"/>
                  </a:cubicBezTo>
                  <a:cubicBezTo>
                    <a:pt x="1952" y="219"/>
                    <a:pt x="1963" y="217"/>
                    <a:pt x="1963" y="213"/>
                  </a:cubicBezTo>
                  <a:cubicBezTo>
                    <a:pt x="1637" y="58"/>
                    <a:pt x="1256"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4"/>
            <p:cNvSpPr/>
            <p:nvPr/>
          </p:nvSpPr>
          <p:spPr>
            <a:xfrm>
              <a:off x="7026364" y="3366962"/>
              <a:ext cx="58" cy="58"/>
            </a:xfrm>
            <a:custGeom>
              <a:avLst/>
              <a:gdLst/>
              <a:ahLst/>
              <a:cxnLst/>
              <a:rect l="l" t="t" r="r" b="b"/>
              <a:pathLst>
                <a:path w="1" h="1" extrusionOk="0">
                  <a:moveTo>
                    <a:pt x="1" y="1"/>
                  </a:moveTo>
                  <a:lnTo>
                    <a:pt x="1" y="1"/>
                  </a:lnTo>
                  <a:lnTo>
                    <a:pt x="1" y="1"/>
                  </a:lnTo>
                  <a:cubicBezTo>
                    <a:pt x="1"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4"/>
            <p:cNvSpPr/>
            <p:nvPr/>
          </p:nvSpPr>
          <p:spPr>
            <a:xfrm>
              <a:off x="6939531" y="3316027"/>
              <a:ext cx="86892" cy="50993"/>
            </a:xfrm>
            <a:custGeom>
              <a:avLst/>
              <a:gdLst/>
              <a:ahLst/>
              <a:cxnLst/>
              <a:rect l="l" t="t" r="r" b="b"/>
              <a:pathLst>
                <a:path w="1491" h="875" extrusionOk="0">
                  <a:moveTo>
                    <a:pt x="1" y="1"/>
                  </a:moveTo>
                  <a:lnTo>
                    <a:pt x="1" y="1"/>
                  </a:lnTo>
                  <a:cubicBezTo>
                    <a:pt x="483" y="250"/>
                    <a:pt x="1071" y="589"/>
                    <a:pt x="1491" y="875"/>
                  </a:cubicBezTo>
                  <a:cubicBezTo>
                    <a:pt x="1303" y="536"/>
                    <a:pt x="483" y="8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4"/>
            <p:cNvSpPr/>
            <p:nvPr/>
          </p:nvSpPr>
          <p:spPr>
            <a:xfrm>
              <a:off x="7200031" y="3546864"/>
              <a:ext cx="583" cy="58"/>
            </a:xfrm>
            <a:custGeom>
              <a:avLst/>
              <a:gdLst/>
              <a:ahLst/>
              <a:cxnLst/>
              <a:rect l="l" t="t" r="r" b="b"/>
              <a:pathLst>
                <a:path w="10" h="1" extrusionOk="0">
                  <a:moveTo>
                    <a:pt x="9" y="1"/>
                  </a:moveTo>
                  <a:cubicBezTo>
                    <a:pt x="9" y="1"/>
                    <a:pt x="0" y="1"/>
                    <a:pt x="0" y="1"/>
                  </a:cubicBezTo>
                  <a:cubicBezTo>
                    <a:pt x="9" y="1"/>
                    <a:pt x="9"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4"/>
            <p:cNvSpPr/>
            <p:nvPr/>
          </p:nvSpPr>
          <p:spPr>
            <a:xfrm>
              <a:off x="7140763" y="3191255"/>
              <a:ext cx="99888" cy="73371"/>
            </a:xfrm>
            <a:custGeom>
              <a:avLst/>
              <a:gdLst/>
              <a:ahLst/>
              <a:cxnLst/>
              <a:rect l="l" t="t" r="r" b="b"/>
              <a:pathLst>
                <a:path w="1714" h="1259" extrusionOk="0">
                  <a:moveTo>
                    <a:pt x="0" y="1"/>
                  </a:moveTo>
                  <a:lnTo>
                    <a:pt x="0" y="1"/>
                  </a:lnTo>
                  <a:cubicBezTo>
                    <a:pt x="455" y="634"/>
                    <a:pt x="1133" y="875"/>
                    <a:pt x="1713" y="1258"/>
                  </a:cubicBezTo>
                  <a:cubicBezTo>
                    <a:pt x="1553" y="964"/>
                    <a:pt x="607" y="28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4"/>
            <p:cNvSpPr/>
            <p:nvPr/>
          </p:nvSpPr>
          <p:spPr>
            <a:xfrm>
              <a:off x="7162092" y="3125227"/>
              <a:ext cx="31237" cy="27099"/>
            </a:xfrm>
            <a:custGeom>
              <a:avLst/>
              <a:gdLst/>
              <a:ahLst/>
              <a:cxnLst/>
              <a:rect l="l" t="t" r="r" b="b"/>
              <a:pathLst>
                <a:path w="536" h="465" extrusionOk="0">
                  <a:moveTo>
                    <a:pt x="0" y="1"/>
                  </a:moveTo>
                  <a:lnTo>
                    <a:pt x="0" y="1"/>
                  </a:lnTo>
                  <a:cubicBezTo>
                    <a:pt x="241" y="366"/>
                    <a:pt x="312" y="420"/>
                    <a:pt x="535" y="465"/>
                  </a:cubicBezTo>
                  <a:cubicBezTo>
                    <a:pt x="384" y="161"/>
                    <a:pt x="214" y="1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4"/>
            <p:cNvSpPr/>
            <p:nvPr/>
          </p:nvSpPr>
          <p:spPr>
            <a:xfrm>
              <a:off x="6789816" y="2829410"/>
              <a:ext cx="1101212" cy="1044857"/>
            </a:xfrm>
            <a:custGeom>
              <a:avLst/>
              <a:gdLst/>
              <a:ahLst/>
              <a:cxnLst/>
              <a:rect l="l" t="t" r="r" b="b"/>
              <a:pathLst>
                <a:path w="18896" h="17929" extrusionOk="0">
                  <a:moveTo>
                    <a:pt x="9448" y="536"/>
                  </a:moveTo>
                  <a:cubicBezTo>
                    <a:pt x="9662" y="919"/>
                    <a:pt x="9867" y="1526"/>
                    <a:pt x="9912" y="1910"/>
                  </a:cubicBezTo>
                  <a:cubicBezTo>
                    <a:pt x="9948" y="2329"/>
                    <a:pt x="10117" y="2713"/>
                    <a:pt x="10438" y="2971"/>
                  </a:cubicBezTo>
                  <a:cubicBezTo>
                    <a:pt x="10849" y="3310"/>
                    <a:pt x="10911" y="3792"/>
                    <a:pt x="10991" y="4265"/>
                  </a:cubicBezTo>
                  <a:cubicBezTo>
                    <a:pt x="11000" y="4336"/>
                    <a:pt x="10982" y="4416"/>
                    <a:pt x="10956" y="4479"/>
                  </a:cubicBezTo>
                  <a:cubicBezTo>
                    <a:pt x="10599" y="5300"/>
                    <a:pt x="10251" y="6459"/>
                    <a:pt x="10037" y="7316"/>
                  </a:cubicBezTo>
                  <a:cubicBezTo>
                    <a:pt x="10036" y="7317"/>
                    <a:pt x="10036" y="7318"/>
                    <a:pt x="10036" y="7318"/>
                  </a:cubicBezTo>
                  <a:cubicBezTo>
                    <a:pt x="10030" y="7318"/>
                    <a:pt x="10280" y="5784"/>
                    <a:pt x="10385" y="5086"/>
                  </a:cubicBezTo>
                  <a:cubicBezTo>
                    <a:pt x="10438" y="4711"/>
                    <a:pt x="10483" y="4327"/>
                    <a:pt x="10492" y="3944"/>
                  </a:cubicBezTo>
                  <a:lnTo>
                    <a:pt x="10492" y="3944"/>
                  </a:lnTo>
                  <a:cubicBezTo>
                    <a:pt x="10251" y="4693"/>
                    <a:pt x="10028" y="5755"/>
                    <a:pt x="9823" y="6691"/>
                  </a:cubicBezTo>
                  <a:cubicBezTo>
                    <a:pt x="9885" y="6192"/>
                    <a:pt x="10028" y="5246"/>
                    <a:pt x="10081" y="4747"/>
                  </a:cubicBezTo>
                  <a:cubicBezTo>
                    <a:pt x="10090" y="4613"/>
                    <a:pt x="10090" y="4479"/>
                    <a:pt x="10090" y="4345"/>
                  </a:cubicBezTo>
                  <a:lnTo>
                    <a:pt x="10090" y="4345"/>
                  </a:lnTo>
                  <a:cubicBezTo>
                    <a:pt x="9992" y="4782"/>
                    <a:pt x="9742" y="5871"/>
                    <a:pt x="9725" y="5871"/>
                  </a:cubicBezTo>
                  <a:cubicBezTo>
                    <a:pt x="9796" y="5068"/>
                    <a:pt x="9903" y="3212"/>
                    <a:pt x="9876" y="3212"/>
                  </a:cubicBezTo>
                  <a:lnTo>
                    <a:pt x="9876" y="3212"/>
                  </a:lnTo>
                  <a:cubicBezTo>
                    <a:pt x="9814" y="3623"/>
                    <a:pt x="9644" y="4434"/>
                    <a:pt x="9626" y="4434"/>
                  </a:cubicBezTo>
                  <a:cubicBezTo>
                    <a:pt x="9609" y="3819"/>
                    <a:pt x="9475" y="1981"/>
                    <a:pt x="9457" y="1981"/>
                  </a:cubicBezTo>
                  <a:cubicBezTo>
                    <a:pt x="9452" y="1932"/>
                    <a:pt x="9450" y="1907"/>
                    <a:pt x="9448" y="1907"/>
                  </a:cubicBezTo>
                  <a:cubicBezTo>
                    <a:pt x="9446" y="1907"/>
                    <a:pt x="9444" y="1932"/>
                    <a:pt x="9439" y="1981"/>
                  </a:cubicBezTo>
                  <a:cubicBezTo>
                    <a:pt x="9412" y="1981"/>
                    <a:pt x="9287" y="3819"/>
                    <a:pt x="9270" y="4434"/>
                  </a:cubicBezTo>
                  <a:cubicBezTo>
                    <a:pt x="9243" y="4434"/>
                    <a:pt x="9073" y="3623"/>
                    <a:pt x="9011" y="3212"/>
                  </a:cubicBezTo>
                  <a:lnTo>
                    <a:pt x="9011" y="3212"/>
                  </a:lnTo>
                  <a:cubicBezTo>
                    <a:pt x="8984" y="3212"/>
                    <a:pt x="9100" y="5068"/>
                    <a:pt x="9171" y="5871"/>
                  </a:cubicBezTo>
                  <a:cubicBezTo>
                    <a:pt x="9154" y="5871"/>
                    <a:pt x="8904" y="4782"/>
                    <a:pt x="8806" y="4345"/>
                  </a:cubicBezTo>
                  <a:lnTo>
                    <a:pt x="8806" y="4345"/>
                  </a:lnTo>
                  <a:cubicBezTo>
                    <a:pt x="8806" y="4479"/>
                    <a:pt x="8797" y="4613"/>
                    <a:pt x="8815" y="4747"/>
                  </a:cubicBezTo>
                  <a:cubicBezTo>
                    <a:pt x="8868" y="5246"/>
                    <a:pt x="9011" y="6192"/>
                    <a:pt x="9064" y="6691"/>
                  </a:cubicBezTo>
                  <a:cubicBezTo>
                    <a:pt x="8868" y="5755"/>
                    <a:pt x="8645" y="4693"/>
                    <a:pt x="8395" y="3944"/>
                  </a:cubicBezTo>
                  <a:lnTo>
                    <a:pt x="8395" y="3944"/>
                  </a:lnTo>
                  <a:cubicBezTo>
                    <a:pt x="8413" y="4327"/>
                    <a:pt x="8458" y="4711"/>
                    <a:pt x="8511" y="5086"/>
                  </a:cubicBezTo>
                  <a:cubicBezTo>
                    <a:pt x="8607" y="5784"/>
                    <a:pt x="8865" y="7318"/>
                    <a:pt x="8860" y="7318"/>
                  </a:cubicBezTo>
                  <a:cubicBezTo>
                    <a:pt x="8860" y="7318"/>
                    <a:pt x="8860" y="7317"/>
                    <a:pt x="8859" y="7316"/>
                  </a:cubicBezTo>
                  <a:cubicBezTo>
                    <a:pt x="8645" y="6459"/>
                    <a:pt x="8297" y="5300"/>
                    <a:pt x="7940" y="4479"/>
                  </a:cubicBezTo>
                  <a:cubicBezTo>
                    <a:pt x="7914" y="4416"/>
                    <a:pt x="7887" y="4336"/>
                    <a:pt x="7896" y="4265"/>
                  </a:cubicBezTo>
                  <a:cubicBezTo>
                    <a:pt x="7976" y="3792"/>
                    <a:pt x="8038" y="3310"/>
                    <a:pt x="8449" y="2971"/>
                  </a:cubicBezTo>
                  <a:cubicBezTo>
                    <a:pt x="8779" y="2713"/>
                    <a:pt x="8940" y="2329"/>
                    <a:pt x="8984" y="1910"/>
                  </a:cubicBezTo>
                  <a:cubicBezTo>
                    <a:pt x="9020" y="1526"/>
                    <a:pt x="9234" y="919"/>
                    <a:pt x="9448" y="536"/>
                  </a:cubicBezTo>
                  <a:close/>
                  <a:moveTo>
                    <a:pt x="6897" y="3605"/>
                  </a:moveTo>
                  <a:cubicBezTo>
                    <a:pt x="7013" y="3730"/>
                    <a:pt x="7155" y="3863"/>
                    <a:pt x="7271" y="4006"/>
                  </a:cubicBezTo>
                  <a:cubicBezTo>
                    <a:pt x="7601" y="4425"/>
                    <a:pt x="7833" y="4907"/>
                    <a:pt x="8003" y="5407"/>
                  </a:cubicBezTo>
                  <a:cubicBezTo>
                    <a:pt x="8199" y="6004"/>
                    <a:pt x="8386" y="6754"/>
                    <a:pt x="8565" y="7360"/>
                  </a:cubicBezTo>
                  <a:cubicBezTo>
                    <a:pt x="8565" y="7360"/>
                    <a:pt x="8565" y="7360"/>
                    <a:pt x="8565" y="7360"/>
                  </a:cubicBezTo>
                  <a:cubicBezTo>
                    <a:pt x="8535" y="7360"/>
                    <a:pt x="7627" y="4898"/>
                    <a:pt x="7075" y="4515"/>
                  </a:cubicBezTo>
                  <a:lnTo>
                    <a:pt x="7075" y="4515"/>
                  </a:lnTo>
                  <a:cubicBezTo>
                    <a:pt x="7387" y="4871"/>
                    <a:pt x="7967" y="6388"/>
                    <a:pt x="8003" y="6495"/>
                  </a:cubicBezTo>
                  <a:cubicBezTo>
                    <a:pt x="8154" y="6897"/>
                    <a:pt x="8333" y="7450"/>
                    <a:pt x="8485" y="7851"/>
                  </a:cubicBezTo>
                  <a:cubicBezTo>
                    <a:pt x="8529" y="7967"/>
                    <a:pt x="8529" y="8092"/>
                    <a:pt x="8556" y="8217"/>
                  </a:cubicBezTo>
                  <a:cubicBezTo>
                    <a:pt x="8520" y="8181"/>
                    <a:pt x="8476" y="8137"/>
                    <a:pt x="8458" y="8092"/>
                  </a:cubicBezTo>
                  <a:cubicBezTo>
                    <a:pt x="8137" y="7405"/>
                    <a:pt x="7619" y="6192"/>
                    <a:pt x="7057" y="5674"/>
                  </a:cubicBezTo>
                  <a:lnTo>
                    <a:pt x="7057" y="5674"/>
                  </a:lnTo>
                  <a:cubicBezTo>
                    <a:pt x="7084" y="5746"/>
                    <a:pt x="7236" y="5969"/>
                    <a:pt x="7405" y="6308"/>
                  </a:cubicBezTo>
                  <a:cubicBezTo>
                    <a:pt x="7869" y="7200"/>
                    <a:pt x="8235" y="7940"/>
                    <a:pt x="8502" y="8815"/>
                  </a:cubicBezTo>
                  <a:cubicBezTo>
                    <a:pt x="8547" y="8957"/>
                    <a:pt x="8565" y="9109"/>
                    <a:pt x="8583" y="9252"/>
                  </a:cubicBezTo>
                  <a:cubicBezTo>
                    <a:pt x="8502" y="9100"/>
                    <a:pt x="8404" y="8957"/>
                    <a:pt x="8333" y="8797"/>
                  </a:cubicBezTo>
                  <a:cubicBezTo>
                    <a:pt x="8003" y="8119"/>
                    <a:pt x="7521" y="7610"/>
                    <a:pt x="6843" y="7298"/>
                  </a:cubicBezTo>
                  <a:cubicBezTo>
                    <a:pt x="6602" y="7191"/>
                    <a:pt x="6361" y="7075"/>
                    <a:pt x="6129" y="6932"/>
                  </a:cubicBezTo>
                  <a:cubicBezTo>
                    <a:pt x="5933" y="6798"/>
                    <a:pt x="5755" y="6629"/>
                    <a:pt x="5585" y="6495"/>
                  </a:cubicBezTo>
                  <a:cubicBezTo>
                    <a:pt x="5603" y="6424"/>
                    <a:pt x="5603" y="6388"/>
                    <a:pt x="5621" y="6370"/>
                  </a:cubicBezTo>
                  <a:cubicBezTo>
                    <a:pt x="5871" y="6165"/>
                    <a:pt x="5880" y="5960"/>
                    <a:pt x="5701" y="5683"/>
                  </a:cubicBezTo>
                  <a:cubicBezTo>
                    <a:pt x="5541" y="5442"/>
                    <a:pt x="5603" y="5291"/>
                    <a:pt x="5844" y="5121"/>
                  </a:cubicBezTo>
                  <a:cubicBezTo>
                    <a:pt x="6004" y="5014"/>
                    <a:pt x="6112" y="4889"/>
                    <a:pt x="6165" y="4693"/>
                  </a:cubicBezTo>
                  <a:cubicBezTo>
                    <a:pt x="6183" y="4577"/>
                    <a:pt x="6272" y="4470"/>
                    <a:pt x="6343" y="4372"/>
                  </a:cubicBezTo>
                  <a:cubicBezTo>
                    <a:pt x="6513" y="4131"/>
                    <a:pt x="6700" y="3881"/>
                    <a:pt x="6897" y="3605"/>
                  </a:cubicBezTo>
                  <a:close/>
                  <a:moveTo>
                    <a:pt x="11990" y="3605"/>
                  </a:moveTo>
                  <a:cubicBezTo>
                    <a:pt x="12196" y="3881"/>
                    <a:pt x="12374" y="4131"/>
                    <a:pt x="12553" y="4372"/>
                  </a:cubicBezTo>
                  <a:cubicBezTo>
                    <a:pt x="12624" y="4470"/>
                    <a:pt x="12704" y="4577"/>
                    <a:pt x="12731" y="4693"/>
                  </a:cubicBezTo>
                  <a:cubicBezTo>
                    <a:pt x="12776" y="4889"/>
                    <a:pt x="12892" y="5014"/>
                    <a:pt x="13043" y="5121"/>
                  </a:cubicBezTo>
                  <a:cubicBezTo>
                    <a:pt x="13293" y="5291"/>
                    <a:pt x="13346" y="5442"/>
                    <a:pt x="13195" y="5683"/>
                  </a:cubicBezTo>
                  <a:cubicBezTo>
                    <a:pt x="13016" y="5960"/>
                    <a:pt x="13016" y="6165"/>
                    <a:pt x="13275" y="6370"/>
                  </a:cubicBezTo>
                  <a:cubicBezTo>
                    <a:pt x="13284" y="6388"/>
                    <a:pt x="13284" y="6424"/>
                    <a:pt x="13302" y="6495"/>
                  </a:cubicBezTo>
                  <a:cubicBezTo>
                    <a:pt x="13132" y="6629"/>
                    <a:pt x="12963" y="6798"/>
                    <a:pt x="12758" y="6932"/>
                  </a:cubicBezTo>
                  <a:cubicBezTo>
                    <a:pt x="12535" y="7075"/>
                    <a:pt x="12294" y="7191"/>
                    <a:pt x="12053" y="7298"/>
                  </a:cubicBezTo>
                  <a:cubicBezTo>
                    <a:pt x="11375" y="7610"/>
                    <a:pt x="10884" y="8119"/>
                    <a:pt x="10563" y="8797"/>
                  </a:cubicBezTo>
                  <a:cubicBezTo>
                    <a:pt x="10492" y="8957"/>
                    <a:pt x="10394" y="9100"/>
                    <a:pt x="10304" y="9252"/>
                  </a:cubicBezTo>
                  <a:cubicBezTo>
                    <a:pt x="10331" y="9109"/>
                    <a:pt x="10349" y="8957"/>
                    <a:pt x="10394" y="8815"/>
                  </a:cubicBezTo>
                  <a:cubicBezTo>
                    <a:pt x="10661" y="7940"/>
                    <a:pt x="11027" y="7200"/>
                    <a:pt x="11482" y="6308"/>
                  </a:cubicBezTo>
                  <a:cubicBezTo>
                    <a:pt x="11660" y="5969"/>
                    <a:pt x="11812" y="5746"/>
                    <a:pt x="11830" y="5674"/>
                  </a:cubicBezTo>
                  <a:lnTo>
                    <a:pt x="11830" y="5674"/>
                  </a:lnTo>
                  <a:cubicBezTo>
                    <a:pt x="11277" y="6192"/>
                    <a:pt x="10759" y="7405"/>
                    <a:pt x="10438" y="8092"/>
                  </a:cubicBezTo>
                  <a:cubicBezTo>
                    <a:pt x="10411" y="8137"/>
                    <a:pt x="10376" y="8181"/>
                    <a:pt x="10340" y="8217"/>
                  </a:cubicBezTo>
                  <a:cubicBezTo>
                    <a:pt x="10358" y="8092"/>
                    <a:pt x="10367" y="7967"/>
                    <a:pt x="10411" y="7851"/>
                  </a:cubicBezTo>
                  <a:cubicBezTo>
                    <a:pt x="10563" y="7450"/>
                    <a:pt x="10733" y="6897"/>
                    <a:pt x="10893" y="6495"/>
                  </a:cubicBezTo>
                  <a:cubicBezTo>
                    <a:pt x="10929" y="6388"/>
                    <a:pt x="11509" y="4871"/>
                    <a:pt x="11812" y="4515"/>
                  </a:cubicBezTo>
                  <a:lnTo>
                    <a:pt x="11812" y="4515"/>
                  </a:lnTo>
                  <a:cubicBezTo>
                    <a:pt x="11269" y="4898"/>
                    <a:pt x="10352" y="7360"/>
                    <a:pt x="10322" y="7360"/>
                  </a:cubicBezTo>
                  <a:cubicBezTo>
                    <a:pt x="10322" y="7360"/>
                    <a:pt x="10322" y="7360"/>
                    <a:pt x="10322" y="7360"/>
                  </a:cubicBezTo>
                  <a:cubicBezTo>
                    <a:pt x="10510" y="6754"/>
                    <a:pt x="10688" y="6004"/>
                    <a:pt x="10893" y="5407"/>
                  </a:cubicBezTo>
                  <a:cubicBezTo>
                    <a:pt x="11063" y="4907"/>
                    <a:pt x="11286" y="4425"/>
                    <a:pt x="11625" y="4006"/>
                  </a:cubicBezTo>
                  <a:cubicBezTo>
                    <a:pt x="11741" y="3863"/>
                    <a:pt x="11875" y="3730"/>
                    <a:pt x="11990" y="3605"/>
                  </a:cubicBezTo>
                  <a:close/>
                  <a:moveTo>
                    <a:pt x="4559" y="7093"/>
                  </a:moveTo>
                  <a:lnTo>
                    <a:pt x="4559" y="7093"/>
                  </a:lnTo>
                  <a:cubicBezTo>
                    <a:pt x="4684" y="7137"/>
                    <a:pt x="4747" y="7155"/>
                    <a:pt x="4800" y="7182"/>
                  </a:cubicBezTo>
                  <a:cubicBezTo>
                    <a:pt x="5121" y="7343"/>
                    <a:pt x="5442" y="7512"/>
                    <a:pt x="5773" y="7664"/>
                  </a:cubicBezTo>
                  <a:cubicBezTo>
                    <a:pt x="6843" y="8172"/>
                    <a:pt x="7592" y="9029"/>
                    <a:pt x="8181" y="10037"/>
                  </a:cubicBezTo>
                  <a:cubicBezTo>
                    <a:pt x="8226" y="10108"/>
                    <a:pt x="8235" y="10206"/>
                    <a:pt x="8262" y="10295"/>
                  </a:cubicBezTo>
                  <a:cubicBezTo>
                    <a:pt x="8181" y="10215"/>
                    <a:pt x="8101" y="10144"/>
                    <a:pt x="8021" y="10063"/>
                  </a:cubicBezTo>
                  <a:cubicBezTo>
                    <a:pt x="7441" y="9448"/>
                    <a:pt x="6870" y="8832"/>
                    <a:pt x="6290" y="8226"/>
                  </a:cubicBezTo>
                  <a:cubicBezTo>
                    <a:pt x="6228" y="8163"/>
                    <a:pt x="6147" y="8119"/>
                    <a:pt x="6040" y="8101"/>
                  </a:cubicBezTo>
                  <a:lnTo>
                    <a:pt x="6040" y="8101"/>
                  </a:lnTo>
                  <a:cubicBezTo>
                    <a:pt x="6245" y="8351"/>
                    <a:pt x="6459" y="8600"/>
                    <a:pt x="6674" y="8850"/>
                  </a:cubicBezTo>
                  <a:cubicBezTo>
                    <a:pt x="6941" y="9162"/>
                    <a:pt x="7218" y="9475"/>
                    <a:pt x="7476" y="9796"/>
                  </a:cubicBezTo>
                  <a:cubicBezTo>
                    <a:pt x="7548" y="9885"/>
                    <a:pt x="7584" y="10010"/>
                    <a:pt x="7637" y="10117"/>
                  </a:cubicBezTo>
                  <a:cubicBezTo>
                    <a:pt x="7423" y="9903"/>
                    <a:pt x="7209" y="9689"/>
                    <a:pt x="6995" y="9466"/>
                  </a:cubicBezTo>
                  <a:cubicBezTo>
                    <a:pt x="6700" y="9162"/>
                    <a:pt x="6406" y="8859"/>
                    <a:pt x="6067" y="8574"/>
                  </a:cubicBezTo>
                  <a:lnTo>
                    <a:pt x="6067" y="8574"/>
                  </a:lnTo>
                  <a:cubicBezTo>
                    <a:pt x="6138" y="8690"/>
                    <a:pt x="6201" y="8815"/>
                    <a:pt x="6281" y="8913"/>
                  </a:cubicBezTo>
                  <a:cubicBezTo>
                    <a:pt x="6522" y="9189"/>
                    <a:pt x="6772" y="9466"/>
                    <a:pt x="7030" y="9716"/>
                  </a:cubicBezTo>
                  <a:cubicBezTo>
                    <a:pt x="7557" y="10251"/>
                    <a:pt x="8012" y="10831"/>
                    <a:pt x="8306" y="11535"/>
                  </a:cubicBezTo>
                  <a:cubicBezTo>
                    <a:pt x="8360" y="11660"/>
                    <a:pt x="8386" y="11803"/>
                    <a:pt x="8422" y="11937"/>
                  </a:cubicBezTo>
                  <a:cubicBezTo>
                    <a:pt x="8369" y="11866"/>
                    <a:pt x="8297" y="11803"/>
                    <a:pt x="8262" y="11732"/>
                  </a:cubicBezTo>
                  <a:cubicBezTo>
                    <a:pt x="7914" y="11063"/>
                    <a:pt x="7450" y="10483"/>
                    <a:pt x="6906" y="9965"/>
                  </a:cubicBezTo>
                  <a:cubicBezTo>
                    <a:pt x="6629" y="9698"/>
                    <a:pt x="6352" y="9448"/>
                    <a:pt x="6076" y="9189"/>
                  </a:cubicBezTo>
                  <a:cubicBezTo>
                    <a:pt x="5550" y="8690"/>
                    <a:pt x="5103" y="8128"/>
                    <a:pt x="4756" y="7485"/>
                  </a:cubicBezTo>
                  <a:cubicBezTo>
                    <a:pt x="4693" y="7387"/>
                    <a:pt x="4648" y="7271"/>
                    <a:pt x="4559" y="7093"/>
                  </a:cubicBezTo>
                  <a:close/>
                  <a:moveTo>
                    <a:pt x="14328" y="7093"/>
                  </a:moveTo>
                  <a:lnTo>
                    <a:pt x="14328" y="7093"/>
                  </a:lnTo>
                  <a:cubicBezTo>
                    <a:pt x="14248" y="7271"/>
                    <a:pt x="14194" y="7387"/>
                    <a:pt x="14140" y="7485"/>
                  </a:cubicBezTo>
                  <a:cubicBezTo>
                    <a:pt x="13784" y="8128"/>
                    <a:pt x="13346" y="8690"/>
                    <a:pt x="12811" y="9189"/>
                  </a:cubicBezTo>
                  <a:cubicBezTo>
                    <a:pt x="12535" y="9448"/>
                    <a:pt x="12258" y="9698"/>
                    <a:pt x="11990" y="9965"/>
                  </a:cubicBezTo>
                  <a:cubicBezTo>
                    <a:pt x="11446" y="10483"/>
                    <a:pt x="10982" y="11063"/>
                    <a:pt x="10635" y="11732"/>
                  </a:cubicBezTo>
                  <a:cubicBezTo>
                    <a:pt x="10590" y="11803"/>
                    <a:pt x="10527" y="11866"/>
                    <a:pt x="10474" y="11937"/>
                  </a:cubicBezTo>
                  <a:cubicBezTo>
                    <a:pt x="10510" y="11803"/>
                    <a:pt x="10536" y="11660"/>
                    <a:pt x="10581" y="11535"/>
                  </a:cubicBezTo>
                  <a:cubicBezTo>
                    <a:pt x="10875" y="10831"/>
                    <a:pt x="11339" y="10251"/>
                    <a:pt x="11866" y="9716"/>
                  </a:cubicBezTo>
                  <a:cubicBezTo>
                    <a:pt x="12124" y="9466"/>
                    <a:pt x="12365" y="9189"/>
                    <a:pt x="12606" y="8913"/>
                  </a:cubicBezTo>
                  <a:cubicBezTo>
                    <a:pt x="12695" y="8815"/>
                    <a:pt x="12758" y="8690"/>
                    <a:pt x="12829" y="8574"/>
                  </a:cubicBezTo>
                  <a:lnTo>
                    <a:pt x="12829" y="8574"/>
                  </a:lnTo>
                  <a:cubicBezTo>
                    <a:pt x="12490" y="8859"/>
                    <a:pt x="12196" y="9162"/>
                    <a:pt x="11901" y="9466"/>
                  </a:cubicBezTo>
                  <a:cubicBezTo>
                    <a:pt x="11687" y="9689"/>
                    <a:pt x="11473" y="9903"/>
                    <a:pt x="11259" y="10117"/>
                  </a:cubicBezTo>
                  <a:cubicBezTo>
                    <a:pt x="11304" y="10010"/>
                    <a:pt x="11339" y="9885"/>
                    <a:pt x="11411" y="9796"/>
                  </a:cubicBezTo>
                  <a:cubicBezTo>
                    <a:pt x="11678" y="9475"/>
                    <a:pt x="11955" y="9162"/>
                    <a:pt x="12222" y="8850"/>
                  </a:cubicBezTo>
                  <a:cubicBezTo>
                    <a:pt x="12437" y="8600"/>
                    <a:pt x="12642" y="8351"/>
                    <a:pt x="12856" y="8101"/>
                  </a:cubicBezTo>
                  <a:lnTo>
                    <a:pt x="12856" y="8101"/>
                  </a:lnTo>
                  <a:cubicBezTo>
                    <a:pt x="12749" y="8119"/>
                    <a:pt x="12668" y="8163"/>
                    <a:pt x="12606" y="8226"/>
                  </a:cubicBezTo>
                  <a:cubicBezTo>
                    <a:pt x="12026" y="8832"/>
                    <a:pt x="11446" y="9448"/>
                    <a:pt x="10875" y="10063"/>
                  </a:cubicBezTo>
                  <a:cubicBezTo>
                    <a:pt x="10795" y="10144"/>
                    <a:pt x="10715" y="10215"/>
                    <a:pt x="10635" y="10295"/>
                  </a:cubicBezTo>
                  <a:cubicBezTo>
                    <a:pt x="10652" y="10206"/>
                    <a:pt x="10661" y="10108"/>
                    <a:pt x="10706" y="10037"/>
                  </a:cubicBezTo>
                  <a:cubicBezTo>
                    <a:pt x="11304" y="9029"/>
                    <a:pt x="12044" y="8172"/>
                    <a:pt x="13123" y="7664"/>
                  </a:cubicBezTo>
                  <a:cubicBezTo>
                    <a:pt x="13445" y="7512"/>
                    <a:pt x="13766" y="7343"/>
                    <a:pt x="14096" y="7182"/>
                  </a:cubicBezTo>
                  <a:cubicBezTo>
                    <a:pt x="14149" y="7155"/>
                    <a:pt x="14212" y="7137"/>
                    <a:pt x="14328" y="7093"/>
                  </a:cubicBezTo>
                  <a:close/>
                  <a:moveTo>
                    <a:pt x="8431" y="13480"/>
                  </a:moveTo>
                  <a:cubicBezTo>
                    <a:pt x="8431" y="13480"/>
                    <a:pt x="8422" y="13489"/>
                    <a:pt x="8422" y="13489"/>
                  </a:cubicBezTo>
                  <a:cubicBezTo>
                    <a:pt x="8422" y="13489"/>
                    <a:pt x="8413" y="13480"/>
                    <a:pt x="8413" y="13480"/>
                  </a:cubicBezTo>
                  <a:close/>
                  <a:moveTo>
                    <a:pt x="10474" y="13480"/>
                  </a:moveTo>
                  <a:cubicBezTo>
                    <a:pt x="10474" y="13480"/>
                    <a:pt x="10474" y="13489"/>
                    <a:pt x="10474" y="13489"/>
                  </a:cubicBezTo>
                  <a:cubicBezTo>
                    <a:pt x="10465" y="13489"/>
                    <a:pt x="10465" y="13480"/>
                    <a:pt x="10456" y="13480"/>
                  </a:cubicBezTo>
                  <a:close/>
                  <a:moveTo>
                    <a:pt x="2005" y="7102"/>
                  </a:moveTo>
                  <a:cubicBezTo>
                    <a:pt x="2291" y="7102"/>
                    <a:pt x="2581" y="7149"/>
                    <a:pt x="2873" y="7236"/>
                  </a:cubicBezTo>
                  <a:cubicBezTo>
                    <a:pt x="3087" y="7307"/>
                    <a:pt x="3301" y="7396"/>
                    <a:pt x="3516" y="7476"/>
                  </a:cubicBezTo>
                  <a:cubicBezTo>
                    <a:pt x="3623" y="7512"/>
                    <a:pt x="3721" y="7566"/>
                    <a:pt x="3819" y="7592"/>
                  </a:cubicBezTo>
                  <a:cubicBezTo>
                    <a:pt x="3912" y="7618"/>
                    <a:pt x="3990" y="7632"/>
                    <a:pt x="4057" y="7632"/>
                  </a:cubicBezTo>
                  <a:cubicBezTo>
                    <a:pt x="4246" y="7632"/>
                    <a:pt x="4347" y="7519"/>
                    <a:pt x="4452" y="7236"/>
                  </a:cubicBezTo>
                  <a:cubicBezTo>
                    <a:pt x="4488" y="7298"/>
                    <a:pt x="4524" y="7343"/>
                    <a:pt x="4550" y="7396"/>
                  </a:cubicBezTo>
                  <a:cubicBezTo>
                    <a:pt x="4889" y="8137"/>
                    <a:pt x="5389" y="8743"/>
                    <a:pt x="5942" y="9323"/>
                  </a:cubicBezTo>
                  <a:cubicBezTo>
                    <a:pt x="6504" y="9903"/>
                    <a:pt x="7057" y="10492"/>
                    <a:pt x="7584" y="11107"/>
                  </a:cubicBezTo>
                  <a:cubicBezTo>
                    <a:pt x="7994" y="11598"/>
                    <a:pt x="8315" y="12142"/>
                    <a:pt x="8449" y="12811"/>
                  </a:cubicBezTo>
                  <a:cubicBezTo>
                    <a:pt x="8377" y="12731"/>
                    <a:pt x="8315" y="12642"/>
                    <a:pt x="8253" y="12561"/>
                  </a:cubicBezTo>
                  <a:cubicBezTo>
                    <a:pt x="7173" y="11009"/>
                    <a:pt x="5880" y="9689"/>
                    <a:pt x="4354" y="8609"/>
                  </a:cubicBezTo>
                  <a:cubicBezTo>
                    <a:pt x="4158" y="8476"/>
                    <a:pt x="3953" y="8342"/>
                    <a:pt x="3747" y="8217"/>
                  </a:cubicBezTo>
                  <a:cubicBezTo>
                    <a:pt x="2971" y="7753"/>
                    <a:pt x="2677" y="7664"/>
                    <a:pt x="1687" y="7637"/>
                  </a:cubicBezTo>
                  <a:lnTo>
                    <a:pt x="1687" y="7637"/>
                  </a:lnTo>
                  <a:cubicBezTo>
                    <a:pt x="1812" y="7673"/>
                    <a:pt x="1936" y="7726"/>
                    <a:pt x="2061" y="7753"/>
                  </a:cubicBezTo>
                  <a:cubicBezTo>
                    <a:pt x="2677" y="7869"/>
                    <a:pt x="3230" y="8128"/>
                    <a:pt x="3747" y="8476"/>
                  </a:cubicBezTo>
                  <a:cubicBezTo>
                    <a:pt x="5532" y="9680"/>
                    <a:pt x="7030" y="11188"/>
                    <a:pt x="8235" y="12998"/>
                  </a:cubicBezTo>
                  <a:cubicBezTo>
                    <a:pt x="8275" y="13055"/>
                    <a:pt x="8408" y="13341"/>
                    <a:pt x="8403" y="13341"/>
                  </a:cubicBezTo>
                  <a:cubicBezTo>
                    <a:pt x="8402" y="13341"/>
                    <a:pt x="8400" y="13337"/>
                    <a:pt x="8395" y="13329"/>
                  </a:cubicBezTo>
                  <a:cubicBezTo>
                    <a:pt x="7985" y="12865"/>
                    <a:pt x="7459" y="12312"/>
                    <a:pt x="7057" y="11848"/>
                  </a:cubicBezTo>
                  <a:cubicBezTo>
                    <a:pt x="6468" y="11179"/>
                    <a:pt x="5871" y="10527"/>
                    <a:pt x="5148" y="10001"/>
                  </a:cubicBezTo>
                  <a:cubicBezTo>
                    <a:pt x="5005" y="9903"/>
                    <a:pt x="4595" y="9626"/>
                    <a:pt x="4443" y="9555"/>
                  </a:cubicBezTo>
                  <a:lnTo>
                    <a:pt x="4443" y="9555"/>
                  </a:lnTo>
                  <a:cubicBezTo>
                    <a:pt x="5808" y="10608"/>
                    <a:pt x="7155" y="12142"/>
                    <a:pt x="8235" y="13489"/>
                  </a:cubicBezTo>
                  <a:cubicBezTo>
                    <a:pt x="8431" y="13739"/>
                    <a:pt x="8556" y="14051"/>
                    <a:pt x="8716" y="14346"/>
                  </a:cubicBezTo>
                  <a:cubicBezTo>
                    <a:pt x="8716" y="14347"/>
                    <a:pt x="8716" y="14348"/>
                    <a:pt x="8715" y="14348"/>
                  </a:cubicBezTo>
                  <a:cubicBezTo>
                    <a:pt x="8673" y="14348"/>
                    <a:pt x="7884" y="13416"/>
                    <a:pt x="7450" y="13016"/>
                  </a:cubicBezTo>
                  <a:cubicBezTo>
                    <a:pt x="6977" y="12579"/>
                    <a:pt x="6459" y="12196"/>
                    <a:pt x="5942" y="11812"/>
                  </a:cubicBezTo>
                  <a:cubicBezTo>
                    <a:pt x="5300" y="11330"/>
                    <a:pt x="4541" y="11170"/>
                    <a:pt x="3783" y="10982"/>
                  </a:cubicBezTo>
                  <a:cubicBezTo>
                    <a:pt x="3418" y="10894"/>
                    <a:pt x="3050" y="10864"/>
                    <a:pt x="2675" y="10864"/>
                  </a:cubicBezTo>
                  <a:cubicBezTo>
                    <a:pt x="2481" y="10864"/>
                    <a:pt x="2286" y="10872"/>
                    <a:pt x="2088" y="10884"/>
                  </a:cubicBezTo>
                  <a:cubicBezTo>
                    <a:pt x="2177" y="10911"/>
                    <a:pt x="2267" y="10938"/>
                    <a:pt x="2356" y="10956"/>
                  </a:cubicBezTo>
                  <a:cubicBezTo>
                    <a:pt x="2463" y="10982"/>
                    <a:pt x="2579" y="10982"/>
                    <a:pt x="2686" y="11000"/>
                  </a:cubicBezTo>
                  <a:cubicBezTo>
                    <a:pt x="4292" y="11188"/>
                    <a:pt x="5746" y="11767"/>
                    <a:pt x="6977" y="12865"/>
                  </a:cubicBezTo>
                  <a:cubicBezTo>
                    <a:pt x="7375" y="13212"/>
                    <a:pt x="8006" y="13978"/>
                    <a:pt x="7985" y="13978"/>
                  </a:cubicBezTo>
                  <a:cubicBezTo>
                    <a:pt x="7984" y="13978"/>
                    <a:pt x="7981" y="13975"/>
                    <a:pt x="7976" y="13971"/>
                  </a:cubicBezTo>
                  <a:cubicBezTo>
                    <a:pt x="7173" y="13222"/>
                    <a:pt x="6094" y="12526"/>
                    <a:pt x="5095" y="12115"/>
                  </a:cubicBezTo>
                  <a:cubicBezTo>
                    <a:pt x="4304" y="11782"/>
                    <a:pt x="3495" y="11610"/>
                    <a:pt x="2673" y="11610"/>
                  </a:cubicBezTo>
                  <a:cubicBezTo>
                    <a:pt x="2197" y="11610"/>
                    <a:pt x="1716" y="11667"/>
                    <a:pt x="1232" y="11785"/>
                  </a:cubicBezTo>
                  <a:cubicBezTo>
                    <a:pt x="1214" y="11785"/>
                    <a:pt x="1196" y="11803"/>
                    <a:pt x="1125" y="11848"/>
                  </a:cubicBezTo>
                  <a:cubicBezTo>
                    <a:pt x="1241" y="11848"/>
                    <a:pt x="1341" y="11850"/>
                    <a:pt x="1435" y="11850"/>
                  </a:cubicBezTo>
                  <a:cubicBezTo>
                    <a:pt x="1528" y="11850"/>
                    <a:pt x="1615" y="11848"/>
                    <a:pt x="1705" y="11839"/>
                  </a:cubicBezTo>
                  <a:cubicBezTo>
                    <a:pt x="1938" y="11813"/>
                    <a:pt x="2169" y="11800"/>
                    <a:pt x="2398" y="11800"/>
                  </a:cubicBezTo>
                  <a:cubicBezTo>
                    <a:pt x="3737" y="11800"/>
                    <a:pt x="4984" y="12232"/>
                    <a:pt x="6165" y="12918"/>
                  </a:cubicBezTo>
                  <a:cubicBezTo>
                    <a:pt x="6477" y="13097"/>
                    <a:pt x="6790" y="13311"/>
                    <a:pt x="7102" y="13507"/>
                  </a:cubicBezTo>
                  <a:cubicBezTo>
                    <a:pt x="7102" y="13516"/>
                    <a:pt x="7111" y="13516"/>
                    <a:pt x="7111" y="13516"/>
                  </a:cubicBezTo>
                  <a:lnTo>
                    <a:pt x="7093" y="13516"/>
                  </a:lnTo>
                  <a:cubicBezTo>
                    <a:pt x="7093" y="13516"/>
                    <a:pt x="7102" y="13507"/>
                    <a:pt x="7102" y="13507"/>
                  </a:cubicBezTo>
                  <a:cubicBezTo>
                    <a:pt x="6986" y="13498"/>
                    <a:pt x="6870" y="13507"/>
                    <a:pt x="6763" y="13480"/>
                  </a:cubicBezTo>
                  <a:cubicBezTo>
                    <a:pt x="6290" y="13391"/>
                    <a:pt x="5826" y="13257"/>
                    <a:pt x="5353" y="13213"/>
                  </a:cubicBezTo>
                  <a:cubicBezTo>
                    <a:pt x="4756" y="13150"/>
                    <a:pt x="4229" y="12972"/>
                    <a:pt x="3774" y="12561"/>
                  </a:cubicBezTo>
                  <a:cubicBezTo>
                    <a:pt x="3667" y="12463"/>
                    <a:pt x="3516" y="12410"/>
                    <a:pt x="3391" y="12338"/>
                  </a:cubicBezTo>
                  <a:lnTo>
                    <a:pt x="3391" y="12338"/>
                  </a:lnTo>
                  <a:cubicBezTo>
                    <a:pt x="3489" y="12419"/>
                    <a:pt x="3596" y="12490"/>
                    <a:pt x="3676" y="12588"/>
                  </a:cubicBezTo>
                  <a:cubicBezTo>
                    <a:pt x="4122" y="13097"/>
                    <a:pt x="4684" y="13320"/>
                    <a:pt x="5326" y="13409"/>
                  </a:cubicBezTo>
                  <a:cubicBezTo>
                    <a:pt x="5764" y="13462"/>
                    <a:pt x="5889" y="13507"/>
                    <a:pt x="6326" y="13605"/>
                  </a:cubicBezTo>
                  <a:cubicBezTo>
                    <a:pt x="6415" y="13623"/>
                    <a:pt x="6798" y="13748"/>
                    <a:pt x="6879" y="13801"/>
                  </a:cubicBezTo>
                  <a:cubicBezTo>
                    <a:pt x="6675" y="13822"/>
                    <a:pt x="6472" y="13833"/>
                    <a:pt x="6272" y="13833"/>
                  </a:cubicBezTo>
                  <a:cubicBezTo>
                    <a:pt x="5770" y="13833"/>
                    <a:pt x="5278" y="13761"/>
                    <a:pt x="4800" y="13569"/>
                  </a:cubicBezTo>
                  <a:lnTo>
                    <a:pt x="4800" y="13569"/>
                  </a:lnTo>
                  <a:cubicBezTo>
                    <a:pt x="5175" y="13935"/>
                    <a:pt x="5657" y="14007"/>
                    <a:pt x="6085" y="14087"/>
                  </a:cubicBezTo>
                  <a:cubicBezTo>
                    <a:pt x="6459" y="14149"/>
                    <a:pt x="7120" y="14140"/>
                    <a:pt x="7227" y="14149"/>
                  </a:cubicBezTo>
                  <a:cubicBezTo>
                    <a:pt x="7530" y="14167"/>
                    <a:pt x="7789" y="14310"/>
                    <a:pt x="7780" y="14328"/>
                  </a:cubicBezTo>
                  <a:cubicBezTo>
                    <a:pt x="7628" y="14328"/>
                    <a:pt x="7307" y="14274"/>
                    <a:pt x="7155" y="14274"/>
                  </a:cubicBezTo>
                  <a:cubicBezTo>
                    <a:pt x="6593" y="14274"/>
                    <a:pt x="6120" y="14247"/>
                    <a:pt x="5621" y="14194"/>
                  </a:cubicBezTo>
                  <a:cubicBezTo>
                    <a:pt x="5023" y="14123"/>
                    <a:pt x="4515" y="13864"/>
                    <a:pt x="4060" y="13471"/>
                  </a:cubicBezTo>
                  <a:cubicBezTo>
                    <a:pt x="3837" y="13284"/>
                    <a:pt x="3614" y="13088"/>
                    <a:pt x="3408" y="12883"/>
                  </a:cubicBezTo>
                  <a:cubicBezTo>
                    <a:pt x="3202" y="12677"/>
                    <a:pt x="2974" y="12589"/>
                    <a:pt x="2714" y="12589"/>
                  </a:cubicBezTo>
                  <a:cubicBezTo>
                    <a:pt x="2647" y="12589"/>
                    <a:pt x="2578" y="12595"/>
                    <a:pt x="2507" y="12606"/>
                  </a:cubicBezTo>
                  <a:cubicBezTo>
                    <a:pt x="2275" y="12651"/>
                    <a:pt x="2035" y="12695"/>
                    <a:pt x="1794" y="12731"/>
                  </a:cubicBezTo>
                  <a:cubicBezTo>
                    <a:pt x="1713" y="12749"/>
                    <a:pt x="1633" y="12758"/>
                    <a:pt x="1544" y="12758"/>
                  </a:cubicBezTo>
                  <a:cubicBezTo>
                    <a:pt x="1524" y="12758"/>
                    <a:pt x="1504" y="12758"/>
                    <a:pt x="1484" y="12758"/>
                  </a:cubicBezTo>
                  <a:cubicBezTo>
                    <a:pt x="916" y="12758"/>
                    <a:pt x="746" y="12505"/>
                    <a:pt x="902" y="11910"/>
                  </a:cubicBezTo>
                  <a:cubicBezTo>
                    <a:pt x="964" y="11696"/>
                    <a:pt x="1018" y="11473"/>
                    <a:pt x="1187" y="11321"/>
                  </a:cubicBezTo>
                  <a:cubicBezTo>
                    <a:pt x="1508" y="11036"/>
                    <a:pt x="1589" y="10688"/>
                    <a:pt x="1437" y="10278"/>
                  </a:cubicBezTo>
                  <a:cubicBezTo>
                    <a:pt x="1419" y="10233"/>
                    <a:pt x="1401" y="10126"/>
                    <a:pt x="1392" y="10072"/>
                  </a:cubicBezTo>
                  <a:cubicBezTo>
                    <a:pt x="1392" y="10068"/>
                    <a:pt x="1453" y="10066"/>
                    <a:pt x="1526" y="10066"/>
                  </a:cubicBezTo>
                  <a:cubicBezTo>
                    <a:pt x="1600" y="10066"/>
                    <a:pt x="1687" y="10068"/>
                    <a:pt x="1740" y="10072"/>
                  </a:cubicBezTo>
                  <a:cubicBezTo>
                    <a:pt x="3212" y="10206"/>
                    <a:pt x="4613" y="10563"/>
                    <a:pt x="5871" y="11393"/>
                  </a:cubicBezTo>
                  <a:cubicBezTo>
                    <a:pt x="5897" y="11411"/>
                    <a:pt x="5933" y="11419"/>
                    <a:pt x="5969" y="11437"/>
                  </a:cubicBezTo>
                  <a:cubicBezTo>
                    <a:pt x="6031" y="11473"/>
                    <a:pt x="6085" y="11509"/>
                    <a:pt x="6147" y="11544"/>
                  </a:cubicBezTo>
                  <a:cubicBezTo>
                    <a:pt x="6094" y="11500"/>
                    <a:pt x="6040" y="11455"/>
                    <a:pt x="5996" y="11411"/>
                  </a:cubicBezTo>
                  <a:cubicBezTo>
                    <a:pt x="5773" y="11259"/>
                    <a:pt x="5567" y="11089"/>
                    <a:pt x="5335" y="10964"/>
                  </a:cubicBezTo>
                  <a:cubicBezTo>
                    <a:pt x="4167" y="10349"/>
                    <a:pt x="2989" y="9894"/>
                    <a:pt x="1660" y="9894"/>
                  </a:cubicBezTo>
                  <a:cubicBezTo>
                    <a:pt x="1624" y="9894"/>
                    <a:pt x="1482" y="9894"/>
                    <a:pt x="1410" y="9903"/>
                  </a:cubicBezTo>
                  <a:cubicBezTo>
                    <a:pt x="1669" y="9493"/>
                    <a:pt x="1838" y="8984"/>
                    <a:pt x="1615" y="8502"/>
                  </a:cubicBezTo>
                  <a:cubicBezTo>
                    <a:pt x="1410" y="8056"/>
                    <a:pt x="1098" y="7735"/>
                    <a:pt x="572" y="7601"/>
                  </a:cubicBezTo>
                  <a:cubicBezTo>
                    <a:pt x="652" y="7530"/>
                    <a:pt x="705" y="7467"/>
                    <a:pt x="768" y="7432"/>
                  </a:cubicBezTo>
                  <a:cubicBezTo>
                    <a:pt x="1171" y="7204"/>
                    <a:pt x="1584" y="7102"/>
                    <a:pt x="2005" y="7102"/>
                  </a:cubicBezTo>
                  <a:close/>
                  <a:moveTo>
                    <a:pt x="16891" y="7102"/>
                  </a:moveTo>
                  <a:cubicBezTo>
                    <a:pt x="17310" y="7102"/>
                    <a:pt x="17721" y="7204"/>
                    <a:pt x="18119" y="7432"/>
                  </a:cubicBezTo>
                  <a:cubicBezTo>
                    <a:pt x="18182" y="7467"/>
                    <a:pt x="18235" y="7530"/>
                    <a:pt x="18324" y="7601"/>
                  </a:cubicBezTo>
                  <a:cubicBezTo>
                    <a:pt x="17798" y="7735"/>
                    <a:pt x="17477" y="8056"/>
                    <a:pt x="17272" y="8502"/>
                  </a:cubicBezTo>
                  <a:cubicBezTo>
                    <a:pt x="17058" y="8984"/>
                    <a:pt x="17227" y="9493"/>
                    <a:pt x="17486" y="9903"/>
                  </a:cubicBezTo>
                  <a:cubicBezTo>
                    <a:pt x="17406" y="9894"/>
                    <a:pt x="17272" y="9894"/>
                    <a:pt x="17236" y="9894"/>
                  </a:cubicBezTo>
                  <a:cubicBezTo>
                    <a:pt x="15898" y="9894"/>
                    <a:pt x="14729" y="10349"/>
                    <a:pt x="13561" y="10964"/>
                  </a:cubicBezTo>
                  <a:cubicBezTo>
                    <a:pt x="13329" y="11089"/>
                    <a:pt x="13123" y="11259"/>
                    <a:pt x="12900" y="11411"/>
                  </a:cubicBezTo>
                  <a:cubicBezTo>
                    <a:pt x="12847" y="11455"/>
                    <a:pt x="12793" y="11500"/>
                    <a:pt x="12749" y="11544"/>
                  </a:cubicBezTo>
                  <a:cubicBezTo>
                    <a:pt x="12802" y="11509"/>
                    <a:pt x="12865" y="11473"/>
                    <a:pt x="12927" y="11437"/>
                  </a:cubicBezTo>
                  <a:cubicBezTo>
                    <a:pt x="12954" y="11419"/>
                    <a:pt x="12990" y="11411"/>
                    <a:pt x="13025" y="11393"/>
                  </a:cubicBezTo>
                  <a:cubicBezTo>
                    <a:pt x="14283" y="10563"/>
                    <a:pt x="15684" y="10206"/>
                    <a:pt x="17156" y="10072"/>
                  </a:cubicBezTo>
                  <a:cubicBezTo>
                    <a:pt x="17209" y="10068"/>
                    <a:pt x="17296" y="10066"/>
                    <a:pt x="17370" y="10066"/>
                  </a:cubicBezTo>
                  <a:cubicBezTo>
                    <a:pt x="17443" y="10066"/>
                    <a:pt x="17504" y="10068"/>
                    <a:pt x="17504" y="10072"/>
                  </a:cubicBezTo>
                  <a:cubicBezTo>
                    <a:pt x="17495" y="10126"/>
                    <a:pt x="17468" y="10233"/>
                    <a:pt x="17459" y="10278"/>
                  </a:cubicBezTo>
                  <a:cubicBezTo>
                    <a:pt x="17299" y="10688"/>
                    <a:pt x="17379" y="11036"/>
                    <a:pt x="17700" y="11321"/>
                  </a:cubicBezTo>
                  <a:cubicBezTo>
                    <a:pt x="17878" y="11473"/>
                    <a:pt x="17932" y="11696"/>
                    <a:pt x="17985" y="11910"/>
                  </a:cubicBezTo>
                  <a:cubicBezTo>
                    <a:pt x="18149" y="12505"/>
                    <a:pt x="17980" y="12758"/>
                    <a:pt x="17412" y="12758"/>
                  </a:cubicBezTo>
                  <a:cubicBezTo>
                    <a:pt x="17392" y="12758"/>
                    <a:pt x="17372" y="12758"/>
                    <a:pt x="17352" y="12758"/>
                  </a:cubicBezTo>
                  <a:cubicBezTo>
                    <a:pt x="17263" y="12758"/>
                    <a:pt x="17183" y="12749"/>
                    <a:pt x="17093" y="12731"/>
                  </a:cubicBezTo>
                  <a:cubicBezTo>
                    <a:pt x="16861" y="12695"/>
                    <a:pt x="16621" y="12651"/>
                    <a:pt x="16380" y="12606"/>
                  </a:cubicBezTo>
                  <a:cubicBezTo>
                    <a:pt x="16311" y="12595"/>
                    <a:pt x="16243" y="12589"/>
                    <a:pt x="16177" y="12589"/>
                  </a:cubicBezTo>
                  <a:cubicBezTo>
                    <a:pt x="15919" y="12589"/>
                    <a:pt x="15686" y="12677"/>
                    <a:pt x="15488" y="12883"/>
                  </a:cubicBezTo>
                  <a:cubicBezTo>
                    <a:pt x="15282" y="13088"/>
                    <a:pt x="15059" y="13284"/>
                    <a:pt x="14836" y="13471"/>
                  </a:cubicBezTo>
                  <a:cubicBezTo>
                    <a:pt x="14381" y="13864"/>
                    <a:pt x="13864" y="14123"/>
                    <a:pt x="13275" y="14194"/>
                  </a:cubicBezTo>
                  <a:cubicBezTo>
                    <a:pt x="12776" y="14247"/>
                    <a:pt x="12303" y="14274"/>
                    <a:pt x="11741" y="14274"/>
                  </a:cubicBezTo>
                  <a:cubicBezTo>
                    <a:pt x="11589" y="14274"/>
                    <a:pt x="11259" y="14328"/>
                    <a:pt x="11107" y="14328"/>
                  </a:cubicBezTo>
                  <a:cubicBezTo>
                    <a:pt x="11107" y="14310"/>
                    <a:pt x="11366" y="14167"/>
                    <a:pt x="11669" y="14149"/>
                  </a:cubicBezTo>
                  <a:cubicBezTo>
                    <a:pt x="11776" y="14140"/>
                    <a:pt x="12437" y="14149"/>
                    <a:pt x="12811" y="14087"/>
                  </a:cubicBezTo>
                  <a:cubicBezTo>
                    <a:pt x="13231" y="14007"/>
                    <a:pt x="13721" y="13935"/>
                    <a:pt x="14096" y="13569"/>
                  </a:cubicBezTo>
                  <a:lnTo>
                    <a:pt x="14096" y="13569"/>
                  </a:lnTo>
                  <a:cubicBezTo>
                    <a:pt x="13618" y="13761"/>
                    <a:pt x="13126" y="13833"/>
                    <a:pt x="12624" y="13833"/>
                  </a:cubicBezTo>
                  <a:cubicBezTo>
                    <a:pt x="12424" y="13833"/>
                    <a:pt x="12221" y="13822"/>
                    <a:pt x="12017" y="13801"/>
                  </a:cubicBezTo>
                  <a:cubicBezTo>
                    <a:pt x="12089" y="13748"/>
                    <a:pt x="12481" y="13623"/>
                    <a:pt x="12570" y="13605"/>
                  </a:cubicBezTo>
                  <a:cubicBezTo>
                    <a:pt x="12999" y="13507"/>
                    <a:pt x="13123" y="13462"/>
                    <a:pt x="13561" y="13409"/>
                  </a:cubicBezTo>
                  <a:cubicBezTo>
                    <a:pt x="14212" y="13320"/>
                    <a:pt x="14774" y="13097"/>
                    <a:pt x="15211" y="12588"/>
                  </a:cubicBezTo>
                  <a:cubicBezTo>
                    <a:pt x="15300" y="12490"/>
                    <a:pt x="15407" y="12419"/>
                    <a:pt x="15505" y="12338"/>
                  </a:cubicBezTo>
                  <a:lnTo>
                    <a:pt x="15505" y="12338"/>
                  </a:lnTo>
                  <a:cubicBezTo>
                    <a:pt x="15372" y="12410"/>
                    <a:pt x="15220" y="12463"/>
                    <a:pt x="15113" y="12561"/>
                  </a:cubicBezTo>
                  <a:cubicBezTo>
                    <a:pt x="14667" y="12972"/>
                    <a:pt x="14140" y="13150"/>
                    <a:pt x="13543" y="13213"/>
                  </a:cubicBezTo>
                  <a:cubicBezTo>
                    <a:pt x="13070" y="13257"/>
                    <a:pt x="12597" y="13391"/>
                    <a:pt x="12133" y="13480"/>
                  </a:cubicBezTo>
                  <a:cubicBezTo>
                    <a:pt x="12017" y="13507"/>
                    <a:pt x="11901" y="13498"/>
                    <a:pt x="11794" y="13507"/>
                  </a:cubicBezTo>
                  <a:cubicBezTo>
                    <a:pt x="11794" y="13507"/>
                    <a:pt x="11794" y="13516"/>
                    <a:pt x="11803" y="13516"/>
                  </a:cubicBezTo>
                  <a:lnTo>
                    <a:pt x="11776" y="13516"/>
                  </a:lnTo>
                  <a:cubicBezTo>
                    <a:pt x="11785" y="13516"/>
                    <a:pt x="11785" y="13516"/>
                    <a:pt x="11794" y="13507"/>
                  </a:cubicBezTo>
                  <a:cubicBezTo>
                    <a:pt x="12106" y="13311"/>
                    <a:pt x="12410" y="13097"/>
                    <a:pt x="12731" y="12918"/>
                  </a:cubicBezTo>
                  <a:cubicBezTo>
                    <a:pt x="13912" y="12232"/>
                    <a:pt x="15152" y="11800"/>
                    <a:pt x="16495" y="11800"/>
                  </a:cubicBezTo>
                  <a:cubicBezTo>
                    <a:pt x="16724" y="11800"/>
                    <a:pt x="16956" y="11813"/>
                    <a:pt x="17191" y="11839"/>
                  </a:cubicBezTo>
                  <a:cubicBezTo>
                    <a:pt x="17276" y="11848"/>
                    <a:pt x="17363" y="11850"/>
                    <a:pt x="17457" y="11850"/>
                  </a:cubicBezTo>
                  <a:cubicBezTo>
                    <a:pt x="17551" y="11850"/>
                    <a:pt x="17651" y="11848"/>
                    <a:pt x="17762" y="11848"/>
                  </a:cubicBezTo>
                  <a:cubicBezTo>
                    <a:pt x="17700" y="11803"/>
                    <a:pt x="17682" y="11785"/>
                    <a:pt x="17664" y="11785"/>
                  </a:cubicBezTo>
                  <a:cubicBezTo>
                    <a:pt x="17177" y="11667"/>
                    <a:pt x="16695" y="11610"/>
                    <a:pt x="16219" y="11610"/>
                  </a:cubicBezTo>
                  <a:cubicBezTo>
                    <a:pt x="15398" y="11610"/>
                    <a:pt x="14592" y="11782"/>
                    <a:pt x="13801" y="12115"/>
                  </a:cubicBezTo>
                  <a:cubicBezTo>
                    <a:pt x="12793" y="12526"/>
                    <a:pt x="11723" y="13222"/>
                    <a:pt x="10920" y="13971"/>
                  </a:cubicBezTo>
                  <a:cubicBezTo>
                    <a:pt x="10915" y="13975"/>
                    <a:pt x="10912" y="13978"/>
                    <a:pt x="10911" y="13978"/>
                  </a:cubicBezTo>
                  <a:cubicBezTo>
                    <a:pt x="10890" y="13978"/>
                    <a:pt x="11521" y="13212"/>
                    <a:pt x="11910" y="12865"/>
                  </a:cubicBezTo>
                  <a:cubicBezTo>
                    <a:pt x="13150" y="11767"/>
                    <a:pt x="14595" y="11188"/>
                    <a:pt x="16210" y="11000"/>
                  </a:cubicBezTo>
                  <a:cubicBezTo>
                    <a:pt x="16317" y="10982"/>
                    <a:pt x="16424" y="10982"/>
                    <a:pt x="16531" y="10956"/>
                  </a:cubicBezTo>
                  <a:cubicBezTo>
                    <a:pt x="16629" y="10938"/>
                    <a:pt x="16719" y="10911"/>
                    <a:pt x="16808" y="10884"/>
                  </a:cubicBezTo>
                  <a:cubicBezTo>
                    <a:pt x="16610" y="10872"/>
                    <a:pt x="16415" y="10864"/>
                    <a:pt x="16221" y="10864"/>
                  </a:cubicBezTo>
                  <a:cubicBezTo>
                    <a:pt x="15845" y="10864"/>
                    <a:pt x="15475" y="10894"/>
                    <a:pt x="15104" y="10982"/>
                  </a:cubicBezTo>
                  <a:cubicBezTo>
                    <a:pt x="14355" y="11170"/>
                    <a:pt x="13596" y="11330"/>
                    <a:pt x="12954" y="11812"/>
                  </a:cubicBezTo>
                  <a:cubicBezTo>
                    <a:pt x="12437" y="12196"/>
                    <a:pt x="11910" y="12579"/>
                    <a:pt x="11446" y="13016"/>
                  </a:cubicBezTo>
                  <a:cubicBezTo>
                    <a:pt x="11012" y="13416"/>
                    <a:pt x="10215" y="14348"/>
                    <a:pt x="10181" y="14348"/>
                  </a:cubicBezTo>
                  <a:cubicBezTo>
                    <a:pt x="10180" y="14348"/>
                    <a:pt x="10179" y="14347"/>
                    <a:pt x="10180" y="14346"/>
                  </a:cubicBezTo>
                  <a:cubicBezTo>
                    <a:pt x="10340" y="14051"/>
                    <a:pt x="10465" y="13739"/>
                    <a:pt x="10661" y="13489"/>
                  </a:cubicBezTo>
                  <a:cubicBezTo>
                    <a:pt x="11732" y="12142"/>
                    <a:pt x="13088" y="10608"/>
                    <a:pt x="14453" y="9555"/>
                  </a:cubicBezTo>
                  <a:lnTo>
                    <a:pt x="14453" y="9555"/>
                  </a:lnTo>
                  <a:cubicBezTo>
                    <a:pt x="14292" y="9626"/>
                    <a:pt x="13882" y="9903"/>
                    <a:pt x="13748" y="10001"/>
                  </a:cubicBezTo>
                  <a:cubicBezTo>
                    <a:pt x="13025" y="10527"/>
                    <a:pt x="12428" y="11179"/>
                    <a:pt x="11839" y="11848"/>
                  </a:cubicBezTo>
                  <a:cubicBezTo>
                    <a:pt x="11429" y="12311"/>
                    <a:pt x="10904" y="12863"/>
                    <a:pt x="10494" y="13326"/>
                  </a:cubicBezTo>
                  <a:lnTo>
                    <a:pt x="10494" y="13326"/>
                  </a:lnTo>
                  <a:cubicBezTo>
                    <a:pt x="10522" y="13268"/>
                    <a:pt x="10627" y="13047"/>
                    <a:pt x="10661" y="12998"/>
                  </a:cubicBezTo>
                  <a:cubicBezTo>
                    <a:pt x="11866" y="11188"/>
                    <a:pt x="13364" y="9680"/>
                    <a:pt x="15149" y="8476"/>
                  </a:cubicBezTo>
                  <a:cubicBezTo>
                    <a:pt x="15666" y="8128"/>
                    <a:pt x="16219" y="7869"/>
                    <a:pt x="16835" y="7753"/>
                  </a:cubicBezTo>
                  <a:cubicBezTo>
                    <a:pt x="16960" y="7726"/>
                    <a:pt x="17084" y="7673"/>
                    <a:pt x="17209" y="7637"/>
                  </a:cubicBezTo>
                  <a:lnTo>
                    <a:pt x="17209" y="7637"/>
                  </a:lnTo>
                  <a:cubicBezTo>
                    <a:pt x="16219" y="7664"/>
                    <a:pt x="15925" y="7753"/>
                    <a:pt x="15149" y="8217"/>
                  </a:cubicBezTo>
                  <a:cubicBezTo>
                    <a:pt x="14934" y="8342"/>
                    <a:pt x="14729" y="8476"/>
                    <a:pt x="14533" y="8609"/>
                  </a:cubicBezTo>
                  <a:cubicBezTo>
                    <a:pt x="13016" y="9689"/>
                    <a:pt x="11723" y="11009"/>
                    <a:pt x="10643" y="12561"/>
                  </a:cubicBezTo>
                  <a:cubicBezTo>
                    <a:pt x="10581" y="12642"/>
                    <a:pt x="10510" y="12731"/>
                    <a:pt x="10447" y="12811"/>
                  </a:cubicBezTo>
                  <a:cubicBezTo>
                    <a:pt x="10572" y="12142"/>
                    <a:pt x="10902" y="11598"/>
                    <a:pt x="11313" y="11107"/>
                  </a:cubicBezTo>
                  <a:cubicBezTo>
                    <a:pt x="11839" y="10492"/>
                    <a:pt x="12392" y="9903"/>
                    <a:pt x="12945" y="9323"/>
                  </a:cubicBezTo>
                  <a:cubicBezTo>
                    <a:pt x="13498" y="8743"/>
                    <a:pt x="14007" y="8137"/>
                    <a:pt x="14346" y="7396"/>
                  </a:cubicBezTo>
                  <a:cubicBezTo>
                    <a:pt x="14363" y="7343"/>
                    <a:pt x="14408" y="7298"/>
                    <a:pt x="14444" y="7236"/>
                  </a:cubicBezTo>
                  <a:cubicBezTo>
                    <a:pt x="14549" y="7519"/>
                    <a:pt x="14645" y="7632"/>
                    <a:pt x="14832" y="7632"/>
                  </a:cubicBezTo>
                  <a:cubicBezTo>
                    <a:pt x="14898" y="7632"/>
                    <a:pt x="14975" y="7618"/>
                    <a:pt x="15068" y="7592"/>
                  </a:cubicBezTo>
                  <a:cubicBezTo>
                    <a:pt x="15175" y="7566"/>
                    <a:pt x="15273" y="7512"/>
                    <a:pt x="15372" y="7476"/>
                  </a:cubicBezTo>
                  <a:cubicBezTo>
                    <a:pt x="15586" y="7396"/>
                    <a:pt x="15800" y="7307"/>
                    <a:pt x="16023" y="7236"/>
                  </a:cubicBezTo>
                  <a:cubicBezTo>
                    <a:pt x="16315" y="7149"/>
                    <a:pt x="16605" y="7102"/>
                    <a:pt x="16891" y="7102"/>
                  </a:cubicBezTo>
                  <a:close/>
                  <a:moveTo>
                    <a:pt x="8225" y="14738"/>
                  </a:moveTo>
                  <a:lnTo>
                    <a:pt x="8225" y="14738"/>
                  </a:lnTo>
                  <a:cubicBezTo>
                    <a:pt x="8217" y="14738"/>
                    <a:pt x="8208" y="14747"/>
                    <a:pt x="8208" y="14747"/>
                  </a:cubicBezTo>
                  <a:cubicBezTo>
                    <a:pt x="8207" y="14747"/>
                    <a:pt x="8206" y="14746"/>
                    <a:pt x="8204" y="14746"/>
                  </a:cubicBezTo>
                  <a:lnTo>
                    <a:pt x="8204" y="14746"/>
                  </a:lnTo>
                  <a:cubicBezTo>
                    <a:pt x="8211" y="14744"/>
                    <a:pt x="8218" y="14738"/>
                    <a:pt x="8225" y="14738"/>
                  </a:cubicBezTo>
                  <a:close/>
                  <a:moveTo>
                    <a:pt x="10662" y="14738"/>
                  </a:moveTo>
                  <a:lnTo>
                    <a:pt x="10662" y="14738"/>
                  </a:lnTo>
                  <a:cubicBezTo>
                    <a:pt x="10669" y="14738"/>
                    <a:pt x="10677" y="14745"/>
                    <a:pt x="10690" y="14747"/>
                  </a:cubicBezTo>
                  <a:lnTo>
                    <a:pt x="10690" y="14747"/>
                  </a:lnTo>
                  <a:cubicBezTo>
                    <a:pt x="10689" y="14747"/>
                    <a:pt x="10689" y="14747"/>
                    <a:pt x="10688" y="14747"/>
                  </a:cubicBezTo>
                  <a:cubicBezTo>
                    <a:pt x="10679" y="14747"/>
                    <a:pt x="10670" y="14738"/>
                    <a:pt x="10662" y="14738"/>
                  </a:cubicBezTo>
                  <a:close/>
                  <a:moveTo>
                    <a:pt x="5603" y="15327"/>
                  </a:moveTo>
                  <a:lnTo>
                    <a:pt x="5603" y="15327"/>
                  </a:lnTo>
                  <a:cubicBezTo>
                    <a:pt x="5567" y="15541"/>
                    <a:pt x="5460" y="15550"/>
                    <a:pt x="5335" y="15550"/>
                  </a:cubicBezTo>
                  <a:cubicBezTo>
                    <a:pt x="5416" y="15487"/>
                    <a:pt x="5487" y="15425"/>
                    <a:pt x="5603" y="15327"/>
                  </a:cubicBezTo>
                  <a:close/>
                  <a:moveTo>
                    <a:pt x="13284" y="15327"/>
                  </a:moveTo>
                  <a:lnTo>
                    <a:pt x="13284" y="15327"/>
                  </a:lnTo>
                  <a:cubicBezTo>
                    <a:pt x="13400" y="15425"/>
                    <a:pt x="13480" y="15487"/>
                    <a:pt x="13552" y="15550"/>
                  </a:cubicBezTo>
                  <a:cubicBezTo>
                    <a:pt x="13436" y="15550"/>
                    <a:pt x="13320" y="15541"/>
                    <a:pt x="13284" y="15327"/>
                  </a:cubicBezTo>
                  <a:close/>
                  <a:moveTo>
                    <a:pt x="4542" y="14114"/>
                  </a:moveTo>
                  <a:cubicBezTo>
                    <a:pt x="4738" y="14114"/>
                    <a:pt x="4927" y="14225"/>
                    <a:pt x="5139" y="14328"/>
                  </a:cubicBezTo>
                  <a:cubicBezTo>
                    <a:pt x="4693" y="14560"/>
                    <a:pt x="4256" y="14613"/>
                    <a:pt x="3810" y="14631"/>
                  </a:cubicBezTo>
                  <a:cubicBezTo>
                    <a:pt x="3954" y="14681"/>
                    <a:pt x="4098" y="14698"/>
                    <a:pt x="4241" y="14698"/>
                  </a:cubicBezTo>
                  <a:cubicBezTo>
                    <a:pt x="4532" y="14698"/>
                    <a:pt x="4823" y="14628"/>
                    <a:pt x="5121" y="14622"/>
                  </a:cubicBezTo>
                  <a:lnTo>
                    <a:pt x="5121" y="14622"/>
                  </a:lnTo>
                  <a:cubicBezTo>
                    <a:pt x="4979" y="14774"/>
                    <a:pt x="4800" y="14854"/>
                    <a:pt x="4622" y="14908"/>
                  </a:cubicBezTo>
                  <a:cubicBezTo>
                    <a:pt x="4443" y="14961"/>
                    <a:pt x="4247" y="14997"/>
                    <a:pt x="4060" y="14997"/>
                  </a:cubicBezTo>
                  <a:cubicBezTo>
                    <a:pt x="3863" y="14988"/>
                    <a:pt x="3667" y="14925"/>
                    <a:pt x="3462" y="14908"/>
                  </a:cubicBezTo>
                  <a:lnTo>
                    <a:pt x="3462" y="14908"/>
                  </a:lnTo>
                  <a:cubicBezTo>
                    <a:pt x="3776" y="15055"/>
                    <a:pt x="4090" y="15131"/>
                    <a:pt x="4405" y="15131"/>
                  </a:cubicBezTo>
                  <a:cubicBezTo>
                    <a:pt x="4681" y="15131"/>
                    <a:pt x="4958" y="15073"/>
                    <a:pt x="5237" y="14952"/>
                  </a:cubicBezTo>
                  <a:lnTo>
                    <a:pt x="5237" y="14952"/>
                  </a:lnTo>
                  <a:cubicBezTo>
                    <a:pt x="5184" y="15024"/>
                    <a:pt x="5139" y="15104"/>
                    <a:pt x="5077" y="15140"/>
                  </a:cubicBezTo>
                  <a:cubicBezTo>
                    <a:pt x="4821" y="15280"/>
                    <a:pt x="4516" y="15342"/>
                    <a:pt x="4215" y="15342"/>
                  </a:cubicBezTo>
                  <a:cubicBezTo>
                    <a:pt x="4001" y="15342"/>
                    <a:pt x="3788" y="15311"/>
                    <a:pt x="3596" y="15255"/>
                  </a:cubicBezTo>
                  <a:cubicBezTo>
                    <a:pt x="3355" y="15184"/>
                    <a:pt x="3230" y="15148"/>
                    <a:pt x="2953" y="15015"/>
                  </a:cubicBezTo>
                  <a:lnTo>
                    <a:pt x="2953" y="15015"/>
                  </a:lnTo>
                  <a:cubicBezTo>
                    <a:pt x="3168" y="15247"/>
                    <a:pt x="3542" y="15443"/>
                    <a:pt x="3953" y="15487"/>
                  </a:cubicBezTo>
                  <a:cubicBezTo>
                    <a:pt x="4052" y="15498"/>
                    <a:pt x="4152" y="15501"/>
                    <a:pt x="4253" y="15501"/>
                  </a:cubicBezTo>
                  <a:cubicBezTo>
                    <a:pt x="4505" y="15501"/>
                    <a:pt x="4762" y="15479"/>
                    <a:pt x="5023" y="15479"/>
                  </a:cubicBezTo>
                  <a:cubicBezTo>
                    <a:pt x="4836" y="15661"/>
                    <a:pt x="4584" y="15743"/>
                    <a:pt x="4312" y="15743"/>
                  </a:cubicBezTo>
                  <a:cubicBezTo>
                    <a:pt x="4131" y="15743"/>
                    <a:pt x="3942" y="15707"/>
                    <a:pt x="3756" y="15639"/>
                  </a:cubicBezTo>
                  <a:lnTo>
                    <a:pt x="3756" y="15639"/>
                  </a:lnTo>
                  <a:cubicBezTo>
                    <a:pt x="3946" y="15845"/>
                    <a:pt x="4142" y="15898"/>
                    <a:pt x="4325" y="15898"/>
                  </a:cubicBezTo>
                  <a:cubicBezTo>
                    <a:pt x="4436" y="15898"/>
                    <a:pt x="4542" y="15879"/>
                    <a:pt x="4640" y="15862"/>
                  </a:cubicBezTo>
                  <a:cubicBezTo>
                    <a:pt x="4714" y="15846"/>
                    <a:pt x="4793" y="15843"/>
                    <a:pt x="4870" y="15843"/>
                  </a:cubicBezTo>
                  <a:cubicBezTo>
                    <a:pt x="4922" y="15843"/>
                    <a:pt x="4973" y="15844"/>
                    <a:pt x="5023" y="15844"/>
                  </a:cubicBezTo>
                  <a:cubicBezTo>
                    <a:pt x="4979" y="15862"/>
                    <a:pt x="4925" y="15880"/>
                    <a:pt x="4889" y="15907"/>
                  </a:cubicBezTo>
                  <a:cubicBezTo>
                    <a:pt x="4691" y="16035"/>
                    <a:pt x="4494" y="16094"/>
                    <a:pt x="4300" y="16094"/>
                  </a:cubicBezTo>
                  <a:cubicBezTo>
                    <a:pt x="4074" y="16094"/>
                    <a:pt x="3852" y="16015"/>
                    <a:pt x="3631" y="15871"/>
                  </a:cubicBezTo>
                  <a:cubicBezTo>
                    <a:pt x="3212" y="15603"/>
                    <a:pt x="2793" y="15327"/>
                    <a:pt x="2383" y="15050"/>
                  </a:cubicBezTo>
                  <a:cubicBezTo>
                    <a:pt x="2347" y="15032"/>
                    <a:pt x="2320" y="14988"/>
                    <a:pt x="2267" y="14934"/>
                  </a:cubicBezTo>
                  <a:cubicBezTo>
                    <a:pt x="2472" y="14685"/>
                    <a:pt x="2730" y="14560"/>
                    <a:pt x="3007" y="14488"/>
                  </a:cubicBezTo>
                  <a:cubicBezTo>
                    <a:pt x="3284" y="14417"/>
                    <a:pt x="3578" y="14381"/>
                    <a:pt x="3855" y="14328"/>
                  </a:cubicBezTo>
                  <a:cubicBezTo>
                    <a:pt x="3979" y="14301"/>
                    <a:pt x="4113" y="14310"/>
                    <a:pt x="4202" y="14238"/>
                  </a:cubicBezTo>
                  <a:cubicBezTo>
                    <a:pt x="4321" y="14149"/>
                    <a:pt x="4432" y="14114"/>
                    <a:pt x="4542" y="14114"/>
                  </a:cubicBezTo>
                  <a:close/>
                  <a:moveTo>
                    <a:pt x="14346" y="14114"/>
                  </a:moveTo>
                  <a:cubicBezTo>
                    <a:pt x="14455" y="14114"/>
                    <a:pt x="14566" y="14149"/>
                    <a:pt x="14685" y="14238"/>
                  </a:cubicBezTo>
                  <a:cubicBezTo>
                    <a:pt x="14774" y="14310"/>
                    <a:pt x="14917" y="14301"/>
                    <a:pt x="15033" y="14328"/>
                  </a:cubicBezTo>
                  <a:cubicBezTo>
                    <a:pt x="15318" y="14381"/>
                    <a:pt x="15604" y="14417"/>
                    <a:pt x="15889" y="14488"/>
                  </a:cubicBezTo>
                  <a:cubicBezTo>
                    <a:pt x="16166" y="14560"/>
                    <a:pt x="16424" y="14685"/>
                    <a:pt x="16621" y="14934"/>
                  </a:cubicBezTo>
                  <a:cubicBezTo>
                    <a:pt x="16576" y="14988"/>
                    <a:pt x="16549" y="15032"/>
                    <a:pt x="16513" y="15050"/>
                  </a:cubicBezTo>
                  <a:cubicBezTo>
                    <a:pt x="16094" y="15327"/>
                    <a:pt x="15684" y="15603"/>
                    <a:pt x="15265" y="15871"/>
                  </a:cubicBezTo>
                  <a:cubicBezTo>
                    <a:pt x="15044" y="16015"/>
                    <a:pt x="14822" y="16094"/>
                    <a:pt x="14596" y="16094"/>
                  </a:cubicBezTo>
                  <a:cubicBezTo>
                    <a:pt x="14402" y="16094"/>
                    <a:pt x="14205" y="16035"/>
                    <a:pt x="14007" y="15907"/>
                  </a:cubicBezTo>
                  <a:cubicBezTo>
                    <a:pt x="13962" y="15880"/>
                    <a:pt x="13917" y="15862"/>
                    <a:pt x="13864" y="15844"/>
                  </a:cubicBezTo>
                  <a:cubicBezTo>
                    <a:pt x="13917" y="15844"/>
                    <a:pt x="13971" y="15843"/>
                    <a:pt x="14024" y="15843"/>
                  </a:cubicBezTo>
                  <a:cubicBezTo>
                    <a:pt x="14103" y="15843"/>
                    <a:pt x="14182" y="15846"/>
                    <a:pt x="14256" y="15862"/>
                  </a:cubicBezTo>
                  <a:cubicBezTo>
                    <a:pt x="14350" y="15879"/>
                    <a:pt x="14456" y="15898"/>
                    <a:pt x="14566" y="15898"/>
                  </a:cubicBezTo>
                  <a:cubicBezTo>
                    <a:pt x="14749" y="15898"/>
                    <a:pt x="14947" y="15845"/>
                    <a:pt x="15131" y="15639"/>
                  </a:cubicBezTo>
                  <a:lnTo>
                    <a:pt x="15131" y="15639"/>
                  </a:lnTo>
                  <a:cubicBezTo>
                    <a:pt x="14946" y="15707"/>
                    <a:pt x="14757" y="15743"/>
                    <a:pt x="14579" y="15743"/>
                  </a:cubicBezTo>
                  <a:cubicBezTo>
                    <a:pt x="14309" y="15743"/>
                    <a:pt x="14060" y="15661"/>
                    <a:pt x="13873" y="15479"/>
                  </a:cubicBezTo>
                  <a:cubicBezTo>
                    <a:pt x="14128" y="15479"/>
                    <a:pt x="14383" y="15501"/>
                    <a:pt x="14634" y="15501"/>
                  </a:cubicBezTo>
                  <a:cubicBezTo>
                    <a:pt x="14735" y="15501"/>
                    <a:pt x="14835" y="15498"/>
                    <a:pt x="14934" y="15487"/>
                  </a:cubicBezTo>
                  <a:cubicBezTo>
                    <a:pt x="15354" y="15443"/>
                    <a:pt x="15719" y="15247"/>
                    <a:pt x="15943" y="15015"/>
                  </a:cubicBezTo>
                  <a:lnTo>
                    <a:pt x="15943" y="15015"/>
                  </a:lnTo>
                  <a:cubicBezTo>
                    <a:pt x="15666" y="15148"/>
                    <a:pt x="15541" y="15184"/>
                    <a:pt x="15300" y="15255"/>
                  </a:cubicBezTo>
                  <a:cubicBezTo>
                    <a:pt x="15104" y="15311"/>
                    <a:pt x="14891" y="15342"/>
                    <a:pt x="14678" y="15342"/>
                  </a:cubicBezTo>
                  <a:cubicBezTo>
                    <a:pt x="14377" y="15342"/>
                    <a:pt x="14075" y="15280"/>
                    <a:pt x="13819" y="15140"/>
                  </a:cubicBezTo>
                  <a:cubicBezTo>
                    <a:pt x="13748" y="15104"/>
                    <a:pt x="13712" y="15024"/>
                    <a:pt x="13659" y="14952"/>
                  </a:cubicBezTo>
                  <a:lnTo>
                    <a:pt x="13659" y="14952"/>
                  </a:lnTo>
                  <a:cubicBezTo>
                    <a:pt x="13938" y="15073"/>
                    <a:pt x="14215" y="15131"/>
                    <a:pt x="14490" y="15131"/>
                  </a:cubicBezTo>
                  <a:cubicBezTo>
                    <a:pt x="14804" y="15131"/>
                    <a:pt x="15116" y="15055"/>
                    <a:pt x="15425" y="14908"/>
                  </a:cubicBezTo>
                  <a:lnTo>
                    <a:pt x="15425" y="14908"/>
                  </a:lnTo>
                  <a:cubicBezTo>
                    <a:pt x="15229" y="14925"/>
                    <a:pt x="15033" y="14988"/>
                    <a:pt x="14827" y="14997"/>
                  </a:cubicBezTo>
                  <a:cubicBezTo>
                    <a:pt x="14649" y="14997"/>
                    <a:pt x="14453" y="14961"/>
                    <a:pt x="14274" y="14908"/>
                  </a:cubicBezTo>
                  <a:cubicBezTo>
                    <a:pt x="14087" y="14854"/>
                    <a:pt x="13909" y="14774"/>
                    <a:pt x="13775" y="14622"/>
                  </a:cubicBezTo>
                  <a:lnTo>
                    <a:pt x="13775" y="14622"/>
                  </a:lnTo>
                  <a:cubicBezTo>
                    <a:pt x="14074" y="14628"/>
                    <a:pt x="14364" y="14698"/>
                    <a:pt x="14655" y="14698"/>
                  </a:cubicBezTo>
                  <a:cubicBezTo>
                    <a:pt x="14798" y="14698"/>
                    <a:pt x="14942" y="14681"/>
                    <a:pt x="15086" y="14631"/>
                  </a:cubicBezTo>
                  <a:cubicBezTo>
                    <a:pt x="14631" y="14613"/>
                    <a:pt x="14194" y="14560"/>
                    <a:pt x="13757" y="14328"/>
                  </a:cubicBezTo>
                  <a:cubicBezTo>
                    <a:pt x="13963" y="14225"/>
                    <a:pt x="14150" y="14114"/>
                    <a:pt x="14346" y="14114"/>
                  </a:cubicBezTo>
                  <a:close/>
                  <a:moveTo>
                    <a:pt x="7034" y="14504"/>
                  </a:moveTo>
                  <a:cubicBezTo>
                    <a:pt x="7062" y="14504"/>
                    <a:pt x="7091" y="14505"/>
                    <a:pt x="7120" y="14506"/>
                  </a:cubicBezTo>
                  <a:cubicBezTo>
                    <a:pt x="7423" y="14515"/>
                    <a:pt x="7717" y="14542"/>
                    <a:pt x="8012" y="14586"/>
                  </a:cubicBezTo>
                  <a:cubicBezTo>
                    <a:pt x="8083" y="14595"/>
                    <a:pt x="8216" y="14586"/>
                    <a:pt x="8199" y="14745"/>
                  </a:cubicBezTo>
                  <a:lnTo>
                    <a:pt x="8199" y="14745"/>
                  </a:lnTo>
                  <a:cubicBezTo>
                    <a:pt x="8183" y="14741"/>
                    <a:pt x="8169" y="14739"/>
                    <a:pt x="8157" y="14739"/>
                  </a:cubicBezTo>
                  <a:cubicBezTo>
                    <a:pt x="8103" y="14739"/>
                    <a:pt x="8098" y="14778"/>
                    <a:pt x="8154" y="14827"/>
                  </a:cubicBezTo>
                  <a:cubicBezTo>
                    <a:pt x="8270" y="14925"/>
                    <a:pt x="8404" y="14997"/>
                    <a:pt x="8502" y="15140"/>
                  </a:cubicBezTo>
                  <a:cubicBezTo>
                    <a:pt x="8386" y="15113"/>
                    <a:pt x="8262" y="15086"/>
                    <a:pt x="8137" y="15059"/>
                  </a:cubicBezTo>
                  <a:cubicBezTo>
                    <a:pt x="8003" y="15031"/>
                    <a:pt x="7873" y="15016"/>
                    <a:pt x="7748" y="15016"/>
                  </a:cubicBezTo>
                  <a:cubicBezTo>
                    <a:pt x="7288" y="15016"/>
                    <a:pt x="6885" y="15209"/>
                    <a:pt x="6549" y="15594"/>
                  </a:cubicBezTo>
                  <a:cubicBezTo>
                    <a:pt x="6272" y="15907"/>
                    <a:pt x="6210" y="16281"/>
                    <a:pt x="6245" y="16683"/>
                  </a:cubicBezTo>
                  <a:cubicBezTo>
                    <a:pt x="6058" y="16496"/>
                    <a:pt x="6085" y="16264"/>
                    <a:pt x="6129" y="16041"/>
                  </a:cubicBezTo>
                  <a:cubicBezTo>
                    <a:pt x="6201" y="15594"/>
                    <a:pt x="6424" y="15220"/>
                    <a:pt x="6790" y="14988"/>
                  </a:cubicBezTo>
                  <a:cubicBezTo>
                    <a:pt x="6968" y="14872"/>
                    <a:pt x="7155" y="14836"/>
                    <a:pt x="7378" y="14756"/>
                  </a:cubicBezTo>
                  <a:cubicBezTo>
                    <a:pt x="7350" y="14754"/>
                    <a:pt x="7323" y="14754"/>
                    <a:pt x="7295" y="14754"/>
                  </a:cubicBezTo>
                  <a:cubicBezTo>
                    <a:pt x="6631" y="14754"/>
                    <a:pt x="6122" y="15172"/>
                    <a:pt x="5933" y="16165"/>
                  </a:cubicBezTo>
                  <a:cubicBezTo>
                    <a:pt x="5817" y="15675"/>
                    <a:pt x="6156" y="15229"/>
                    <a:pt x="6245" y="14988"/>
                  </a:cubicBezTo>
                  <a:lnTo>
                    <a:pt x="6245" y="14988"/>
                  </a:lnTo>
                  <a:cubicBezTo>
                    <a:pt x="6129" y="15077"/>
                    <a:pt x="5933" y="15309"/>
                    <a:pt x="5826" y="15389"/>
                  </a:cubicBezTo>
                  <a:cubicBezTo>
                    <a:pt x="6065" y="14784"/>
                    <a:pt x="6426" y="14504"/>
                    <a:pt x="7034" y="14504"/>
                  </a:cubicBezTo>
                  <a:close/>
                  <a:moveTo>
                    <a:pt x="11853" y="14504"/>
                  </a:moveTo>
                  <a:cubicBezTo>
                    <a:pt x="12462" y="14504"/>
                    <a:pt x="12831" y="14784"/>
                    <a:pt x="13061" y="15389"/>
                  </a:cubicBezTo>
                  <a:cubicBezTo>
                    <a:pt x="12954" y="15309"/>
                    <a:pt x="12767" y="15077"/>
                    <a:pt x="12651" y="14988"/>
                  </a:cubicBezTo>
                  <a:lnTo>
                    <a:pt x="12651" y="14988"/>
                  </a:lnTo>
                  <a:cubicBezTo>
                    <a:pt x="12740" y="15229"/>
                    <a:pt x="13079" y="15675"/>
                    <a:pt x="12954" y="16165"/>
                  </a:cubicBezTo>
                  <a:cubicBezTo>
                    <a:pt x="12765" y="15172"/>
                    <a:pt x="12256" y="14754"/>
                    <a:pt x="11600" y="14754"/>
                  </a:cubicBezTo>
                  <a:cubicBezTo>
                    <a:pt x="11573" y="14754"/>
                    <a:pt x="11545" y="14754"/>
                    <a:pt x="11518" y="14756"/>
                  </a:cubicBezTo>
                  <a:cubicBezTo>
                    <a:pt x="11732" y="14836"/>
                    <a:pt x="11928" y="14872"/>
                    <a:pt x="12106" y="14988"/>
                  </a:cubicBezTo>
                  <a:cubicBezTo>
                    <a:pt x="12472" y="15220"/>
                    <a:pt x="12695" y="15594"/>
                    <a:pt x="12767" y="16041"/>
                  </a:cubicBezTo>
                  <a:cubicBezTo>
                    <a:pt x="12802" y="16264"/>
                    <a:pt x="12829" y="16496"/>
                    <a:pt x="12651" y="16683"/>
                  </a:cubicBezTo>
                  <a:cubicBezTo>
                    <a:pt x="12686" y="16281"/>
                    <a:pt x="12624" y="15907"/>
                    <a:pt x="12347" y="15594"/>
                  </a:cubicBezTo>
                  <a:cubicBezTo>
                    <a:pt x="12004" y="15209"/>
                    <a:pt x="11605" y="15016"/>
                    <a:pt x="11143" y="15016"/>
                  </a:cubicBezTo>
                  <a:cubicBezTo>
                    <a:pt x="11017" y="15016"/>
                    <a:pt x="10886" y="15031"/>
                    <a:pt x="10750" y="15059"/>
                  </a:cubicBezTo>
                  <a:cubicBezTo>
                    <a:pt x="10635" y="15086"/>
                    <a:pt x="10510" y="15113"/>
                    <a:pt x="10385" y="15140"/>
                  </a:cubicBezTo>
                  <a:cubicBezTo>
                    <a:pt x="10492" y="14997"/>
                    <a:pt x="10626" y="14925"/>
                    <a:pt x="10742" y="14827"/>
                  </a:cubicBezTo>
                  <a:cubicBezTo>
                    <a:pt x="10798" y="14778"/>
                    <a:pt x="10793" y="14739"/>
                    <a:pt x="10739" y="14739"/>
                  </a:cubicBezTo>
                  <a:cubicBezTo>
                    <a:pt x="10727" y="14739"/>
                    <a:pt x="10713" y="14741"/>
                    <a:pt x="10697" y="14745"/>
                  </a:cubicBezTo>
                  <a:lnTo>
                    <a:pt x="10697" y="14745"/>
                  </a:lnTo>
                  <a:cubicBezTo>
                    <a:pt x="10671" y="14586"/>
                    <a:pt x="10804" y="14595"/>
                    <a:pt x="10884" y="14586"/>
                  </a:cubicBezTo>
                  <a:cubicBezTo>
                    <a:pt x="11179" y="14542"/>
                    <a:pt x="11473" y="14515"/>
                    <a:pt x="11767" y="14506"/>
                  </a:cubicBezTo>
                  <a:cubicBezTo>
                    <a:pt x="11796" y="14505"/>
                    <a:pt x="11825" y="14504"/>
                    <a:pt x="11853" y="14504"/>
                  </a:cubicBezTo>
                  <a:close/>
                  <a:moveTo>
                    <a:pt x="7767" y="15252"/>
                  </a:moveTo>
                  <a:cubicBezTo>
                    <a:pt x="8091" y="15252"/>
                    <a:pt x="8421" y="15361"/>
                    <a:pt x="8699" y="15594"/>
                  </a:cubicBezTo>
                  <a:cubicBezTo>
                    <a:pt x="8611" y="15577"/>
                    <a:pt x="8529" y="15569"/>
                    <a:pt x="8453" y="15569"/>
                  </a:cubicBezTo>
                  <a:cubicBezTo>
                    <a:pt x="7913" y="15569"/>
                    <a:pt x="7673" y="15960"/>
                    <a:pt x="7673" y="15960"/>
                  </a:cubicBezTo>
                  <a:cubicBezTo>
                    <a:pt x="7726" y="15755"/>
                    <a:pt x="7833" y="15719"/>
                    <a:pt x="7896" y="15594"/>
                  </a:cubicBezTo>
                  <a:lnTo>
                    <a:pt x="7896" y="15594"/>
                  </a:lnTo>
                  <a:cubicBezTo>
                    <a:pt x="7557" y="15639"/>
                    <a:pt x="7271" y="15916"/>
                    <a:pt x="7200" y="16281"/>
                  </a:cubicBezTo>
                  <a:cubicBezTo>
                    <a:pt x="7137" y="16611"/>
                    <a:pt x="7253" y="17075"/>
                    <a:pt x="7262" y="17084"/>
                  </a:cubicBezTo>
                  <a:cubicBezTo>
                    <a:pt x="7245" y="17084"/>
                    <a:pt x="7004" y="16826"/>
                    <a:pt x="7039" y="16317"/>
                  </a:cubicBezTo>
                  <a:cubicBezTo>
                    <a:pt x="7057" y="16049"/>
                    <a:pt x="7137" y="15925"/>
                    <a:pt x="7289" y="15728"/>
                  </a:cubicBezTo>
                  <a:lnTo>
                    <a:pt x="7289" y="15728"/>
                  </a:lnTo>
                  <a:cubicBezTo>
                    <a:pt x="6906" y="15933"/>
                    <a:pt x="6665" y="16451"/>
                    <a:pt x="6807" y="16915"/>
                  </a:cubicBezTo>
                  <a:cubicBezTo>
                    <a:pt x="6925" y="17332"/>
                    <a:pt x="7203" y="17485"/>
                    <a:pt x="7645" y="17485"/>
                  </a:cubicBezTo>
                  <a:cubicBezTo>
                    <a:pt x="7705" y="17485"/>
                    <a:pt x="7768" y="17482"/>
                    <a:pt x="7833" y="17477"/>
                  </a:cubicBezTo>
                  <a:lnTo>
                    <a:pt x="7833" y="17477"/>
                  </a:lnTo>
                  <a:cubicBezTo>
                    <a:pt x="7749" y="17603"/>
                    <a:pt x="7612" y="17657"/>
                    <a:pt x="7457" y="17657"/>
                  </a:cubicBezTo>
                  <a:cubicBezTo>
                    <a:pt x="7216" y="17657"/>
                    <a:pt x="6931" y="17526"/>
                    <a:pt x="6736" y="17325"/>
                  </a:cubicBezTo>
                  <a:cubicBezTo>
                    <a:pt x="6486" y="17066"/>
                    <a:pt x="6343" y="16388"/>
                    <a:pt x="6495" y="16058"/>
                  </a:cubicBezTo>
                  <a:cubicBezTo>
                    <a:pt x="6728" y="15544"/>
                    <a:pt x="7238" y="15252"/>
                    <a:pt x="7767" y="15252"/>
                  </a:cubicBezTo>
                  <a:close/>
                  <a:moveTo>
                    <a:pt x="11122" y="15252"/>
                  </a:moveTo>
                  <a:cubicBezTo>
                    <a:pt x="11654" y="15252"/>
                    <a:pt x="12168" y="15544"/>
                    <a:pt x="12401" y="16058"/>
                  </a:cubicBezTo>
                  <a:cubicBezTo>
                    <a:pt x="12553" y="16388"/>
                    <a:pt x="12410" y="17066"/>
                    <a:pt x="12160" y="17325"/>
                  </a:cubicBezTo>
                  <a:cubicBezTo>
                    <a:pt x="11965" y="17526"/>
                    <a:pt x="11677" y="17657"/>
                    <a:pt x="11435" y="17657"/>
                  </a:cubicBezTo>
                  <a:cubicBezTo>
                    <a:pt x="11280" y="17657"/>
                    <a:pt x="11143" y="17603"/>
                    <a:pt x="11063" y="17477"/>
                  </a:cubicBezTo>
                  <a:lnTo>
                    <a:pt x="11063" y="17477"/>
                  </a:lnTo>
                  <a:cubicBezTo>
                    <a:pt x="11128" y="17482"/>
                    <a:pt x="11191" y="17485"/>
                    <a:pt x="11250" y="17485"/>
                  </a:cubicBezTo>
                  <a:cubicBezTo>
                    <a:pt x="11692" y="17485"/>
                    <a:pt x="11963" y="17332"/>
                    <a:pt x="12089" y="16915"/>
                  </a:cubicBezTo>
                  <a:cubicBezTo>
                    <a:pt x="12222" y="16451"/>
                    <a:pt x="11990" y="15933"/>
                    <a:pt x="11598" y="15728"/>
                  </a:cubicBezTo>
                  <a:lnTo>
                    <a:pt x="11598" y="15728"/>
                  </a:lnTo>
                  <a:cubicBezTo>
                    <a:pt x="11759" y="15925"/>
                    <a:pt x="11839" y="16049"/>
                    <a:pt x="11857" y="16317"/>
                  </a:cubicBezTo>
                  <a:cubicBezTo>
                    <a:pt x="11892" y="16826"/>
                    <a:pt x="11652" y="17084"/>
                    <a:pt x="11634" y="17084"/>
                  </a:cubicBezTo>
                  <a:cubicBezTo>
                    <a:pt x="11634" y="17075"/>
                    <a:pt x="11759" y="16611"/>
                    <a:pt x="11696" y="16281"/>
                  </a:cubicBezTo>
                  <a:cubicBezTo>
                    <a:pt x="11625" y="15916"/>
                    <a:pt x="11339" y="15639"/>
                    <a:pt x="11000" y="15594"/>
                  </a:cubicBezTo>
                  <a:lnTo>
                    <a:pt x="11000" y="15594"/>
                  </a:lnTo>
                  <a:cubicBezTo>
                    <a:pt x="11063" y="15719"/>
                    <a:pt x="11161" y="15755"/>
                    <a:pt x="11214" y="15960"/>
                  </a:cubicBezTo>
                  <a:cubicBezTo>
                    <a:pt x="11214" y="15960"/>
                    <a:pt x="10974" y="15569"/>
                    <a:pt x="10434" y="15569"/>
                  </a:cubicBezTo>
                  <a:cubicBezTo>
                    <a:pt x="10358" y="15569"/>
                    <a:pt x="10276" y="15577"/>
                    <a:pt x="10188" y="15594"/>
                  </a:cubicBezTo>
                  <a:cubicBezTo>
                    <a:pt x="10466" y="15361"/>
                    <a:pt x="10797" y="15252"/>
                    <a:pt x="11122" y="15252"/>
                  </a:cubicBezTo>
                  <a:close/>
                  <a:moveTo>
                    <a:pt x="9448" y="1"/>
                  </a:moveTo>
                  <a:cubicBezTo>
                    <a:pt x="9426" y="1"/>
                    <a:pt x="8895" y="1072"/>
                    <a:pt x="8824" y="1321"/>
                  </a:cubicBezTo>
                  <a:cubicBezTo>
                    <a:pt x="8788" y="1464"/>
                    <a:pt x="8752" y="1615"/>
                    <a:pt x="8743" y="1758"/>
                  </a:cubicBezTo>
                  <a:cubicBezTo>
                    <a:pt x="8716" y="2222"/>
                    <a:pt x="8520" y="2588"/>
                    <a:pt x="8172" y="2873"/>
                  </a:cubicBezTo>
                  <a:cubicBezTo>
                    <a:pt x="7923" y="3078"/>
                    <a:pt x="7780" y="3346"/>
                    <a:pt x="7717" y="3658"/>
                  </a:cubicBezTo>
                  <a:cubicBezTo>
                    <a:pt x="7708" y="3721"/>
                    <a:pt x="7691" y="3774"/>
                    <a:pt x="7646" y="3935"/>
                  </a:cubicBezTo>
                  <a:cubicBezTo>
                    <a:pt x="7548" y="3774"/>
                    <a:pt x="7494" y="3685"/>
                    <a:pt x="7423" y="3605"/>
                  </a:cubicBezTo>
                  <a:cubicBezTo>
                    <a:pt x="7325" y="3480"/>
                    <a:pt x="7218" y="3355"/>
                    <a:pt x="7102" y="3257"/>
                  </a:cubicBezTo>
                  <a:cubicBezTo>
                    <a:pt x="6988" y="3161"/>
                    <a:pt x="6893" y="3113"/>
                    <a:pt x="6815" y="3113"/>
                  </a:cubicBezTo>
                  <a:cubicBezTo>
                    <a:pt x="6697" y="3113"/>
                    <a:pt x="6618" y="3224"/>
                    <a:pt x="6575" y="3444"/>
                  </a:cubicBezTo>
                  <a:cubicBezTo>
                    <a:pt x="6540" y="3640"/>
                    <a:pt x="6468" y="3801"/>
                    <a:pt x="6308" y="3908"/>
                  </a:cubicBezTo>
                  <a:cubicBezTo>
                    <a:pt x="6076" y="4060"/>
                    <a:pt x="5951" y="4283"/>
                    <a:pt x="5906" y="4550"/>
                  </a:cubicBezTo>
                  <a:cubicBezTo>
                    <a:pt x="5880" y="4702"/>
                    <a:pt x="5799" y="4809"/>
                    <a:pt x="5674" y="4898"/>
                  </a:cubicBezTo>
                  <a:cubicBezTo>
                    <a:pt x="5371" y="5130"/>
                    <a:pt x="5318" y="5389"/>
                    <a:pt x="5451" y="5755"/>
                  </a:cubicBezTo>
                  <a:cubicBezTo>
                    <a:pt x="5487" y="5844"/>
                    <a:pt x="5532" y="5933"/>
                    <a:pt x="5558" y="6004"/>
                  </a:cubicBezTo>
                  <a:cubicBezTo>
                    <a:pt x="5273" y="6468"/>
                    <a:pt x="5318" y="6727"/>
                    <a:pt x="5737" y="7021"/>
                  </a:cubicBezTo>
                  <a:cubicBezTo>
                    <a:pt x="5853" y="7111"/>
                    <a:pt x="5987" y="7173"/>
                    <a:pt x="6112" y="7236"/>
                  </a:cubicBezTo>
                  <a:cubicBezTo>
                    <a:pt x="6326" y="7351"/>
                    <a:pt x="6549" y="7459"/>
                    <a:pt x="6763" y="7557"/>
                  </a:cubicBezTo>
                  <a:cubicBezTo>
                    <a:pt x="7985" y="8128"/>
                    <a:pt x="8395" y="9252"/>
                    <a:pt x="8690" y="10510"/>
                  </a:cubicBezTo>
                  <a:cubicBezTo>
                    <a:pt x="8636" y="10483"/>
                    <a:pt x="8627" y="10474"/>
                    <a:pt x="8618" y="10465"/>
                  </a:cubicBezTo>
                  <a:cubicBezTo>
                    <a:pt x="8574" y="10385"/>
                    <a:pt x="8529" y="10295"/>
                    <a:pt x="8493" y="10206"/>
                  </a:cubicBezTo>
                  <a:cubicBezTo>
                    <a:pt x="7976" y="9100"/>
                    <a:pt x="7209" y="8235"/>
                    <a:pt x="6183" y="7610"/>
                  </a:cubicBezTo>
                  <a:cubicBezTo>
                    <a:pt x="5665" y="7298"/>
                    <a:pt x="5095" y="7084"/>
                    <a:pt x="4622" y="6682"/>
                  </a:cubicBezTo>
                  <a:cubicBezTo>
                    <a:pt x="4613" y="6673"/>
                    <a:pt x="4604" y="6665"/>
                    <a:pt x="4595" y="6665"/>
                  </a:cubicBezTo>
                  <a:cubicBezTo>
                    <a:pt x="4512" y="6618"/>
                    <a:pt x="4444" y="6594"/>
                    <a:pt x="4390" y="6594"/>
                  </a:cubicBezTo>
                  <a:cubicBezTo>
                    <a:pt x="4286" y="6594"/>
                    <a:pt x="4229" y="6680"/>
                    <a:pt x="4194" y="6861"/>
                  </a:cubicBezTo>
                  <a:cubicBezTo>
                    <a:pt x="4149" y="7039"/>
                    <a:pt x="4104" y="7209"/>
                    <a:pt x="4051" y="7432"/>
                  </a:cubicBezTo>
                  <a:cubicBezTo>
                    <a:pt x="3765" y="7316"/>
                    <a:pt x="3516" y="7218"/>
                    <a:pt x="3275" y="7128"/>
                  </a:cubicBezTo>
                  <a:cubicBezTo>
                    <a:pt x="2842" y="6959"/>
                    <a:pt x="2410" y="6866"/>
                    <a:pt x="1974" y="6866"/>
                  </a:cubicBezTo>
                  <a:cubicBezTo>
                    <a:pt x="1655" y="6866"/>
                    <a:pt x="1333" y="6916"/>
                    <a:pt x="1009" y="7021"/>
                  </a:cubicBezTo>
                  <a:cubicBezTo>
                    <a:pt x="598" y="7155"/>
                    <a:pt x="259" y="7396"/>
                    <a:pt x="1" y="7824"/>
                  </a:cubicBezTo>
                  <a:cubicBezTo>
                    <a:pt x="70" y="7831"/>
                    <a:pt x="122" y="7837"/>
                    <a:pt x="165" y="7837"/>
                  </a:cubicBezTo>
                  <a:cubicBezTo>
                    <a:pt x="183" y="7837"/>
                    <a:pt x="199" y="7836"/>
                    <a:pt x="215" y="7833"/>
                  </a:cubicBezTo>
                  <a:cubicBezTo>
                    <a:pt x="275" y="7824"/>
                    <a:pt x="334" y="7820"/>
                    <a:pt x="391" y="7820"/>
                  </a:cubicBezTo>
                  <a:cubicBezTo>
                    <a:pt x="792" y="7820"/>
                    <a:pt x="1091" y="8037"/>
                    <a:pt x="1294" y="8404"/>
                  </a:cubicBezTo>
                  <a:cubicBezTo>
                    <a:pt x="1535" y="8823"/>
                    <a:pt x="1535" y="9261"/>
                    <a:pt x="1267" y="9671"/>
                  </a:cubicBezTo>
                  <a:cubicBezTo>
                    <a:pt x="1125" y="9894"/>
                    <a:pt x="1080" y="10126"/>
                    <a:pt x="1134" y="10376"/>
                  </a:cubicBezTo>
                  <a:cubicBezTo>
                    <a:pt x="1196" y="10670"/>
                    <a:pt x="1125" y="10920"/>
                    <a:pt x="973" y="11152"/>
                  </a:cubicBezTo>
                  <a:cubicBezTo>
                    <a:pt x="911" y="11232"/>
                    <a:pt x="866" y="11321"/>
                    <a:pt x="804" y="11402"/>
                  </a:cubicBezTo>
                  <a:cubicBezTo>
                    <a:pt x="589" y="11696"/>
                    <a:pt x="580" y="12044"/>
                    <a:pt x="589" y="12392"/>
                  </a:cubicBezTo>
                  <a:cubicBezTo>
                    <a:pt x="589" y="12615"/>
                    <a:pt x="714" y="12775"/>
                    <a:pt x="893" y="12865"/>
                  </a:cubicBezTo>
                  <a:cubicBezTo>
                    <a:pt x="1017" y="12923"/>
                    <a:pt x="1148" y="12973"/>
                    <a:pt x="1280" y="12973"/>
                  </a:cubicBezTo>
                  <a:cubicBezTo>
                    <a:pt x="1291" y="12973"/>
                    <a:pt x="1301" y="12972"/>
                    <a:pt x="1312" y="12972"/>
                  </a:cubicBezTo>
                  <a:cubicBezTo>
                    <a:pt x="1669" y="12945"/>
                    <a:pt x="2035" y="12918"/>
                    <a:pt x="2383" y="12847"/>
                  </a:cubicBezTo>
                  <a:cubicBezTo>
                    <a:pt x="2478" y="12828"/>
                    <a:pt x="2569" y="12818"/>
                    <a:pt x="2656" y="12818"/>
                  </a:cubicBezTo>
                  <a:cubicBezTo>
                    <a:pt x="2935" y="12818"/>
                    <a:pt x="3175" y="12921"/>
                    <a:pt x="3400" y="13159"/>
                  </a:cubicBezTo>
                  <a:cubicBezTo>
                    <a:pt x="3614" y="13391"/>
                    <a:pt x="3872" y="13578"/>
                    <a:pt x="4113" y="13784"/>
                  </a:cubicBezTo>
                  <a:cubicBezTo>
                    <a:pt x="4167" y="13837"/>
                    <a:pt x="4220" y="13891"/>
                    <a:pt x="4327" y="13998"/>
                  </a:cubicBezTo>
                  <a:cubicBezTo>
                    <a:pt x="4051" y="14042"/>
                    <a:pt x="3837" y="14087"/>
                    <a:pt x="3623" y="14114"/>
                  </a:cubicBezTo>
                  <a:cubicBezTo>
                    <a:pt x="3114" y="14167"/>
                    <a:pt x="2632" y="14301"/>
                    <a:pt x="2222" y="14640"/>
                  </a:cubicBezTo>
                  <a:cubicBezTo>
                    <a:pt x="1954" y="14863"/>
                    <a:pt x="1954" y="15032"/>
                    <a:pt x="2231" y="15229"/>
                  </a:cubicBezTo>
                  <a:cubicBezTo>
                    <a:pt x="2650" y="15523"/>
                    <a:pt x="3069" y="15800"/>
                    <a:pt x="3498" y="16085"/>
                  </a:cubicBezTo>
                  <a:cubicBezTo>
                    <a:pt x="3758" y="16266"/>
                    <a:pt x="4018" y="16357"/>
                    <a:pt x="4278" y="16357"/>
                  </a:cubicBezTo>
                  <a:cubicBezTo>
                    <a:pt x="4544" y="16357"/>
                    <a:pt x="4810" y="16261"/>
                    <a:pt x="5077" y="16067"/>
                  </a:cubicBezTo>
                  <a:cubicBezTo>
                    <a:pt x="5219" y="15969"/>
                    <a:pt x="5362" y="15862"/>
                    <a:pt x="5541" y="15746"/>
                  </a:cubicBezTo>
                  <a:cubicBezTo>
                    <a:pt x="5558" y="15933"/>
                    <a:pt x="5576" y="16076"/>
                    <a:pt x="5603" y="16219"/>
                  </a:cubicBezTo>
                  <a:cubicBezTo>
                    <a:pt x="5719" y="17013"/>
                    <a:pt x="6335" y="17709"/>
                    <a:pt x="7066" y="17896"/>
                  </a:cubicBezTo>
                  <a:cubicBezTo>
                    <a:pt x="7154" y="17918"/>
                    <a:pt x="7243" y="17928"/>
                    <a:pt x="7330" y="17928"/>
                  </a:cubicBezTo>
                  <a:cubicBezTo>
                    <a:pt x="7712" y="17928"/>
                    <a:pt x="8069" y="17729"/>
                    <a:pt x="8244" y="17388"/>
                  </a:cubicBezTo>
                  <a:cubicBezTo>
                    <a:pt x="8270" y="17316"/>
                    <a:pt x="8360" y="17120"/>
                    <a:pt x="8360" y="16915"/>
                  </a:cubicBezTo>
                  <a:lnTo>
                    <a:pt x="8360" y="16915"/>
                  </a:lnTo>
                  <a:cubicBezTo>
                    <a:pt x="8270" y="17049"/>
                    <a:pt x="8154" y="17147"/>
                    <a:pt x="8110" y="17165"/>
                  </a:cubicBezTo>
                  <a:cubicBezTo>
                    <a:pt x="8029" y="17215"/>
                    <a:pt x="7948" y="17241"/>
                    <a:pt x="7871" y="17241"/>
                  </a:cubicBezTo>
                  <a:cubicBezTo>
                    <a:pt x="7769" y="17241"/>
                    <a:pt x="7674" y="17195"/>
                    <a:pt x="7592" y="17093"/>
                  </a:cubicBezTo>
                  <a:cubicBezTo>
                    <a:pt x="7441" y="16915"/>
                    <a:pt x="7441" y="16710"/>
                    <a:pt x="7539" y="16504"/>
                  </a:cubicBezTo>
                  <a:cubicBezTo>
                    <a:pt x="7676" y="16190"/>
                    <a:pt x="8075" y="15922"/>
                    <a:pt x="8472" y="15922"/>
                  </a:cubicBezTo>
                  <a:cubicBezTo>
                    <a:pt x="8694" y="15922"/>
                    <a:pt x="8915" y="16006"/>
                    <a:pt x="9091" y="16210"/>
                  </a:cubicBezTo>
                  <a:cubicBezTo>
                    <a:pt x="9161" y="16298"/>
                    <a:pt x="9429" y="16737"/>
                    <a:pt x="9447" y="16737"/>
                  </a:cubicBezTo>
                  <a:cubicBezTo>
                    <a:pt x="9448" y="16737"/>
                    <a:pt x="9448" y="16737"/>
                    <a:pt x="9448" y="16736"/>
                  </a:cubicBezTo>
                  <a:cubicBezTo>
                    <a:pt x="9448" y="16737"/>
                    <a:pt x="9448" y="16737"/>
                    <a:pt x="9449" y="16737"/>
                  </a:cubicBezTo>
                  <a:cubicBezTo>
                    <a:pt x="9467" y="16737"/>
                    <a:pt x="9726" y="16298"/>
                    <a:pt x="9805" y="16210"/>
                  </a:cubicBezTo>
                  <a:cubicBezTo>
                    <a:pt x="9981" y="16006"/>
                    <a:pt x="10201" y="15922"/>
                    <a:pt x="10422" y="15922"/>
                  </a:cubicBezTo>
                  <a:cubicBezTo>
                    <a:pt x="10817" y="15922"/>
                    <a:pt x="11214" y="16190"/>
                    <a:pt x="11357" y="16504"/>
                  </a:cubicBezTo>
                  <a:cubicBezTo>
                    <a:pt x="11446" y="16710"/>
                    <a:pt x="11446" y="16915"/>
                    <a:pt x="11304" y="17093"/>
                  </a:cubicBezTo>
                  <a:cubicBezTo>
                    <a:pt x="11217" y="17195"/>
                    <a:pt x="11122" y="17241"/>
                    <a:pt x="11020" y="17241"/>
                  </a:cubicBezTo>
                  <a:cubicBezTo>
                    <a:pt x="10943" y="17241"/>
                    <a:pt x="10862" y="17215"/>
                    <a:pt x="10777" y="17165"/>
                  </a:cubicBezTo>
                  <a:cubicBezTo>
                    <a:pt x="10742" y="17147"/>
                    <a:pt x="10617" y="17049"/>
                    <a:pt x="10536" y="16915"/>
                  </a:cubicBezTo>
                  <a:lnTo>
                    <a:pt x="10536" y="16915"/>
                  </a:lnTo>
                  <a:cubicBezTo>
                    <a:pt x="10536" y="17120"/>
                    <a:pt x="10617" y="17316"/>
                    <a:pt x="10652" y="17388"/>
                  </a:cubicBezTo>
                  <a:cubicBezTo>
                    <a:pt x="10827" y="17729"/>
                    <a:pt x="11184" y="17928"/>
                    <a:pt x="11566" y="17928"/>
                  </a:cubicBezTo>
                  <a:cubicBezTo>
                    <a:pt x="11653" y="17928"/>
                    <a:pt x="11742" y="17918"/>
                    <a:pt x="11830" y="17896"/>
                  </a:cubicBezTo>
                  <a:cubicBezTo>
                    <a:pt x="12553" y="17709"/>
                    <a:pt x="13168" y="17013"/>
                    <a:pt x="13293" y="16219"/>
                  </a:cubicBezTo>
                  <a:cubicBezTo>
                    <a:pt x="13311" y="16076"/>
                    <a:pt x="13329" y="15933"/>
                    <a:pt x="13355" y="15746"/>
                  </a:cubicBezTo>
                  <a:cubicBezTo>
                    <a:pt x="13525" y="15862"/>
                    <a:pt x="13668" y="15969"/>
                    <a:pt x="13819" y="16067"/>
                  </a:cubicBezTo>
                  <a:cubicBezTo>
                    <a:pt x="14081" y="16261"/>
                    <a:pt x="14345" y="16357"/>
                    <a:pt x="14612" y="16357"/>
                  </a:cubicBezTo>
                  <a:cubicBezTo>
                    <a:pt x="14872" y="16357"/>
                    <a:pt x="15134" y="16266"/>
                    <a:pt x="15398" y="16085"/>
                  </a:cubicBezTo>
                  <a:cubicBezTo>
                    <a:pt x="15818" y="15800"/>
                    <a:pt x="16246" y="15523"/>
                    <a:pt x="16665" y="15229"/>
                  </a:cubicBezTo>
                  <a:cubicBezTo>
                    <a:pt x="16942" y="15032"/>
                    <a:pt x="16942" y="14863"/>
                    <a:pt x="16674" y="14640"/>
                  </a:cubicBezTo>
                  <a:cubicBezTo>
                    <a:pt x="16264" y="14301"/>
                    <a:pt x="15782" y="14167"/>
                    <a:pt x="15265" y="14114"/>
                  </a:cubicBezTo>
                  <a:cubicBezTo>
                    <a:pt x="15050" y="14087"/>
                    <a:pt x="14845" y="14042"/>
                    <a:pt x="14569" y="13998"/>
                  </a:cubicBezTo>
                  <a:cubicBezTo>
                    <a:pt x="14676" y="13891"/>
                    <a:pt x="14720" y="13837"/>
                    <a:pt x="14783" y="13784"/>
                  </a:cubicBezTo>
                  <a:cubicBezTo>
                    <a:pt x="15024" y="13578"/>
                    <a:pt x="15282" y="13391"/>
                    <a:pt x="15496" y="13159"/>
                  </a:cubicBezTo>
                  <a:cubicBezTo>
                    <a:pt x="15714" y="12921"/>
                    <a:pt x="15953" y="12818"/>
                    <a:pt x="16235" y="12818"/>
                  </a:cubicBezTo>
                  <a:cubicBezTo>
                    <a:pt x="16324" y="12818"/>
                    <a:pt x="16416" y="12828"/>
                    <a:pt x="16513" y="12847"/>
                  </a:cubicBezTo>
                  <a:cubicBezTo>
                    <a:pt x="16861" y="12918"/>
                    <a:pt x="17227" y="12945"/>
                    <a:pt x="17584" y="12972"/>
                  </a:cubicBezTo>
                  <a:cubicBezTo>
                    <a:pt x="17594" y="12972"/>
                    <a:pt x="17604" y="12973"/>
                    <a:pt x="17614" y="12973"/>
                  </a:cubicBezTo>
                  <a:cubicBezTo>
                    <a:pt x="17740" y="12973"/>
                    <a:pt x="17879" y="12923"/>
                    <a:pt x="17994" y="12865"/>
                  </a:cubicBezTo>
                  <a:cubicBezTo>
                    <a:pt x="18182" y="12775"/>
                    <a:pt x="18307" y="12615"/>
                    <a:pt x="18307" y="12392"/>
                  </a:cubicBezTo>
                  <a:cubicBezTo>
                    <a:pt x="18316" y="12044"/>
                    <a:pt x="18307" y="11696"/>
                    <a:pt x="18084" y="11402"/>
                  </a:cubicBezTo>
                  <a:cubicBezTo>
                    <a:pt x="18030" y="11321"/>
                    <a:pt x="17977" y="11232"/>
                    <a:pt x="17923" y="11152"/>
                  </a:cubicBezTo>
                  <a:cubicBezTo>
                    <a:pt x="17762" y="10920"/>
                    <a:pt x="17700" y="10670"/>
                    <a:pt x="17753" y="10376"/>
                  </a:cubicBezTo>
                  <a:cubicBezTo>
                    <a:pt x="17807" y="10126"/>
                    <a:pt x="17771" y="9894"/>
                    <a:pt x="17629" y="9671"/>
                  </a:cubicBezTo>
                  <a:cubicBezTo>
                    <a:pt x="17361" y="9261"/>
                    <a:pt x="17361" y="8823"/>
                    <a:pt x="17593" y="8404"/>
                  </a:cubicBezTo>
                  <a:cubicBezTo>
                    <a:pt x="17804" y="8037"/>
                    <a:pt x="18097" y="7820"/>
                    <a:pt x="18503" y="7820"/>
                  </a:cubicBezTo>
                  <a:cubicBezTo>
                    <a:pt x="18560" y="7820"/>
                    <a:pt x="18619" y="7824"/>
                    <a:pt x="18681" y="7833"/>
                  </a:cubicBezTo>
                  <a:cubicBezTo>
                    <a:pt x="18697" y="7836"/>
                    <a:pt x="18713" y="7837"/>
                    <a:pt x="18730" y="7837"/>
                  </a:cubicBezTo>
                  <a:cubicBezTo>
                    <a:pt x="18771" y="7837"/>
                    <a:pt x="18820" y="7831"/>
                    <a:pt x="18895" y="7824"/>
                  </a:cubicBezTo>
                  <a:cubicBezTo>
                    <a:pt x="18637" y="7396"/>
                    <a:pt x="18298" y="7155"/>
                    <a:pt x="17887" y="7021"/>
                  </a:cubicBezTo>
                  <a:cubicBezTo>
                    <a:pt x="17563" y="6916"/>
                    <a:pt x="17240" y="6866"/>
                    <a:pt x="16919" y="6866"/>
                  </a:cubicBezTo>
                  <a:cubicBezTo>
                    <a:pt x="16482" y="6866"/>
                    <a:pt x="16049" y="6959"/>
                    <a:pt x="15621" y="7128"/>
                  </a:cubicBezTo>
                  <a:cubicBezTo>
                    <a:pt x="15372" y="7218"/>
                    <a:pt x="15131" y="7316"/>
                    <a:pt x="14836" y="7432"/>
                  </a:cubicBezTo>
                  <a:cubicBezTo>
                    <a:pt x="14783" y="7209"/>
                    <a:pt x="14738" y="7039"/>
                    <a:pt x="14702" y="6861"/>
                  </a:cubicBezTo>
                  <a:cubicBezTo>
                    <a:pt x="14662" y="6680"/>
                    <a:pt x="14606" y="6594"/>
                    <a:pt x="14504" y="6594"/>
                  </a:cubicBezTo>
                  <a:cubicBezTo>
                    <a:pt x="14451" y="6594"/>
                    <a:pt x="14384" y="6618"/>
                    <a:pt x="14301" y="6665"/>
                  </a:cubicBezTo>
                  <a:cubicBezTo>
                    <a:pt x="14292" y="6665"/>
                    <a:pt x="14274" y="6673"/>
                    <a:pt x="14265" y="6682"/>
                  </a:cubicBezTo>
                  <a:cubicBezTo>
                    <a:pt x="13801" y="7084"/>
                    <a:pt x="13231" y="7298"/>
                    <a:pt x="12713" y="7610"/>
                  </a:cubicBezTo>
                  <a:cubicBezTo>
                    <a:pt x="11687" y="8235"/>
                    <a:pt x="10920" y="9100"/>
                    <a:pt x="10403" y="10206"/>
                  </a:cubicBezTo>
                  <a:cubicBezTo>
                    <a:pt x="10358" y="10295"/>
                    <a:pt x="10313" y="10385"/>
                    <a:pt x="10269" y="10465"/>
                  </a:cubicBezTo>
                  <a:cubicBezTo>
                    <a:pt x="10269" y="10474"/>
                    <a:pt x="10251" y="10483"/>
                    <a:pt x="10206" y="10510"/>
                  </a:cubicBezTo>
                  <a:cubicBezTo>
                    <a:pt x="10501" y="9252"/>
                    <a:pt x="10902" y="8128"/>
                    <a:pt x="12124" y="7557"/>
                  </a:cubicBezTo>
                  <a:cubicBezTo>
                    <a:pt x="12347" y="7459"/>
                    <a:pt x="12561" y="7351"/>
                    <a:pt x="12784" y="7236"/>
                  </a:cubicBezTo>
                  <a:cubicBezTo>
                    <a:pt x="12909" y="7173"/>
                    <a:pt x="13043" y="7111"/>
                    <a:pt x="13159" y="7021"/>
                  </a:cubicBezTo>
                  <a:cubicBezTo>
                    <a:pt x="13578" y="6727"/>
                    <a:pt x="13623" y="6468"/>
                    <a:pt x="13329" y="6004"/>
                  </a:cubicBezTo>
                  <a:cubicBezTo>
                    <a:pt x="13364" y="5933"/>
                    <a:pt x="13400" y="5844"/>
                    <a:pt x="13436" y="5755"/>
                  </a:cubicBezTo>
                  <a:cubicBezTo>
                    <a:pt x="13578" y="5389"/>
                    <a:pt x="13516" y="5130"/>
                    <a:pt x="13222" y="4898"/>
                  </a:cubicBezTo>
                  <a:cubicBezTo>
                    <a:pt x="13097" y="4809"/>
                    <a:pt x="13016" y="4702"/>
                    <a:pt x="12990" y="4550"/>
                  </a:cubicBezTo>
                  <a:cubicBezTo>
                    <a:pt x="12936" y="4283"/>
                    <a:pt x="12811" y="4060"/>
                    <a:pt x="12588" y="3908"/>
                  </a:cubicBezTo>
                  <a:cubicBezTo>
                    <a:pt x="12419" y="3801"/>
                    <a:pt x="12356" y="3640"/>
                    <a:pt x="12321" y="3444"/>
                  </a:cubicBezTo>
                  <a:cubicBezTo>
                    <a:pt x="12278" y="3224"/>
                    <a:pt x="12196" y="3113"/>
                    <a:pt x="12077" y="3113"/>
                  </a:cubicBezTo>
                  <a:cubicBezTo>
                    <a:pt x="11998" y="3113"/>
                    <a:pt x="11904" y="3161"/>
                    <a:pt x="11794" y="3257"/>
                  </a:cubicBezTo>
                  <a:cubicBezTo>
                    <a:pt x="11669" y="3355"/>
                    <a:pt x="11571" y="3480"/>
                    <a:pt x="11464" y="3605"/>
                  </a:cubicBezTo>
                  <a:cubicBezTo>
                    <a:pt x="11402" y="3685"/>
                    <a:pt x="11348" y="3774"/>
                    <a:pt x="11250" y="3935"/>
                  </a:cubicBezTo>
                  <a:cubicBezTo>
                    <a:pt x="11205" y="3774"/>
                    <a:pt x="11179" y="3721"/>
                    <a:pt x="11170" y="3658"/>
                  </a:cubicBezTo>
                  <a:cubicBezTo>
                    <a:pt x="11116" y="3346"/>
                    <a:pt x="10974" y="3078"/>
                    <a:pt x="10724" y="2873"/>
                  </a:cubicBezTo>
                  <a:cubicBezTo>
                    <a:pt x="10376" y="2588"/>
                    <a:pt x="10180" y="2222"/>
                    <a:pt x="10144" y="1758"/>
                  </a:cubicBezTo>
                  <a:cubicBezTo>
                    <a:pt x="10135" y="1615"/>
                    <a:pt x="10108" y="1464"/>
                    <a:pt x="10064" y="1321"/>
                  </a:cubicBezTo>
                  <a:cubicBezTo>
                    <a:pt x="10001" y="1072"/>
                    <a:pt x="9470" y="1"/>
                    <a:pt x="9448" y="1"/>
                  </a:cubicBezTo>
                  <a:cubicBezTo>
                    <a:pt x="9448" y="1"/>
                    <a:pt x="9448" y="1"/>
                    <a:pt x="9448" y="1"/>
                  </a:cubicBezTo>
                  <a:cubicBezTo>
                    <a:pt x="9448" y="1"/>
                    <a:pt x="9448" y="1"/>
                    <a:pt x="94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4"/>
            <p:cNvSpPr/>
            <p:nvPr/>
          </p:nvSpPr>
          <p:spPr>
            <a:xfrm>
              <a:off x="7667941" y="3436195"/>
              <a:ext cx="114923" cy="12763"/>
            </a:xfrm>
            <a:custGeom>
              <a:avLst/>
              <a:gdLst/>
              <a:ahLst/>
              <a:cxnLst/>
              <a:rect l="l" t="t" r="r" b="b"/>
              <a:pathLst>
                <a:path w="1972" h="219" extrusionOk="0">
                  <a:moveTo>
                    <a:pt x="1088" y="0"/>
                  </a:moveTo>
                  <a:cubicBezTo>
                    <a:pt x="714" y="0"/>
                    <a:pt x="331" y="58"/>
                    <a:pt x="0" y="213"/>
                  </a:cubicBezTo>
                  <a:cubicBezTo>
                    <a:pt x="2" y="217"/>
                    <a:pt x="14" y="219"/>
                    <a:pt x="34" y="219"/>
                  </a:cubicBezTo>
                  <a:cubicBezTo>
                    <a:pt x="158" y="219"/>
                    <a:pt x="594" y="157"/>
                    <a:pt x="785" y="142"/>
                  </a:cubicBezTo>
                  <a:cubicBezTo>
                    <a:pt x="1285" y="124"/>
                    <a:pt x="1392" y="124"/>
                    <a:pt x="1972" y="98"/>
                  </a:cubicBezTo>
                  <a:cubicBezTo>
                    <a:pt x="1708" y="41"/>
                    <a:pt x="1401" y="0"/>
                    <a:pt x="1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4"/>
            <p:cNvSpPr/>
            <p:nvPr/>
          </p:nvSpPr>
          <p:spPr>
            <a:xfrm>
              <a:off x="7654421" y="3366962"/>
              <a:ext cx="58" cy="58"/>
            </a:xfrm>
            <a:custGeom>
              <a:avLst/>
              <a:gdLst/>
              <a:ahLst/>
              <a:cxnLst/>
              <a:rect l="l" t="t" r="r" b="b"/>
              <a:pathLst>
                <a:path w="1" h="1" extrusionOk="0">
                  <a:moveTo>
                    <a:pt x="0" y="1"/>
                  </a:moveTo>
                  <a:lnTo>
                    <a:pt x="0" y="1"/>
                  </a:ln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4"/>
            <p:cNvSpPr/>
            <p:nvPr/>
          </p:nvSpPr>
          <p:spPr>
            <a:xfrm>
              <a:off x="7654421" y="3316027"/>
              <a:ext cx="86892" cy="50993"/>
            </a:xfrm>
            <a:custGeom>
              <a:avLst/>
              <a:gdLst/>
              <a:ahLst/>
              <a:cxnLst/>
              <a:rect l="l" t="t" r="r" b="b"/>
              <a:pathLst>
                <a:path w="1491" h="875" extrusionOk="0">
                  <a:moveTo>
                    <a:pt x="1490" y="1"/>
                  </a:moveTo>
                  <a:lnTo>
                    <a:pt x="1490" y="1"/>
                  </a:lnTo>
                  <a:cubicBezTo>
                    <a:pt x="1008" y="81"/>
                    <a:pt x="188" y="536"/>
                    <a:pt x="0" y="875"/>
                  </a:cubicBezTo>
                  <a:cubicBezTo>
                    <a:pt x="411" y="589"/>
                    <a:pt x="1008" y="25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4"/>
            <p:cNvSpPr/>
            <p:nvPr/>
          </p:nvSpPr>
          <p:spPr>
            <a:xfrm>
              <a:off x="7479705" y="3546864"/>
              <a:ext cx="583" cy="58"/>
            </a:xfrm>
            <a:custGeom>
              <a:avLst/>
              <a:gdLst/>
              <a:ahLst/>
              <a:cxnLst/>
              <a:rect l="l" t="t" r="r" b="b"/>
              <a:pathLst>
                <a:path w="10" h="1" extrusionOk="0">
                  <a:moveTo>
                    <a:pt x="10" y="1"/>
                  </a:moveTo>
                  <a:cubicBezTo>
                    <a:pt x="10" y="1"/>
                    <a:pt x="1" y="1"/>
                    <a:pt x="1" y="1"/>
                  </a:cubicBezTo>
                  <a:cubicBezTo>
                    <a:pt x="10" y="1"/>
                    <a:pt x="10" y="1"/>
                    <a:pt x="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4"/>
            <p:cNvSpPr/>
            <p:nvPr/>
          </p:nvSpPr>
          <p:spPr>
            <a:xfrm>
              <a:off x="7440193" y="3191255"/>
              <a:ext cx="99888" cy="73371"/>
            </a:xfrm>
            <a:custGeom>
              <a:avLst/>
              <a:gdLst/>
              <a:ahLst/>
              <a:cxnLst/>
              <a:rect l="l" t="t" r="r" b="b"/>
              <a:pathLst>
                <a:path w="1714" h="1259" extrusionOk="0">
                  <a:moveTo>
                    <a:pt x="1714" y="1"/>
                  </a:moveTo>
                  <a:lnTo>
                    <a:pt x="1714" y="1"/>
                  </a:lnTo>
                  <a:cubicBezTo>
                    <a:pt x="1098" y="286"/>
                    <a:pt x="153" y="964"/>
                    <a:pt x="1" y="1258"/>
                  </a:cubicBezTo>
                  <a:cubicBezTo>
                    <a:pt x="581" y="875"/>
                    <a:pt x="1259" y="634"/>
                    <a:pt x="1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4"/>
            <p:cNvSpPr/>
            <p:nvPr/>
          </p:nvSpPr>
          <p:spPr>
            <a:xfrm>
              <a:off x="7486989" y="3125227"/>
              <a:ext cx="31237" cy="27099"/>
            </a:xfrm>
            <a:custGeom>
              <a:avLst/>
              <a:gdLst/>
              <a:ahLst/>
              <a:cxnLst/>
              <a:rect l="l" t="t" r="r" b="b"/>
              <a:pathLst>
                <a:path w="536" h="465" extrusionOk="0">
                  <a:moveTo>
                    <a:pt x="536" y="1"/>
                  </a:moveTo>
                  <a:cubicBezTo>
                    <a:pt x="331" y="10"/>
                    <a:pt x="161" y="161"/>
                    <a:pt x="1" y="465"/>
                  </a:cubicBezTo>
                  <a:cubicBezTo>
                    <a:pt x="233" y="420"/>
                    <a:pt x="304" y="366"/>
                    <a:pt x="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pic>
        <p:nvPicPr>
          <p:cNvPr id="1913" name="Google Shape;1913;p45" title="The-Last-Supper-Restored-Da-Vinci_32x16.jpg"/>
          <p:cNvPicPr preferRelativeResize="0">
            <a:picLocks noGrp="1"/>
          </p:cNvPicPr>
          <p:nvPr>
            <p:ph type="pic" idx="2"/>
          </p:nvPr>
        </p:nvPicPr>
        <p:blipFill rotWithShape="1">
          <a:blip r:embed="rId3">
            <a:alphaModFix/>
          </a:blip>
          <a:srcRect l="5555" r="5555"/>
          <a:stretch/>
        </p:blipFill>
        <p:spPr>
          <a:xfrm>
            <a:off x="387825" y="218150"/>
            <a:ext cx="8368348" cy="4707200"/>
          </a:xfrm>
          <a:prstGeom prst="rect">
            <a:avLst/>
          </a:prstGeom>
        </p:spPr>
      </p:pic>
      <p:sp>
        <p:nvSpPr>
          <p:cNvPr id="1914" name="Google Shape;1914;p45"/>
          <p:cNvSpPr txBox="1">
            <a:spLocks noGrp="1"/>
          </p:cNvSpPr>
          <p:nvPr>
            <p:ph type="title"/>
          </p:nvPr>
        </p:nvSpPr>
        <p:spPr>
          <a:xfrm>
            <a:off x="713225" y="676775"/>
            <a:ext cx="4970100" cy="5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err="1"/>
              <a:t>Bữa</a:t>
            </a:r>
            <a:r>
              <a:rPr lang="en" sz="1800" dirty="0"/>
              <a:t> </a:t>
            </a:r>
            <a:r>
              <a:rPr lang="en" sz="1800" dirty="0" err="1"/>
              <a:t>ăn</a:t>
            </a:r>
            <a:r>
              <a:rPr lang="en" sz="1800" dirty="0"/>
              <a:t> </a:t>
            </a:r>
            <a:r>
              <a:rPr lang="en" sz="1800" dirty="0" err="1"/>
              <a:t>tối</a:t>
            </a:r>
            <a:r>
              <a:rPr lang="en" sz="1800" dirty="0"/>
              <a:t> </a:t>
            </a:r>
            <a:r>
              <a:rPr lang="en" sz="1800" dirty="0" err="1"/>
              <a:t>cuối</a:t>
            </a:r>
            <a:r>
              <a:rPr lang="en" sz="1800" dirty="0"/>
              <a:t> </a:t>
            </a:r>
            <a:r>
              <a:rPr lang="en" sz="1800" dirty="0" err="1"/>
              <a:t>cùng</a:t>
            </a:r>
            <a:r>
              <a:rPr lang="en" sz="1800" dirty="0"/>
              <a:t> (Leonardo da Vinci)</a:t>
            </a:r>
            <a:endParaRPr sz="1800" dirty="0"/>
          </a:p>
        </p:txBody>
      </p:sp>
      <p:grpSp>
        <p:nvGrpSpPr>
          <p:cNvPr id="1915" name="Google Shape;1915;p45"/>
          <p:cNvGrpSpPr/>
          <p:nvPr/>
        </p:nvGrpSpPr>
        <p:grpSpPr>
          <a:xfrm>
            <a:off x="84827" y="25450"/>
            <a:ext cx="8974866" cy="5092882"/>
            <a:chOff x="48379" y="4764"/>
            <a:chExt cx="9047244" cy="5133954"/>
          </a:xfrm>
        </p:grpSpPr>
        <p:sp>
          <p:nvSpPr>
            <p:cNvPr id="1916" name="Google Shape;1916;p45"/>
            <p:cNvSpPr/>
            <p:nvPr/>
          </p:nvSpPr>
          <p:spPr>
            <a:xfrm>
              <a:off x="229150" y="182138"/>
              <a:ext cx="8680500" cy="4786800"/>
            </a:xfrm>
            <a:prstGeom prst="frame">
              <a:avLst>
                <a:gd name="adj1" fmla="val 2935"/>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7" name="Google Shape;1917;p45"/>
            <p:cNvGrpSpPr/>
            <p:nvPr/>
          </p:nvGrpSpPr>
          <p:grpSpPr>
            <a:xfrm>
              <a:off x="48505" y="3825795"/>
              <a:ext cx="1331245" cy="1312923"/>
              <a:chOff x="1121400" y="2826613"/>
              <a:chExt cx="1189036" cy="1172776"/>
            </a:xfrm>
          </p:grpSpPr>
          <p:sp>
            <p:nvSpPr>
              <p:cNvPr id="1918" name="Google Shape;1918;p4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45"/>
            <p:cNvGrpSpPr/>
            <p:nvPr/>
          </p:nvGrpSpPr>
          <p:grpSpPr>
            <a:xfrm rot="10800000" flipH="1">
              <a:off x="48379" y="4764"/>
              <a:ext cx="1331245" cy="1313040"/>
              <a:chOff x="1121400" y="2826613"/>
              <a:chExt cx="1189036" cy="1172776"/>
            </a:xfrm>
          </p:grpSpPr>
          <p:sp>
            <p:nvSpPr>
              <p:cNvPr id="1929" name="Google Shape;1929;p4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45"/>
            <p:cNvGrpSpPr/>
            <p:nvPr/>
          </p:nvGrpSpPr>
          <p:grpSpPr>
            <a:xfrm rot="10800000">
              <a:off x="7764378" y="4764"/>
              <a:ext cx="1331245" cy="1313040"/>
              <a:chOff x="1121400" y="2826613"/>
              <a:chExt cx="1189036" cy="1172776"/>
            </a:xfrm>
          </p:grpSpPr>
          <p:sp>
            <p:nvSpPr>
              <p:cNvPr id="1940" name="Google Shape;1940;p4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 name="Google Shape;1950;p45"/>
            <p:cNvGrpSpPr/>
            <p:nvPr/>
          </p:nvGrpSpPr>
          <p:grpSpPr>
            <a:xfrm flipH="1">
              <a:off x="7764378" y="3825672"/>
              <a:ext cx="1331245" cy="1313040"/>
              <a:chOff x="1121400" y="2826613"/>
              <a:chExt cx="1189036" cy="1172776"/>
            </a:xfrm>
          </p:grpSpPr>
          <p:sp>
            <p:nvSpPr>
              <p:cNvPr id="1951" name="Google Shape;1951;p45"/>
              <p:cNvSpPr/>
              <p:nvPr/>
            </p:nvSpPr>
            <p:spPr>
              <a:xfrm>
                <a:off x="1121400" y="2826613"/>
                <a:ext cx="1189036" cy="1172776"/>
              </a:xfrm>
              <a:custGeom>
                <a:avLst/>
                <a:gdLst/>
                <a:ahLst/>
                <a:cxnLst/>
                <a:rect l="l" t="t" r="r" b="b"/>
                <a:pathLst>
                  <a:path w="20403" h="20124" extrusionOk="0">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15600" y="14209"/>
                    </a:moveTo>
                    <a:cubicBezTo>
                      <a:pt x="15879" y="14209"/>
                      <a:pt x="16126" y="14357"/>
                      <a:pt x="16362" y="14563"/>
                    </a:cubicBezTo>
                    <a:cubicBezTo>
                      <a:pt x="16504" y="14688"/>
                      <a:pt x="16629" y="14866"/>
                      <a:pt x="16781" y="15072"/>
                    </a:cubicBezTo>
                    <a:lnTo>
                      <a:pt x="13739" y="15072"/>
                    </a:lnTo>
                    <a:cubicBezTo>
                      <a:pt x="13748" y="15063"/>
                      <a:pt x="13766" y="15054"/>
                      <a:pt x="13775" y="15054"/>
                    </a:cubicBezTo>
                    <a:cubicBezTo>
                      <a:pt x="14230" y="14804"/>
                      <a:pt x="14693" y="14590"/>
                      <a:pt x="15139" y="14340"/>
                    </a:cubicBezTo>
                    <a:cubicBezTo>
                      <a:pt x="15304" y="14249"/>
                      <a:pt x="15456" y="14209"/>
                      <a:pt x="15600" y="14209"/>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5"/>
              <p:cNvSpPr/>
              <p:nvPr/>
            </p:nvSpPr>
            <p:spPr>
              <a:xfrm>
                <a:off x="1121400" y="2826613"/>
                <a:ext cx="1189036" cy="1172776"/>
              </a:xfrm>
              <a:custGeom>
                <a:avLst/>
                <a:gdLst/>
                <a:ahLst/>
                <a:cxnLst/>
                <a:rect l="l" t="t" r="r" b="b"/>
                <a:pathLst>
                  <a:path w="20403" h="20124" extrusionOk="0">
                    <a:moveTo>
                      <a:pt x="4233" y="1758"/>
                    </a:moveTo>
                    <a:cubicBezTo>
                      <a:pt x="4821" y="1758"/>
                      <a:pt x="5290" y="2011"/>
                      <a:pt x="5639" y="2511"/>
                    </a:cubicBezTo>
                    <a:cubicBezTo>
                      <a:pt x="5656" y="2529"/>
                      <a:pt x="5674" y="2555"/>
                      <a:pt x="5692" y="2573"/>
                    </a:cubicBezTo>
                    <a:cubicBezTo>
                      <a:pt x="5665" y="2564"/>
                      <a:pt x="5647" y="2546"/>
                      <a:pt x="5621" y="2529"/>
                    </a:cubicBezTo>
                    <a:cubicBezTo>
                      <a:pt x="5130" y="2190"/>
                      <a:pt x="4622" y="1868"/>
                      <a:pt x="4006" y="1770"/>
                    </a:cubicBezTo>
                    <a:cubicBezTo>
                      <a:pt x="4083" y="1762"/>
                      <a:pt x="4159" y="1758"/>
                      <a:pt x="4233" y="1758"/>
                    </a:cubicBezTo>
                    <a:close/>
                    <a:moveTo>
                      <a:pt x="4497" y="2199"/>
                    </a:moveTo>
                    <a:lnTo>
                      <a:pt x="4497" y="2199"/>
                    </a:lnTo>
                    <a:cubicBezTo>
                      <a:pt x="4961" y="2261"/>
                      <a:pt x="5326" y="2502"/>
                      <a:pt x="5567" y="2930"/>
                    </a:cubicBezTo>
                    <a:cubicBezTo>
                      <a:pt x="5380" y="2841"/>
                      <a:pt x="5291" y="2743"/>
                      <a:pt x="5059" y="2689"/>
                    </a:cubicBezTo>
                    <a:lnTo>
                      <a:pt x="5059" y="2689"/>
                    </a:lnTo>
                    <a:cubicBezTo>
                      <a:pt x="5059" y="2689"/>
                      <a:pt x="5407" y="2957"/>
                      <a:pt x="5549" y="3314"/>
                    </a:cubicBezTo>
                    <a:cubicBezTo>
                      <a:pt x="5210" y="3224"/>
                      <a:pt x="4978" y="3144"/>
                      <a:pt x="4871" y="2832"/>
                    </a:cubicBezTo>
                    <a:cubicBezTo>
                      <a:pt x="4791" y="2609"/>
                      <a:pt x="4622" y="2413"/>
                      <a:pt x="4497" y="2199"/>
                    </a:cubicBezTo>
                    <a:close/>
                    <a:moveTo>
                      <a:pt x="5193" y="3483"/>
                    </a:moveTo>
                    <a:cubicBezTo>
                      <a:pt x="5398" y="3644"/>
                      <a:pt x="5576" y="3760"/>
                      <a:pt x="5701" y="3911"/>
                    </a:cubicBezTo>
                    <a:cubicBezTo>
                      <a:pt x="6013" y="4259"/>
                      <a:pt x="6192" y="4652"/>
                      <a:pt x="5924" y="5125"/>
                    </a:cubicBezTo>
                    <a:cubicBezTo>
                      <a:pt x="5674" y="5571"/>
                      <a:pt x="5460" y="6043"/>
                      <a:pt x="5210" y="6490"/>
                    </a:cubicBezTo>
                    <a:cubicBezTo>
                      <a:pt x="5210" y="6498"/>
                      <a:pt x="5201" y="6516"/>
                      <a:pt x="5193" y="6525"/>
                    </a:cubicBezTo>
                    <a:lnTo>
                      <a:pt x="5193" y="3483"/>
                    </a:lnTo>
                    <a:close/>
                    <a:moveTo>
                      <a:pt x="3506" y="329"/>
                    </a:moveTo>
                    <a:cubicBezTo>
                      <a:pt x="4045" y="329"/>
                      <a:pt x="4591" y="463"/>
                      <a:pt x="5139" y="718"/>
                    </a:cubicBezTo>
                    <a:cubicBezTo>
                      <a:pt x="6192" y="1208"/>
                      <a:pt x="6905" y="2020"/>
                      <a:pt x="7325" y="3082"/>
                    </a:cubicBezTo>
                    <a:cubicBezTo>
                      <a:pt x="7869" y="4456"/>
                      <a:pt x="7887" y="5820"/>
                      <a:pt x="7235" y="7168"/>
                    </a:cubicBezTo>
                    <a:cubicBezTo>
                      <a:pt x="7021" y="7614"/>
                      <a:pt x="6798" y="8060"/>
                      <a:pt x="6584" y="8515"/>
                    </a:cubicBezTo>
                    <a:cubicBezTo>
                      <a:pt x="6308" y="9094"/>
                      <a:pt x="5879" y="9951"/>
                      <a:pt x="5665" y="10656"/>
                    </a:cubicBezTo>
                    <a:cubicBezTo>
                      <a:pt x="5647" y="9978"/>
                      <a:pt x="5978" y="9157"/>
                      <a:pt x="6156" y="8541"/>
                    </a:cubicBezTo>
                    <a:lnTo>
                      <a:pt x="6156" y="8541"/>
                    </a:lnTo>
                    <a:cubicBezTo>
                      <a:pt x="5933" y="8747"/>
                      <a:pt x="5639" y="9353"/>
                      <a:pt x="5451" y="10245"/>
                    </a:cubicBezTo>
                    <a:cubicBezTo>
                      <a:pt x="5308" y="10879"/>
                      <a:pt x="5326" y="12181"/>
                      <a:pt x="5246" y="12770"/>
                    </a:cubicBezTo>
                    <a:cubicBezTo>
                      <a:pt x="5068" y="12431"/>
                      <a:pt x="4925" y="11262"/>
                      <a:pt x="5112" y="9862"/>
                    </a:cubicBezTo>
                    <a:lnTo>
                      <a:pt x="5112" y="9862"/>
                    </a:lnTo>
                    <a:cubicBezTo>
                      <a:pt x="4969" y="10031"/>
                      <a:pt x="4854" y="10192"/>
                      <a:pt x="4782" y="10932"/>
                    </a:cubicBezTo>
                    <a:cubicBezTo>
                      <a:pt x="4746" y="11298"/>
                      <a:pt x="4809" y="11780"/>
                      <a:pt x="4862" y="12342"/>
                    </a:cubicBezTo>
                    <a:cubicBezTo>
                      <a:pt x="4809" y="12261"/>
                      <a:pt x="4702" y="11905"/>
                      <a:pt x="4684" y="11851"/>
                    </a:cubicBezTo>
                    <a:cubicBezTo>
                      <a:pt x="4479" y="11164"/>
                      <a:pt x="4407" y="10468"/>
                      <a:pt x="4559" y="9755"/>
                    </a:cubicBezTo>
                    <a:cubicBezTo>
                      <a:pt x="4675" y="9219"/>
                      <a:pt x="4943" y="8800"/>
                      <a:pt x="5433" y="8488"/>
                    </a:cubicBezTo>
                    <a:cubicBezTo>
                      <a:pt x="6058" y="8077"/>
                      <a:pt x="6611" y="7578"/>
                      <a:pt x="7021" y="6945"/>
                    </a:cubicBezTo>
                    <a:cubicBezTo>
                      <a:pt x="7173" y="6713"/>
                      <a:pt x="7280" y="6445"/>
                      <a:pt x="7378" y="6177"/>
                    </a:cubicBezTo>
                    <a:lnTo>
                      <a:pt x="7378" y="6177"/>
                    </a:lnTo>
                    <a:cubicBezTo>
                      <a:pt x="7057" y="6597"/>
                      <a:pt x="6834" y="7087"/>
                      <a:pt x="6361" y="7391"/>
                    </a:cubicBezTo>
                    <a:cubicBezTo>
                      <a:pt x="6397" y="7266"/>
                      <a:pt x="6424" y="7141"/>
                      <a:pt x="6459" y="6989"/>
                    </a:cubicBezTo>
                    <a:lnTo>
                      <a:pt x="6459" y="6989"/>
                    </a:lnTo>
                    <a:cubicBezTo>
                      <a:pt x="6147" y="7275"/>
                      <a:pt x="5871" y="7542"/>
                      <a:pt x="5585" y="7801"/>
                    </a:cubicBezTo>
                    <a:cubicBezTo>
                      <a:pt x="5817" y="7471"/>
                      <a:pt x="6058" y="7132"/>
                      <a:pt x="6290" y="6793"/>
                    </a:cubicBezTo>
                    <a:cubicBezTo>
                      <a:pt x="6540" y="6436"/>
                      <a:pt x="6816" y="6097"/>
                      <a:pt x="7039" y="5722"/>
                    </a:cubicBezTo>
                    <a:cubicBezTo>
                      <a:pt x="7432" y="5044"/>
                      <a:pt x="7539" y="4331"/>
                      <a:pt x="7218" y="3581"/>
                    </a:cubicBezTo>
                    <a:lnTo>
                      <a:pt x="7218" y="3581"/>
                    </a:lnTo>
                    <a:cubicBezTo>
                      <a:pt x="7235" y="3778"/>
                      <a:pt x="7253" y="3974"/>
                      <a:pt x="7262" y="4170"/>
                    </a:cubicBezTo>
                    <a:cubicBezTo>
                      <a:pt x="7289" y="4830"/>
                      <a:pt x="7039" y="5392"/>
                      <a:pt x="6620" y="5901"/>
                    </a:cubicBezTo>
                    <a:cubicBezTo>
                      <a:pt x="6593" y="5928"/>
                      <a:pt x="6549" y="5928"/>
                      <a:pt x="6513" y="5936"/>
                    </a:cubicBezTo>
                    <a:cubicBezTo>
                      <a:pt x="6504" y="5945"/>
                      <a:pt x="6504" y="5954"/>
                      <a:pt x="6495" y="5963"/>
                    </a:cubicBezTo>
                    <a:lnTo>
                      <a:pt x="6495" y="5963"/>
                    </a:lnTo>
                    <a:cubicBezTo>
                      <a:pt x="6504" y="5954"/>
                      <a:pt x="6504" y="5945"/>
                      <a:pt x="6504" y="5945"/>
                    </a:cubicBezTo>
                    <a:cubicBezTo>
                      <a:pt x="6727" y="5455"/>
                      <a:pt x="6923" y="4955"/>
                      <a:pt x="6941" y="4411"/>
                    </a:cubicBezTo>
                    <a:cubicBezTo>
                      <a:pt x="6950" y="4010"/>
                      <a:pt x="6861" y="3555"/>
                      <a:pt x="6700" y="3278"/>
                    </a:cubicBezTo>
                    <a:lnTo>
                      <a:pt x="6700" y="3278"/>
                    </a:lnTo>
                    <a:cubicBezTo>
                      <a:pt x="6861" y="3894"/>
                      <a:pt x="6807" y="4741"/>
                      <a:pt x="6584" y="5339"/>
                    </a:cubicBezTo>
                    <a:cubicBezTo>
                      <a:pt x="6281" y="6133"/>
                      <a:pt x="5763" y="6802"/>
                      <a:pt x="5201" y="7462"/>
                    </a:cubicBezTo>
                    <a:cubicBezTo>
                      <a:pt x="5219" y="7382"/>
                      <a:pt x="5219" y="7301"/>
                      <a:pt x="5246" y="7230"/>
                    </a:cubicBezTo>
                    <a:cubicBezTo>
                      <a:pt x="5424" y="6882"/>
                      <a:pt x="5603" y="6534"/>
                      <a:pt x="5799" y="6186"/>
                    </a:cubicBezTo>
                    <a:cubicBezTo>
                      <a:pt x="6120" y="5589"/>
                      <a:pt x="6379" y="4982"/>
                      <a:pt x="6468" y="4304"/>
                    </a:cubicBezTo>
                    <a:cubicBezTo>
                      <a:pt x="6687" y="2797"/>
                      <a:pt x="5383" y="1359"/>
                      <a:pt x="3840" y="1359"/>
                    </a:cubicBezTo>
                    <a:cubicBezTo>
                      <a:pt x="3812" y="1359"/>
                      <a:pt x="3784" y="1359"/>
                      <a:pt x="3756" y="1360"/>
                    </a:cubicBezTo>
                    <a:cubicBezTo>
                      <a:pt x="3283" y="1378"/>
                      <a:pt x="2891" y="1610"/>
                      <a:pt x="2481" y="1797"/>
                    </a:cubicBezTo>
                    <a:cubicBezTo>
                      <a:pt x="2347" y="1851"/>
                      <a:pt x="2222" y="2056"/>
                      <a:pt x="2213" y="2199"/>
                    </a:cubicBezTo>
                    <a:cubicBezTo>
                      <a:pt x="2195" y="2413"/>
                      <a:pt x="2097" y="2511"/>
                      <a:pt x="1945" y="2636"/>
                    </a:cubicBezTo>
                    <a:cubicBezTo>
                      <a:pt x="1499" y="2984"/>
                      <a:pt x="1428" y="3608"/>
                      <a:pt x="1767" y="3992"/>
                    </a:cubicBezTo>
                    <a:cubicBezTo>
                      <a:pt x="1881" y="4116"/>
                      <a:pt x="1984" y="4176"/>
                      <a:pt x="2098" y="4176"/>
                    </a:cubicBezTo>
                    <a:cubicBezTo>
                      <a:pt x="2188" y="4176"/>
                      <a:pt x="2286" y="4138"/>
                      <a:pt x="2400" y="4063"/>
                    </a:cubicBezTo>
                    <a:cubicBezTo>
                      <a:pt x="2730" y="3842"/>
                      <a:pt x="2975" y="3707"/>
                      <a:pt x="3223" y="3707"/>
                    </a:cubicBezTo>
                    <a:cubicBezTo>
                      <a:pt x="3425" y="3707"/>
                      <a:pt x="3629" y="3796"/>
                      <a:pt x="3881" y="4001"/>
                    </a:cubicBezTo>
                    <a:cubicBezTo>
                      <a:pt x="3952" y="4063"/>
                      <a:pt x="4042" y="4206"/>
                      <a:pt x="4104" y="4313"/>
                    </a:cubicBezTo>
                    <a:cubicBezTo>
                      <a:pt x="4056" y="3799"/>
                      <a:pt x="3731" y="3447"/>
                      <a:pt x="3143" y="3447"/>
                    </a:cubicBezTo>
                    <a:cubicBezTo>
                      <a:pt x="2976" y="3447"/>
                      <a:pt x="2788" y="3475"/>
                      <a:pt x="2579" y="3537"/>
                    </a:cubicBezTo>
                    <a:cubicBezTo>
                      <a:pt x="2650" y="3447"/>
                      <a:pt x="2757" y="3367"/>
                      <a:pt x="2820" y="3323"/>
                    </a:cubicBezTo>
                    <a:cubicBezTo>
                      <a:pt x="2977" y="3222"/>
                      <a:pt x="3162" y="3179"/>
                      <a:pt x="3353" y="3179"/>
                    </a:cubicBezTo>
                    <a:cubicBezTo>
                      <a:pt x="3617" y="3179"/>
                      <a:pt x="3890" y="3261"/>
                      <a:pt x="4113" y="3385"/>
                    </a:cubicBezTo>
                    <a:cubicBezTo>
                      <a:pt x="4125" y="3392"/>
                      <a:pt x="4134" y="3395"/>
                      <a:pt x="4139" y="3395"/>
                    </a:cubicBezTo>
                    <a:cubicBezTo>
                      <a:pt x="4197" y="3395"/>
                      <a:pt x="3815" y="3007"/>
                      <a:pt x="3471" y="2966"/>
                    </a:cubicBezTo>
                    <a:cubicBezTo>
                      <a:pt x="3377" y="2953"/>
                      <a:pt x="3289" y="2947"/>
                      <a:pt x="3207" y="2947"/>
                    </a:cubicBezTo>
                    <a:cubicBezTo>
                      <a:pt x="2702" y="2947"/>
                      <a:pt x="2397" y="3186"/>
                      <a:pt x="2106" y="3715"/>
                    </a:cubicBezTo>
                    <a:cubicBezTo>
                      <a:pt x="1838" y="3430"/>
                      <a:pt x="1838" y="3126"/>
                      <a:pt x="2142" y="2885"/>
                    </a:cubicBezTo>
                    <a:cubicBezTo>
                      <a:pt x="2383" y="2694"/>
                      <a:pt x="2810" y="2526"/>
                      <a:pt x="3135" y="2526"/>
                    </a:cubicBezTo>
                    <a:cubicBezTo>
                      <a:pt x="3158" y="2526"/>
                      <a:pt x="3181" y="2527"/>
                      <a:pt x="3203" y="2529"/>
                    </a:cubicBezTo>
                    <a:cubicBezTo>
                      <a:pt x="3596" y="2573"/>
                      <a:pt x="3828" y="2716"/>
                      <a:pt x="4149" y="3010"/>
                    </a:cubicBezTo>
                    <a:cubicBezTo>
                      <a:pt x="4024" y="2698"/>
                      <a:pt x="3837" y="2386"/>
                      <a:pt x="3444" y="2306"/>
                    </a:cubicBezTo>
                    <a:cubicBezTo>
                      <a:pt x="3292" y="2264"/>
                      <a:pt x="3167" y="2247"/>
                      <a:pt x="3051" y="2247"/>
                    </a:cubicBezTo>
                    <a:cubicBezTo>
                      <a:pt x="2869" y="2247"/>
                      <a:pt x="2713" y="2290"/>
                      <a:pt x="2516" y="2350"/>
                    </a:cubicBezTo>
                    <a:cubicBezTo>
                      <a:pt x="2534" y="2100"/>
                      <a:pt x="2712" y="2011"/>
                      <a:pt x="2909" y="1967"/>
                    </a:cubicBezTo>
                    <a:cubicBezTo>
                      <a:pt x="3013" y="1939"/>
                      <a:pt x="3117" y="1926"/>
                      <a:pt x="3219" y="1926"/>
                    </a:cubicBezTo>
                    <a:cubicBezTo>
                      <a:pt x="3449" y="1926"/>
                      <a:pt x="3671" y="1992"/>
                      <a:pt x="3881" y="2109"/>
                    </a:cubicBezTo>
                    <a:cubicBezTo>
                      <a:pt x="4907" y="2671"/>
                      <a:pt x="5059" y="4018"/>
                      <a:pt x="4176" y="4777"/>
                    </a:cubicBezTo>
                    <a:cubicBezTo>
                      <a:pt x="3816" y="5089"/>
                      <a:pt x="3272" y="5299"/>
                      <a:pt x="2708" y="5299"/>
                    </a:cubicBezTo>
                    <a:cubicBezTo>
                      <a:pt x="2096" y="5299"/>
                      <a:pt x="1459" y="5051"/>
                      <a:pt x="1009" y="4420"/>
                    </a:cubicBezTo>
                    <a:cubicBezTo>
                      <a:pt x="188" y="3251"/>
                      <a:pt x="402" y="1663"/>
                      <a:pt x="1704" y="860"/>
                    </a:cubicBezTo>
                    <a:cubicBezTo>
                      <a:pt x="2292" y="500"/>
                      <a:pt x="2895" y="329"/>
                      <a:pt x="3506" y="329"/>
                    </a:cubicBezTo>
                    <a:close/>
                    <a:moveTo>
                      <a:pt x="15600" y="14209"/>
                    </a:moveTo>
                    <a:cubicBezTo>
                      <a:pt x="15879" y="14209"/>
                      <a:pt x="16126" y="14357"/>
                      <a:pt x="16362" y="14563"/>
                    </a:cubicBezTo>
                    <a:cubicBezTo>
                      <a:pt x="16504" y="14688"/>
                      <a:pt x="16629" y="14866"/>
                      <a:pt x="16781" y="15072"/>
                    </a:cubicBezTo>
                    <a:lnTo>
                      <a:pt x="13739" y="15072"/>
                    </a:lnTo>
                    <a:cubicBezTo>
                      <a:pt x="13748" y="15063"/>
                      <a:pt x="13766" y="15063"/>
                      <a:pt x="13775" y="15054"/>
                    </a:cubicBezTo>
                    <a:cubicBezTo>
                      <a:pt x="14230" y="14804"/>
                      <a:pt x="14693" y="14590"/>
                      <a:pt x="15139" y="14340"/>
                    </a:cubicBezTo>
                    <a:cubicBezTo>
                      <a:pt x="15304" y="14249"/>
                      <a:pt x="15456" y="14209"/>
                      <a:pt x="15600" y="14209"/>
                    </a:cubicBezTo>
                    <a:close/>
                    <a:moveTo>
                      <a:pt x="17334" y="14697"/>
                    </a:moveTo>
                    <a:lnTo>
                      <a:pt x="17334" y="14697"/>
                    </a:lnTo>
                    <a:cubicBezTo>
                      <a:pt x="17762" y="14938"/>
                      <a:pt x="18003" y="15303"/>
                      <a:pt x="18066" y="15767"/>
                    </a:cubicBezTo>
                    <a:cubicBezTo>
                      <a:pt x="17851" y="15642"/>
                      <a:pt x="17655" y="15473"/>
                      <a:pt x="17432" y="15393"/>
                    </a:cubicBezTo>
                    <a:cubicBezTo>
                      <a:pt x="17120" y="15286"/>
                      <a:pt x="17040" y="15063"/>
                      <a:pt x="16950" y="14715"/>
                    </a:cubicBezTo>
                    <a:lnTo>
                      <a:pt x="16950" y="14715"/>
                    </a:lnTo>
                    <a:cubicBezTo>
                      <a:pt x="17307" y="14857"/>
                      <a:pt x="17584" y="15205"/>
                      <a:pt x="17584" y="15205"/>
                    </a:cubicBezTo>
                    <a:cubicBezTo>
                      <a:pt x="17521" y="14973"/>
                      <a:pt x="17423" y="14884"/>
                      <a:pt x="17334" y="14697"/>
                    </a:cubicBezTo>
                    <a:close/>
                    <a:moveTo>
                      <a:pt x="17691" y="14572"/>
                    </a:moveTo>
                    <a:cubicBezTo>
                      <a:pt x="17709" y="14590"/>
                      <a:pt x="17735" y="14608"/>
                      <a:pt x="17753" y="14625"/>
                    </a:cubicBezTo>
                    <a:cubicBezTo>
                      <a:pt x="18315" y="15018"/>
                      <a:pt x="18565" y="15562"/>
                      <a:pt x="18494" y="16258"/>
                    </a:cubicBezTo>
                    <a:cubicBezTo>
                      <a:pt x="18396" y="15642"/>
                      <a:pt x="18074" y="15134"/>
                      <a:pt x="17735" y="14643"/>
                    </a:cubicBezTo>
                    <a:lnTo>
                      <a:pt x="17691" y="14572"/>
                    </a:lnTo>
                    <a:close/>
                    <a:moveTo>
                      <a:pt x="4880" y="4357"/>
                    </a:moveTo>
                    <a:lnTo>
                      <a:pt x="4880" y="7275"/>
                    </a:lnTo>
                    <a:cubicBezTo>
                      <a:pt x="4764" y="7649"/>
                      <a:pt x="4702" y="8042"/>
                      <a:pt x="4675" y="8443"/>
                    </a:cubicBezTo>
                    <a:cubicBezTo>
                      <a:pt x="4666" y="8577"/>
                      <a:pt x="4622" y="8720"/>
                      <a:pt x="4550" y="8845"/>
                    </a:cubicBezTo>
                    <a:cubicBezTo>
                      <a:pt x="4354" y="9184"/>
                      <a:pt x="4229" y="9541"/>
                      <a:pt x="4193" y="9915"/>
                    </a:cubicBezTo>
                    <a:cubicBezTo>
                      <a:pt x="4176" y="10058"/>
                      <a:pt x="4167" y="10192"/>
                      <a:pt x="4167" y="10326"/>
                    </a:cubicBezTo>
                    <a:lnTo>
                      <a:pt x="4015" y="9746"/>
                    </a:lnTo>
                    <a:lnTo>
                      <a:pt x="3685" y="10968"/>
                    </a:lnTo>
                    <a:lnTo>
                      <a:pt x="4015" y="12181"/>
                    </a:lnTo>
                    <a:lnTo>
                      <a:pt x="4229" y="11360"/>
                    </a:lnTo>
                    <a:cubicBezTo>
                      <a:pt x="4336" y="12012"/>
                      <a:pt x="4559" y="12618"/>
                      <a:pt x="4880" y="13207"/>
                    </a:cubicBezTo>
                    <a:lnTo>
                      <a:pt x="4880" y="15384"/>
                    </a:lnTo>
                    <a:lnTo>
                      <a:pt x="7066" y="15384"/>
                    </a:lnTo>
                    <a:cubicBezTo>
                      <a:pt x="7655" y="15705"/>
                      <a:pt x="8270" y="15937"/>
                      <a:pt x="8930" y="16035"/>
                    </a:cubicBezTo>
                    <a:lnTo>
                      <a:pt x="8065" y="16267"/>
                    </a:lnTo>
                    <a:lnTo>
                      <a:pt x="9287" y="16597"/>
                    </a:lnTo>
                    <a:lnTo>
                      <a:pt x="10501" y="16267"/>
                    </a:lnTo>
                    <a:lnTo>
                      <a:pt x="9876" y="16097"/>
                    </a:lnTo>
                    <a:cubicBezTo>
                      <a:pt x="10028" y="16097"/>
                      <a:pt x="10188" y="16089"/>
                      <a:pt x="10349" y="16071"/>
                    </a:cubicBezTo>
                    <a:cubicBezTo>
                      <a:pt x="10724" y="16035"/>
                      <a:pt x="11089" y="15910"/>
                      <a:pt x="11419" y="15714"/>
                    </a:cubicBezTo>
                    <a:cubicBezTo>
                      <a:pt x="11544" y="15642"/>
                      <a:pt x="11687" y="15598"/>
                      <a:pt x="11821" y="15589"/>
                    </a:cubicBezTo>
                    <a:cubicBezTo>
                      <a:pt x="12222" y="15571"/>
                      <a:pt x="12615" y="15500"/>
                      <a:pt x="12990" y="15384"/>
                    </a:cubicBezTo>
                    <a:lnTo>
                      <a:pt x="15907" y="15384"/>
                    </a:lnTo>
                    <a:cubicBezTo>
                      <a:pt x="15229" y="15687"/>
                      <a:pt x="14747" y="16249"/>
                      <a:pt x="14604" y="16990"/>
                    </a:cubicBezTo>
                    <a:cubicBezTo>
                      <a:pt x="14586" y="17088"/>
                      <a:pt x="14577" y="17186"/>
                      <a:pt x="14569" y="17284"/>
                    </a:cubicBezTo>
                    <a:lnTo>
                      <a:pt x="2980" y="17284"/>
                    </a:lnTo>
                    <a:lnTo>
                      <a:pt x="2980" y="5696"/>
                    </a:lnTo>
                    <a:cubicBezTo>
                      <a:pt x="3078" y="5696"/>
                      <a:pt x="3176" y="5678"/>
                      <a:pt x="3274" y="5660"/>
                    </a:cubicBezTo>
                    <a:cubicBezTo>
                      <a:pt x="4024" y="5517"/>
                      <a:pt x="4586" y="5035"/>
                      <a:pt x="4880" y="4357"/>
                    </a:cubicBezTo>
                    <a:close/>
                    <a:moveTo>
                      <a:pt x="15195" y="12535"/>
                    </a:moveTo>
                    <a:cubicBezTo>
                      <a:pt x="15854" y="12535"/>
                      <a:pt x="16516" y="12675"/>
                      <a:pt x="17182" y="12939"/>
                    </a:cubicBezTo>
                    <a:cubicBezTo>
                      <a:pt x="18244" y="13368"/>
                      <a:pt x="19056" y="14072"/>
                      <a:pt x="19546" y="15134"/>
                    </a:cubicBezTo>
                    <a:cubicBezTo>
                      <a:pt x="20091" y="16294"/>
                      <a:pt x="20082" y="17453"/>
                      <a:pt x="19404" y="18560"/>
                    </a:cubicBezTo>
                    <a:cubicBezTo>
                      <a:pt x="18921" y="19351"/>
                      <a:pt x="18143" y="19740"/>
                      <a:pt x="17346" y="19740"/>
                    </a:cubicBezTo>
                    <a:cubicBezTo>
                      <a:pt x="16831" y="19740"/>
                      <a:pt x="16308" y="19578"/>
                      <a:pt x="15853" y="19255"/>
                    </a:cubicBezTo>
                    <a:cubicBezTo>
                      <a:pt x="14631" y="18390"/>
                      <a:pt x="14836" y="16847"/>
                      <a:pt x="15487" y="16089"/>
                    </a:cubicBezTo>
                    <a:cubicBezTo>
                      <a:pt x="15822" y="15698"/>
                      <a:pt x="16272" y="15510"/>
                      <a:pt x="16719" y="15510"/>
                    </a:cubicBezTo>
                    <a:cubicBezTo>
                      <a:pt x="17283" y="15510"/>
                      <a:pt x="17841" y="15810"/>
                      <a:pt x="18155" y="16383"/>
                    </a:cubicBezTo>
                    <a:cubicBezTo>
                      <a:pt x="18324" y="16686"/>
                      <a:pt x="18396" y="17016"/>
                      <a:pt x="18306" y="17355"/>
                    </a:cubicBezTo>
                    <a:cubicBezTo>
                      <a:pt x="18253" y="17561"/>
                      <a:pt x="18164" y="17730"/>
                      <a:pt x="17914" y="17748"/>
                    </a:cubicBezTo>
                    <a:cubicBezTo>
                      <a:pt x="18012" y="17427"/>
                      <a:pt x="18066" y="17213"/>
                      <a:pt x="17959" y="16829"/>
                    </a:cubicBezTo>
                    <a:cubicBezTo>
                      <a:pt x="17878" y="16428"/>
                      <a:pt x="17566" y="16240"/>
                      <a:pt x="17254" y="16115"/>
                    </a:cubicBezTo>
                    <a:lnTo>
                      <a:pt x="17254" y="16115"/>
                    </a:lnTo>
                    <a:cubicBezTo>
                      <a:pt x="17548" y="16445"/>
                      <a:pt x="17700" y="16668"/>
                      <a:pt x="17735" y="17061"/>
                    </a:cubicBezTo>
                    <a:cubicBezTo>
                      <a:pt x="17771" y="17400"/>
                      <a:pt x="17593" y="17864"/>
                      <a:pt x="17379" y="18123"/>
                    </a:cubicBezTo>
                    <a:cubicBezTo>
                      <a:pt x="17254" y="18280"/>
                      <a:pt x="17112" y="18358"/>
                      <a:pt x="16964" y="18358"/>
                    </a:cubicBezTo>
                    <a:cubicBezTo>
                      <a:pt x="16828" y="18358"/>
                      <a:pt x="16686" y="18291"/>
                      <a:pt x="16549" y="18158"/>
                    </a:cubicBezTo>
                    <a:cubicBezTo>
                      <a:pt x="17165" y="17819"/>
                      <a:pt x="17388" y="17462"/>
                      <a:pt x="17298" y="16793"/>
                    </a:cubicBezTo>
                    <a:cubicBezTo>
                      <a:pt x="17260" y="16479"/>
                      <a:pt x="16920" y="16120"/>
                      <a:pt x="16875" y="16120"/>
                    </a:cubicBezTo>
                    <a:cubicBezTo>
                      <a:pt x="16867" y="16120"/>
                      <a:pt x="16868" y="16129"/>
                      <a:pt x="16879" y="16151"/>
                    </a:cubicBezTo>
                    <a:cubicBezTo>
                      <a:pt x="17093" y="16535"/>
                      <a:pt x="17191" y="17070"/>
                      <a:pt x="16942" y="17445"/>
                    </a:cubicBezTo>
                    <a:cubicBezTo>
                      <a:pt x="16906" y="17507"/>
                      <a:pt x="16826" y="17623"/>
                      <a:pt x="16736" y="17685"/>
                    </a:cubicBezTo>
                    <a:cubicBezTo>
                      <a:pt x="17004" y="16740"/>
                      <a:pt x="16620" y="16222"/>
                      <a:pt x="15951" y="16160"/>
                    </a:cubicBezTo>
                    <a:lnTo>
                      <a:pt x="15951" y="16160"/>
                    </a:lnTo>
                    <a:cubicBezTo>
                      <a:pt x="16058" y="16222"/>
                      <a:pt x="16210" y="16312"/>
                      <a:pt x="16264" y="16383"/>
                    </a:cubicBezTo>
                    <a:cubicBezTo>
                      <a:pt x="16718" y="16945"/>
                      <a:pt x="16603" y="17266"/>
                      <a:pt x="16201" y="17864"/>
                    </a:cubicBezTo>
                    <a:cubicBezTo>
                      <a:pt x="16032" y="18123"/>
                      <a:pt x="16049" y="18301"/>
                      <a:pt x="16272" y="18497"/>
                    </a:cubicBezTo>
                    <a:cubicBezTo>
                      <a:pt x="16434" y="18640"/>
                      <a:pt x="16638" y="18710"/>
                      <a:pt x="16847" y="18710"/>
                    </a:cubicBezTo>
                    <a:cubicBezTo>
                      <a:pt x="17134" y="18710"/>
                      <a:pt x="17431" y="18577"/>
                      <a:pt x="17637" y="18319"/>
                    </a:cubicBezTo>
                    <a:cubicBezTo>
                      <a:pt x="17753" y="18167"/>
                      <a:pt x="17851" y="18069"/>
                      <a:pt x="18066" y="18060"/>
                    </a:cubicBezTo>
                    <a:cubicBezTo>
                      <a:pt x="18208" y="18042"/>
                      <a:pt x="18413" y="17917"/>
                      <a:pt x="18467" y="17784"/>
                    </a:cubicBezTo>
                    <a:cubicBezTo>
                      <a:pt x="18654" y="17373"/>
                      <a:pt x="18886" y="16990"/>
                      <a:pt x="18904" y="16508"/>
                    </a:cubicBezTo>
                    <a:cubicBezTo>
                      <a:pt x="18954" y="15044"/>
                      <a:pt x="17700" y="13772"/>
                      <a:pt x="16294" y="13772"/>
                    </a:cubicBezTo>
                    <a:cubicBezTo>
                      <a:pt x="16184" y="13772"/>
                      <a:pt x="16072" y="13780"/>
                      <a:pt x="15960" y="13796"/>
                    </a:cubicBezTo>
                    <a:cubicBezTo>
                      <a:pt x="15291" y="13894"/>
                      <a:pt x="14676" y="14144"/>
                      <a:pt x="14078" y="14474"/>
                    </a:cubicBezTo>
                    <a:cubicBezTo>
                      <a:pt x="13739" y="14661"/>
                      <a:pt x="13382" y="14840"/>
                      <a:pt x="13034" y="15018"/>
                    </a:cubicBezTo>
                    <a:cubicBezTo>
                      <a:pt x="12963" y="15054"/>
                      <a:pt x="12882" y="15045"/>
                      <a:pt x="12802" y="15063"/>
                    </a:cubicBezTo>
                    <a:cubicBezTo>
                      <a:pt x="13471" y="14501"/>
                      <a:pt x="14131" y="13983"/>
                      <a:pt x="14925" y="13680"/>
                    </a:cubicBezTo>
                    <a:cubicBezTo>
                      <a:pt x="15293" y="13548"/>
                      <a:pt x="15754" y="13477"/>
                      <a:pt x="16200" y="13477"/>
                    </a:cubicBezTo>
                    <a:cubicBezTo>
                      <a:pt x="16480" y="13477"/>
                      <a:pt x="16754" y="13505"/>
                      <a:pt x="16995" y="13564"/>
                    </a:cubicBezTo>
                    <a:cubicBezTo>
                      <a:pt x="16723" y="13411"/>
                      <a:pt x="16296" y="13322"/>
                      <a:pt x="15909" y="13322"/>
                    </a:cubicBezTo>
                    <a:cubicBezTo>
                      <a:pt x="15890" y="13322"/>
                      <a:pt x="15872" y="13323"/>
                      <a:pt x="15853" y="13323"/>
                    </a:cubicBezTo>
                    <a:cubicBezTo>
                      <a:pt x="15309" y="13341"/>
                      <a:pt x="14818" y="13546"/>
                      <a:pt x="14319" y="13760"/>
                    </a:cubicBezTo>
                    <a:cubicBezTo>
                      <a:pt x="14319" y="13760"/>
                      <a:pt x="14310" y="13769"/>
                      <a:pt x="14310" y="13769"/>
                    </a:cubicBezTo>
                    <a:cubicBezTo>
                      <a:pt x="14310" y="13760"/>
                      <a:pt x="14319" y="13760"/>
                      <a:pt x="14328" y="13751"/>
                    </a:cubicBezTo>
                    <a:cubicBezTo>
                      <a:pt x="14337" y="13716"/>
                      <a:pt x="14345" y="13671"/>
                      <a:pt x="14363" y="13653"/>
                    </a:cubicBezTo>
                    <a:cubicBezTo>
                      <a:pt x="14848" y="13254"/>
                      <a:pt x="15381" y="13000"/>
                      <a:pt x="16001" y="13000"/>
                    </a:cubicBezTo>
                    <a:cubicBezTo>
                      <a:pt x="16032" y="13000"/>
                      <a:pt x="16063" y="13001"/>
                      <a:pt x="16094" y="13002"/>
                    </a:cubicBezTo>
                    <a:cubicBezTo>
                      <a:pt x="16290" y="13011"/>
                      <a:pt x="16487" y="13029"/>
                      <a:pt x="16683" y="13046"/>
                    </a:cubicBezTo>
                    <a:cubicBezTo>
                      <a:pt x="16386" y="12919"/>
                      <a:pt x="16095" y="12861"/>
                      <a:pt x="15809" y="12861"/>
                    </a:cubicBezTo>
                    <a:cubicBezTo>
                      <a:pt x="15374" y="12861"/>
                      <a:pt x="14951" y="12997"/>
                      <a:pt x="14542" y="13234"/>
                    </a:cubicBezTo>
                    <a:cubicBezTo>
                      <a:pt x="14167" y="13448"/>
                      <a:pt x="13828" y="13724"/>
                      <a:pt x="13471" y="13974"/>
                    </a:cubicBezTo>
                    <a:cubicBezTo>
                      <a:pt x="13132" y="14206"/>
                      <a:pt x="12802" y="14447"/>
                      <a:pt x="12463" y="14679"/>
                    </a:cubicBezTo>
                    <a:cubicBezTo>
                      <a:pt x="12722" y="14402"/>
                      <a:pt x="12990" y="14117"/>
                      <a:pt x="13275" y="13814"/>
                    </a:cubicBezTo>
                    <a:lnTo>
                      <a:pt x="13275" y="13814"/>
                    </a:lnTo>
                    <a:cubicBezTo>
                      <a:pt x="13132" y="13840"/>
                      <a:pt x="12998" y="13876"/>
                      <a:pt x="12874" y="13903"/>
                    </a:cubicBezTo>
                    <a:cubicBezTo>
                      <a:pt x="13177" y="13430"/>
                      <a:pt x="13668" y="13207"/>
                      <a:pt x="14096" y="12886"/>
                    </a:cubicBezTo>
                    <a:lnTo>
                      <a:pt x="14096" y="12886"/>
                    </a:lnTo>
                    <a:cubicBezTo>
                      <a:pt x="13819" y="12984"/>
                      <a:pt x="13560" y="13091"/>
                      <a:pt x="13320" y="13243"/>
                    </a:cubicBezTo>
                    <a:cubicBezTo>
                      <a:pt x="12695" y="13653"/>
                      <a:pt x="12187" y="14206"/>
                      <a:pt x="11776" y="14840"/>
                    </a:cubicBezTo>
                    <a:cubicBezTo>
                      <a:pt x="11464" y="15321"/>
                      <a:pt x="11045" y="15598"/>
                      <a:pt x="10509" y="15705"/>
                    </a:cubicBezTo>
                    <a:cubicBezTo>
                      <a:pt x="10251" y="15761"/>
                      <a:pt x="9993" y="15786"/>
                      <a:pt x="9737" y="15786"/>
                    </a:cubicBezTo>
                    <a:cubicBezTo>
                      <a:pt x="9294" y="15786"/>
                      <a:pt x="8854" y="15710"/>
                      <a:pt x="8413" y="15580"/>
                    </a:cubicBezTo>
                    <a:cubicBezTo>
                      <a:pt x="8359" y="15571"/>
                      <a:pt x="8003" y="15455"/>
                      <a:pt x="7922" y="15402"/>
                    </a:cubicBezTo>
                    <a:lnTo>
                      <a:pt x="7922" y="15402"/>
                    </a:lnTo>
                    <a:cubicBezTo>
                      <a:pt x="8369" y="15444"/>
                      <a:pt x="8766" y="15492"/>
                      <a:pt x="9093" y="15492"/>
                    </a:cubicBezTo>
                    <a:cubicBezTo>
                      <a:pt x="9177" y="15492"/>
                      <a:pt x="9257" y="15489"/>
                      <a:pt x="9332" y="15482"/>
                    </a:cubicBezTo>
                    <a:cubicBezTo>
                      <a:pt x="10072" y="15411"/>
                      <a:pt x="10233" y="15295"/>
                      <a:pt x="10402" y="15152"/>
                    </a:cubicBezTo>
                    <a:lnTo>
                      <a:pt x="10402" y="15152"/>
                    </a:lnTo>
                    <a:cubicBezTo>
                      <a:pt x="9939" y="15214"/>
                      <a:pt x="9498" y="15240"/>
                      <a:pt x="9105" y="15240"/>
                    </a:cubicBezTo>
                    <a:cubicBezTo>
                      <a:pt x="8319" y="15240"/>
                      <a:pt x="7720" y="15137"/>
                      <a:pt x="7494" y="15018"/>
                    </a:cubicBezTo>
                    <a:cubicBezTo>
                      <a:pt x="8083" y="14938"/>
                      <a:pt x="9385" y="14956"/>
                      <a:pt x="10019" y="14813"/>
                    </a:cubicBezTo>
                    <a:cubicBezTo>
                      <a:pt x="10911" y="14625"/>
                      <a:pt x="11518" y="14331"/>
                      <a:pt x="11732" y="14108"/>
                    </a:cubicBezTo>
                    <a:lnTo>
                      <a:pt x="11732" y="14108"/>
                    </a:lnTo>
                    <a:cubicBezTo>
                      <a:pt x="11123" y="14282"/>
                      <a:pt x="10338" y="14599"/>
                      <a:pt x="9663" y="14599"/>
                    </a:cubicBezTo>
                    <a:cubicBezTo>
                      <a:pt x="9644" y="14599"/>
                      <a:pt x="9626" y="14599"/>
                      <a:pt x="9608" y="14599"/>
                    </a:cubicBezTo>
                    <a:cubicBezTo>
                      <a:pt x="10313" y="14385"/>
                      <a:pt x="11170" y="13956"/>
                      <a:pt x="11749" y="13680"/>
                    </a:cubicBezTo>
                    <a:cubicBezTo>
                      <a:pt x="12204" y="13466"/>
                      <a:pt x="12651" y="13243"/>
                      <a:pt x="13105" y="13029"/>
                    </a:cubicBezTo>
                    <a:cubicBezTo>
                      <a:pt x="13799" y="12693"/>
                      <a:pt x="14495" y="12535"/>
                      <a:pt x="15195" y="12535"/>
                    </a:cubicBezTo>
                    <a:close/>
                    <a:moveTo>
                      <a:pt x="3331" y="1"/>
                    </a:moveTo>
                    <a:cubicBezTo>
                      <a:pt x="3226" y="1"/>
                      <a:pt x="3121" y="5"/>
                      <a:pt x="3016" y="13"/>
                    </a:cubicBezTo>
                    <a:cubicBezTo>
                      <a:pt x="1303" y="138"/>
                      <a:pt x="0" y="1503"/>
                      <a:pt x="152" y="3144"/>
                    </a:cubicBezTo>
                    <a:cubicBezTo>
                      <a:pt x="277" y="4438"/>
                      <a:pt x="1267" y="5642"/>
                      <a:pt x="2668" y="5704"/>
                    </a:cubicBezTo>
                    <a:lnTo>
                      <a:pt x="2668" y="17605"/>
                    </a:lnTo>
                    <a:lnTo>
                      <a:pt x="14560" y="17605"/>
                    </a:lnTo>
                    <a:cubicBezTo>
                      <a:pt x="14622" y="18997"/>
                      <a:pt x="15826" y="19996"/>
                      <a:pt x="17120" y="20112"/>
                    </a:cubicBezTo>
                    <a:cubicBezTo>
                      <a:pt x="17208" y="20120"/>
                      <a:pt x="17295" y="20124"/>
                      <a:pt x="17381" y="20124"/>
                    </a:cubicBezTo>
                    <a:cubicBezTo>
                      <a:pt x="18911" y="20124"/>
                      <a:pt x="20133" y="18870"/>
                      <a:pt x="20251" y="17248"/>
                    </a:cubicBezTo>
                    <a:cubicBezTo>
                      <a:pt x="20403" y="15250"/>
                      <a:pt x="19091" y="13234"/>
                      <a:pt x="17191" y="12565"/>
                    </a:cubicBezTo>
                    <a:cubicBezTo>
                      <a:pt x="16710" y="12395"/>
                      <a:pt x="16210" y="12270"/>
                      <a:pt x="15701" y="12181"/>
                    </a:cubicBezTo>
                    <a:cubicBezTo>
                      <a:pt x="15489" y="12142"/>
                      <a:pt x="15277" y="12124"/>
                      <a:pt x="15065" y="12124"/>
                    </a:cubicBezTo>
                    <a:cubicBezTo>
                      <a:pt x="14548" y="12124"/>
                      <a:pt x="14036" y="12235"/>
                      <a:pt x="13543" y="12431"/>
                    </a:cubicBezTo>
                    <a:cubicBezTo>
                      <a:pt x="13007" y="12645"/>
                      <a:pt x="12481" y="12895"/>
                      <a:pt x="11964" y="13145"/>
                    </a:cubicBezTo>
                    <a:cubicBezTo>
                      <a:pt x="11295" y="13457"/>
                      <a:pt x="10634" y="13796"/>
                      <a:pt x="9965" y="14099"/>
                    </a:cubicBezTo>
                    <a:cubicBezTo>
                      <a:pt x="9385" y="14358"/>
                      <a:pt x="8618" y="14545"/>
                      <a:pt x="7985" y="14572"/>
                    </a:cubicBezTo>
                    <a:cubicBezTo>
                      <a:pt x="7564" y="14593"/>
                      <a:pt x="7221" y="14601"/>
                      <a:pt x="6939" y="14601"/>
                    </a:cubicBezTo>
                    <a:cubicBezTo>
                      <a:pt x="6247" y="14601"/>
                      <a:pt x="5931" y="14549"/>
                      <a:pt x="5772" y="14492"/>
                    </a:cubicBezTo>
                    <a:lnTo>
                      <a:pt x="5772" y="14492"/>
                    </a:lnTo>
                    <a:cubicBezTo>
                      <a:pt x="6031" y="14706"/>
                      <a:pt x="6281" y="14893"/>
                      <a:pt x="6549" y="15072"/>
                    </a:cubicBezTo>
                    <a:lnTo>
                      <a:pt x="5193" y="15072"/>
                    </a:lnTo>
                    <a:lnTo>
                      <a:pt x="5193" y="13716"/>
                    </a:lnTo>
                    <a:cubicBezTo>
                      <a:pt x="5371" y="13983"/>
                      <a:pt x="5567" y="14242"/>
                      <a:pt x="5772" y="14492"/>
                    </a:cubicBezTo>
                    <a:cubicBezTo>
                      <a:pt x="5692" y="14269"/>
                      <a:pt x="5621" y="13733"/>
                      <a:pt x="5692" y="12279"/>
                    </a:cubicBezTo>
                    <a:cubicBezTo>
                      <a:pt x="5719" y="11646"/>
                      <a:pt x="5906" y="10879"/>
                      <a:pt x="6165" y="10299"/>
                    </a:cubicBezTo>
                    <a:cubicBezTo>
                      <a:pt x="6477" y="9630"/>
                      <a:pt x="6807" y="8970"/>
                      <a:pt x="7119" y="8301"/>
                    </a:cubicBezTo>
                    <a:cubicBezTo>
                      <a:pt x="7369" y="7783"/>
                      <a:pt x="7619" y="7257"/>
                      <a:pt x="7833" y="6721"/>
                    </a:cubicBezTo>
                    <a:cubicBezTo>
                      <a:pt x="8110" y="6026"/>
                      <a:pt x="8217" y="5294"/>
                      <a:pt x="8083" y="4563"/>
                    </a:cubicBezTo>
                    <a:cubicBezTo>
                      <a:pt x="7994" y="4063"/>
                      <a:pt x="7869" y="3563"/>
                      <a:pt x="7699" y="3082"/>
                    </a:cubicBezTo>
                    <a:cubicBezTo>
                      <a:pt x="7065" y="1273"/>
                      <a:pt x="5223"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5"/>
              <p:cNvSpPr/>
              <p:nvPr/>
            </p:nvSpPr>
            <p:spPr>
              <a:xfrm>
                <a:off x="1176530" y="2868281"/>
                <a:ext cx="316622" cy="141614"/>
              </a:xfrm>
              <a:custGeom>
                <a:avLst/>
                <a:gdLst/>
                <a:ahLst/>
                <a:cxnLst/>
                <a:rect l="l" t="t" r="r" b="b"/>
                <a:pathLst>
                  <a:path w="5433" h="2430" extrusionOk="0">
                    <a:moveTo>
                      <a:pt x="2715" y="0"/>
                    </a:moveTo>
                    <a:cubicBezTo>
                      <a:pt x="2164" y="0"/>
                      <a:pt x="1635" y="169"/>
                      <a:pt x="1133" y="467"/>
                    </a:cubicBezTo>
                    <a:cubicBezTo>
                      <a:pt x="633" y="761"/>
                      <a:pt x="294" y="1198"/>
                      <a:pt x="116" y="1742"/>
                    </a:cubicBezTo>
                    <a:cubicBezTo>
                      <a:pt x="54" y="1947"/>
                      <a:pt x="0" y="2162"/>
                      <a:pt x="152" y="2429"/>
                    </a:cubicBezTo>
                    <a:cubicBezTo>
                      <a:pt x="277" y="2135"/>
                      <a:pt x="366" y="1885"/>
                      <a:pt x="482" y="1653"/>
                    </a:cubicBezTo>
                    <a:cubicBezTo>
                      <a:pt x="924" y="768"/>
                      <a:pt x="1909" y="213"/>
                      <a:pt x="2912" y="213"/>
                    </a:cubicBezTo>
                    <a:cubicBezTo>
                      <a:pt x="3123" y="213"/>
                      <a:pt x="3334" y="237"/>
                      <a:pt x="3542" y="288"/>
                    </a:cubicBezTo>
                    <a:cubicBezTo>
                      <a:pt x="4238" y="467"/>
                      <a:pt x="5085" y="1109"/>
                      <a:pt x="5433" y="1528"/>
                    </a:cubicBezTo>
                    <a:cubicBezTo>
                      <a:pt x="4996" y="832"/>
                      <a:pt x="4139" y="279"/>
                      <a:pt x="3453" y="101"/>
                    </a:cubicBezTo>
                    <a:cubicBezTo>
                      <a:pt x="3202" y="33"/>
                      <a:pt x="2956"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5"/>
              <p:cNvSpPr/>
              <p:nvPr/>
            </p:nvSpPr>
            <p:spPr>
              <a:xfrm>
                <a:off x="1210273" y="3085715"/>
                <a:ext cx="133164" cy="27740"/>
              </a:xfrm>
              <a:custGeom>
                <a:avLst/>
                <a:gdLst/>
                <a:ahLst/>
                <a:cxnLst/>
                <a:rect l="l" t="t" r="r" b="b"/>
                <a:pathLst>
                  <a:path w="2285" h="476" extrusionOk="0">
                    <a:moveTo>
                      <a:pt x="2285" y="1"/>
                    </a:moveTo>
                    <a:cubicBezTo>
                      <a:pt x="2285" y="1"/>
                      <a:pt x="2008" y="36"/>
                      <a:pt x="1901" y="90"/>
                    </a:cubicBezTo>
                    <a:cubicBezTo>
                      <a:pt x="1634" y="213"/>
                      <a:pt x="1364" y="271"/>
                      <a:pt x="1091" y="271"/>
                    </a:cubicBezTo>
                    <a:cubicBezTo>
                      <a:pt x="890" y="271"/>
                      <a:pt x="687" y="240"/>
                      <a:pt x="483" y="179"/>
                    </a:cubicBezTo>
                    <a:cubicBezTo>
                      <a:pt x="340" y="134"/>
                      <a:pt x="188" y="99"/>
                      <a:pt x="1" y="45"/>
                    </a:cubicBezTo>
                    <a:lnTo>
                      <a:pt x="1" y="45"/>
                    </a:lnTo>
                    <a:cubicBezTo>
                      <a:pt x="198" y="325"/>
                      <a:pt x="636" y="475"/>
                      <a:pt x="1078" y="475"/>
                    </a:cubicBezTo>
                    <a:cubicBezTo>
                      <a:pt x="1397" y="475"/>
                      <a:pt x="1719" y="397"/>
                      <a:pt x="1955" y="233"/>
                    </a:cubicBezTo>
                    <a:cubicBezTo>
                      <a:pt x="2071" y="152"/>
                      <a:pt x="2178" y="81"/>
                      <a:pt x="2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5"/>
              <p:cNvSpPr/>
              <p:nvPr/>
            </p:nvSpPr>
            <p:spPr>
              <a:xfrm>
                <a:off x="2119052" y="3636262"/>
                <a:ext cx="148782" cy="313300"/>
              </a:xfrm>
              <a:custGeom>
                <a:avLst/>
                <a:gdLst/>
                <a:ahLst/>
                <a:cxnLst/>
                <a:rect l="l" t="t" r="r" b="b"/>
                <a:pathLst>
                  <a:path w="2553" h="5376" extrusionOk="0">
                    <a:moveTo>
                      <a:pt x="902" y="1"/>
                    </a:moveTo>
                    <a:cubicBezTo>
                      <a:pt x="1321" y="340"/>
                      <a:pt x="1964" y="1187"/>
                      <a:pt x="2142" y="1892"/>
                    </a:cubicBezTo>
                    <a:cubicBezTo>
                      <a:pt x="2436" y="3079"/>
                      <a:pt x="1848" y="4408"/>
                      <a:pt x="777" y="4943"/>
                    </a:cubicBezTo>
                    <a:cubicBezTo>
                      <a:pt x="545" y="5059"/>
                      <a:pt x="304" y="5148"/>
                      <a:pt x="1" y="5282"/>
                    </a:cubicBezTo>
                    <a:cubicBezTo>
                      <a:pt x="129" y="5351"/>
                      <a:pt x="245" y="5376"/>
                      <a:pt x="354" y="5376"/>
                    </a:cubicBezTo>
                    <a:cubicBezTo>
                      <a:pt x="472" y="5376"/>
                      <a:pt x="581" y="5346"/>
                      <a:pt x="688" y="5309"/>
                    </a:cubicBezTo>
                    <a:cubicBezTo>
                      <a:pt x="1232" y="5131"/>
                      <a:pt x="1669" y="4792"/>
                      <a:pt x="1964" y="4292"/>
                    </a:cubicBezTo>
                    <a:cubicBezTo>
                      <a:pt x="2392" y="3578"/>
                      <a:pt x="2552" y="2793"/>
                      <a:pt x="2329" y="1973"/>
                    </a:cubicBezTo>
                    <a:cubicBezTo>
                      <a:pt x="2151" y="1286"/>
                      <a:pt x="1598" y="42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5"/>
              <p:cNvSpPr/>
              <p:nvPr/>
            </p:nvSpPr>
            <p:spPr>
              <a:xfrm>
                <a:off x="2006751" y="3785511"/>
                <a:ext cx="36482" cy="133164"/>
              </a:xfrm>
              <a:custGeom>
                <a:avLst/>
                <a:gdLst/>
                <a:ahLst/>
                <a:cxnLst/>
                <a:rect l="l" t="t" r="r" b="b"/>
                <a:pathLst>
                  <a:path w="626" h="2285" extrusionOk="0">
                    <a:moveTo>
                      <a:pt x="625" y="0"/>
                    </a:moveTo>
                    <a:cubicBezTo>
                      <a:pt x="545" y="107"/>
                      <a:pt x="474" y="223"/>
                      <a:pt x="394" y="330"/>
                    </a:cubicBezTo>
                    <a:cubicBezTo>
                      <a:pt x="1" y="892"/>
                      <a:pt x="99" y="1945"/>
                      <a:pt x="581" y="2284"/>
                    </a:cubicBezTo>
                    <a:cubicBezTo>
                      <a:pt x="527" y="2097"/>
                      <a:pt x="492" y="1954"/>
                      <a:pt x="447" y="1802"/>
                    </a:cubicBezTo>
                    <a:cubicBezTo>
                      <a:pt x="304" y="1321"/>
                      <a:pt x="322" y="848"/>
                      <a:pt x="545" y="384"/>
                    </a:cubicBezTo>
                    <a:cubicBezTo>
                      <a:pt x="590" y="277"/>
                      <a:pt x="625"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5"/>
              <p:cNvSpPr/>
              <p:nvPr/>
            </p:nvSpPr>
            <p:spPr>
              <a:xfrm>
                <a:off x="1336094" y="3599897"/>
                <a:ext cx="38055" cy="141964"/>
              </a:xfrm>
              <a:custGeom>
                <a:avLst/>
                <a:gdLst/>
                <a:ahLst/>
                <a:cxnLst/>
                <a:rect l="l" t="t" r="r" b="b"/>
                <a:pathLst>
                  <a:path w="653" h="2436"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5"/>
              <p:cNvSpPr/>
              <p:nvPr/>
            </p:nvSpPr>
            <p:spPr>
              <a:xfrm>
                <a:off x="1336094" y="3189682"/>
                <a:ext cx="38055" cy="142022"/>
              </a:xfrm>
              <a:custGeom>
                <a:avLst/>
                <a:gdLst/>
                <a:ahLst/>
                <a:cxnLst/>
                <a:rect l="l" t="t" r="r" b="b"/>
                <a:pathLst>
                  <a:path w="653" h="2437" extrusionOk="0">
                    <a:moveTo>
                      <a:pt x="331" y="1"/>
                    </a:moveTo>
                    <a:lnTo>
                      <a:pt x="1" y="1214"/>
                    </a:lnTo>
                    <a:lnTo>
                      <a:pt x="331" y="2436"/>
                    </a:lnTo>
                    <a:lnTo>
                      <a:pt x="652" y="1214"/>
                    </a:lnTo>
                    <a:lnTo>
                      <a:pt x="3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5"/>
              <p:cNvSpPr/>
              <p:nvPr/>
            </p:nvSpPr>
            <p:spPr>
              <a:xfrm>
                <a:off x="1796719" y="3755847"/>
                <a:ext cx="142022" cy="38055"/>
              </a:xfrm>
              <a:custGeom>
                <a:avLst/>
                <a:gdLst/>
                <a:ahLst/>
                <a:cxnLst/>
                <a:rect l="l" t="t" r="r" b="b"/>
                <a:pathLst>
                  <a:path w="2437" h="653" extrusionOk="0">
                    <a:moveTo>
                      <a:pt x="1214" y="1"/>
                    </a:moveTo>
                    <a:lnTo>
                      <a:pt x="1" y="322"/>
                    </a:lnTo>
                    <a:lnTo>
                      <a:pt x="1214" y="652"/>
                    </a:lnTo>
                    <a:lnTo>
                      <a:pt x="2436" y="322"/>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5"/>
              <p:cNvSpPr/>
              <p:nvPr/>
            </p:nvSpPr>
            <p:spPr>
              <a:xfrm>
                <a:off x="1386038" y="3755847"/>
                <a:ext cx="142488" cy="38055"/>
              </a:xfrm>
              <a:custGeom>
                <a:avLst/>
                <a:gdLst/>
                <a:ahLst/>
                <a:cxnLst/>
                <a:rect l="l" t="t" r="r" b="b"/>
                <a:pathLst>
                  <a:path w="2445" h="653" extrusionOk="0">
                    <a:moveTo>
                      <a:pt x="1222" y="1"/>
                    </a:moveTo>
                    <a:lnTo>
                      <a:pt x="0" y="322"/>
                    </a:lnTo>
                    <a:lnTo>
                      <a:pt x="1222" y="652"/>
                    </a:lnTo>
                    <a:lnTo>
                      <a:pt x="2445" y="322"/>
                    </a:lnTo>
                    <a:lnTo>
                      <a:pt x="1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14"/>
                                        </p:tgtEl>
                                        <p:attrNameLst>
                                          <p:attrName>style.visibility</p:attrName>
                                        </p:attrNameLst>
                                      </p:cBhvr>
                                      <p:to>
                                        <p:strVal val="visible"/>
                                      </p:to>
                                    </p:set>
                                    <p:animEffect transition="in" filter="randombar(horizontal)">
                                      <p:cBhvr>
                                        <p:cTn id="7" dur="500"/>
                                        <p:tgtEl>
                                          <p:spTgt spid="1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pic>
        <p:nvPicPr>
          <p:cNvPr id="1965" name="Google Shape;1965;p46" title="Last_Judgement_(Michelangelo).jpg"/>
          <p:cNvPicPr preferRelativeResize="0"/>
          <p:nvPr/>
        </p:nvPicPr>
        <p:blipFill>
          <a:blip r:embed="rId3">
            <a:alphaModFix/>
          </a:blip>
          <a:stretch>
            <a:fillRect/>
          </a:stretch>
        </p:blipFill>
        <p:spPr>
          <a:xfrm>
            <a:off x="764575" y="0"/>
            <a:ext cx="4307876" cy="4743301"/>
          </a:xfrm>
          <a:prstGeom prst="rect">
            <a:avLst/>
          </a:prstGeom>
          <a:noFill/>
          <a:ln>
            <a:noFill/>
          </a:ln>
        </p:spPr>
      </p:pic>
      <p:sp>
        <p:nvSpPr>
          <p:cNvPr id="1966" name="Google Shape;1966;p46"/>
          <p:cNvSpPr txBox="1"/>
          <p:nvPr/>
        </p:nvSpPr>
        <p:spPr>
          <a:xfrm>
            <a:off x="1042600" y="4743300"/>
            <a:ext cx="3556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Caudex"/>
                <a:ea typeface="Caudex"/>
                <a:cs typeface="Caudex"/>
                <a:sym typeface="Caudex"/>
              </a:rPr>
              <a:t>Sự phán xét cuối cùng (Michelangelo)</a:t>
            </a:r>
            <a:endParaRPr i="1">
              <a:latin typeface="Caudex"/>
              <a:ea typeface="Caudex"/>
              <a:cs typeface="Caudex"/>
              <a:sym typeface="Caudex"/>
            </a:endParaRPr>
          </a:p>
        </p:txBody>
      </p:sp>
      <p:pic>
        <p:nvPicPr>
          <p:cNvPr id="1967" name="Google Shape;1967;p46" title="Mona_Lisa,_by_Leonardo_da_Vinci,_from_C2RMF_retouched.jpg"/>
          <p:cNvPicPr preferRelativeResize="0"/>
          <p:nvPr/>
        </p:nvPicPr>
        <p:blipFill>
          <a:blip r:embed="rId4">
            <a:alphaModFix/>
          </a:blip>
          <a:stretch>
            <a:fillRect/>
          </a:stretch>
        </p:blipFill>
        <p:spPr>
          <a:xfrm>
            <a:off x="5341670" y="0"/>
            <a:ext cx="3037756" cy="4527898"/>
          </a:xfrm>
          <a:prstGeom prst="rect">
            <a:avLst/>
          </a:prstGeom>
          <a:noFill/>
          <a:ln>
            <a:noFill/>
          </a:ln>
        </p:spPr>
      </p:pic>
      <p:sp>
        <p:nvSpPr>
          <p:cNvPr id="1968" name="Google Shape;1968;p46"/>
          <p:cNvSpPr txBox="1"/>
          <p:nvPr/>
        </p:nvSpPr>
        <p:spPr>
          <a:xfrm>
            <a:off x="5360538" y="4527900"/>
            <a:ext cx="30000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i="1">
                <a:latin typeface="Caudex"/>
                <a:ea typeface="Caudex"/>
                <a:cs typeface="Caudex"/>
                <a:sym typeface="Caudex"/>
              </a:rPr>
              <a:t>Bức tranh Mona Lisa (1503 – 1506) do Leonardo da Vinci vẽ, Louvre</a:t>
            </a:r>
            <a:endParaRPr i="1">
              <a:latin typeface="Caudex"/>
              <a:ea typeface="Caudex"/>
              <a:cs typeface="Caudex"/>
              <a:sym typeface="Caudex"/>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pic>
        <p:nvPicPr>
          <p:cNvPr id="1973" name="Google Shape;1973;p47" title="Dante_Alighieri_Florence_Firenze_JBU01.jpeg"/>
          <p:cNvPicPr preferRelativeResize="0"/>
          <p:nvPr/>
        </p:nvPicPr>
        <p:blipFill>
          <a:blip r:embed="rId3">
            <a:alphaModFix/>
          </a:blip>
          <a:stretch>
            <a:fillRect/>
          </a:stretch>
        </p:blipFill>
        <p:spPr>
          <a:xfrm>
            <a:off x="708525" y="0"/>
            <a:ext cx="3557476" cy="4743301"/>
          </a:xfrm>
          <a:prstGeom prst="rect">
            <a:avLst/>
          </a:prstGeom>
          <a:noFill/>
          <a:ln>
            <a:noFill/>
          </a:ln>
        </p:spPr>
      </p:pic>
      <p:sp>
        <p:nvSpPr>
          <p:cNvPr id="1974" name="Google Shape;1974;p47"/>
          <p:cNvSpPr txBox="1"/>
          <p:nvPr/>
        </p:nvSpPr>
        <p:spPr>
          <a:xfrm>
            <a:off x="987263" y="474330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Caudex"/>
                <a:ea typeface="Caudex"/>
                <a:cs typeface="Caudex"/>
                <a:sym typeface="Caudex"/>
              </a:rPr>
              <a:t>Tượng đài Dante</a:t>
            </a:r>
            <a:endParaRPr i="1">
              <a:latin typeface="Caudex"/>
              <a:ea typeface="Caudex"/>
              <a:cs typeface="Caudex"/>
              <a:sym typeface="Caudex"/>
            </a:endParaRPr>
          </a:p>
        </p:txBody>
      </p:sp>
      <p:pic>
        <p:nvPicPr>
          <p:cNvPr id="1975" name="Google Shape;1975;p47" title="Michelangelo's_Pieta_5450_cropncleaned.jpg"/>
          <p:cNvPicPr preferRelativeResize="0"/>
          <p:nvPr/>
        </p:nvPicPr>
        <p:blipFill>
          <a:blip r:embed="rId4">
            <a:alphaModFix/>
          </a:blip>
          <a:stretch>
            <a:fillRect/>
          </a:stretch>
        </p:blipFill>
        <p:spPr>
          <a:xfrm>
            <a:off x="4626964" y="0"/>
            <a:ext cx="3808498" cy="3991246"/>
          </a:xfrm>
          <a:prstGeom prst="rect">
            <a:avLst/>
          </a:prstGeom>
          <a:noFill/>
          <a:ln>
            <a:noFill/>
          </a:ln>
        </p:spPr>
      </p:pic>
      <p:sp>
        <p:nvSpPr>
          <p:cNvPr id="1976" name="Google Shape;1976;p47"/>
          <p:cNvSpPr txBox="1"/>
          <p:nvPr/>
        </p:nvSpPr>
        <p:spPr>
          <a:xfrm>
            <a:off x="4626963" y="3999900"/>
            <a:ext cx="3808500" cy="114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i="1">
                <a:latin typeface="Caudex"/>
                <a:ea typeface="Caudex"/>
                <a:cs typeface="Caudex"/>
                <a:sym typeface="Caudex"/>
              </a:rPr>
              <a:t>Michelangelo's Pietà, một sự thể hiện thân thể Jesus trong lòng đức mẹ Mary sau khi bị đóng đinh lên thập tự giá, được điêu khắc năm 1499, khi nghệ sĩ mới 24 tuổi.</a:t>
            </a:r>
            <a:endParaRPr i="1">
              <a:latin typeface="Caudex"/>
              <a:ea typeface="Caudex"/>
              <a:cs typeface="Caudex"/>
              <a:sym typeface="Caudex"/>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Renaissance and Reformation - History - 7th Grade by Slidesgo">
  <a:themeElements>
    <a:clrScheme name="Simple Light">
      <a:dk1>
        <a:srgbClr val="250D00"/>
      </a:dk1>
      <a:lt1>
        <a:srgbClr val="F3EDE0"/>
      </a:lt1>
      <a:dk2>
        <a:srgbClr val="DDC484"/>
      </a:dk2>
      <a:lt2>
        <a:srgbClr val="CDA05F"/>
      </a:lt2>
      <a:accent1>
        <a:srgbClr val="96D0D2"/>
      </a:accent1>
      <a:accent2>
        <a:srgbClr val="DFB69F"/>
      </a:accent2>
      <a:accent3>
        <a:srgbClr val="FFFFFF"/>
      </a:accent3>
      <a:accent4>
        <a:srgbClr val="FFFFFF"/>
      </a:accent4>
      <a:accent5>
        <a:srgbClr val="FFFFFF"/>
      </a:accent5>
      <a:accent6>
        <a:srgbClr val="FFFFFF"/>
      </a:accent6>
      <a:hlink>
        <a:srgbClr val="250D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1016</Words>
  <Application>Microsoft Macintosh PowerPoint</Application>
  <PresentationFormat>On-screen Show (16:9)</PresentationFormat>
  <Paragraphs>60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Nunito Light</vt:lpstr>
      <vt:lpstr>DM Sans</vt:lpstr>
      <vt:lpstr>Caudex</vt:lpstr>
      <vt:lpstr>Questrial</vt:lpstr>
      <vt:lpstr>Renaissance and Reformation - History - 7th Grade by Slidesgo</vt:lpstr>
      <vt:lpstr>“Kì diệu thay là con người. Nó cao quý làm sao về mặt lý trí. Nó vô tận làm sao về mặt năng khiếu. Về hình dong và dáng điệu nó mới giàu ý nghĩa và đáng chiêm ngưỡng biết bao. Về hành động nó khác nào Thượng đế. Thật là vẻ đẹp của thế gian, kiểu mẫu của muôn loài.” [Hamlet – Shakespeare]</vt:lpstr>
      <vt:lpstr>Bài 3: Phong trào Văn hoá Phục hưng và cải cách tôn giáo</vt:lpstr>
      <vt:lpstr>Những biến đổi về kinh tế - xã hội Tây Âu từ thế kỉ XIII đến thế kỉ XVI</vt:lpstr>
      <vt:lpstr>1. Những biến đổi về kinh tế - xã hội Tây Âu từ thế kỉ XIII đến thế kỉ XVI</vt:lpstr>
      <vt:lpstr>Phong trào Văn hoá Phục hưng</vt:lpstr>
      <vt:lpstr>“Phục hưng” là gì?</vt:lpstr>
      <vt:lpstr>Bữa ăn tối cuối cùng (Leonardo da Vinci)</vt:lpstr>
      <vt:lpstr>PowerPoint Presentation</vt:lpstr>
      <vt:lpstr>PowerPoint Presentation</vt:lpstr>
      <vt:lpstr>Con biết gì về nhân vật Galileo Galilei và câu nói: “Dù sao Trái Đất vẫn quay?”</vt:lpstr>
      <vt:lpstr>2. Phong trào Văn hoá Phục hưng</vt:lpstr>
      <vt:lpstr>2. Phong trào Văn hoá Phục hưng</vt:lpstr>
      <vt:lpstr>Phong trào cải cách tôn giáo</vt:lpstr>
      <vt:lpstr>3. Phong trào cải cách tôn giáo</vt:lpstr>
      <vt:lpstr>3. Phong trào cải cách tôn giáo</vt:lpstr>
      <vt:lpstr>Theo em, vì sao Martin Luther và những nhà cải cách tôn giáo đề xuất những nội dung cải cách như vậy?</vt:lpstr>
      <vt:lpstr>3. Phong trào cải cách tôn giáo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Phạm Minh-Anh</cp:lastModifiedBy>
  <cp:revision>6</cp:revision>
  <dcterms:modified xsi:type="dcterms:W3CDTF">2025-10-16T04:51:49Z</dcterms:modified>
</cp:coreProperties>
</file>