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Canva Sans" panose="020B0604020202020204" charset="0"/>
      <p:regular r:id="rId15"/>
    </p:embeddedFont>
    <p:embeddedFont>
      <p:font typeface="DM Sans" pitchFamily="2" charset="0"/>
      <p:regular r:id="rId16"/>
    </p:embeddedFont>
    <p:embeddedFont>
      <p:font typeface="DM Sans Bold" panose="020B0604020202020204" charset="0"/>
      <p:regular r:id="rId17"/>
    </p:embeddedFont>
    <p:embeddedFont>
      <p:font typeface="Heading Now 71-78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svg"/><Relationship Id="rId18" Type="http://schemas.openxmlformats.org/officeDocument/2006/relationships/image" Target="../media/image19.sv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6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15.png"/><Relationship Id="rId19" Type="http://schemas.openxmlformats.org/officeDocument/2006/relationships/image" Target="../media/image20.png"/><Relationship Id="rId4" Type="http://schemas.openxmlformats.org/officeDocument/2006/relationships/image" Target="../media/image12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20.png"/><Relationship Id="rId10" Type="http://schemas.openxmlformats.org/officeDocument/2006/relationships/image" Target="../media/image14.svg"/><Relationship Id="rId4" Type="http://schemas.openxmlformats.org/officeDocument/2006/relationships/image" Target="../media/image3.svg"/><Relationship Id="rId9" Type="http://schemas.openxmlformats.org/officeDocument/2006/relationships/image" Target="../media/image13.png"/><Relationship Id="rId1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5.png"/><Relationship Id="rId1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12" Type="http://schemas.openxmlformats.org/officeDocument/2006/relationships/image" Target="../media/image21.svg"/><Relationship Id="rId17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20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4.svg"/><Relationship Id="rId19" Type="http://schemas.openxmlformats.org/officeDocument/2006/relationships/image" Target="../media/image17.png"/><Relationship Id="rId4" Type="http://schemas.openxmlformats.org/officeDocument/2006/relationships/image" Target="../media/image5.svg"/><Relationship Id="rId9" Type="http://schemas.openxmlformats.org/officeDocument/2006/relationships/image" Target="../media/image13.png"/><Relationship Id="rId1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18" Type="http://schemas.openxmlformats.org/officeDocument/2006/relationships/image" Target="../media/image26.png"/><Relationship Id="rId3" Type="http://schemas.openxmlformats.org/officeDocument/2006/relationships/image" Target="../media/image6.png"/><Relationship Id="rId21" Type="http://schemas.openxmlformats.org/officeDocument/2006/relationships/image" Target="../media/image29.png"/><Relationship Id="rId7" Type="http://schemas.openxmlformats.org/officeDocument/2006/relationships/image" Target="../media/image10.svg"/><Relationship Id="rId12" Type="http://schemas.openxmlformats.org/officeDocument/2006/relationships/image" Target="../media/image17.png"/><Relationship Id="rId17" Type="http://schemas.openxmlformats.org/officeDocument/2006/relationships/image" Target="../media/image25.png"/><Relationship Id="rId2" Type="http://schemas.openxmlformats.org/officeDocument/2006/relationships/image" Target="../media/image1.png"/><Relationship Id="rId16" Type="http://schemas.openxmlformats.org/officeDocument/2006/relationships/image" Target="../media/image21.sv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32.sv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23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7.png"/><Relationship Id="rId4" Type="http://schemas.openxmlformats.org/officeDocument/2006/relationships/image" Target="../media/image7.svg"/><Relationship Id="rId9" Type="http://schemas.openxmlformats.org/officeDocument/2006/relationships/image" Target="../media/image12.svg"/><Relationship Id="rId14" Type="http://schemas.openxmlformats.org/officeDocument/2006/relationships/image" Target="../media/image19.svg"/><Relationship Id="rId22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7.png"/><Relationship Id="rId18" Type="http://schemas.openxmlformats.org/officeDocument/2006/relationships/image" Target="../media/image33.png"/><Relationship Id="rId3" Type="http://schemas.openxmlformats.org/officeDocument/2006/relationships/image" Target="../media/image2.png"/><Relationship Id="rId21" Type="http://schemas.openxmlformats.org/officeDocument/2006/relationships/image" Target="../media/image8.png"/><Relationship Id="rId7" Type="http://schemas.openxmlformats.org/officeDocument/2006/relationships/image" Target="../media/image6.png"/><Relationship Id="rId12" Type="http://schemas.openxmlformats.org/officeDocument/2006/relationships/image" Target="../media/image16.svg"/><Relationship Id="rId17" Type="http://schemas.openxmlformats.org/officeDocument/2006/relationships/image" Target="../media/image21.sv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20" Type="http://schemas.openxmlformats.org/officeDocument/2006/relationships/image" Target="../media/image3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5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9.svg"/><Relationship Id="rId23" Type="http://schemas.openxmlformats.org/officeDocument/2006/relationships/image" Target="../media/image12.svg"/><Relationship Id="rId10" Type="http://schemas.openxmlformats.org/officeDocument/2006/relationships/image" Target="../media/image14.svg"/><Relationship Id="rId19" Type="http://schemas.openxmlformats.org/officeDocument/2006/relationships/image" Target="../media/image34.png"/><Relationship Id="rId4" Type="http://schemas.openxmlformats.org/officeDocument/2006/relationships/image" Target="../media/image3.sv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sv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9.sv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5.sv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18" Type="http://schemas.openxmlformats.org/officeDocument/2006/relationships/image" Target="../media/image37.png"/><Relationship Id="rId3" Type="http://schemas.openxmlformats.org/officeDocument/2006/relationships/image" Target="../media/image4.png"/><Relationship Id="rId7" Type="http://schemas.openxmlformats.org/officeDocument/2006/relationships/image" Target="../media/image16.svg"/><Relationship Id="rId12" Type="http://schemas.openxmlformats.org/officeDocument/2006/relationships/image" Target="../media/image17.png"/><Relationship Id="rId17" Type="http://schemas.openxmlformats.org/officeDocument/2006/relationships/image" Target="../media/image36.png"/><Relationship Id="rId2" Type="http://schemas.openxmlformats.org/officeDocument/2006/relationships/image" Target="../media/image1.png"/><Relationship Id="rId16" Type="http://schemas.openxmlformats.org/officeDocument/2006/relationships/image" Target="../media/image21.sv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3.png"/><Relationship Id="rId19" Type="http://schemas.openxmlformats.org/officeDocument/2006/relationships/image" Target="../media/image38.svg"/><Relationship Id="rId4" Type="http://schemas.openxmlformats.org/officeDocument/2006/relationships/image" Target="../media/image5.svg"/><Relationship Id="rId9" Type="http://schemas.openxmlformats.org/officeDocument/2006/relationships/image" Target="../media/image12.svg"/><Relationship Id="rId1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638734" y="7177565"/>
            <a:ext cx="7315200" cy="3444794"/>
          </a:xfrm>
          <a:custGeom>
            <a:avLst/>
            <a:gdLst/>
            <a:ahLst/>
            <a:cxnLst/>
            <a:rect l="l" t="t" r="r" b="b"/>
            <a:pathLst>
              <a:path w="7315200" h="3444794">
                <a:moveTo>
                  <a:pt x="0" y="0"/>
                </a:moveTo>
                <a:lnTo>
                  <a:pt x="7315200" y="0"/>
                </a:lnTo>
                <a:lnTo>
                  <a:pt x="7315200" y="3444794"/>
                </a:lnTo>
                <a:lnTo>
                  <a:pt x="0" y="34447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304253" y="3545027"/>
            <a:ext cx="6665907" cy="6291635"/>
          </a:xfrm>
          <a:custGeom>
            <a:avLst/>
            <a:gdLst/>
            <a:ahLst/>
            <a:cxnLst/>
            <a:rect l="l" t="t" r="r" b="b"/>
            <a:pathLst>
              <a:path w="6665907" h="6291635">
                <a:moveTo>
                  <a:pt x="0" y="0"/>
                </a:moveTo>
                <a:lnTo>
                  <a:pt x="6665906" y="0"/>
                </a:lnTo>
                <a:lnTo>
                  <a:pt x="6665906" y="6291635"/>
                </a:lnTo>
                <a:lnTo>
                  <a:pt x="0" y="62916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825760" y="8847246"/>
            <a:ext cx="4378666" cy="2603316"/>
          </a:xfrm>
          <a:custGeom>
            <a:avLst/>
            <a:gdLst/>
            <a:ahLst/>
            <a:cxnLst/>
            <a:rect l="l" t="t" r="r" b="b"/>
            <a:pathLst>
              <a:path w="4378666" h="2603316">
                <a:moveTo>
                  <a:pt x="0" y="0"/>
                </a:moveTo>
                <a:lnTo>
                  <a:pt x="4378666" y="0"/>
                </a:lnTo>
                <a:lnTo>
                  <a:pt x="4378666" y="2603316"/>
                </a:lnTo>
                <a:lnTo>
                  <a:pt x="0" y="26033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1363573" y="8355222"/>
            <a:ext cx="2197649" cy="1703178"/>
          </a:xfrm>
          <a:custGeom>
            <a:avLst/>
            <a:gdLst/>
            <a:ahLst/>
            <a:cxnLst/>
            <a:rect l="l" t="t" r="r" b="b"/>
            <a:pathLst>
              <a:path w="2197649" h="1703178">
                <a:moveTo>
                  <a:pt x="2197649" y="0"/>
                </a:moveTo>
                <a:lnTo>
                  <a:pt x="0" y="0"/>
                </a:lnTo>
                <a:lnTo>
                  <a:pt x="0" y="1703178"/>
                </a:lnTo>
                <a:lnTo>
                  <a:pt x="2197649" y="1703178"/>
                </a:lnTo>
                <a:lnTo>
                  <a:pt x="2197649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731828" y="3857862"/>
            <a:ext cx="5821279" cy="6639405"/>
          </a:xfrm>
          <a:custGeom>
            <a:avLst/>
            <a:gdLst/>
            <a:ahLst/>
            <a:cxnLst/>
            <a:rect l="l" t="t" r="r" b="b"/>
            <a:pathLst>
              <a:path w="5821279" h="6639405">
                <a:moveTo>
                  <a:pt x="0" y="0"/>
                </a:moveTo>
                <a:lnTo>
                  <a:pt x="5821279" y="0"/>
                </a:lnTo>
                <a:lnTo>
                  <a:pt x="5821279" y="6639405"/>
                </a:lnTo>
                <a:lnTo>
                  <a:pt x="0" y="66394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312368" y="9571012"/>
            <a:ext cx="1698135" cy="926255"/>
          </a:xfrm>
          <a:custGeom>
            <a:avLst/>
            <a:gdLst/>
            <a:ahLst/>
            <a:cxnLst/>
            <a:rect l="l" t="t" r="r" b="b"/>
            <a:pathLst>
              <a:path w="1698135" h="926255">
                <a:moveTo>
                  <a:pt x="0" y="0"/>
                </a:moveTo>
                <a:lnTo>
                  <a:pt x="1698135" y="0"/>
                </a:lnTo>
                <a:lnTo>
                  <a:pt x="1698135" y="926255"/>
                </a:lnTo>
                <a:lnTo>
                  <a:pt x="0" y="9262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2812969" y="9571012"/>
            <a:ext cx="1698135" cy="926255"/>
          </a:xfrm>
          <a:custGeom>
            <a:avLst/>
            <a:gdLst/>
            <a:ahLst/>
            <a:cxnLst/>
            <a:rect l="l" t="t" r="r" b="b"/>
            <a:pathLst>
              <a:path w="1698135" h="926255">
                <a:moveTo>
                  <a:pt x="0" y="0"/>
                </a:moveTo>
                <a:lnTo>
                  <a:pt x="1698135" y="0"/>
                </a:lnTo>
                <a:lnTo>
                  <a:pt x="1698135" y="926255"/>
                </a:lnTo>
                <a:lnTo>
                  <a:pt x="0" y="9262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793393" y="8899962"/>
            <a:ext cx="1700008" cy="1452280"/>
          </a:xfrm>
          <a:custGeom>
            <a:avLst/>
            <a:gdLst/>
            <a:ahLst/>
            <a:cxnLst/>
            <a:rect l="l" t="t" r="r" b="b"/>
            <a:pathLst>
              <a:path w="1700008" h="1452280">
                <a:moveTo>
                  <a:pt x="0" y="0"/>
                </a:moveTo>
                <a:lnTo>
                  <a:pt x="1700008" y="0"/>
                </a:lnTo>
                <a:lnTo>
                  <a:pt x="1700008" y="1452280"/>
                </a:lnTo>
                <a:lnTo>
                  <a:pt x="0" y="1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1551465" y="8899962"/>
            <a:ext cx="1700008" cy="1452280"/>
          </a:xfrm>
          <a:custGeom>
            <a:avLst/>
            <a:gdLst/>
            <a:ahLst/>
            <a:cxnLst/>
            <a:rect l="l" t="t" r="r" b="b"/>
            <a:pathLst>
              <a:path w="1700008" h="1452280">
                <a:moveTo>
                  <a:pt x="0" y="0"/>
                </a:moveTo>
                <a:lnTo>
                  <a:pt x="1700008" y="0"/>
                </a:lnTo>
                <a:lnTo>
                  <a:pt x="1700008" y="1452280"/>
                </a:lnTo>
                <a:lnTo>
                  <a:pt x="0" y="1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6493401" y="9061786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8" y="0"/>
                </a:lnTo>
                <a:lnTo>
                  <a:pt x="1677898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8199874" y="9061786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7" y="0"/>
                </a:lnTo>
                <a:lnTo>
                  <a:pt x="1677897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9906346" y="9061786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8" y="0"/>
                </a:lnTo>
                <a:lnTo>
                  <a:pt x="1677898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363573" y="3545027"/>
            <a:ext cx="1028700" cy="987552"/>
          </a:xfrm>
          <a:custGeom>
            <a:avLst/>
            <a:gdLst/>
            <a:ahLst/>
            <a:cxnLst/>
            <a:rect l="l" t="t" r="r" b="b"/>
            <a:pathLst>
              <a:path w="1028700" h="987552">
                <a:moveTo>
                  <a:pt x="0" y="0"/>
                </a:moveTo>
                <a:lnTo>
                  <a:pt x="1028700" y="0"/>
                </a:lnTo>
                <a:lnTo>
                  <a:pt x="1028700" y="987552"/>
                </a:lnTo>
                <a:lnTo>
                  <a:pt x="0" y="98755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6296334" y="3441494"/>
            <a:ext cx="754006" cy="832737"/>
          </a:xfrm>
          <a:custGeom>
            <a:avLst/>
            <a:gdLst/>
            <a:ahLst/>
            <a:cxnLst/>
            <a:rect l="l" t="t" r="r" b="b"/>
            <a:pathLst>
              <a:path w="754006" h="832737">
                <a:moveTo>
                  <a:pt x="0" y="0"/>
                </a:moveTo>
                <a:lnTo>
                  <a:pt x="754006" y="0"/>
                </a:lnTo>
                <a:lnTo>
                  <a:pt x="754006" y="832737"/>
                </a:lnTo>
                <a:lnTo>
                  <a:pt x="0" y="83273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4731828" y="365071"/>
            <a:ext cx="3556172" cy="2609262"/>
          </a:xfrm>
          <a:custGeom>
            <a:avLst/>
            <a:gdLst/>
            <a:ahLst/>
            <a:cxnLst/>
            <a:rect l="l" t="t" r="r" b="b"/>
            <a:pathLst>
              <a:path w="3556172" h="2609262">
                <a:moveTo>
                  <a:pt x="0" y="0"/>
                </a:moveTo>
                <a:lnTo>
                  <a:pt x="3556172" y="0"/>
                </a:lnTo>
                <a:lnTo>
                  <a:pt x="3556172" y="2609262"/>
                </a:lnTo>
                <a:lnTo>
                  <a:pt x="0" y="260926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-1985202" y="357211"/>
            <a:ext cx="3556172" cy="2609262"/>
          </a:xfrm>
          <a:custGeom>
            <a:avLst/>
            <a:gdLst/>
            <a:ahLst/>
            <a:cxnLst/>
            <a:rect l="l" t="t" r="r" b="b"/>
            <a:pathLst>
              <a:path w="3556172" h="2609262">
                <a:moveTo>
                  <a:pt x="0" y="0"/>
                </a:moveTo>
                <a:lnTo>
                  <a:pt x="3556172" y="0"/>
                </a:lnTo>
                <a:lnTo>
                  <a:pt x="3556172" y="2609262"/>
                </a:lnTo>
                <a:lnTo>
                  <a:pt x="0" y="260926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2392273" y="3395904"/>
            <a:ext cx="13315939" cy="3580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60"/>
              </a:lnSpc>
            </a:pPr>
            <a:r>
              <a:rPr lang="en-US" sz="14139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ẾCH NGỒI ĐÁY GIẾNG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886531" y="1738042"/>
            <a:ext cx="6514937" cy="484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9"/>
              </a:lnSpc>
            </a:pPr>
            <a:r>
              <a:rPr lang="en-US" sz="369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Ngữ văn 7: Bài 6: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886531" y="7733804"/>
            <a:ext cx="6514937" cy="484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9"/>
              </a:lnSpc>
            </a:pPr>
            <a:r>
              <a:rPr lang="en-US" sz="369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Nguyễn Thị Hồng - Tổ KHXH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103526" y="9092289"/>
            <a:ext cx="1698135" cy="926255"/>
          </a:xfrm>
          <a:custGeom>
            <a:avLst/>
            <a:gdLst/>
            <a:ahLst/>
            <a:cxnLst/>
            <a:rect l="l" t="t" r="r" b="b"/>
            <a:pathLst>
              <a:path w="1698135" h="926255">
                <a:moveTo>
                  <a:pt x="0" y="0"/>
                </a:moveTo>
                <a:lnTo>
                  <a:pt x="1698135" y="0"/>
                </a:lnTo>
                <a:lnTo>
                  <a:pt x="1698135" y="926255"/>
                </a:lnTo>
                <a:lnTo>
                  <a:pt x="0" y="9262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77193">
            <a:off x="-2833009" y="4006625"/>
            <a:ext cx="6481386" cy="6117474"/>
          </a:xfrm>
          <a:custGeom>
            <a:avLst/>
            <a:gdLst/>
            <a:ahLst/>
            <a:cxnLst/>
            <a:rect l="l" t="t" r="r" b="b"/>
            <a:pathLst>
              <a:path w="6481386" h="6117474">
                <a:moveTo>
                  <a:pt x="0" y="0"/>
                </a:moveTo>
                <a:lnTo>
                  <a:pt x="6481386" y="0"/>
                </a:lnTo>
                <a:lnTo>
                  <a:pt x="6481386" y="6117475"/>
                </a:lnTo>
                <a:lnTo>
                  <a:pt x="0" y="61174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685930" y="8824187"/>
            <a:ext cx="4378666" cy="2603316"/>
          </a:xfrm>
          <a:custGeom>
            <a:avLst/>
            <a:gdLst/>
            <a:ahLst/>
            <a:cxnLst/>
            <a:rect l="l" t="t" r="r" b="b"/>
            <a:pathLst>
              <a:path w="4378666" h="2603316">
                <a:moveTo>
                  <a:pt x="0" y="0"/>
                </a:moveTo>
                <a:lnTo>
                  <a:pt x="4378667" y="0"/>
                </a:lnTo>
                <a:lnTo>
                  <a:pt x="4378667" y="2603316"/>
                </a:lnTo>
                <a:lnTo>
                  <a:pt x="0" y="26033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10637649" y="9098216"/>
            <a:ext cx="1712804" cy="1327423"/>
          </a:xfrm>
          <a:custGeom>
            <a:avLst/>
            <a:gdLst/>
            <a:ahLst/>
            <a:cxnLst/>
            <a:rect l="l" t="t" r="r" b="b"/>
            <a:pathLst>
              <a:path w="1712804" h="1327423">
                <a:moveTo>
                  <a:pt x="1712804" y="0"/>
                </a:moveTo>
                <a:lnTo>
                  <a:pt x="0" y="0"/>
                </a:lnTo>
                <a:lnTo>
                  <a:pt x="0" y="1327424"/>
                </a:lnTo>
                <a:lnTo>
                  <a:pt x="1712804" y="1327424"/>
                </a:lnTo>
                <a:lnTo>
                  <a:pt x="1712804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435507" y="9098216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8" y="0"/>
                </a:lnTo>
                <a:lnTo>
                  <a:pt x="1677898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731828" y="3857862"/>
            <a:ext cx="5821279" cy="6639405"/>
          </a:xfrm>
          <a:custGeom>
            <a:avLst/>
            <a:gdLst/>
            <a:ahLst/>
            <a:cxnLst/>
            <a:rect l="l" t="t" r="r" b="b"/>
            <a:pathLst>
              <a:path w="5821279" h="6639405">
                <a:moveTo>
                  <a:pt x="0" y="0"/>
                </a:moveTo>
                <a:lnTo>
                  <a:pt x="5821279" y="0"/>
                </a:lnTo>
                <a:lnTo>
                  <a:pt x="5821279" y="6639405"/>
                </a:lnTo>
                <a:lnTo>
                  <a:pt x="0" y="66394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127165" y="9462417"/>
            <a:ext cx="1698135" cy="926255"/>
          </a:xfrm>
          <a:custGeom>
            <a:avLst/>
            <a:gdLst/>
            <a:ahLst/>
            <a:cxnLst/>
            <a:rect l="l" t="t" r="r" b="b"/>
            <a:pathLst>
              <a:path w="1698135" h="926255">
                <a:moveTo>
                  <a:pt x="0" y="0"/>
                </a:moveTo>
                <a:lnTo>
                  <a:pt x="1698135" y="0"/>
                </a:lnTo>
                <a:lnTo>
                  <a:pt x="1698135" y="926255"/>
                </a:lnTo>
                <a:lnTo>
                  <a:pt x="0" y="9262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937641" y="9110522"/>
            <a:ext cx="1700008" cy="1452280"/>
          </a:xfrm>
          <a:custGeom>
            <a:avLst/>
            <a:gdLst/>
            <a:ahLst/>
            <a:cxnLst/>
            <a:rect l="l" t="t" r="r" b="b"/>
            <a:pathLst>
              <a:path w="1700008" h="1452280">
                <a:moveTo>
                  <a:pt x="0" y="0"/>
                </a:moveTo>
                <a:lnTo>
                  <a:pt x="1700008" y="0"/>
                </a:lnTo>
                <a:lnTo>
                  <a:pt x="1700008" y="1452280"/>
                </a:lnTo>
                <a:lnTo>
                  <a:pt x="0" y="1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961869" y="3780455"/>
            <a:ext cx="1028700" cy="987552"/>
          </a:xfrm>
          <a:custGeom>
            <a:avLst/>
            <a:gdLst/>
            <a:ahLst/>
            <a:cxnLst/>
            <a:rect l="l" t="t" r="r" b="b"/>
            <a:pathLst>
              <a:path w="1028700" h="987552">
                <a:moveTo>
                  <a:pt x="0" y="0"/>
                </a:moveTo>
                <a:lnTo>
                  <a:pt x="1028700" y="0"/>
                </a:lnTo>
                <a:lnTo>
                  <a:pt x="1028700" y="987552"/>
                </a:lnTo>
                <a:lnTo>
                  <a:pt x="0" y="9875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6296334" y="3441494"/>
            <a:ext cx="754006" cy="832737"/>
          </a:xfrm>
          <a:custGeom>
            <a:avLst/>
            <a:gdLst/>
            <a:ahLst/>
            <a:cxnLst/>
            <a:rect l="l" t="t" r="r" b="b"/>
            <a:pathLst>
              <a:path w="754006" h="832737">
                <a:moveTo>
                  <a:pt x="0" y="0"/>
                </a:moveTo>
                <a:lnTo>
                  <a:pt x="754006" y="0"/>
                </a:lnTo>
                <a:lnTo>
                  <a:pt x="754006" y="832737"/>
                </a:lnTo>
                <a:lnTo>
                  <a:pt x="0" y="83273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731828" y="365071"/>
            <a:ext cx="3556172" cy="2609262"/>
          </a:xfrm>
          <a:custGeom>
            <a:avLst/>
            <a:gdLst/>
            <a:ahLst/>
            <a:cxnLst/>
            <a:rect l="l" t="t" r="r" b="b"/>
            <a:pathLst>
              <a:path w="3556172" h="2609262">
                <a:moveTo>
                  <a:pt x="0" y="0"/>
                </a:moveTo>
                <a:lnTo>
                  <a:pt x="3556172" y="0"/>
                </a:lnTo>
                <a:lnTo>
                  <a:pt x="3556172" y="2609262"/>
                </a:lnTo>
                <a:lnTo>
                  <a:pt x="0" y="260926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-1985202" y="357211"/>
            <a:ext cx="3556172" cy="2609262"/>
          </a:xfrm>
          <a:custGeom>
            <a:avLst/>
            <a:gdLst/>
            <a:ahLst/>
            <a:cxnLst/>
            <a:rect l="l" t="t" r="r" b="b"/>
            <a:pathLst>
              <a:path w="3556172" h="2609262">
                <a:moveTo>
                  <a:pt x="0" y="0"/>
                </a:moveTo>
                <a:lnTo>
                  <a:pt x="3556172" y="0"/>
                </a:lnTo>
                <a:lnTo>
                  <a:pt x="3556172" y="2609262"/>
                </a:lnTo>
                <a:lnTo>
                  <a:pt x="0" y="260926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757610" y="9098216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7" y="0"/>
                </a:lnTo>
                <a:lnTo>
                  <a:pt x="1677897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3716346" y="9555416"/>
            <a:ext cx="1698135" cy="926255"/>
          </a:xfrm>
          <a:custGeom>
            <a:avLst/>
            <a:gdLst/>
            <a:ahLst/>
            <a:cxnLst/>
            <a:rect l="l" t="t" r="r" b="b"/>
            <a:pathLst>
              <a:path w="1698135" h="926255">
                <a:moveTo>
                  <a:pt x="0" y="0"/>
                </a:moveTo>
                <a:lnTo>
                  <a:pt x="1698135" y="0"/>
                </a:lnTo>
                <a:lnTo>
                  <a:pt x="1698135" y="926256"/>
                </a:lnTo>
                <a:lnTo>
                  <a:pt x="0" y="9262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383770">
            <a:off x="13156639" y="9107884"/>
            <a:ext cx="1698135" cy="926255"/>
          </a:xfrm>
          <a:custGeom>
            <a:avLst/>
            <a:gdLst/>
            <a:ahLst/>
            <a:cxnLst/>
            <a:rect l="l" t="t" r="r" b="b"/>
            <a:pathLst>
              <a:path w="1698135" h="926255">
                <a:moveTo>
                  <a:pt x="0" y="0"/>
                </a:moveTo>
                <a:lnTo>
                  <a:pt x="1698135" y="0"/>
                </a:lnTo>
                <a:lnTo>
                  <a:pt x="1698135" y="926255"/>
                </a:lnTo>
                <a:lnTo>
                  <a:pt x="0" y="9262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2307572" y="9462417"/>
            <a:ext cx="1698135" cy="926255"/>
          </a:xfrm>
          <a:custGeom>
            <a:avLst/>
            <a:gdLst/>
            <a:ahLst/>
            <a:cxnLst/>
            <a:rect l="l" t="t" r="r" b="b"/>
            <a:pathLst>
              <a:path w="1698135" h="926255">
                <a:moveTo>
                  <a:pt x="0" y="0"/>
                </a:moveTo>
                <a:lnTo>
                  <a:pt x="1698135" y="0"/>
                </a:lnTo>
                <a:lnTo>
                  <a:pt x="1698135" y="926255"/>
                </a:lnTo>
                <a:lnTo>
                  <a:pt x="0" y="9262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7575566" y="9035788"/>
            <a:ext cx="1700008" cy="1452280"/>
          </a:xfrm>
          <a:custGeom>
            <a:avLst/>
            <a:gdLst/>
            <a:ahLst/>
            <a:cxnLst/>
            <a:rect l="l" t="t" r="r" b="b"/>
            <a:pathLst>
              <a:path w="1700008" h="1452280">
                <a:moveTo>
                  <a:pt x="0" y="0"/>
                </a:moveTo>
                <a:lnTo>
                  <a:pt x="1700008" y="0"/>
                </a:lnTo>
                <a:lnTo>
                  <a:pt x="1700008" y="1452280"/>
                </a:lnTo>
                <a:lnTo>
                  <a:pt x="0" y="1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694139" y="9110522"/>
            <a:ext cx="1698135" cy="926255"/>
          </a:xfrm>
          <a:custGeom>
            <a:avLst/>
            <a:gdLst/>
            <a:ahLst/>
            <a:cxnLst/>
            <a:rect l="l" t="t" r="r" b="b"/>
            <a:pathLst>
              <a:path w="1698135" h="926255">
                <a:moveTo>
                  <a:pt x="0" y="0"/>
                </a:moveTo>
                <a:lnTo>
                  <a:pt x="1698134" y="0"/>
                </a:lnTo>
                <a:lnTo>
                  <a:pt x="1698134" y="926255"/>
                </a:lnTo>
                <a:lnTo>
                  <a:pt x="0" y="9262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225796" y="9561813"/>
            <a:ext cx="1698135" cy="926255"/>
          </a:xfrm>
          <a:custGeom>
            <a:avLst/>
            <a:gdLst/>
            <a:ahLst/>
            <a:cxnLst/>
            <a:rect l="l" t="t" r="r" b="b"/>
            <a:pathLst>
              <a:path w="1698135" h="926255">
                <a:moveTo>
                  <a:pt x="0" y="0"/>
                </a:moveTo>
                <a:lnTo>
                  <a:pt x="1698134" y="0"/>
                </a:lnTo>
                <a:lnTo>
                  <a:pt x="1698134" y="926255"/>
                </a:lnTo>
                <a:lnTo>
                  <a:pt x="0" y="9262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2392273" y="9636547"/>
            <a:ext cx="1698135" cy="926255"/>
          </a:xfrm>
          <a:custGeom>
            <a:avLst/>
            <a:gdLst/>
            <a:ahLst/>
            <a:cxnLst/>
            <a:rect l="l" t="t" r="r" b="b"/>
            <a:pathLst>
              <a:path w="1698135" h="926255">
                <a:moveTo>
                  <a:pt x="0" y="0"/>
                </a:moveTo>
                <a:lnTo>
                  <a:pt x="1698135" y="0"/>
                </a:lnTo>
                <a:lnTo>
                  <a:pt x="1698135" y="926255"/>
                </a:lnTo>
                <a:lnTo>
                  <a:pt x="0" y="9262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3656431" y="3743562"/>
            <a:ext cx="10638397" cy="5127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58"/>
              </a:lnSpc>
            </a:pPr>
            <a:r>
              <a:rPr lang="en-US" sz="397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Ếch ngồi đáy giếng thời 4.0</a:t>
            </a:r>
          </a:p>
          <a:p>
            <a:pPr marL="857592" lvl="1" indent="-428796" algn="l">
              <a:lnSpc>
                <a:spcPts val="5958"/>
              </a:lnSpc>
              <a:buFont typeface="Arial"/>
              <a:buChar char="•"/>
            </a:pPr>
            <a:r>
              <a:rPr lang="en-US" sz="397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Chỉ đọc 1 nguồn thông tin trên mạng</a:t>
            </a:r>
          </a:p>
          <a:p>
            <a:pPr marL="857592" lvl="1" indent="-428796" algn="l">
              <a:lnSpc>
                <a:spcPts val="5958"/>
              </a:lnSpc>
              <a:buFont typeface="Arial"/>
              <a:buChar char="•"/>
            </a:pPr>
            <a:r>
              <a:rPr lang="en-US" sz="397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Nghĩ mình luôn đúng</a:t>
            </a:r>
          </a:p>
          <a:p>
            <a:pPr marL="857592" lvl="1" indent="-428796" algn="l">
              <a:lnSpc>
                <a:spcPts val="5958"/>
              </a:lnSpc>
              <a:buFont typeface="Arial"/>
              <a:buChar char="•"/>
            </a:pPr>
            <a:r>
              <a:rPr lang="en-US" sz="397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Không chấp nhận góp ý, phản biện</a:t>
            </a:r>
          </a:p>
          <a:p>
            <a:pPr marL="0" lvl="0" indent="0" algn="l">
              <a:lnSpc>
                <a:spcPts val="5958"/>
              </a:lnSpc>
            </a:pPr>
            <a:r>
              <a:rPr lang="en-US" sz="397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-&gt; Kiến thức rộng hay hẹp phụ thuộc vào thái độ học hỏi.</a:t>
            </a:r>
          </a:p>
          <a:p>
            <a:pPr marL="0" lvl="0" indent="0" algn="l">
              <a:lnSpc>
                <a:spcPts val="5958"/>
              </a:lnSpc>
            </a:pPr>
            <a:endParaRPr lang="en-US" sz="3972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923930" y="875101"/>
            <a:ext cx="12382813" cy="2406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99"/>
              </a:lnSpc>
              <a:spcBef>
                <a:spcPct val="0"/>
              </a:spcBef>
            </a:pPr>
            <a:r>
              <a:rPr lang="en-US" sz="8499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ẾCH NGỒI ĐÁY GIẾNG THỜI H</a:t>
            </a:r>
            <a:r>
              <a:rPr lang="en-US" sz="8499" u="none" strike="noStrike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IỆN ĐẠI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251473" y="7772630"/>
            <a:ext cx="6309794" cy="2971339"/>
          </a:xfrm>
          <a:custGeom>
            <a:avLst/>
            <a:gdLst/>
            <a:ahLst/>
            <a:cxnLst/>
            <a:rect l="l" t="t" r="r" b="b"/>
            <a:pathLst>
              <a:path w="6309794" h="2971339">
                <a:moveTo>
                  <a:pt x="0" y="0"/>
                </a:moveTo>
                <a:lnTo>
                  <a:pt x="6309793" y="0"/>
                </a:lnTo>
                <a:lnTo>
                  <a:pt x="6309793" y="2971340"/>
                </a:lnTo>
                <a:lnTo>
                  <a:pt x="0" y="29713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058488" y="4109343"/>
            <a:ext cx="5844935" cy="5516759"/>
          </a:xfrm>
          <a:custGeom>
            <a:avLst/>
            <a:gdLst/>
            <a:ahLst/>
            <a:cxnLst/>
            <a:rect l="l" t="t" r="r" b="b"/>
            <a:pathLst>
              <a:path w="5844935" h="5516759">
                <a:moveTo>
                  <a:pt x="0" y="0"/>
                </a:moveTo>
                <a:lnTo>
                  <a:pt x="5844935" y="0"/>
                </a:lnTo>
                <a:lnTo>
                  <a:pt x="5844935" y="5516759"/>
                </a:lnTo>
                <a:lnTo>
                  <a:pt x="0" y="55167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825760" y="8847246"/>
            <a:ext cx="4378666" cy="2603316"/>
          </a:xfrm>
          <a:custGeom>
            <a:avLst/>
            <a:gdLst/>
            <a:ahLst/>
            <a:cxnLst/>
            <a:rect l="l" t="t" r="r" b="b"/>
            <a:pathLst>
              <a:path w="4378666" h="2603316">
                <a:moveTo>
                  <a:pt x="0" y="0"/>
                </a:moveTo>
                <a:lnTo>
                  <a:pt x="4378666" y="0"/>
                </a:lnTo>
                <a:lnTo>
                  <a:pt x="4378666" y="2603316"/>
                </a:lnTo>
                <a:lnTo>
                  <a:pt x="0" y="26033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1363573" y="8355222"/>
            <a:ext cx="2197649" cy="1703178"/>
          </a:xfrm>
          <a:custGeom>
            <a:avLst/>
            <a:gdLst/>
            <a:ahLst/>
            <a:cxnLst/>
            <a:rect l="l" t="t" r="r" b="b"/>
            <a:pathLst>
              <a:path w="2197649" h="1703178">
                <a:moveTo>
                  <a:pt x="2197649" y="0"/>
                </a:moveTo>
                <a:lnTo>
                  <a:pt x="0" y="0"/>
                </a:lnTo>
                <a:lnTo>
                  <a:pt x="0" y="1703178"/>
                </a:lnTo>
                <a:lnTo>
                  <a:pt x="2197649" y="1703178"/>
                </a:lnTo>
                <a:lnTo>
                  <a:pt x="2197649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731828" y="3857862"/>
            <a:ext cx="5821279" cy="6639405"/>
          </a:xfrm>
          <a:custGeom>
            <a:avLst/>
            <a:gdLst/>
            <a:ahLst/>
            <a:cxnLst/>
            <a:rect l="l" t="t" r="r" b="b"/>
            <a:pathLst>
              <a:path w="5821279" h="6639405">
                <a:moveTo>
                  <a:pt x="0" y="0"/>
                </a:moveTo>
                <a:lnTo>
                  <a:pt x="5821279" y="0"/>
                </a:lnTo>
                <a:lnTo>
                  <a:pt x="5821279" y="6639405"/>
                </a:lnTo>
                <a:lnTo>
                  <a:pt x="0" y="66394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312368" y="9571012"/>
            <a:ext cx="1698135" cy="926255"/>
          </a:xfrm>
          <a:custGeom>
            <a:avLst/>
            <a:gdLst/>
            <a:ahLst/>
            <a:cxnLst/>
            <a:rect l="l" t="t" r="r" b="b"/>
            <a:pathLst>
              <a:path w="1698135" h="926255">
                <a:moveTo>
                  <a:pt x="0" y="0"/>
                </a:moveTo>
                <a:lnTo>
                  <a:pt x="1698135" y="0"/>
                </a:lnTo>
                <a:lnTo>
                  <a:pt x="1698135" y="926255"/>
                </a:lnTo>
                <a:lnTo>
                  <a:pt x="0" y="9262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070144" y="9571012"/>
            <a:ext cx="1698135" cy="926255"/>
          </a:xfrm>
          <a:custGeom>
            <a:avLst/>
            <a:gdLst/>
            <a:ahLst/>
            <a:cxnLst/>
            <a:rect l="l" t="t" r="r" b="b"/>
            <a:pathLst>
              <a:path w="1698135" h="926255">
                <a:moveTo>
                  <a:pt x="0" y="0"/>
                </a:moveTo>
                <a:lnTo>
                  <a:pt x="1698135" y="0"/>
                </a:lnTo>
                <a:lnTo>
                  <a:pt x="1698135" y="926255"/>
                </a:lnTo>
                <a:lnTo>
                  <a:pt x="0" y="9262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793393" y="8899962"/>
            <a:ext cx="1700008" cy="1452280"/>
          </a:xfrm>
          <a:custGeom>
            <a:avLst/>
            <a:gdLst/>
            <a:ahLst/>
            <a:cxnLst/>
            <a:rect l="l" t="t" r="r" b="b"/>
            <a:pathLst>
              <a:path w="1700008" h="1452280">
                <a:moveTo>
                  <a:pt x="0" y="0"/>
                </a:moveTo>
                <a:lnTo>
                  <a:pt x="1700008" y="0"/>
                </a:lnTo>
                <a:lnTo>
                  <a:pt x="1700008" y="1452280"/>
                </a:lnTo>
                <a:lnTo>
                  <a:pt x="0" y="1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1612819" y="9044987"/>
            <a:ext cx="1700008" cy="1452280"/>
          </a:xfrm>
          <a:custGeom>
            <a:avLst/>
            <a:gdLst/>
            <a:ahLst/>
            <a:cxnLst/>
            <a:rect l="l" t="t" r="r" b="b"/>
            <a:pathLst>
              <a:path w="1700008" h="1452280">
                <a:moveTo>
                  <a:pt x="0" y="0"/>
                </a:moveTo>
                <a:lnTo>
                  <a:pt x="1700008" y="0"/>
                </a:lnTo>
                <a:lnTo>
                  <a:pt x="1700008" y="1452280"/>
                </a:lnTo>
                <a:lnTo>
                  <a:pt x="0" y="1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6493401" y="9061786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8" y="0"/>
                </a:lnTo>
                <a:lnTo>
                  <a:pt x="1677898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8199874" y="9061786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7" y="0"/>
                </a:lnTo>
                <a:lnTo>
                  <a:pt x="1677897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9906346" y="9061786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8" y="0"/>
                </a:lnTo>
                <a:lnTo>
                  <a:pt x="1677898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768279" y="4039687"/>
            <a:ext cx="1028700" cy="987552"/>
          </a:xfrm>
          <a:custGeom>
            <a:avLst/>
            <a:gdLst/>
            <a:ahLst/>
            <a:cxnLst/>
            <a:rect l="l" t="t" r="r" b="b"/>
            <a:pathLst>
              <a:path w="1028700" h="987552">
                <a:moveTo>
                  <a:pt x="0" y="0"/>
                </a:moveTo>
                <a:lnTo>
                  <a:pt x="1028700" y="0"/>
                </a:lnTo>
                <a:lnTo>
                  <a:pt x="1028700" y="987552"/>
                </a:lnTo>
                <a:lnTo>
                  <a:pt x="0" y="98755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2085395" y="5892070"/>
            <a:ext cx="754006" cy="832737"/>
          </a:xfrm>
          <a:custGeom>
            <a:avLst/>
            <a:gdLst/>
            <a:ahLst/>
            <a:cxnLst/>
            <a:rect l="l" t="t" r="r" b="b"/>
            <a:pathLst>
              <a:path w="754006" h="832737">
                <a:moveTo>
                  <a:pt x="0" y="0"/>
                </a:moveTo>
                <a:lnTo>
                  <a:pt x="754006" y="0"/>
                </a:lnTo>
                <a:lnTo>
                  <a:pt x="754006" y="832737"/>
                </a:lnTo>
                <a:lnTo>
                  <a:pt x="0" y="83273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4731828" y="365071"/>
            <a:ext cx="3556172" cy="2609262"/>
          </a:xfrm>
          <a:custGeom>
            <a:avLst/>
            <a:gdLst/>
            <a:ahLst/>
            <a:cxnLst/>
            <a:rect l="l" t="t" r="r" b="b"/>
            <a:pathLst>
              <a:path w="3556172" h="2609262">
                <a:moveTo>
                  <a:pt x="0" y="0"/>
                </a:moveTo>
                <a:lnTo>
                  <a:pt x="3556172" y="0"/>
                </a:lnTo>
                <a:lnTo>
                  <a:pt x="3556172" y="2609262"/>
                </a:lnTo>
                <a:lnTo>
                  <a:pt x="0" y="260926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-1985202" y="357211"/>
            <a:ext cx="3556172" cy="2609262"/>
          </a:xfrm>
          <a:custGeom>
            <a:avLst/>
            <a:gdLst/>
            <a:ahLst/>
            <a:cxnLst/>
            <a:rect l="l" t="t" r="r" b="b"/>
            <a:pathLst>
              <a:path w="3556172" h="2609262">
                <a:moveTo>
                  <a:pt x="0" y="0"/>
                </a:moveTo>
                <a:lnTo>
                  <a:pt x="3556172" y="0"/>
                </a:lnTo>
                <a:lnTo>
                  <a:pt x="3556172" y="2609262"/>
                </a:lnTo>
                <a:lnTo>
                  <a:pt x="0" y="260926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3143094" y="3282388"/>
            <a:ext cx="11791457" cy="4660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9254" lvl="1" indent="-389627" algn="l">
              <a:lnSpc>
                <a:spcPts val="5413"/>
              </a:lnSpc>
              <a:buFont typeface="Arial"/>
              <a:buChar char="•"/>
            </a:pPr>
            <a:r>
              <a:rPr lang="en-US" sz="360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Truyện mượn hình ảnh con ếch để nói về con người.</a:t>
            </a:r>
          </a:p>
          <a:p>
            <a:pPr marL="779254" lvl="1" indent="-389627" algn="l">
              <a:lnSpc>
                <a:spcPts val="5413"/>
              </a:lnSpc>
              <a:buFont typeface="Arial"/>
              <a:buChar char="•"/>
            </a:pPr>
            <a:r>
              <a:rPr lang="en-US" sz="360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Phê phán thói chủ quan, tự cao, hiểu biết hạn hẹp.</a:t>
            </a:r>
          </a:p>
          <a:p>
            <a:pPr marL="779254" lvl="1" indent="-389627" algn="l">
              <a:lnSpc>
                <a:spcPts val="5413"/>
              </a:lnSpc>
              <a:buFont typeface="Arial"/>
              <a:buChar char="•"/>
            </a:pPr>
            <a:r>
              <a:rPr lang="en-US" sz="360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Nhắc nhở mỗi người cần:</a:t>
            </a:r>
          </a:p>
          <a:p>
            <a:pPr marL="1558509" lvl="2" indent="-519503" algn="l">
              <a:lnSpc>
                <a:spcPts val="5413"/>
              </a:lnSpc>
              <a:buFont typeface="Arial"/>
              <a:buChar char="⚬"/>
            </a:pPr>
            <a:r>
              <a:rPr lang="en-US" sz="360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Khiêm tốn</a:t>
            </a:r>
          </a:p>
          <a:p>
            <a:pPr marL="1558509" lvl="2" indent="-519503" algn="l">
              <a:lnSpc>
                <a:spcPts val="5413"/>
              </a:lnSpc>
              <a:buFont typeface="Arial"/>
              <a:buChar char="⚬"/>
            </a:pPr>
            <a:r>
              <a:rPr lang="en-US" sz="360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Không ngừng học hỏi</a:t>
            </a:r>
          </a:p>
          <a:p>
            <a:pPr marL="1558509" lvl="2" indent="-519503" algn="l">
              <a:lnSpc>
                <a:spcPts val="5413"/>
              </a:lnSpc>
              <a:buFont typeface="Arial"/>
              <a:buChar char="⚬"/>
            </a:pPr>
            <a:r>
              <a:rPr lang="en-US" sz="360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Mở rộng hiểu biết về thế giới xung quanh</a:t>
            </a:r>
          </a:p>
          <a:p>
            <a:pPr marL="0" lvl="0" indent="0" algn="ctr">
              <a:lnSpc>
                <a:spcPts val="5413"/>
              </a:lnSpc>
            </a:pPr>
            <a:endParaRPr lang="en-US" sz="3609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594386" y="1216340"/>
            <a:ext cx="11099227" cy="1330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99"/>
              </a:lnSpc>
              <a:spcBef>
                <a:spcPct val="0"/>
              </a:spcBef>
            </a:pPr>
            <a:r>
              <a:rPr lang="en-US" sz="8499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GHI NHỚ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251473" y="7772630"/>
            <a:ext cx="6309794" cy="2971339"/>
          </a:xfrm>
          <a:custGeom>
            <a:avLst/>
            <a:gdLst/>
            <a:ahLst/>
            <a:cxnLst/>
            <a:rect l="l" t="t" r="r" b="b"/>
            <a:pathLst>
              <a:path w="6309794" h="2971339">
                <a:moveTo>
                  <a:pt x="0" y="0"/>
                </a:moveTo>
                <a:lnTo>
                  <a:pt x="6309793" y="0"/>
                </a:lnTo>
                <a:lnTo>
                  <a:pt x="6309793" y="2971340"/>
                </a:lnTo>
                <a:lnTo>
                  <a:pt x="0" y="29713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058488" y="4109343"/>
            <a:ext cx="5844935" cy="5516759"/>
          </a:xfrm>
          <a:custGeom>
            <a:avLst/>
            <a:gdLst/>
            <a:ahLst/>
            <a:cxnLst/>
            <a:rect l="l" t="t" r="r" b="b"/>
            <a:pathLst>
              <a:path w="5844935" h="5516759">
                <a:moveTo>
                  <a:pt x="0" y="0"/>
                </a:moveTo>
                <a:lnTo>
                  <a:pt x="5844935" y="0"/>
                </a:lnTo>
                <a:lnTo>
                  <a:pt x="5844935" y="5516759"/>
                </a:lnTo>
                <a:lnTo>
                  <a:pt x="0" y="55167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825760" y="8847246"/>
            <a:ext cx="4378666" cy="2603316"/>
          </a:xfrm>
          <a:custGeom>
            <a:avLst/>
            <a:gdLst/>
            <a:ahLst/>
            <a:cxnLst/>
            <a:rect l="l" t="t" r="r" b="b"/>
            <a:pathLst>
              <a:path w="4378666" h="2603316">
                <a:moveTo>
                  <a:pt x="0" y="0"/>
                </a:moveTo>
                <a:lnTo>
                  <a:pt x="4378666" y="0"/>
                </a:lnTo>
                <a:lnTo>
                  <a:pt x="4378666" y="2603316"/>
                </a:lnTo>
                <a:lnTo>
                  <a:pt x="0" y="26033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1363573" y="8355222"/>
            <a:ext cx="2197649" cy="1703178"/>
          </a:xfrm>
          <a:custGeom>
            <a:avLst/>
            <a:gdLst/>
            <a:ahLst/>
            <a:cxnLst/>
            <a:rect l="l" t="t" r="r" b="b"/>
            <a:pathLst>
              <a:path w="2197649" h="1703178">
                <a:moveTo>
                  <a:pt x="2197649" y="0"/>
                </a:moveTo>
                <a:lnTo>
                  <a:pt x="0" y="0"/>
                </a:lnTo>
                <a:lnTo>
                  <a:pt x="0" y="1703178"/>
                </a:lnTo>
                <a:lnTo>
                  <a:pt x="2197649" y="1703178"/>
                </a:lnTo>
                <a:lnTo>
                  <a:pt x="2197649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731828" y="3857862"/>
            <a:ext cx="5821279" cy="6639405"/>
          </a:xfrm>
          <a:custGeom>
            <a:avLst/>
            <a:gdLst/>
            <a:ahLst/>
            <a:cxnLst/>
            <a:rect l="l" t="t" r="r" b="b"/>
            <a:pathLst>
              <a:path w="5821279" h="6639405">
                <a:moveTo>
                  <a:pt x="0" y="0"/>
                </a:moveTo>
                <a:lnTo>
                  <a:pt x="5821279" y="0"/>
                </a:lnTo>
                <a:lnTo>
                  <a:pt x="5821279" y="6639405"/>
                </a:lnTo>
                <a:lnTo>
                  <a:pt x="0" y="66394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312368" y="9571012"/>
            <a:ext cx="1698135" cy="926255"/>
          </a:xfrm>
          <a:custGeom>
            <a:avLst/>
            <a:gdLst/>
            <a:ahLst/>
            <a:cxnLst/>
            <a:rect l="l" t="t" r="r" b="b"/>
            <a:pathLst>
              <a:path w="1698135" h="926255">
                <a:moveTo>
                  <a:pt x="0" y="0"/>
                </a:moveTo>
                <a:lnTo>
                  <a:pt x="1698135" y="0"/>
                </a:lnTo>
                <a:lnTo>
                  <a:pt x="1698135" y="926255"/>
                </a:lnTo>
                <a:lnTo>
                  <a:pt x="0" y="9262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070144" y="9571012"/>
            <a:ext cx="1698135" cy="926255"/>
          </a:xfrm>
          <a:custGeom>
            <a:avLst/>
            <a:gdLst/>
            <a:ahLst/>
            <a:cxnLst/>
            <a:rect l="l" t="t" r="r" b="b"/>
            <a:pathLst>
              <a:path w="1698135" h="926255">
                <a:moveTo>
                  <a:pt x="0" y="0"/>
                </a:moveTo>
                <a:lnTo>
                  <a:pt x="1698135" y="0"/>
                </a:lnTo>
                <a:lnTo>
                  <a:pt x="1698135" y="926255"/>
                </a:lnTo>
                <a:lnTo>
                  <a:pt x="0" y="9262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793393" y="8899962"/>
            <a:ext cx="1700008" cy="1452280"/>
          </a:xfrm>
          <a:custGeom>
            <a:avLst/>
            <a:gdLst/>
            <a:ahLst/>
            <a:cxnLst/>
            <a:rect l="l" t="t" r="r" b="b"/>
            <a:pathLst>
              <a:path w="1700008" h="1452280">
                <a:moveTo>
                  <a:pt x="0" y="0"/>
                </a:moveTo>
                <a:lnTo>
                  <a:pt x="1700008" y="0"/>
                </a:lnTo>
                <a:lnTo>
                  <a:pt x="1700008" y="1452280"/>
                </a:lnTo>
                <a:lnTo>
                  <a:pt x="0" y="1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1612819" y="9044987"/>
            <a:ext cx="1700008" cy="1452280"/>
          </a:xfrm>
          <a:custGeom>
            <a:avLst/>
            <a:gdLst/>
            <a:ahLst/>
            <a:cxnLst/>
            <a:rect l="l" t="t" r="r" b="b"/>
            <a:pathLst>
              <a:path w="1700008" h="1452280">
                <a:moveTo>
                  <a:pt x="0" y="0"/>
                </a:moveTo>
                <a:lnTo>
                  <a:pt x="1700008" y="0"/>
                </a:lnTo>
                <a:lnTo>
                  <a:pt x="1700008" y="1452280"/>
                </a:lnTo>
                <a:lnTo>
                  <a:pt x="0" y="1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6493401" y="9061786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8" y="0"/>
                </a:lnTo>
                <a:lnTo>
                  <a:pt x="1677898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8199874" y="9061786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7" y="0"/>
                </a:lnTo>
                <a:lnTo>
                  <a:pt x="1677897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9906346" y="9061786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8" y="0"/>
                </a:lnTo>
                <a:lnTo>
                  <a:pt x="1677898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768279" y="4039687"/>
            <a:ext cx="1028700" cy="987552"/>
          </a:xfrm>
          <a:custGeom>
            <a:avLst/>
            <a:gdLst/>
            <a:ahLst/>
            <a:cxnLst/>
            <a:rect l="l" t="t" r="r" b="b"/>
            <a:pathLst>
              <a:path w="1028700" h="987552">
                <a:moveTo>
                  <a:pt x="0" y="0"/>
                </a:moveTo>
                <a:lnTo>
                  <a:pt x="1028700" y="0"/>
                </a:lnTo>
                <a:lnTo>
                  <a:pt x="1028700" y="987552"/>
                </a:lnTo>
                <a:lnTo>
                  <a:pt x="0" y="98755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2085395" y="5892070"/>
            <a:ext cx="754006" cy="832737"/>
          </a:xfrm>
          <a:custGeom>
            <a:avLst/>
            <a:gdLst/>
            <a:ahLst/>
            <a:cxnLst/>
            <a:rect l="l" t="t" r="r" b="b"/>
            <a:pathLst>
              <a:path w="754006" h="832737">
                <a:moveTo>
                  <a:pt x="0" y="0"/>
                </a:moveTo>
                <a:lnTo>
                  <a:pt x="754006" y="0"/>
                </a:lnTo>
                <a:lnTo>
                  <a:pt x="754006" y="832737"/>
                </a:lnTo>
                <a:lnTo>
                  <a:pt x="0" y="83273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4731828" y="365071"/>
            <a:ext cx="3556172" cy="2609262"/>
          </a:xfrm>
          <a:custGeom>
            <a:avLst/>
            <a:gdLst/>
            <a:ahLst/>
            <a:cxnLst/>
            <a:rect l="l" t="t" r="r" b="b"/>
            <a:pathLst>
              <a:path w="3556172" h="2609262">
                <a:moveTo>
                  <a:pt x="0" y="0"/>
                </a:moveTo>
                <a:lnTo>
                  <a:pt x="3556172" y="0"/>
                </a:lnTo>
                <a:lnTo>
                  <a:pt x="3556172" y="2609262"/>
                </a:lnTo>
                <a:lnTo>
                  <a:pt x="0" y="260926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-1985202" y="357211"/>
            <a:ext cx="3556172" cy="2609262"/>
          </a:xfrm>
          <a:custGeom>
            <a:avLst/>
            <a:gdLst/>
            <a:ahLst/>
            <a:cxnLst/>
            <a:rect l="l" t="t" r="r" b="b"/>
            <a:pathLst>
              <a:path w="3556172" h="2609262">
                <a:moveTo>
                  <a:pt x="0" y="0"/>
                </a:moveTo>
                <a:lnTo>
                  <a:pt x="3556172" y="0"/>
                </a:lnTo>
                <a:lnTo>
                  <a:pt x="3556172" y="2609262"/>
                </a:lnTo>
                <a:lnTo>
                  <a:pt x="0" y="260926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3561222" y="2400082"/>
            <a:ext cx="11588734" cy="4467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70"/>
              </a:lnSpc>
            </a:pPr>
            <a:r>
              <a:rPr lang="en-US" sz="5647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Thông điệp bài học:</a:t>
            </a:r>
          </a:p>
          <a:p>
            <a:pPr algn="l">
              <a:lnSpc>
                <a:spcPts val="6780"/>
              </a:lnSpc>
            </a:pPr>
            <a:r>
              <a:rPr lang="en-US" sz="452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Thế giới luôn rộng lớn hơn những gì ta thấy.</a:t>
            </a:r>
          </a:p>
          <a:p>
            <a:pPr algn="l">
              <a:lnSpc>
                <a:spcPts val="6780"/>
              </a:lnSpc>
            </a:pPr>
            <a:r>
              <a:rPr lang="en-US" sz="452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Đừng tự biến mình thành “ếch ngồi đáy giếng” trong chính suy nghĩ của mình.</a:t>
            </a:r>
          </a:p>
          <a:p>
            <a:pPr marL="0" lvl="0" indent="0" algn="ctr">
              <a:lnSpc>
                <a:spcPts val="6780"/>
              </a:lnSpc>
            </a:pPr>
            <a:endParaRPr lang="en-US" sz="452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638734" y="7177565"/>
            <a:ext cx="7315200" cy="3444794"/>
          </a:xfrm>
          <a:custGeom>
            <a:avLst/>
            <a:gdLst/>
            <a:ahLst/>
            <a:cxnLst/>
            <a:rect l="l" t="t" r="r" b="b"/>
            <a:pathLst>
              <a:path w="7315200" h="3444794">
                <a:moveTo>
                  <a:pt x="0" y="0"/>
                </a:moveTo>
                <a:lnTo>
                  <a:pt x="7315200" y="0"/>
                </a:lnTo>
                <a:lnTo>
                  <a:pt x="7315200" y="3444794"/>
                </a:lnTo>
                <a:lnTo>
                  <a:pt x="0" y="34447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304253" y="3545027"/>
            <a:ext cx="6665907" cy="6291635"/>
          </a:xfrm>
          <a:custGeom>
            <a:avLst/>
            <a:gdLst/>
            <a:ahLst/>
            <a:cxnLst/>
            <a:rect l="l" t="t" r="r" b="b"/>
            <a:pathLst>
              <a:path w="6665907" h="6291635">
                <a:moveTo>
                  <a:pt x="0" y="0"/>
                </a:moveTo>
                <a:lnTo>
                  <a:pt x="6665906" y="0"/>
                </a:lnTo>
                <a:lnTo>
                  <a:pt x="6665906" y="6291635"/>
                </a:lnTo>
                <a:lnTo>
                  <a:pt x="0" y="62916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825760" y="8847246"/>
            <a:ext cx="4378666" cy="2603316"/>
          </a:xfrm>
          <a:custGeom>
            <a:avLst/>
            <a:gdLst/>
            <a:ahLst/>
            <a:cxnLst/>
            <a:rect l="l" t="t" r="r" b="b"/>
            <a:pathLst>
              <a:path w="4378666" h="2603316">
                <a:moveTo>
                  <a:pt x="0" y="0"/>
                </a:moveTo>
                <a:lnTo>
                  <a:pt x="4378666" y="0"/>
                </a:lnTo>
                <a:lnTo>
                  <a:pt x="4378666" y="2603316"/>
                </a:lnTo>
                <a:lnTo>
                  <a:pt x="0" y="26033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13680098" y="8330961"/>
            <a:ext cx="2197649" cy="1703178"/>
          </a:xfrm>
          <a:custGeom>
            <a:avLst/>
            <a:gdLst/>
            <a:ahLst/>
            <a:cxnLst/>
            <a:rect l="l" t="t" r="r" b="b"/>
            <a:pathLst>
              <a:path w="2197649" h="1703178">
                <a:moveTo>
                  <a:pt x="2197648" y="0"/>
                </a:moveTo>
                <a:lnTo>
                  <a:pt x="0" y="0"/>
                </a:lnTo>
                <a:lnTo>
                  <a:pt x="0" y="1703178"/>
                </a:lnTo>
                <a:lnTo>
                  <a:pt x="2197648" y="1703178"/>
                </a:lnTo>
                <a:lnTo>
                  <a:pt x="2197648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731828" y="3857862"/>
            <a:ext cx="5821279" cy="6639405"/>
          </a:xfrm>
          <a:custGeom>
            <a:avLst/>
            <a:gdLst/>
            <a:ahLst/>
            <a:cxnLst/>
            <a:rect l="l" t="t" r="r" b="b"/>
            <a:pathLst>
              <a:path w="5821279" h="6639405">
                <a:moveTo>
                  <a:pt x="0" y="0"/>
                </a:moveTo>
                <a:lnTo>
                  <a:pt x="5821279" y="0"/>
                </a:lnTo>
                <a:lnTo>
                  <a:pt x="5821279" y="6639405"/>
                </a:lnTo>
                <a:lnTo>
                  <a:pt x="0" y="66394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312368" y="9571012"/>
            <a:ext cx="1698135" cy="926255"/>
          </a:xfrm>
          <a:custGeom>
            <a:avLst/>
            <a:gdLst/>
            <a:ahLst/>
            <a:cxnLst/>
            <a:rect l="l" t="t" r="r" b="b"/>
            <a:pathLst>
              <a:path w="1698135" h="926255">
                <a:moveTo>
                  <a:pt x="0" y="0"/>
                </a:moveTo>
                <a:lnTo>
                  <a:pt x="1698135" y="0"/>
                </a:lnTo>
                <a:lnTo>
                  <a:pt x="1698135" y="926255"/>
                </a:lnTo>
                <a:lnTo>
                  <a:pt x="0" y="9262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2812969" y="9571012"/>
            <a:ext cx="1698135" cy="926255"/>
          </a:xfrm>
          <a:custGeom>
            <a:avLst/>
            <a:gdLst/>
            <a:ahLst/>
            <a:cxnLst/>
            <a:rect l="l" t="t" r="r" b="b"/>
            <a:pathLst>
              <a:path w="1698135" h="926255">
                <a:moveTo>
                  <a:pt x="0" y="0"/>
                </a:moveTo>
                <a:lnTo>
                  <a:pt x="1698135" y="0"/>
                </a:lnTo>
                <a:lnTo>
                  <a:pt x="1698135" y="926255"/>
                </a:lnTo>
                <a:lnTo>
                  <a:pt x="0" y="9262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793393" y="8899962"/>
            <a:ext cx="1700008" cy="1452280"/>
          </a:xfrm>
          <a:custGeom>
            <a:avLst/>
            <a:gdLst/>
            <a:ahLst/>
            <a:cxnLst/>
            <a:rect l="l" t="t" r="r" b="b"/>
            <a:pathLst>
              <a:path w="1700008" h="1452280">
                <a:moveTo>
                  <a:pt x="0" y="0"/>
                </a:moveTo>
                <a:lnTo>
                  <a:pt x="1700008" y="0"/>
                </a:lnTo>
                <a:lnTo>
                  <a:pt x="1700008" y="1452280"/>
                </a:lnTo>
                <a:lnTo>
                  <a:pt x="0" y="1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1551465" y="8899962"/>
            <a:ext cx="1700008" cy="1452280"/>
          </a:xfrm>
          <a:custGeom>
            <a:avLst/>
            <a:gdLst/>
            <a:ahLst/>
            <a:cxnLst/>
            <a:rect l="l" t="t" r="r" b="b"/>
            <a:pathLst>
              <a:path w="1700008" h="1452280">
                <a:moveTo>
                  <a:pt x="0" y="0"/>
                </a:moveTo>
                <a:lnTo>
                  <a:pt x="1700008" y="0"/>
                </a:lnTo>
                <a:lnTo>
                  <a:pt x="1700008" y="1452280"/>
                </a:lnTo>
                <a:lnTo>
                  <a:pt x="0" y="1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6493401" y="9061786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8" y="0"/>
                </a:lnTo>
                <a:lnTo>
                  <a:pt x="1677898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8199874" y="9061786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7" y="0"/>
                </a:lnTo>
                <a:lnTo>
                  <a:pt x="1677897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9906346" y="9061786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8" y="0"/>
                </a:lnTo>
                <a:lnTo>
                  <a:pt x="1677898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363573" y="3545027"/>
            <a:ext cx="1028700" cy="987552"/>
          </a:xfrm>
          <a:custGeom>
            <a:avLst/>
            <a:gdLst/>
            <a:ahLst/>
            <a:cxnLst/>
            <a:rect l="l" t="t" r="r" b="b"/>
            <a:pathLst>
              <a:path w="1028700" h="987552">
                <a:moveTo>
                  <a:pt x="0" y="0"/>
                </a:moveTo>
                <a:lnTo>
                  <a:pt x="1028700" y="0"/>
                </a:lnTo>
                <a:lnTo>
                  <a:pt x="1028700" y="987552"/>
                </a:lnTo>
                <a:lnTo>
                  <a:pt x="0" y="98755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6296334" y="3441494"/>
            <a:ext cx="754006" cy="832737"/>
          </a:xfrm>
          <a:custGeom>
            <a:avLst/>
            <a:gdLst/>
            <a:ahLst/>
            <a:cxnLst/>
            <a:rect l="l" t="t" r="r" b="b"/>
            <a:pathLst>
              <a:path w="754006" h="832737">
                <a:moveTo>
                  <a:pt x="0" y="0"/>
                </a:moveTo>
                <a:lnTo>
                  <a:pt x="754006" y="0"/>
                </a:lnTo>
                <a:lnTo>
                  <a:pt x="754006" y="832737"/>
                </a:lnTo>
                <a:lnTo>
                  <a:pt x="0" y="83273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4731828" y="365071"/>
            <a:ext cx="3556172" cy="2609262"/>
          </a:xfrm>
          <a:custGeom>
            <a:avLst/>
            <a:gdLst/>
            <a:ahLst/>
            <a:cxnLst/>
            <a:rect l="l" t="t" r="r" b="b"/>
            <a:pathLst>
              <a:path w="3556172" h="2609262">
                <a:moveTo>
                  <a:pt x="0" y="0"/>
                </a:moveTo>
                <a:lnTo>
                  <a:pt x="3556172" y="0"/>
                </a:lnTo>
                <a:lnTo>
                  <a:pt x="3556172" y="2609262"/>
                </a:lnTo>
                <a:lnTo>
                  <a:pt x="0" y="260926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-1985202" y="357211"/>
            <a:ext cx="3556172" cy="2609262"/>
          </a:xfrm>
          <a:custGeom>
            <a:avLst/>
            <a:gdLst/>
            <a:ahLst/>
            <a:cxnLst/>
            <a:rect l="l" t="t" r="r" b="b"/>
            <a:pathLst>
              <a:path w="3556172" h="2609262">
                <a:moveTo>
                  <a:pt x="0" y="0"/>
                </a:moveTo>
                <a:lnTo>
                  <a:pt x="3556172" y="0"/>
                </a:lnTo>
                <a:lnTo>
                  <a:pt x="3556172" y="2609262"/>
                </a:lnTo>
                <a:lnTo>
                  <a:pt x="0" y="260926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507898" y="8819407"/>
            <a:ext cx="1318570" cy="1214732"/>
          </a:xfrm>
          <a:custGeom>
            <a:avLst/>
            <a:gdLst/>
            <a:ahLst/>
            <a:cxnLst/>
            <a:rect l="l" t="t" r="r" b="b"/>
            <a:pathLst>
              <a:path w="1318570" h="1214732">
                <a:moveTo>
                  <a:pt x="0" y="0"/>
                </a:moveTo>
                <a:lnTo>
                  <a:pt x="1318570" y="0"/>
                </a:lnTo>
                <a:lnTo>
                  <a:pt x="1318570" y="1214732"/>
                </a:lnTo>
                <a:lnTo>
                  <a:pt x="0" y="1214732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3818328" y="2900657"/>
            <a:ext cx="10651345" cy="227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99"/>
              </a:lnSpc>
            </a:pPr>
            <a:r>
              <a:rPr lang="en-US" sz="14499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THE END.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426276" y="9061786"/>
            <a:ext cx="5654712" cy="2662855"/>
          </a:xfrm>
          <a:custGeom>
            <a:avLst/>
            <a:gdLst/>
            <a:ahLst/>
            <a:cxnLst/>
            <a:rect l="l" t="t" r="r" b="b"/>
            <a:pathLst>
              <a:path w="5654712" h="2662855">
                <a:moveTo>
                  <a:pt x="0" y="0"/>
                </a:moveTo>
                <a:lnTo>
                  <a:pt x="5654712" y="0"/>
                </a:lnTo>
                <a:lnTo>
                  <a:pt x="5654712" y="2662855"/>
                </a:lnTo>
                <a:lnTo>
                  <a:pt x="0" y="26628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326480">
            <a:off x="14837887" y="4958402"/>
            <a:ext cx="5157272" cy="5882078"/>
          </a:xfrm>
          <a:custGeom>
            <a:avLst/>
            <a:gdLst/>
            <a:ahLst/>
            <a:cxnLst/>
            <a:rect l="l" t="t" r="r" b="b"/>
            <a:pathLst>
              <a:path w="5157272" h="5882078">
                <a:moveTo>
                  <a:pt x="0" y="0"/>
                </a:moveTo>
                <a:lnTo>
                  <a:pt x="5157272" y="0"/>
                </a:lnTo>
                <a:lnTo>
                  <a:pt x="5157272" y="5882077"/>
                </a:lnTo>
                <a:lnTo>
                  <a:pt x="0" y="58820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207116" y="9425986"/>
            <a:ext cx="1698135" cy="926255"/>
          </a:xfrm>
          <a:custGeom>
            <a:avLst/>
            <a:gdLst/>
            <a:ahLst/>
            <a:cxnLst/>
            <a:rect l="l" t="t" r="r" b="b"/>
            <a:pathLst>
              <a:path w="1698135" h="926255">
                <a:moveTo>
                  <a:pt x="0" y="0"/>
                </a:moveTo>
                <a:lnTo>
                  <a:pt x="1698135" y="0"/>
                </a:lnTo>
                <a:lnTo>
                  <a:pt x="1698135" y="926256"/>
                </a:lnTo>
                <a:lnTo>
                  <a:pt x="0" y="9262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577209" y="9367719"/>
            <a:ext cx="1698135" cy="926255"/>
          </a:xfrm>
          <a:custGeom>
            <a:avLst/>
            <a:gdLst/>
            <a:ahLst/>
            <a:cxnLst/>
            <a:rect l="l" t="t" r="r" b="b"/>
            <a:pathLst>
              <a:path w="1698135" h="926255">
                <a:moveTo>
                  <a:pt x="0" y="0"/>
                </a:moveTo>
                <a:lnTo>
                  <a:pt x="1698135" y="0"/>
                </a:lnTo>
                <a:lnTo>
                  <a:pt x="1698135" y="926255"/>
                </a:lnTo>
                <a:lnTo>
                  <a:pt x="0" y="9262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240568" y="9061786"/>
            <a:ext cx="1700008" cy="1452280"/>
          </a:xfrm>
          <a:custGeom>
            <a:avLst/>
            <a:gdLst/>
            <a:ahLst/>
            <a:cxnLst/>
            <a:rect l="l" t="t" r="r" b="b"/>
            <a:pathLst>
              <a:path w="1700008" h="1452280">
                <a:moveTo>
                  <a:pt x="0" y="0"/>
                </a:moveTo>
                <a:lnTo>
                  <a:pt x="1700008" y="0"/>
                </a:lnTo>
                <a:lnTo>
                  <a:pt x="1700008" y="1452280"/>
                </a:lnTo>
                <a:lnTo>
                  <a:pt x="0" y="1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1107523" y="8834720"/>
            <a:ext cx="1700008" cy="1452280"/>
          </a:xfrm>
          <a:custGeom>
            <a:avLst/>
            <a:gdLst/>
            <a:ahLst/>
            <a:cxnLst/>
            <a:rect l="l" t="t" r="r" b="b"/>
            <a:pathLst>
              <a:path w="1700008" h="1452280">
                <a:moveTo>
                  <a:pt x="0" y="0"/>
                </a:moveTo>
                <a:lnTo>
                  <a:pt x="1700008" y="0"/>
                </a:lnTo>
                <a:lnTo>
                  <a:pt x="1700008" y="1452280"/>
                </a:lnTo>
                <a:lnTo>
                  <a:pt x="0" y="1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6321951" y="8996544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8" y="0"/>
                </a:lnTo>
                <a:lnTo>
                  <a:pt x="1677898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973059" y="8980874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8" y="0"/>
                </a:lnTo>
                <a:lnTo>
                  <a:pt x="1677898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7877051" y="8996544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7" y="0"/>
                </a:lnTo>
                <a:lnTo>
                  <a:pt x="1677897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6436824" y="4310763"/>
            <a:ext cx="754006" cy="832737"/>
          </a:xfrm>
          <a:custGeom>
            <a:avLst/>
            <a:gdLst/>
            <a:ahLst/>
            <a:cxnLst/>
            <a:rect l="l" t="t" r="r" b="b"/>
            <a:pathLst>
              <a:path w="754006" h="832737">
                <a:moveTo>
                  <a:pt x="0" y="0"/>
                </a:moveTo>
                <a:lnTo>
                  <a:pt x="754005" y="0"/>
                </a:lnTo>
                <a:lnTo>
                  <a:pt x="754005" y="832737"/>
                </a:lnTo>
                <a:lnTo>
                  <a:pt x="0" y="83273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731828" y="365071"/>
            <a:ext cx="3556172" cy="2609262"/>
          </a:xfrm>
          <a:custGeom>
            <a:avLst/>
            <a:gdLst/>
            <a:ahLst/>
            <a:cxnLst/>
            <a:rect l="l" t="t" r="r" b="b"/>
            <a:pathLst>
              <a:path w="3556172" h="2609262">
                <a:moveTo>
                  <a:pt x="0" y="0"/>
                </a:moveTo>
                <a:lnTo>
                  <a:pt x="3556172" y="0"/>
                </a:lnTo>
                <a:lnTo>
                  <a:pt x="3556172" y="2609262"/>
                </a:lnTo>
                <a:lnTo>
                  <a:pt x="0" y="260926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-1985202" y="357211"/>
            <a:ext cx="3556172" cy="2609262"/>
          </a:xfrm>
          <a:custGeom>
            <a:avLst/>
            <a:gdLst/>
            <a:ahLst/>
            <a:cxnLst/>
            <a:rect l="l" t="t" r="r" b="b"/>
            <a:pathLst>
              <a:path w="3556172" h="2609262">
                <a:moveTo>
                  <a:pt x="0" y="0"/>
                </a:moveTo>
                <a:lnTo>
                  <a:pt x="3556172" y="0"/>
                </a:lnTo>
                <a:lnTo>
                  <a:pt x="3556172" y="2609262"/>
                </a:lnTo>
                <a:lnTo>
                  <a:pt x="0" y="260926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436071" y="2837757"/>
            <a:ext cx="5073976" cy="5061958"/>
            <a:chOff x="0" y="0"/>
            <a:chExt cx="8727893" cy="8707220"/>
          </a:xfrm>
        </p:grpSpPr>
        <p:sp>
          <p:nvSpPr>
            <p:cNvPr id="16" name="Freeform 16"/>
            <p:cNvSpPr/>
            <p:nvPr/>
          </p:nvSpPr>
          <p:spPr>
            <a:xfrm>
              <a:off x="7869" y="20488"/>
              <a:ext cx="8712139" cy="8676383"/>
            </a:xfrm>
            <a:custGeom>
              <a:avLst/>
              <a:gdLst/>
              <a:ahLst/>
              <a:cxnLst/>
              <a:rect l="l" t="t" r="r" b="b"/>
              <a:pathLst>
                <a:path w="8712139" h="8676383">
                  <a:moveTo>
                    <a:pt x="2812550" y="266468"/>
                  </a:moveTo>
                  <a:cubicBezTo>
                    <a:pt x="3012104" y="18460"/>
                    <a:pt x="3350328" y="-57978"/>
                    <a:pt x="3647704" y="43660"/>
                  </a:cubicBezTo>
                  <a:lnTo>
                    <a:pt x="4090802" y="215702"/>
                  </a:lnTo>
                  <a:cubicBezTo>
                    <a:pt x="4261397" y="281935"/>
                    <a:pt x="4450758" y="281935"/>
                    <a:pt x="4621353" y="215702"/>
                  </a:cubicBezTo>
                  <a:lnTo>
                    <a:pt x="5064451" y="43660"/>
                  </a:lnTo>
                  <a:cubicBezTo>
                    <a:pt x="5361828" y="-57978"/>
                    <a:pt x="5700051" y="18460"/>
                    <a:pt x="5899605" y="266468"/>
                  </a:cubicBezTo>
                  <a:lnTo>
                    <a:pt x="6196948" y="636029"/>
                  </a:lnTo>
                  <a:cubicBezTo>
                    <a:pt x="6311433" y="778314"/>
                    <a:pt x="6475431" y="872582"/>
                    <a:pt x="6656437" y="900148"/>
                  </a:cubicBezTo>
                  <a:lnTo>
                    <a:pt x="7126555" y="971753"/>
                  </a:lnTo>
                  <a:cubicBezTo>
                    <a:pt x="7442069" y="1019808"/>
                    <a:pt x="7689679" y="1266338"/>
                    <a:pt x="7737927" y="1580476"/>
                  </a:cubicBezTo>
                  <a:lnTo>
                    <a:pt x="7809845" y="2048546"/>
                  </a:lnTo>
                  <a:cubicBezTo>
                    <a:pt x="7837530" y="2228758"/>
                    <a:pt x="7932211" y="2392036"/>
                    <a:pt x="8075120" y="2506014"/>
                  </a:cubicBezTo>
                  <a:lnTo>
                    <a:pt x="8446300" y="2802059"/>
                  </a:lnTo>
                  <a:cubicBezTo>
                    <a:pt x="8695411" y="3000744"/>
                    <a:pt x="8768056" y="3337510"/>
                    <a:pt x="8670083" y="3633573"/>
                  </a:cubicBezTo>
                  <a:lnTo>
                    <a:pt x="8497306" y="4074739"/>
                  </a:lnTo>
                  <a:cubicBezTo>
                    <a:pt x="8430782" y="4244595"/>
                    <a:pt x="8430782" y="4433137"/>
                    <a:pt x="8497306" y="4602994"/>
                  </a:cubicBezTo>
                  <a:lnTo>
                    <a:pt x="8670083" y="5044160"/>
                  </a:lnTo>
                  <a:cubicBezTo>
                    <a:pt x="8768056" y="5340240"/>
                    <a:pt x="8695411" y="5676989"/>
                    <a:pt x="8446300" y="5875673"/>
                  </a:cubicBezTo>
                  <a:lnTo>
                    <a:pt x="8075120" y="6171719"/>
                  </a:lnTo>
                  <a:cubicBezTo>
                    <a:pt x="7932211" y="6285696"/>
                    <a:pt x="7837530" y="6448974"/>
                    <a:pt x="7809845" y="6629187"/>
                  </a:cubicBezTo>
                  <a:lnTo>
                    <a:pt x="7737927" y="7097257"/>
                  </a:lnTo>
                  <a:cubicBezTo>
                    <a:pt x="7689661" y="7411394"/>
                    <a:pt x="7442069" y="7657925"/>
                    <a:pt x="7126555" y="7705979"/>
                  </a:cubicBezTo>
                  <a:lnTo>
                    <a:pt x="6656419" y="7777584"/>
                  </a:lnTo>
                  <a:cubicBezTo>
                    <a:pt x="6475418" y="7805151"/>
                    <a:pt x="6311426" y="7899419"/>
                    <a:pt x="6196948" y="8041703"/>
                  </a:cubicBezTo>
                  <a:lnTo>
                    <a:pt x="5899605" y="8411264"/>
                  </a:lnTo>
                  <a:cubicBezTo>
                    <a:pt x="5700051" y="8659290"/>
                    <a:pt x="5361828" y="8732617"/>
                    <a:pt x="5064451" y="8634072"/>
                  </a:cubicBezTo>
                  <a:lnTo>
                    <a:pt x="4621353" y="8462031"/>
                  </a:lnTo>
                  <a:cubicBezTo>
                    <a:pt x="4450758" y="8395798"/>
                    <a:pt x="4261397" y="8395798"/>
                    <a:pt x="4090802" y="8462031"/>
                  </a:cubicBezTo>
                  <a:lnTo>
                    <a:pt x="3647704" y="8634072"/>
                  </a:lnTo>
                  <a:cubicBezTo>
                    <a:pt x="3350328" y="8732617"/>
                    <a:pt x="3012104" y="8659290"/>
                    <a:pt x="2812550" y="8411264"/>
                  </a:cubicBezTo>
                  <a:lnTo>
                    <a:pt x="2515208" y="8041703"/>
                  </a:lnTo>
                  <a:cubicBezTo>
                    <a:pt x="2400729" y="7899419"/>
                    <a:pt x="2236737" y="7805151"/>
                    <a:pt x="2055737" y="7777584"/>
                  </a:cubicBezTo>
                  <a:lnTo>
                    <a:pt x="1585600" y="7705979"/>
                  </a:lnTo>
                  <a:cubicBezTo>
                    <a:pt x="1270086" y="7657925"/>
                    <a:pt x="1022476" y="7411394"/>
                    <a:pt x="974228" y="7097257"/>
                  </a:cubicBezTo>
                  <a:lnTo>
                    <a:pt x="902311" y="6629187"/>
                  </a:lnTo>
                  <a:cubicBezTo>
                    <a:pt x="874624" y="6448975"/>
                    <a:pt x="779943" y="6285698"/>
                    <a:pt x="637035" y="6171719"/>
                  </a:cubicBezTo>
                  <a:lnTo>
                    <a:pt x="265838" y="5875673"/>
                  </a:lnTo>
                  <a:cubicBezTo>
                    <a:pt x="16744" y="5676989"/>
                    <a:pt x="-55900" y="5340240"/>
                    <a:pt x="42055" y="5044159"/>
                  </a:cubicBezTo>
                  <a:lnTo>
                    <a:pt x="214832" y="4602994"/>
                  </a:lnTo>
                  <a:cubicBezTo>
                    <a:pt x="281355" y="4433136"/>
                    <a:pt x="281355" y="4244595"/>
                    <a:pt x="214832" y="4074738"/>
                  </a:cubicBezTo>
                  <a:lnTo>
                    <a:pt x="42055" y="3633572"/>
                  </a:lnTo>
                  <a:cubicBezTo>
                    <a:pt x="-55913" y="3337510"/>
                    <a:pt x="16726" y="3000743"/>
                    <a:pt x="265838" y="2802059"/>
                  </a:cubicBezTo>
                  <a:lnTo>
                    <a:pt x="637018" y="2506013"/>
                  </a:lnTo>
                  <a:cubicBezTo>
                    <a:pt x="779926" y="2392035"/>
                    <a:pt x="874607" y="2228757"/>
                    <a:pt x="902293" y="2048545"/>
                  </a:cubicBezTo>
                  <a:lnTo>
                    <a:pt x="974211" y="1580476"/>
                  </a:lnTo>
                  <a:cubicBezTo>
                    <a:pt x="1022459" y="1266338"/>
                    <a:pt x="1270069" y="1019808"/>
                    <a:pt x="1585582" y="971753"/>
                  </a:cubicBezTo>
                  <a:lnTo>
                    <a:pt x="2055719" y="900148"/>
                  </a:lnTo>
                  <a:cubicBezTo>
                    <a:pt x="2236719" y="872579"/>
                    <a:pt x="2400710" y="778312"/>
                    <a:pt x="2515190" y="636029"/>
                  </a:cubicBezTo>
                  <a:close/>
                </a:path>
              </a:pathLst>
            </a:custGeom>
            <a:blipFill>
              <a:blip r:embed="rId17"/>
              <a:stretch>
                <a:fillRect l="-30287" t="-236" r="-30287" b="-252"/>
              </a:stretch>
            </a:blipFill>
            <a:ln w="142875" cap="sq">
              <a:solidFill>
                <a:srgbClr val="5E923B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060433" y="3098800"/>
            <a:ext cx="8671395" cy="204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Nếu em chỉ sống trong một cái giếng suốt cả đời, em nghĩ bầu trời rộng đến đâu?</a:t>
            </a:r>
          </a:p>
          <a:p>
            <a:pPr algn="ctr">
              <a:lnSpc>
                <a:spcPts val="3999"/>
              </a:lnSpc>
            </a:pPr>
            <a:endParaRPr lang="en-US" sz="39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312368" y="1089504"/>
            <a:ext cx="10807263" cy="21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320"/>
              </a:lnSpc>
              <a:spcBef>
                <a:spcPct val="0"/>
              </a:spcBef>
            </a:pPr>
            <a:r>
              <a:rPr lang="en-US" sz="532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Khi sự hiể</a:t>
            </a:r>
            <a:r>
              <a:rPr lang="en-US" sz="5320" u="none" strike="noStrike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u biết bị giới hạn</a:t>
            </a:r>
          </a:p>
          <a:p>
            <a:pPr marL="0" lvl="0" indent="0" algn="ctr">
              <a:lnSpc>
                <a:spcPts val="5320"/>
              </a:lnSpc>
              <a:spcBef>
                <a:spcPct val="0"/>
              </a:spcBef>
            </a:pPr>
            <a:endParaRPr lang="en-US" sz="5320" u="none" strike="noStrike">
              <a:solidFill>
                <a:srgbClr val="00000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  <a:p>
            <a:pPr marL="0" lvl="0" indent="0" algn="l">
              <a:lnSpc>
                <a:spcPts val="5320"/>
              </a:lnSpc>
              <a:spcBef>
                <a:spcPct val="0"/>
              </a:spcBef>
            </a:pPr>
            <a:endParaRPr lang="en-US" sz="5320" u="none" strike="noStrike">
              <a:solidFill>
                <a:srgbClr val="00000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582591" y="5444936"/>
            <a:ext cx="7114444" cy="204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Truyện “Ếch ngồi đáy giếng” sẽ cho chúng ta câu trả lời và một bài học sâu sắc về cách nhìn nhận thế giới.</a:t>
            </a:r>
          </a:p>
        </p:txBody>
      </p:sp>
      <p:sp>
        <p:nvSpPr>
          <p:cNvPr id="20" name="Freeform 20"/>
          <p:cNvSpPr/>
          <p:nvPr/>
        </p:nvSpPr>
        <p:spPr>
          <a:xfrm>
            <a:off x="4644053" y="8996544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8" y="0"/>
                </a:lnTo>
                <a:lnTo>
                  <a:pt x="1677898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9554948" y="8996544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8" y="0"/>
                </a:lnTo>
                <a:lnTo>
                  <a:pt x="1677898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6060433" y="5799628"/>
            <a:ext cx="96970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070144" y="7717673"/>
            <a:ext cx="6309794" cy="2971339"/>
          </a:xfrm>
          <a:custGeom>
            <a:avLst/>
            <a:gdLst/>
            <a:ahLst/>
            <a:cxnLst/>
            <a:rect l="l" t="t" r="r" b="b"/>
            <a:pathLst>
              <a:path w="6309794" h="2971339">
                <a:moveTo>
                  <a:pt x="0" y="0"/>
                </a:moveTo>
                <a:lnTo>
                  <a:pt x="6309794" y="0"/>
                </a:lnTo>
                <a:lnTo>
                  <a:pt x="6309794" y="2971339"/>
                </a:lnTo>
                <a:lnTo>
                  <a:pt x="0" y="29713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076192" y="3993741"/>
            <a:ext cx="6053139" cy="5713273"/>
          </a:xfrm>
          <a:custGeom>
            <a:avLst/>
            <a:gdLst/>
            <a:ahLst/>
            <a:cxnLst/>
            <a:rect l="l" t="t" r="r" b="b"/>
            <a:pathLst>
              <a:path w="6053139" h="5713273">
                <a:moveTo>
                  <a:pt x="0" y="0"/>
                </a:moveTo>
                <a:lnTo>
                  <a:pt x="6053139" y="0"/>
                </a:lnTo>
                <a:lnTo>
                  <a:pt x="6053139" y="5713273"/>
                </a:lnTo>
                <a:lnTo>
                  <a:pt x="0" y="5713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825760" y="8847246"/>
            <a:ext cx="4378666" cy="2603316"/>
          </a:xfrm>
          <a:custGeom>
            <a:avLst/>
            <a:gdLst/>
            <a:ahLst/>
            <a:cxnLst/>
            <a:rect l="l" t="t" r="r" b="b"/>
            <a:pathLst>
              <a:path w="4378666" h="2603316">
                <a:moveTo>
                  <a:pt x="0" y="0"/>
                </a:moveTo>
                <a:lnTo>
                  <a:pt x="4378666" y="0"/>
                </a:lnTo>
                <a:lnTo>
                  <a:pt x="4378666" y="2603316"/>
                </a:lnTo>
                <a:lnTo>
                  <a:pt x="0" y="26033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1363573" y="8355222"/>
            <a:ext cx="2197649" cy="1703178"/>
          </a:xfrm>
          <a:custGeom>
            <a:avLst/>
            <a:gdLst/>
            <a:ahLst/>
            <a:cxnLst/>
            <a:rect l="l" t="t" r="r" b="b"/>
            <a:pathLst>
              <a:path w="2197649" h="1703178">
                <a:moveTo>
                  <a:pt x="2197649" y="0"/>
                </a:moveTo>
                <a:lnTo>
                  <a:pt x="0" y="0"/>
                </a:lnTo>
                <a:lnTo>
                  <a:pt x="0" y="1703178"/>
                </a:lnTo>
                <a:lnTo>
                  <a:pt x="2197649" y="1703178"/>
                </a:lnTo>
                <a:lnTo>
                  <a:pt x="2197649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731828" y="3857862"/>
            <a:ext cx="5821279" cy="6639405"/>
          </a:xfrm>
          <a:custGeom>
            <a:avLst/>
            <a:gdLst/>
            <a:ahLst/>
            <a:cxnLst/>
            <a:rect l="l" t="t" r="r" b="b"/>
            <a:pathLst>
              <a:path w="5821279" h="6639405">
                <a:moveTo>
                  <a:pt x="0" y="0"/>
                </a:moveTo>
                <a:lnTo>
                  <a:pt x="5821279" y="0"/>
                </a:lnTo>
                <a:lnTo>
                  <a:pt x="5821279" y="6639405"/>
                </a:lnTo>
                <a:lnTo>
                  <a:pt x="0" y="66394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312368" y="9571012"/>
            <a:ext cx="1698135" cy="926255"/>
          </a:xfrm>
          <a:custGeom>
            <a:avLst/>
            <a:gdLst/>
            <a:ahLst/>
            <a:cxnLst/>
            <a:rect l="l" t="t" r="r" b="b"/>
            <a:pathLst>
              <a:path w="1698135" h="926255">
                <a:moveTo>
                  <a:pt x="0" y="0"/>
                </a:moveTo>
                <a:lnTo>
                  <a:pt x="1698135" y="0"/>
                </a:lnTo>
                <a:lnTo>
                  <a:pt x="1698135" y="926255"/>
                </a:lnTo>
                <a:lnTo>
                  <a:pt x="0" y="9262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251473" y="9425986"/>
            <a:ext cx="1698135" cy="926255"/>
          </a:xfrm>
          <a:custGeom>
            <a:avLst/>
            <a:gdLst/>
            <a:ahLst/>
            <a:cxnLst/>
            <a:rect l="l" t="t" r="r" b="b"/>
            <a:pathLst>
              <a:path w="1698135" h="926255">
                <a:moveTo>
                  <a:pt x="0" y="0"/>
                </a:moveTo>
                <a:lnTo>
                  <a:pt x="1698134" y="0"/>
                </a:lnTo>
                <a:lnTo>
                  <a:pt x="1698134" y="926256"/>
                </a:lnTo>
                <a:lnTo>
                  <a:pt x="0" y="9262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793393" y="8899962"/>
            <a:ext cx="1700008" cy="1452280"/>
          </a:xfrm>
          <a:custGeom>
            <a:avLst/>
            <a:gdLst/>
            <a:ahLst/>
            <a:cxnLst/>
            <a:rect l="l" t="t" r="r" b="b"/>
            <a:pathLst>
              <a:path w="1700008" h="1452280">
                <a:moveTo>
                  <a:pt x="0" y="0"/>
                </a:moveTo>
                <a:lnTo>
                  <a:pt x="1700008" y="0"/>
                </a:lnTo>
                <a:lnTo>
                  <a:pt x="1700008" y="1452280"/>
                </a:lnTo>
                <a:lnTo>
                  <a:pt x="0" y="1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1551465" y="8899962"/>
            <a:ext cx="1700008" cy="1452280"/>
          </a:xfrm>
          <a:custGeom>
            <a:avLst/>
            <a:gdLst/>
            <a:ahLst/>
            <a:cxnLst/>
            <a:rect l="l" t="t" r="r" b="b"/>
            <a:pathLst>
              <a:path w="1700008" h="1452280">
                <a:moveTo>
                  <a:pt x="0" y="0"/>
                </a:moveTo>
                <a:lnTo>
                  <a:pt x="1700008" y="0"/>
                </a:lnTo>
                <a:lnTo>
                  <a:pt x="1700008" y="1452280"/>
                </a:lnTo>
                <a:lnTo>
                  <a:pt x="0" y="1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6493401" y="9061786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8" y="0"/>
                </a:lnTo>
                <a:lnTo>
                  <a:pt x="1677898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8199874" y="9061786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7" y="0"/>
                </a:lnTo>
                <a:lnTo>
                  <a:pt x="1677897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9906346" y="9061786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8" y="0"/>
                </a:lnTo>
                <a:lnTo>
                  <a:pt x="1677898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5196341" y="3857862"/>
            <a:ext cx="1028700" cy="987552"/>
          </a:xfrm>
          <a:custGeom>
            <a:avLst/>
            <a:gdLst/>
            <a:ahLst/>
            <a:cxnLst/>
            <a:rect l="l" t="t" r="r" b="b"/>
            <a:pathLst>
              <a:path w="1028700" h="987552">
                <a:moveTo>
                  <a:pt x="0" y="0"/>
                </a:moveTo>
                <a:lnTo>
                  <a:pt x="1028700" y="0"/>
                </a:lnTo>
                <a:lnTo>
                  <a:pt x="1028700" y="987552"/>
                </a:lnTo>
                <a:lnTo>
                  <a:pt x="0" y="98755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363573" y="3857862"/>
            <a:ext cx="754006" cy="832737"/>
          </a:xfrm>
          <a:custGeom>
            <a:avLst/>
            <a:gdLst/>
            <a:ahLst/>
            <a:cxnLst/>
            <a:rect l="l" t="t" r="r" b="b"/>
            <a:pathLst>
              <a:path w="754006" h="832737">
                <a:moveTo>
                  <a:pt x="0" y="0"/>
                </a:moveTo>
                <a:lnTo>
                  <a:pt x="754006" y="0"/>
                </a:lnTo>
                <a:lnTo>
                  <a:pt x="754006" y="832737"/>
                </a:lnTo>
                <a:lnTo>
                  <a:pt x="0" y="83273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4731828" y="365071"/>
            <a:ext cx="3556172" cy="2609262"/>
          </a:xfrm>
          <a:custGeom>
            <a:avLst/>
            <a:gdLst/>
            <a:ahLst/>
            <a:cxnLst/>
            <a:rect l="l" t="t" r="r" b="b"/>
            <a:pathLst>
              <a:path w="3556172" h="2609262">
                <a:moveTo>
                  <a:pt x="0" y="0"/>
                </a:moveTo>
                <a:lnTo>
                  <a:pt x="3556172" y="0"/>
                </a:lnTo>
                <a:lnTo>
                  <a:pt x="3556172" y="2609262"/>
                </a:lnTo>
                <a:lnTo>
                  <a:pt x="0" y="260926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-1985202" y="357211"/>
            <a:ext cx="3556172" cy="2609262"/>
          </a:xfrm>
          <a:custGeom>
            <a:avLst/>
            <a:gdLst/>
            <a:ahLst/>
            <a:cxnLst/>
            <a:rect l="l" t="t" r="r" b="b"/>
            <a:pathLst>
              <a:path w="3556172" h="2609262">
                <a:moveTo>
                  <a:pt x="0" y="0"/>
                </a:moveTo>
                <a:lnTo>
                  <a:pt x="3556172" y="0"/>
                </a:lnTo>
                <a:lnTo>
                  <a:pt x="3556172" y="2609262"/>
                </a:lnTo>
                <a:lnTo>
                  <a:pt x="0" y="260926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3765006" y="3232357"/>
            <a:ext cx="10966822" cy="4455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5901" lvl="1" indent="-372950" algn="just">
              <a:lnSpc>
                <a:spcPts val="5182"/>
              </a:lnSpc>
              <a:buFont typeface="Arial"/>
              <a:buChar char="•"/>
            </a:pPr>
            <a:r>
              <a:rPr lang="en-US" sz="3454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Tên truyện: Ếch ngồi đáy giếng</a:t>
            </a:r>
          </a:p>
          <a:p>
            <a:pPr marL="745901" lvl="1" indent="-372950" algn="just">
              <a:lnSpc>
                <a:spcPts val="5182"/>
              </a:lnSpc>
              <a:buFont typeface="Arial"/>
              <a:buChar char="•"/>
            </a:pPr>
            <a:r>
              <a:rPr lang="en-US" sz="3454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Thể loại: Truyện ngụ ngôn</a:t>
            </a:r>
          </a:p>
          <a:p>
            <a:pPr marL="745901" lvl="1" indent="-372950" algn="just">
              <a:lnSpc>
                <a:spcPts val="5182"/>
              </a:lnSpc>
              <a:buFont typeface="Arial"/>
              <a:buChar char="•"/>
            </a:pPr>
            <a:r>
              <a:rPr lang="en-US" sz="3454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Đặc điểm truyện ngụ ngôn:</a:t>
            </a:r>
          </a:p>
          <a:p>
            <a:pPr marL="1491801" lvl="2" indent="-497267" algn="just">
              <a:lnSpc>
                <a:spcPts val="5182"/>
              </a:lnSpc>
              <a:buFont typeface="Arial"/>
              <a:buChar char="⚬"/>
            </a:pPr>
            <a:r>
              <a:rPr lang="en-US" sz="3454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Nhân vật thường là con vật, đồ vật</a:t>
            </a:r>
          </a:p>
          <a:p>
            <a:pPr marL="1491801" lvl="2" indent="-497267" algn="just">
              <a:lnSpc>
                <a:spcPts val="5182"/>
              </a:lnSpc>
              <a:buFont typeface="Arial"/>
              <a:buChar char="⚬"/>
            </a:pPr>
            <a:r>
              <a:rPr lang="en-US" sz="3454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Mượn câu chuyện đơn giản để dạy bài học cho con người</a:t>
            </a:r>
          </a:p>
          <a:p>
            <a:pPr marL="0" lvl="0" indent="0" algn="just">
              <a:lnSpc>
                <a:spcPts val="5182"/>
              </a:lnSpc>
            </a:pPr>
            <a:endParaRPr lang="en-US" sz="3454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632601" y="1373476"/>
            <a:ext cx="11099227" cy="1330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99"/>
              </a:lnSpc>
              <a:spcBef>
                <a:spcPct val="0"/>
              </a:spcBef>
            </a:pPr>
            <a:r>
              <a:rPr lang="en-US" sz="8499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Giới thiệu chung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070144" y="7717673"/>
            <a:ext cx="6309794" cy="2971339"/>
          </a:xfrm>
          <a:custGeom>
            <a:avLst/>
            <a:gdLst/>
            <a:ahLst/>
            <a:cxnLst/>
            <a:rect l="l" t="t" r="r" b="b"/>
            <a:pathLst>
              <a:path w="6309794" h="2971339">
                <a:moveTo>
                  <a:pt x="0" y="0"/>
                </a:moveTo>
                <a:lnTo>
                  <a:pt x="6309794" y="0"/>
                </a:lnTo>
                <a:lnTo>
                  <a:pt x="6309794" y="2971339"/>
                </a:lnTo>
                <a:lnTo>
                  <a:pt x="0" y="29713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1997870" y="4435631"/>
            <a:ext cx="6053139" cy="5713273"/>
          </a:xfrm>
          <a:custGeom>
            <a:avLst/>
            <a:gdLst/>
            <a:ahLst/>
            <a:cxnLst/>
            <a:rect l="l" t="t" r="r" b="b"/>
            <a:pathLst>
              <a:path w="6053139" h="5713273">
                <a:moveTo>
                  <a:pt x="0" y="0"/>
                </a:moveTo>
                <a:lnTo>
                  <a:pt x="6053140" y="0"/>
                </a:lnTo>
                <a:lnTo>
                  <a:pt x="6053140" y="5713273"/>
                </a:lnTo>
                <a:lnTo>
                  <a:pt x="0" y="5713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825760" y="8847246"/>
            <a:ext cx="4378666" cy="2603316"/>
          </a:xfrm>
          <a:custGeom>
            <a:avLst/>
            <a:gdLst/>
            <a:ahLst/>
            <a:cxnLst/>
            <a:rect l="l" t="t" r="r" b="b"/>
            <a:pathLst>
              <a:path w="4378666" h="2603316">
                <a:moveTo>
                  <a:pt x="0" y="0"/>
                </a:moveTo>
                <a:lnTo>
                  <a:pt x="4378666" y="0"/>
                </a:lnTo>
                <a:lnTo>
                  <a:pt x="4378666" y="2603316"/>
                </a:lnTo>
                <a:lnTo>
                  <a:pt x="0" y="26033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1363573" y="8355222"/>
            <a:ext cx="2197649" cy="1703178"/>
          </a:xfrm>
          <a:custGeom>
            <a:avLst/>
            <a:gdLst/>
            <a:ahLst/>
            <a:cxnLst/>
            <a:rect l="l" t="t" r="r" b="b"/>
            <a:pathLst>
              <a:path w="2197649" h="1703178">
                <a:moveTo>
                  <a:pt x="2197649" y="0"/>
                </a:moveTo>
                <a:lnTo>
                  <a:pt x="0" y="0"/>
                </a:lnTo>
                <a:lnTo>
                  <a:pt x="0" y="1703178"/>
                </a:lnTo>
                <a:lnTo>
                  <a:pt x="2197649" y="1703178"/>
                </a:lnTo>
                <a:lnTo>
                  <a:pt x="2197649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731828" y="3857862"/>
            <a:ext cx="5821279" cy="6639405"/>
          </a:xfrm>
          <a:custGeom>
            <a:avLst/>
            <a:gdLst/>
            <a:ahLst/>
            <a:cxnLst/>
            <a:rect l="l" t="t" r="r" b="b"/>
            <a:pathLst>
              <a:path w="5821279" h="6639405">
                <a:moveTo>
                  <a:pt x="0" y="0"/>
                </a:moveTo>
                <a:lnTo>
                  <a:pt x="5821279" y="0"/>
                </a:lnTo>
                <a:lnTo>
                  <a:pt x="5821279" y="6639405"/>
                </a:lnTo>
                <a:lnTo>
                  <a:pt x="0" y="66394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312368" y="9571012"/>
            <a:ext cx="1698135" cy="926255"/>
          </a:xfrm>
          <a:custGeom>
            <a:avLst/>
            <a:gdLst/>
            <a:ahLst/>
            <a:cxnLst/>
            <a:rect l="l" t="t" r="r" b="b"/>
            <a:pathLst>
              <a:path w="1698135" h="926255">
                <a:moveTo>
                  <a:pt x="0" y="0"/>
                </a:moveTo>
                <a:lnTo>
                  <a:pt x="1698135" y="0"/>
                </a:lnTo>
                <a:lnTo>
                  <a:pt x="1698135" y="926255"/>
                </a:lnTo>
                <a:lnTo>
                  <a:pt x="0" y="9262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251473" y="9425986"/>
            <a:ext cx="1698135" cy="926255"/>
          </a:xfrm>
          <a:custGeom>
            <a:avLst/>
            <a:gdLst/>
            <a:ahLst/>
            <a:cxnLst/>
            <a:rect l="l" t="t" r="r" b="b"/>
            <a:pathLst>
              <a:path w="1698135" h="926255">
                <a:moveTo>
                  <a:pt x="0" y="0"/>
                </a:moveTo>
                <a:lnTo>
                  <a:pt x="1698134" y="0"/>
                </a:lnTo>
                <a:lnTo>
                  <a:pt x="1698134" y="926256"/>
                </a:lnTo>
                <a:lnTo>
                  <a:pt x="0" y="9262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793393" y="8899962"/>
            <a:ext cx="1700008" cy="1452280"/>
          </a:xfrm>
          <a:custGeom>
            <a:avLst/>
            <a:gdLst/>
            <a:ahLst/>
            <a:cxnLst/>
            <a:rect l="l" t="t" r="r" b="b"/>
            <a:pathLst>
              <a:path w="1700008" h="1452280">
                <a:moveTo>
                  <a:pt x="0" y="0"/>
                </a:moveTo>
                <a:lnTo>
                  <a:pt x="1700008" y="0"/>
                </a:lnTo>
                <a:lnTo>
                  <a:pt x="1700008" y="1452280"/>
                </a:lnTo>
                <a:lnTo>
                  <a:pt x="0" y="1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1551465" y="8899962"/>
            <a:ext cx="1700008" cy="1452280"/>
          </a:xfrm>
          <a:custGeom>
            <a:avLst/>
            <a:gdLst/>
            <a:ahLst/>
            <a:cxnLst/>
            <a:rect l="l" t="t" r="r" b="b"/>
            <a:pathLst>
              <a:path w="1700008" h="1452280">
                <a:moveTo>
                  <a:pt x="0" y="0"/>
                </a:moveTo>
                <a:lnTo>
                  <a:pt x="1700008" y="0"/>
                </a:lnTo>
                <a:lnTo>
                  <a:pt x="1700008" y="1452280"/>
                </a:lnTo>
                <a:lnTo>
                  <a:pt x="0" y="1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6493401" y="9061786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8" y="0"/>
                </a:lnTo>
                <a:lnTo>
                  <a:pt x="1677898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8199874" y="9061786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7" y="0"/>
                </a:lnTo>
                <a:lnTo>
                  <a:pt x="1677897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9906346" y="9061786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8" y="0"/>
                </a:lnTo>
                <a:lnTo>
                  <a:pt x="1677898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5196341" y="3857862"/>
            <a:ext cx="1028700" cy="987552"/>
          </a:xfrm>
          <a:custGeom>
            <a:avLst/>
            <a:gdLst/>
            <a:ahLst/>
            <a:cxnLst/>
            <a:rect l="l" t="t" r="r" b="b"/>
            <a:pathLst>
              <a:path w="1028700" h="987552">
                <a:moveTo>
                  <a:pt x="0" y="0"/>
                </a:moveTo>
                <a:lnTo>
                  <a:pt x="1028700" y="0"/>
                </a:lnTo>
                <a:lnTo>
                  <a:pt x="1028700" y="987552"/>
                </a:lnTo>
                <a:lnTo>
                  <a:pt x="0" y="98755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363573" y="3857862"/>
            <a:ext cx="754006" cy="832737"/>
          </a:xfrm>
          <a:custGeom>
            <a:avLst/>
            <a:gdLst/>
            <a:ahLst/>
            <a:cxnLst/>
            <a:rect l="l" t="t" r="r" b="b"/>
            <a:pathLst>
              <a:path w="754006" h="832737">
                <a:moveTo>
                  <a:pt x="0" y="0"/>
                </a:moveTo>
                <a:lnTo>
                  <a:pt x="754006" y="0"/>
                </a:lnTo>
                <a:lnTo>
                  <a:pt x="754006" y="832737"/>
                </a:lnTo>
                <a:lnTo>
                  <a:pt x="0" y="83273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4731828" y="365071"/>
            <a:ext cx="3556172" cy="2609262"/>
          </a:xfrm>
          <a:custGeom>
            <a:avLst/>
            <a:gdLst/>
            <a:ahLst/>
            <a:cxnLst/>
            <a:rect l="l" t="t" r="r" b="b"/>
            <a:pathLst>
              <a:path w="3556172" h="2609262">
                <a:moveTo>
                  <a:pt x="0" y="0"/>
                </a:moveTo>
                <a:lnTo>
                  <a:pt x="3556172" y="0"/>
                </a:lnTo>
                <a:lnTo>
                  <a:pt x="3556172" y="2609262"/>
                </a:lnTo>
                <a:lnTo>
                  <a:pt x="0" y="260926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-1985202" y="357211"/>
            <a:ext cx="3556172" cy="2609262"/>
          </a:xfrm>
          <a:custGeom>
            <a:avLst/>
            <a:gdLst/>
            <a:ahLst/>
            <a:cxnLst/>
            <a:rect l="l" t="t" r="r" b="b"/>
            <a:pathLst>
              <a:path w="3556172" h="2609262">
                <a:moveTo>
                  <a:pt x="0" y="0"/>
                </a:moveTo>
                <a:lnTo>
                  <a:pt x="3556172" y="0"/>
                </a:lnTo>
                <a:lnTo>
                  <a:pt x="3556172" y="2609262"/>
                </a:lnTo>
                <a:lnTo>
                  <a:pt x="0" y="260926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2820847" y="2989570"/>
            <a:ext cx="11672226" cy="3616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7"/>
              </a:lnSpc>
            </a:pPr>
            <a:r>
              <a:rPr lang="en-US" sz="327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Một con ếch sống lâu ngày trong một cái giếng nhỏ.</a:t>
            </a:r>
          </a:p>
          <a:p>
            <a:pPr algn="just">
              <a:lnSpc>
                <a:spcPts val="4907"/>
              </a:lnSpc>
            </a:pPr>
            <a:r>
              <a:rPr lang="en-US" sz="327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Nó cho rằng bầu trời chỉ bé bằng miệng giếng và mình là chúa tể.</a:t>
            </a:r>
          </a:p>
          <a:p>
            <a:pPr algn="just">
              <a:lnSpc>
                <a:spcPts val="4907"/>
              </a:lnSpc>
            </a:pPr>
            <a:r>
              <a:rPr lang="en-US" sz="327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Khi ra ngoài thế giới rộng lớn, ếch vẫn kiêu ngạo, không quan sát xung quanh.</a:t>
            </a:r>
          </a:p>
          <a:p>
            <a:pPr marL="0" lvl="0" indent="0" algn="just">
              <a:lnSpc>
                <a:spcPts val="4907"/>
              </a:lnSpc>
            </a:pPr>
            <a:r>
              <a:rPr lang="en-US" sz="327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Cuối cùng, nó bị trâu giẫm chết.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63573" y="1238623"/>
            <a:ext cx="14912169" cy="1330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99"/>
              </a:lnSpc>
              <a:spcBef>
                <a:spcPct val="0"/>
              </a:spcBef>
            </a:pPr>
            <a:r>
              <a:rPr lang="en-US" sz="8499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Đọc - Tóm tắt truyện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387439">
            <a:off x="-2825030" y="3181390"/>
            <a:ext cx="7707461" cy="7274709"/>
          </a:xfrm>
          <a:custGeom>
            <a:avLst/>
            <a:gdLst/>
            <a:ahLst/>
            <a:cxnLst/>
            <a:rect l="l" t="t" r="r" b="b"/>
            <a:pathLst>
              <a:path w="7707461" h="7274709">
                <a:moveTo>
                  <a:pt x="0" y="0"/>
                </a:moveTo>
                <a:lnTo>
                  <a:pt x="7707460" y="0"/>
                </a:lnTo>
                <a:lnTo>
                  <a:pt x="7707460" y="7274709"/>
                </a:lnTo>
                <a:lnTo>
                  <a:pt x="0" y="72747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362419" y="8647535"/>
            <a:ext cx="4378666" cy="2603316"/>
          </a:xfrm>
          <a:custGeom>
            <a:avLst/>
            <a:gdLst/>
            <a:ahLst/>
            <a:cxnLst/>
            <a:rect l="l" t="t" r="r" b="b"/>
            <a:pathLst>
              <a:path w="4378666" h="2603316">
                <a:moveTo>
                  <a:pt x="0" y="0"/>
                </a:moveTo>
                <a:lnTo>
                  <a:pt x="4378666" y="0"/>
                </a:lnTo>
                <a:lnTo>
                  <a:pt x="4378666" y="2603316"/>
                </a:lnTo>
                <a:lnTo>
                  <a:pt x="0" y="26033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473659" y="9486066"/>
            <a:ext cx="1698135" cy="926255"/>
          </a:xfrm>
          <a:custGeom>
            <a:avLst/>
            <a:gdLst/>
            <a:ahLst/>
            <a:cxnLst/>
            <a:rect l="l" t="t" r="r" b="b"/>
            <a:pathLst>
              <a:path w="1698135" h="926255">
                <a:moveTo>
                  <a:pt x="0" y="0"/>
                </a:moveTo>
                <a:lnTo>
                  <a:pt x="1698135" y="0"/>
                </a:lnTo>
                <a:lnTo>
                  <a:pt x="1698135" y="926255"/>
                </a:lnTo>
                <a:lnTo>
                  <a:pt x="0" y="9262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420974" y="9486066"/>
            <a:ext cx="1698135" cy="926255"/>
          </a:xfrm>
          <a:custGeom>
            <a:avLst/>
            <a:gdLst/>
            <a:ahLst/>
            <a:cxnLst/>
            <a:rect l="l" t="t" r="r" b="b"/>
            <a:pathLst>
              <a:path w="1698135" h="926255">
                <a:moveTo>
                  <a:pt x="0" y="0"/>
                </a:moveTo>
                <a:lnTo>
                  <a:pt x="1698135" y="0"/>
                </a:lnTo>
                <a:lnTo>
                  <a:pt x="1698135" y="926255"/>
                </a:lnTo>
                <a:lnTo>
                  <a:pt x="0" y="9262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916993" y="8866711"/>
            <a:ext cx="1700008" cy="1452280"/>
          </a:xfrm>
          <a:custGeom>
            <a:avLst/>
            <a:gdLst/>
            <a:ahLst/>
            <a:cxnLst/>
            <a:rect l="l" t="t" r="r" b="b"/>
            <a:pathLst>
              <a:path w="1700008" h="1452280">
                <a:moveTo>
                  <a:pt x="0" y="0"/>
                </a:moveTo>
                <a:lnTo>
                  <a:pt x="1700008" y="0"/>
                </a:lnTo>
                <a:lnTo>
                  <a:pt x="1700008" y="1452280"/>
                </a:lnTo>
                <a:lnTo>
                  <a:pt x="0" y="1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217471" y="8996730"/>
            <a:ext cx="1700008" cy="1452280"/>
          </a:xfrm>
          <a:custGeom>
            <a:avLst/>
            <a:gdLst/>
            <a:ahLst/>
            <a:cxnLst/>
            <a:rect l="l" t="t" r="r" b="b"/>
            <a:pathLst>
              <a:path w="1700008" h="1452280">
                <a:moveTo>
                  <a:pt x="0" y="0"/>
                </a:moveTo>
                <a:lnTo>
                  <a:pt x="1700008" y="0"/>
                </a:lnTo>
                <a:lnTo>
                  <a:pt x="1700008" y="1452280"/>
                </a:lnTo>
                <a:lnTo>
                  <a:pt x="0" y="1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189031" y="359466"/>
            <a:ext cx="3556172" cy="2609262"/>
          </a:xfrm>
          <a:custGeom>
            <a:avLst/>
            <a:gdLst/>
            <a:ahLst/>
            <a:cxnLst/>
            <a:rect l="l" t="t" r="r" b="b"/>
            <a:pathLst>
              <a:path w="3556172" h="2609262">
                <a:moveTo>
                  <a:pt x="0" y="0"/>
                </a:moveTo>
                <a:lnTo>
                  <a:pt x="3556172" y="0"/>
                </a:lnTo>
                <a:lnTo>
                  <a:pt x="3556172" y="2609262"/>
                </a:lnTo>
                <a:lnTo>
                  <a:pt x="0" y="26092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1995557" y="-275931"/>
            <a:ext cx="3556172" cy="2609262"/>
          </a:xfrm>
          <a:custGeom>
            <a:avLst/>
            <a:gdLst/>
            <a:ahLst/>
            <a:cxnLst/>
            <a:rect l="l" t="t" r="r" b="b"/>
            <a:pathLst>
              <a:path w="3556172" h="2609262">
                <a:moveTo>
                  <a:pt x="0" y="0"/>
                </a:moveTo>
                <a:lnTo>
                  <a:pt x="3556172" y="0"/>
                </a:lnTo>
                <a:lnTo>
                  <a:pt x="3556172" y="2609262"/>
                </a:lnTo>
                <a:lnTo>
                  <a:pt x="0" y="26092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610102" y="8996544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8" y="0"/>
                </a:lnTo>
                <a:lnTo>
                  <a:pt x="1677898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7372102" y="8425563"/>
            <a:ext cx="754006" cy="832737"/>
          </a:xfrm>
          <a:custGeom>
            <a:avLst/>
            <a:gdLst/>
            <a:ahLst/>
            <a:cxnLst/>
            <a:rect l="l" t="t" r="r" b="b"/>
            <a:pathLst>
              <a:path w="754006" h="832737">
                <a:moveTo>
                  <a:pt x="0" y="0"/>
                </a:moveTo>
                <a:lnTo>
                  <a:pt x="754006" y="0"/>
                </a:lnTo>
                <a:lnTo>
                  <a:pt x="754006" y="832737"/>
                </a:lnTo>
                <a:lnTo>
                  <a:pt x="0" y="83273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932205" y="8996544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7" y="0"/>
                </a:lnTo>
                <a:lnTo>
                  <a:pt x="1677897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3289219" y="9028535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8" y="0"/>
                </a:lnTo>
                <a:lnTo>
                  <a:pt x="1677898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1352081" y="9182550"/>
            <a:ext cx="1173014" cy="1080639"/>
          </a:xfrm>
          <a:custGeom>
            <a:avLst/>
            <a:gdLst/>
            <a:ahLst/>
            <a:cxnLst/>
            <a:rect l="l" t="t" r="r" b="b"/>
            <a:pathLst>
              <a:path w="1173014" h="1080639">
                <a:moveTo>
                  <a:pt x="0" y="0"/>
                </a:moveTo>
                <a:lnTo>
                  <a:pt x="1173014" y="0"/>
                </a:lnTo>
                <a:lnTo>
                  <a:pt x="1173014" y="1080639"/>
                </a:lnTo>
                <a:lnTo>
                  <a:pt x="0" y="108063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039766" y="8866711"/>
            <a:ext cx="1700008" cy="1452280"/>
          </a:xfrm>
          <a:custGeom>
            <a:avLst/>
            <a:gdLst/>
            <a:ahLst/>
            <a:cxnLst/>
            <a:rect l="l" t="t" r="r" b="b"/>
            <a:pathLst>
              <a:path w="1700008" h="1452280">
                <a:moveTo>
                  <a:pt x="0" y="0"/>
                </a:moveTo>
                <a:lnTo>
                  <a:pt x="1700008" y="0"/>
                </a:lnTo>
                <a:lnTo>
                  <a:pt x="1700008" y="1452280"/>
                </a:lnTo>
                <a:lnTo>
                  <a:pt x="0" y="1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431510">
            <a:off x="4041313" y="8750053"/>
            <a:ext cx="2764665" cy="1945633"/>
          </a:xfrm>
          <a:custGeom>
            <a:avLst/>
            <a:gdLst/>
            <a:ahLst/>
            <a:cxnLst/>
            <a:rect l="l" t="t" r="r" b="b"/>
            <a:pathLst>
              <a:path w="2764665" h="1945633">
                <a:moveTo>
                  <a:pt x="0" y="0"/>
                </a:moveTo>
                <a:lnTo>
                  <a:pt x="2764665" y="0"/>
                </a:lnTo>
                <a:lnTo>
                  <a:pt x="2764665" y="1945633"/>
                </a:lnTo>
                <a:lnTo>
                  <a:pt x="0" y="194563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5444959" y="8502954"/>
            <a:ext cx="1028700" cy="987552"/>
          </a:xfrm>
          <a:custGeom>
            <a:avLst/>
            <a:gdLst/>
            <a:ahLst/>
            <a:cxnLst/>
            <a:rect l="l" t="t" r="r" b="b"/>
            <a:pathLst>
              <a:path w="1028700" h="987552">
                <a:moveTo>
                  <a:pt x="0" y="0"/>
                </a:moveTo>
                <a:lnTo>
                  <a:pt x="1028700" y="0"/>
                </a:lnTo>
                <a:lnTo>
                  <a:pt x="1028700" y="987552"/>
                </a:lnTo>
                <a:lnTo>
                  <a:pt x="0" y="987552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5267051" y="3321153"/>
            <a:ext cx="12456934" cy="5263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5690" lvl="1" indent="-332845" algn="l">
              <a:lnSpc>
                <a:spcPts val="4624"/>
              </a:lnSpc>
              <a:buFont typeface="Arial"/>
              <a:buChar char="•"/>
            </a:pPr>
            <a:r>
              <a:rPr lang="en-US" sz="308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Ếch</a:t>
            </a:r>
          </a:p>
          <a:p>
            <a:pPr marL="1331380" lvl="2" indent="-443793" algn="l">
              <a:lnSpc>
                <a:spcPts val="4624"/>
              </a:lnSpc>
              <a:buFont typeface="Arial"/>
              <a:buChar char="⚬"/>
            </a:pPr>
            <a:r>
              <a:rPr lang="en-US" sz="308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Sống lâu trong giếng</a:t>
            </a:r>
          </a:p>
          <a:p>
            <a:pPr marL="1331380" lvl="2" indent="-443793" algn="l">
              <a:lnSpc>
                <a:spcPts val="4624"/>
              </a:lnSpc>
              <a:buFont typeface="Arial"/>
              <a:buChar char="⚬"/>
            </a:pPr>
            <a:r>
              <a:rPr lang="en-US" sz="308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Hiểu biết hạn hẹp</a:t>
            </a:r>
          </a:p>
          <a:p>
            <a:pPr marL="1331380" lvl="2" indent="-443793" algn="l">
              <a:lnSpc>
                <a:spcPts val="4624"/>
              </a:lnSpc>
              <a:buFont typeface="Arial"/>
              <a:buChar char="⚬"/>
            </a:pPr>
            <a:r>
              <a:rPr lang="en-US" sz="308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Tự cao, chủ quan</a:t>
            </a:r>
          </a:p>
          <a:p>
            <a:pPr marL="665690" lvl="1" indent="-332845" algn="l">
              <a:lnSpc>
                <a:spcPts val="4624"/>
              </a:lnSpc>
              <a:buFont typeface="Arial"/>
              <a:buChar char="•"/>
            </a:pPr>
            <a:r>
              <a:rPr lang="en-US" sz="308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Hoàn cảnh sống</a:t>
            </a:r>
          </a:p>
          <a:p>
            <a:pPr marL="1331380" lvl="2" indent="-443793" algn="l">
              <a:lnSpc>
                <a:spcPts val="4624"/>
              </a:lnSpc>
              <a:buFont typeface="Arial"/>
              <a:buChar char="⚬"/>
            </a:pPr>
            <a:r>
              <a:rPr lang="en-US" sz="308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Không gian chật hẹp</a:t>
            </a:r>
          </a:p>
          <a:p>
            <a:pPr marL="1331380" lvl="2" indent="-443793" algn="l">
              <a:lnSpc>
                <a:spcPts val="4624"/>
              </a:lnSpc>
              <a:buFont typeface="Arial"/>
              <a:buChar char="⚬"/>
            </a:pPr>
            <a:r>
              <a:rPr lang="en-US" sz="308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Ít va chạm, trải nghiệm</a:t>
            </a:r>
          </a:p>
          <a:p>
            <a:pPr marL="0" lvl="0" indent="0" algn="l">
              <a:lnSpc>
                <a:spcPts val="4624"/>
              </a:lnSpc>
            </a:pPr>
            <a:r>
              <a:rPr lang="en-US" sz="308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-&gt; Hoàn cảnh sống ảnh hưởng trực tiếp đến nhận thức của nhân vật.</a:t>
            </a:r>
          </a:p>
          <a:p>
            <a:pPr marL="0" lvl="0" indent="0" algn="l">
              <a:lnSpc>
                <a:spcPts val="4624"/>
              </a:lnSpc>
            </a:pPr>
            <a:endParaRPr lang="en-US" sz="3083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857516" y="567684"/>
            <a:ext cx="9173317" cy="2406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99"/>
              </a:lnSpc>
              <a:spcBef>
                <a:spcPct val="0"/>
              </a:spcBef>
            </a:pPr>
            <a:r>
              <a:rPr lang="en-US" sz="8499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Nhân vật và hoàn cảnh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04308" y="8405356"/>
            <a:ext cx="4378666" cy="2603316"/>
          </a:xfrm>
          <a:custGeom>
            <a:avLst/>
            <a:gdLst/>
            <a:ahLst/>
            <a:cxnLst/>
            <a:rect l="l" t="t" r="r" b="b"/>
            <a:pathLst>
              <a:path w="4378666" h="2603316">
                <a:moveTo>
                  <a:pt x="0" y="0"/>
                </a:moveTo>
                <a:lnTo>
                  <a:pt x="4378666" y="0"/>
                </a:lnTo>
                <a:lnTo>
                  <a:pt x="4378666" y="2603316"/>
                </a:lnTo>
                <a:lnTo>
                  <a:pt x="0" y="26033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820421" y="8582404"/>
            <a:ext cx="1744247" cy="1351792"/>
          </a:xfrm>
          <a:custGeom>
            <a:avLst/>
            <a:gdLst/>
            <a:ahLst/>
            <a:cxnLst/>
            <a:rect l="l" t="t" r="r" b="b"/>
            <a:pathLst>
              <a:path w="1744247" h="1351792">
                <a:moveTo>
                  <a:pt x="1744247" y="0"/>
                </a:moveTo>
                <a:lnTo>
                  <a:pt x="0" y="0"/>
                </a:lnTo>
                <a:lnTo>
                  <a:pt x="0" y="1351792"/>
                </a:lnTo>
                <a:lnTo>
                  <a:pt x="1744247" y="1351792"/>
                </a:lnTo>
                <a:lnTo>
                  <a:pt x="1744247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914129" y="5905099"/>
            <a:ext cx="3899154" cy="4447143"/>
          </a:xfrm>
          <a:custGeom>
            <a:avLst/>
            <a:gdLst/>
            <a:ahLst/>
            <a:cxnLst/>
            <a:rect l="l" t="t" r="r" b="b"/>
            <a:pathLst>
              <a:path w="3899154" h="4447143">
                <a:moveTo>
                  <a:pt x="0" y="0"/>
                </a:moveTo>
                <a:lnTo>
                  <a:pt x="3899154" y="0"/>
                </a:lnTo>
                <a:lnTo>
                  <a:pt x="3899154" y="4447143"/>
                </a:lnTo>
                <a:lnTo>
                  <a:pt x="0" y="44471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312368" y="9571012"/>
            <a:ext cx="1698135" cy="926255"/>
          </a:xfrm>
          <a:custGeom>
            <a:avLst/>
            <a:gdLst/>
            <a:ahLst/>
            <a:cxnLst/>
            <a:rect l="l" t="t" r="r" b="b"/>
            <a:pathLst>
              <a:path w="1698135" h="926255">
                <a:moveTo>
                  <a:pt x="0" y="0"/>
                </a:moveTo>
                <a:lnTo>
                  <a:pt x="1698135" y="0"/>
                </a:lnTo>
                <a:lnTo>
                  <a:pt x="1698135" y="926255"/>
                </a:lnTo>
                <a:lnTo>
                  <a:pt x="0" y="9262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432094" y="9471068"/>
            <a:ext cx="1698135" cy="926255"/>
          </a:xfrm>
          <a:custGeom>
            <a:avLst/>
            <a:gdLst/>
            <a:ahLst/>
            <a:cxnLst/>
            <a:rect l="l" t="t" r="r" b="b"/>
            <a:pathLst>
              <a:path w="1698135" h="926255">
                <a:moveTo>
                  <a:pt x="0" y="0"/>
                </a:moveTo>
                <a:lnTo>
                  <a:pt x="1698135" y="0"/>
                </a:lnTo>
                <a:lnTo>
                  <a:pt x="1698135" y="926255"/>
                </a:lnTo>
                <a:lnTo>
                  <a:pt x="0" y="9262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443992" y="9191314"/>
            <a:ext cx="1700008" cy="1452280"/>
          </a:xfrm>
          <a:custGeom>
            <a:avLst/>
            <a:gdLst/>
            <a:ahLst/>
            <a:cxnLst/>
            <a:rect l="l" t="t" r="r" b="b"/>
            <a:pathLst>
              <a:path w="1700008" h="1452280">
                <a:moveTo>
                  <a:pt x="0" y="0"/>
                </a:moveTo>
                <a:lnTo>
                  <a:pt x="1700008" y="0"/>
                </a:lnTo>
                <a:lnTo>
                  <a:pt x="1700008" y="1452280"/>
                </a:lnTo>
                <a:lnTo>
                  <a:pt x="0" y="1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1315046" y="9307999"/>
            <a:ext cx="1700008" cy="1452280"/>
          </a:xfrm>
          <a:custGeom>
            <a:avLst/>
            <a:gdLst/>
            <a:ahLst/>
            <a:cxnLst/>
            <a:rect l="l" t="t" r="r" b="b"/>
            <a:pathLst>
              <a:path w="1700008" h="1452280">
                <a:moveTo>
                  <a:pt x="0" y="0"/>
                </a:moveTo>
                <a:lnTo>
                  <a:pt x="1700007" y="0"/>
                </a:lnTo>
                <a:lnTo>
                  <a:pt x="1700007" y="1452280"/>
                </a:lnTo>
                <a:lnTo>
                  <a:pt x="0" y="1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0" y="5079900"/>
            <a:ext cx="1028700" cy="987552"/>
          </a:xfrm>
          <a:custGeom>
            <a:avLst/>
            <a:gdLst/>
            <a:ahLst/>
            <a:cxnLst/>
            <a:rect l="l" t="t" r="r" b="b"/>
            <a:pathLst>
              <a:path w="1028700" h="987552">
                <a:moveTo>
                  <a:pt x="0" y="0"/>
                </a:moveTo>
                <a:lnTo>
                  <a:pt x="1028700" y="0"/>
                </a:lnTo>
                <a:lnTo>
                  <a:pt x="1028700" y="987552"/>
                </a:lnTo>
                <a:lnTo>
                  <a:pt x="0" y="98755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0561040" y="9154643"/>
            <a:ext cx="754006" cy="832737"/>
          </a:xfrm>
          <a:custGeom>
            <a:avLst/>
            <a:gdLst/>
            <a:ahLst/>
            <a:cxnLst/>
            <a:rect l="l" t="t" r="r" b="b"/>
            <a:pathLst>
              <a:path w="754006" h="832737">
                <a:moveTo>
                  <a:pt x="0" y="0"/>
                </a:moveTo>
                <a:lnTo>
                  <a:pt x="754006" y="0"/>
                </a:lnTo>
                <a:lnTo>
                  <a:pt x="754006" y="832737"/>
                </a:lnTo>
                <a:lnTo>
                  <a:pt x="0" y="83273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680826" y="242662"/>
            <a:ext cx="2607174" cy="1912956"/>
          </a:xfrm>
          <a:custGeom>
            <a:avLst/>
            <a:gdLst/>
            <a:ahLst/>
            <a:cxnLst/>
            <a:rect l="l" t="t" r="r" b="b"/>
            <a:pathLst>
              <a:path w="2607174" h="1912956">
                <a:moveTo>
                  <a:pt x="0" y="0"/>
                </a:moveTo>
                <a:lnTo>
                  <a:pt x="2607174" y="0"/>
                </a:lnTo>
                <a:lnTo>
                  <a:pt x="2607174" y="1912956"/>
                </a:lnTo>
                <a:lnTo>
                  <a:pt x="0" y="191295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-1982394" y="-453645"/>
            <a:ext cx="3556172" cy="2609262"/>
          </a:xfrm>
          <a:custGeom>
            <a:avLst/>
            <a:gdLst/>
            <a:ahLst/>
            <a:cxnLst/>
            <a:rect l="l" t="t" r="r" b="b"/>
            <a:pathLst>
              <a:path w="3556172" h="2609262">
                <a:moveTo>
                  <a:pt x="0" y="0"/>
                </a:moveTo>
                <a:lnTo>
                  <a:pt x="3556172" y="0"/>
                </a:lnTo>
                <a:lnTo>
                  <a:pt x="3556172" y="2609263"/>
                </a:lnTo>
                <a:lnTo>
                  <a:pt x="0" y="260926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1056524" y="1839990"/>
            <a:ext cx="6593832" cy="6607019"/>
            <a:chOff x="0" y="0"/>
            <a:chExt cx="6350000" cy="6362700"/>
          </a:xfrm>
        </p:grpSpPr>
        <p:sp>
          <p:nvSpPr>
            <p:cNvPr id="15" name="Freeform 15"/>
            <p:cNvSpPr/>
            <p:nvPr/>
          </p:nvSpPr>
          <p:spPr>
            <a:xfrm>
              <a:off x="-8" y="10548"/>
              <a:ext cx="6350004" cy="6350002"/>
            </a:xfrm>
            <a:custGeom>
              <a:avLst/>
              <a:gdLst/>
              <a:ahLst/>
              <a:cxnLst/>
              <a:rect l="l" t="t" r="r" b="b"/>
              <a:pathLst>
                <a:path w="6350004" h="6350002">
                  <a:moveTo>
                    <a:pt x="2052010" y="199142"/>
                  </a:moveTo>
                  <a:cubicBezTo>
                    <a:pt x="2197197" y="17913"/>
                    <a:pt x="2443272" y="-48038"/>
                    <a:pt x="2659629" y="36328"/>
                  </a:cubicBezTo>
                  <a:lnTo>
                    <a:pt x="2982006" y="162045"/>
                  </a:lnTo>
                  <a:cubicBezTo>
                    <a:pt x="3106123" y="210444"/>
                    <a:pt x="3243893" y="210444"/>
                    <a:pt x="3368010" y="162045"/>
                  </a:cubicBezTo>
                  <a:lnTo>
                    <a:pt x="3690387" y="36328"/>
                  </a:lnTo>
                  <a:cubicBezTo>
                    <a:pt x="3906744" y="-48038"/>
                    <a:pt x="4152819" y="17913"/>
                    <a:pt x="4298005" y="199142"/>
                  </a:cubicBezTo>
                  <a:lnTo>
                    <a:pt x="4514337" y="469195"/>
                  </a:lnTo>
                  <a:cubicBezTo>
                    <a:pt x="4597632" y="573168"/>
                    <a:pt x="4716948" y="642052"/>
                    <a:pt x="4848640" y="662196"/>
                  </a:cubicBezTo>
                  <a:lnTo>
                    <a:pt x="5190676" y="714520"/>
                  </a:lnTo>
                  <a:cubicBezTo>
                    <a:pt x="5420228" y="749636"/>
                    <a:pt x="5600378" y="929785"/>
                    <a:pt x="5635481" y="1159338"/>
                  </a:cubicBezTo>
                  <a:lnTo>
                    <a:pt x="5687805" y="1501374"/>
                  </a:lnTo>
                  <a:cubicBezTo>
                    <a:pt x="5707947" y="1633063"/>
                    <a:pt x="5776833" y="1752376"/>
                    <a:pt x="5880806" y="1835664"/>
                  </a:cubicBezTo>
                  <a:lnTo>
                    <a:pt x="6150859" y="2051995"/>
                  </a:lnTo>
                  <a:cubicBezTo>
                    <a:pt x="6332101" y="2197182"/>
                    <a:pt x="6398040" y="2443270"/>
                    <a:pt x="6313673" y="2659614"/>
                  </a:cubicBezTo>
                  <a:lnTo>
                    <a:pt x="6187969" y="2981991"/>
                  </a:lnTo>
                  <a:cubicBezTo>
                    <a:pt x="6139569" y="3106112"/>
                    <a:pt x="6139569" y="3243887"/>
                    <a:pt x="6187969" y="3368008"/>
                  </a:cubicBezTo>
                  <a:lnTo>
                    <a:pt x="6313673" y="3690385"/>
                  </a:lnTo>
                  <a:cubicBezTo>
                    <a:pt x="6398040" y="3906742"/>
                    <a:pt x="6332101" y="4152817"/>
                    <a:pt x="6150859" y="4298003"/>
                  </a:cubicBezTo>
                  <a:lnTo>
                    <a:pt x="5880806" y="4514335"/>
                  </a:lnTo>
                  <a:cubicBezTo>
                    <a:pt x="5776833" y="4597623"/>
                    <a:pt x="5707947" y="4716936"/>
                    <a:pt x="5687805" y="4848624"/>
                  </a:cubicBezTo>
                  <a:lnTo>
                    <a:pt x="5635481" y="5190661"/>
                  </a:lnTo>
                  <a:cubicBezTo>
                    <a:pt x="5600365" y="5420214"/>
                    <a:pt x="5420228" y="5600363"/>
                    <a:pt x="5190676" y="5635478"/>
                  </a:cubicBezTo>
                  <a:lnTo>
                    <a:pt x="4848627" y="5687802"/>
                  </a:lnTo>
                  <a:cubicBezTo>
                    <a:pt x="4716939" y="5707947"/>
                    <a:pt x="4597627" y="5776832"/>
                    <a:pt x="4514337" y="5880804"/>
                  </a:cubicBezTo>
                  <a:lnTo>
                    <a:pt x="4298005" y="6150857"/>
                  </a:lnTo>
                  <a:cubicBezTo>
                    <a:pt x="4152819" y="6332099"/>
                    <a:pt x="3906744" y="6398037"/>
                    <a:pt x="3690387" y="6313671"/>
                  </a:cubicBezTo>
                  <a:lnTo>
                    <a:pt x="3368010" y="6187954"/>
                  </a:lnTo>
                  <a:cubicBezTo>
                    <a:pt x="3243893" y="6139555"/>
                    <a:pt x="3106123" y="6139555"/>
                    <a:pt x="2982006" y="6187954"/>
                  </a:cubicBezTo>
                  <a:lnTo>
                    <a:pt x="2659629" y="6313671"/>
                  </a:lnTo>
                  <a:cubicBezTo>
                    <a:pt x="2443272" y="6398037"/>
                    <a:pt x="2197197" y="6332099"/>
                    <a:pt x="2052010" y="6150857"/>
                  </a:cubicBezTo>
                  <a:lnTo>
                    <a:pt x="1835679" y="5880804"/>
                  </a:lnTo>
                  <a:cubicBezTo>
                    <a:pt x="1752389" y="5776832"/>
                    <a:pt x="1633077" y="5707947"/>
                    <a:pt x="1501389" y="5687802"/>
                  </a:cubicBezTo>
                  <a:lnTo>
                    <a:pt x="1159340" y="5635478"/>
                  </a:lnTo>
                  <a:cubicBezTo>
                    <a:pt x="929788" y="5600363"/>
                    <a:pt x="749638" y="5420214"/>
                    <a:pt x="714535" y="5190661"/>
                  </a:cubicBezTo>
                  <a:lnTo>
                    <a:pt x="662211" y="4848624"/>
                  </a:lnTo>
                  <a:cubicBezTo>
                    <a:pt x="642068" y="4716937"/>
                    <a:pt x="573183" y="4597624"/>
                    <a:pt x="469209" y="4514335"/>
                  </a:cubicBezTo>
                  <a:lnTo>
                    <a:pt x="199144" y="4298003"/>
                  </a:lnTo>
                  <a:cubicBezTo>
                    <a:pt x="17915" y="4152817"/>
                    <a:pt x="-48023" y="3906742"/>
                    <a:pt x="36330" y="3690384"/>
                  </a:cubicBezTo>
                  <a:lnTo>
                    <a:pt x="162035" y="3368007"/>
                  </a:lnTo>
                  <a:cubicBezTo>
                    <a:pt x="210433" y="3243886"/>
                    <a:pt x="210433" y="3106112"/>
                    <a:pt x="162035" y="2981991"/>
                  </a:cubicBezTo>
                  <a:lnTo>
                    <a:pt x="36330" y="2659614"/>
                  </a:lnTo>
                  <a:cubicBezTo>
                    <a:pt x="-48036" y="2443270"/>
                    <a:pt x="17902" y="2197182"/>
                    <a:pt x="199144" y="2051995"/>
                  </a:cubicBezTo>
                  <a:lnTo>
                    <a:pt x="469197" y="1835664"/>
                  </a:lnTo>
                  <a:cubicBezTo>
                    <a:pt x="573170" y="1752375"/>
                    <a:pt x="642055" y="1633062"/>
                    <a:pt x="662199" y="1501374"/>
                  </a:cubicBezTo>
                  <a:lnTo>
                    <a:pt x="714523" y="1159338"/>
                  </a:lnTo>
                  <a:cubicBezTo>
                    <a:pt x="749625" y="929785"/>
                    <a:pt x="929775" y="749636"/>
                    <a:pt x="1159327" y="714520"/>
                  </a:cubicBezTo>
                  <a:lnTo>
                    <a:pt x="1501377" y="662196"/>
                  </a:lnTo>
                  <a:cubicBezTo>
                    <a:pt x="1633064" y="642051"/>
                    <a:pt x="1752376" y="573166"/>
                    <a:pt x="1835666" y="469194"/>
                  </a:cubicBezTo>
                  <a:close/>
                </a:path>
              </a:pathLst>
            </a:custGeom>
            <a:blipFill>
              <a:blip r:embed="rId17"/>
              <a:stretch>
                <a:fillRect l="-38988" r="-38988"/>
              </a:stretch>
            </a:blipFill>
            <a:ln w="142875" cap="sq">
              <a:solidFill>
                <a:srgbClr val="4D933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013324" y="9374362"/>
            <a:ext cx="3526509" cy="1119667"/>
          </a:xfrm>
          <a:custGeom>
            <a:avLst/>
            <a:gdLst/>
            <a:ahLst/>
            <a:cxnLst/>
            <a:rect l="l" t="t" r="r" b="b"/>
            <a:pathLst>
              <a:path w="3526509" h="1119667">
                <a:moveTo>
                  <a:pt x="0" y="0"/>
                </a:moveTo>
                <a:lnTo>
                  <a:pt x="3526509" y="0"/>
                </a:lnTo>
                <a:lnTo>
                  <a:pt x="3526509" y="1119667"/>
                </a:lnTo>
                <a:lnTo>
                  <a:pt x="0" y="111966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5130229" y="8128670"/>
            <a:ext cx="3292698" cy="2125287"/>
          </a:xfrm>
          <a:custGeom>
            <a:avLst/>
            <a:gdLst/>
            <a:ahLst/>
            <a:cxnLst/>
            <a:rect l="l" t="t" r="r" b="b"/>
            <a:pathLst>
              <a:path w="3292698" h="2125287">
                <a:moveTo>
                  <a:pt x="0" y="0"/>
                </a:moveTo>
                <a:lnTo>
                  <a:pt x="3292698" y="0"/>
                </a:lnTo>
                <a:lnTo>
                  <a:pt x="3292698" y="2125288"/>
                </a:lnTo>
                <a:lnTo>
                  <a:pt x="0" y="212528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4481429" y="7967138"/>
            <a:ext cx="3669970" cy="2582324"/>
          </a:xfrm>
          <a:custGeom>
            <a:avLst/>
            <a:gdLst/>
            <a:ahLst/>
            <a:cxnLst/>
            <a:rect l="l" t="t" r="r" b="b"/>
            <a:pathLst>
              <a:path w="3669970" h="2582324">
                <a:moveTo>
                  <a:pt x="0" y="0"/>
                </a:moveTo>
                <a:lnTo>
                  <a:pt x="3669970" y="0"/>
                </a:lnTo>
                <a:lnTo>
                  <a:pt x="3669970" y="2582324"/>
                </a:lnTo>
                <a:lnTo>
                  <a:pt x="0" y="258232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8881613" y="9307999"/>
            <a:ext cx="1700008" cy="1452280"/>
          </a:xfrm>
          <a:custGeom>
            <a:avLst/>
            <a:gdLst/>
            <a:ahLst/>
            <a:cxnLst/>
            <a:rect l="l" t="t" r="r" b="b"/>
            <a:pathLst>
              <a:path w="1700008" h="1452280">
                <a:moveTo>
                  <a:pt x="0" y="0"/>
                </a:moveTo>
                <a:lnTo>
                  <a:pt x="1700008" y="0"/>
                </a:lnTo>
                <a:lnTo>
                  <a:pt x="1700008" y="1452280"/>
                </a:lnTo>
                <a:lnTo>
                  <a:pt x="0" y="1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0058400" y="9307999"/>
            <a:ext cx="1700008" cy="1452280"/>
          </a:xfrm>
          <a:custGeom>
            <a:avLst/>
            <a:gdLst/>
            <a:ahLst/>
            <a:cxnLst/>
            <a:rect l="l" t="t" r="r" b="b"/>
            <a:pathLst>
              <a:path w="1700008" h="1452280">
                <a:moveTo>
                  <a:pt x="0" y="0"/>
                </a:moveTo>
                <a:lnTo>
                  <a:pt x="1700008" y="0"/>
                </a:lnTo>
                <a:lnTo>
                  <a:pt x="1700008" y="1452280"/>
                </a:lnTo>
                <a:lnTo>
                  <a:pt x="0" y="1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2262276" y="9059230"/>
            <a:ext cx="1532512" cy="1584364"/>
          </a:xfrm>
          <a:custGeom>
            <a:avLst/>
            <a:gdLst/>
            <a:ahLst/>
            <a:cxnLst/>
            <a:rect l="l" t="t" r="r" b="b"/>
            <a:pathLst>
              <a:path w="1532512" h="1584364">
                <a:moveTo>
                  <a:pt x="0" y="0"/>
                </a:moveTo>
                <a:lnTo>
                  <a:pt x="1532512" y="0"/>
                </a:lnTo>
                <a:lnTo>
                  <a:pt x="1532512" y="1584364"/>
                </a:lnTo>
                <a:lnTo>
                  <a:pt x="0" y="158436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1820421" y="2403466"/>
            <a:ext cx="10559903" cy="5384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8790" lvl="1" indent="-394395" algn="l">
              <a:lnSpc>
                <a:spcPts val="5480"/>
              </a:lnSpc>
              <a:buFont typeface="Arial"/>
              <a:buChar char="•"/>
            </a:pPr>
            <a:r>
              <a:rPr lang="en-US" sz="365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Trong giếng:</a:t>
            </a:r>
          </a:p>
          <a:p>
            <a:pPr marL="1577581" lvl="2" indent="-525860" algn="l">
              <a:lnSpc>
                <a:spcPts val="5480"/>
              </a:lnSpc>
              <a:buFont typeface="Arial"/>
              <a:buChar char="⚬"/>
            </a:pPr>
            <a:r>
              <a:rPr lang="en-US" sz="365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Nghĩ mình to lớn nhất</a:t>
            </a:r>
          </a:p>
          <a:p>
            <a:pPr marL="1577581" lvl="2" indent="-525860" algn="l">
              <a:lnSpc>
                <a:spcPts val="5480"/>
              </a:lnSpc>
              <a:buFont typeface="Arial"/>
              <a:buChar char="⚬"/>
            </a:pPr>
            <a:r>
              <a:rPr lang="en-US" sz="365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Coi thường các con vật khác</a:t>
            </a:r>
          </a:p>
          <a:p>
            <a:pPr marL="788790" lvl="1" indent="-394395" algn="l">
              <a:lnSpc>
                <a:spcPts val="5480"/>
              </a:lnSpc>
              <a:buFont typeface="Arial"/>
              <a:buChar char="•"/>
            </a:pPr>
            <a:r>
              <a:rPr lang="en-US" sz="365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Ra ngoài:</a:t>
            </a:r>
          </a:p>
          <a:p>
            <a:pPr marL="1577581" lvl="2" indent="-525860" algn="l">
              <a:lnSpc>
                <a:spcPts val="5480"/>
              </a:lnSpc>
              <a:buFont typeface="Arial"/>
              <a:buChar char="⚬"/>
            </a:pPr>
            <a:r>
              <a:rPr lang="en-US" sz="365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Vẫn giữ thái độ kiêu ngạo</a:t>
            </a:r>
          </a:p>
          <a:p>
            <a:pPr marL="1577581" lvl="2" indent="-525860" algn="l">
              <a:lnSpc>
                <a:spcPts val="5480"/>
              </a:lnSpc>
              <a:buFont typeface="Arial"/>
              <a:buChar char="⚬"/>
            </a:pPr>
            <a:r>
              <a:rPr lang="en-US" sz="365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Không quan sát, không học hỏi</a:t>
            </a:r>
          </a:p>
          <a:p>
            <a:pPr algn="l">
              <a:lnSpc>
                <a:spcPts val="5480"/>
              </a:lnSpc>
            </a:pPr>
            <a:r>
              <a:rPr lang="en-US" sz="365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-&gt; Sai lầm: hiểu biết ít nhưng lại quá tự tin</a:t>
            </a:r>
          </a:p>
          <a:p>
            <a:pPr marL="0" lvl="0" indent="0" algn="l">
              <a:lnSpc>
                <a:spcPts val="5480"/>
              </a:lnSpc>
            </a:pPr>
            <a:endParaRPr lang="en-US" sz="3653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985025" y="398441"/>
            <a:ext cx="13962615" cy="1330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99"/>
              </a:lnSpc>
              <a:spcBef>
                <a:spcPct val="0"/>
              </a:spcBef>
            </a:pPr>
            <a:r>
              <a:rPr lang="en-US" sz="8499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Phân tích nhân vật Ếch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505371" y="8279953"/>
            <a:ext cx="5483262" cy="2582118"/>
          </a:xfrm>
          <a:custGeom>
            <a:avLst/>
            <a:gdLst/>
            <a:ahLst/>
            <a:cxnLst/>
            <a:rect l="l" t="t" r="r" b="b"/>
            <a:pathLst>
              <a:path w="5483262" h="2582118">
                <a:moveTo>
                  <a:pt x="0" y="0"/>
                </a:moveTo>
                <a:lnTo>
                  <a:pt x="5483261" y="0"/>
                </a:lnTo>
                <a:lnTo>
                  <a:pt x="5483261" y="2582117"/>
                </a:lnTo>
                <a:lnTo>
                  <a:pt x="0" y="25821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304253" y="3545027"/>
            <a:ext cx="6665907" cy="6291635"/>
          </a:xfrm>
          <a:custGeom>
            <a:avLst/>
            <a:gdLst/>
            <a:ahLst/>
            <a:cxnLst/>
            <a:rect l="l" t="t" r="r" b="b"/>
            <a:pathLst>
              <a:path w="6665907" h="6291635">
                <a:moveTo>
                  <a:pt x="0" y="0"/>
                </a:moveTo>
                <a:lnTo>
                  <a:pt x="6665906" y="0"/>
                </a:lnTo>
                <a:lnTo>
                  <a:pt x="6665906" y="6291635"/>
                </a:lnTo>
                <a:lnTo>
                  <a:pt x="0" y="62916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825760" y="8847246"/>
            <a:ext cx="4378666" cy="2603316"/>
          </a:xfrm>
          <a:custGeom>
            <a:avLst/>
            <a:gdLst/>
            <a:ahLst/>
            <a:cxnLst/>
            <a:rect l="l" t="t" r="r" b="b"/>
            <a:pathLst>
              <a:path w="4378666" h="2603316">
                <a:moveTo>
                  <a:pt x="0" y="0"/>
                </a:moveTo>
                <a:lnTo>
                  <a:pt x="4378666" y="0"/>
                </a:lnTo>
                <a:lnTo>
                  <a:pt x="4378666" y="2603316"/>
                </a:lnTo>
                <a:lnTo>
                  <a:pt x="0" y="26033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988331" y="8834720"/>
            <a:ext cx="1700008" cy="1452280"/>
          </a:xfrm>
          <a:custGeom>
            <a:avLst/>
            <a:gdLst/>
            <a:ahLst/>
            <a:cxnLst/>
            <a:rect l="l" t="t" r="r" b="b"/>
            <a:pathLst>
              <a:path w="1700008" h="1452280">
                <a:moveTo>
                  <a:pt x="0" y="0"/>
                </a:moveTo>
                <a:lnTo>
                  <a:pt x="1700008" y="0"/>
                </a:lnTo>
                <a:lnTo>
                  <a:pt x="1700008" y="1452280"/>
                </a:lnTo>
                <a:lnTo>
                  <a:pt x="0" y="1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13430">
            <a:off x="6493401" y="9191434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8" y="0"/>
                </a:lnTo>
                <a:lnTo>
                  <a:pt x="1677898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299591" y="8969185"/>
            <a:ext cx="1028700" cy="987552"/>
          </a:xfrm>
          <a:custGeom>
            <a:avLst/>
            <a:gdLst/>
            <a:ahLst/>
            <a:cxnLst/>
            <a:rect l="l" t="t" r="r" b="b"/>
            <a:pathLst>
              <a:path w="1028700" h="987552">
                <a:moveTo>
                  <a:pt x="0" y="0"/>
                </a:moveTo>
                <a:lnTo>
                  <a:pt x="1028700" y="0"/>
                </a:lnTo>
                <a:lnTo>
                  <a:pt x="1028700" y="987552"/>
                </a:lnTo>
                <a:lnTo>
                  <a:pt x="0" y="98755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274694" y="2891557"/>
            <a:ext cx="754006" cy="832737"/>
          </a:xfrm>
          <a:custGeom>
            <a:avLst/>
            <a:gdLst/>
            <a:ahLst/>
            <a:cxnLst/>
            <a:rect l="l" t="t" r="r" b="b"/>
            <a:pathLst>
              <a:path w="754006" h="832737">
                <a:moveTo>
                  <a:pt x="0" y="0"/>
                </a:moveTo>
                <a:lnTo>
                  <a:pt x="754006" y="0"/>
                </a:lnTo>
                <a:lnTo>
                  <a:pt x="754006" y="832737"/>
                </a:lnTo>
                <a:lnTo>
                  <a:pt x="0" y="83273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338721" y="0"/>
            <a:ext cx="2978611" cy="2185490"/>
          </a:xfrm>
          <a:custGeom>
            <a:avLst/>
            <a:gdLst/>
            <a:ahLst/>
            <a:cxnLst/>
            <a:rect l="l" t="t" r="r" b="b"/>
            <a:pathLst>
              <a:path w="2978611" h="2185490">
                <a:moveTo>
                  <a:pt x="0" y="0"/>
                </a:moveTo>
                <a:lnTo>
                  <a:pt x="2978611" y="0"/>
                </a:lnTo>
                <a:lnTo>
                  <a:pt x="2978611" y="2185490"/>
                </a:lnTo>
                <a:lnTo>
                  <a:pt x="0" y="218549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-2048272" y="-763763"/>
            <a:ext cx="3556172" cy="2609262"/>
          </a:xfrm>
          <a:custGeom>
            <a:avLst/>
            <a:gdLst/>
            <a:ahLst/>
            <a:cxnLst/>
            <a:rect l="l" t="t" r="r" b="b"/>
            <a:pathLst>
              <a:path w="3556172" h="2609262">
                <a:moveTo>
                  <a:pt x="0" y="0"/>
                </a:moveTo>
                <a:lnTo>
                  <a:pt x="3556172" y="0"/>
                </a:lnTo>
                <a:lnTo>
                  <a:pt x="3556172" y="2609262"/>
                </a:lnTo>
                <a:lnTo>
                  <a:pt x="0" y="260926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2088925" y="1845499"/>
            <a:ext cx="6593832" cy="6607019"/>
            <a:chOff x="0" y="0"/>
            <a:chExt cx="6350000" cy="6362700"/>
          </a:xfrm>
        </p:grpSpPr>
        <p:sp>
          <p:nvSpPr>
            <p:cNvPr id="13" name="Freeform 13"/>
            <p:cNvSpPr/>
            <p:nvPr/>
          </p:nvSpPr>
          <p:spPr>
            <a:xfrm>
              <a:off x="-8" y="10548"/>
              <a:ext cx="6350004" cy="6350002"/>
            </a:xfrm>
            <a:custGeom>
              <a:avLst/>
              <a:gdLst/>
              <a:ahLst/>
              <a:cxnLst/>
              <a:rect l="l" t="t" r="r" b="b"/>
              <a:pathLst>
                <a:path w="6350004" h="6350002">
                  <a:moveTo>
                    <a:pt x="2052010" y="199142"/>
                  </a:moveTo>
                  <a:cubicBezTo>
                    <a:pt x="2197197" y="17913"/>
                    <a:pt x="2443272" y="-48038"/>
                    <a:pt x="2659629" y="36328"/>
                  </a:cubicBezTo>
                  <a:lnTo>
                    <a:pt x="2982006" y="162045"/>
                  </a:lnTo>
                  <a:cubicBezTo>
                    <a:pt x="3106123" y="210444"/>
                    <a:pt x="3243893" y="210444"/>
                    <a:pt x="3368010" y="162045"/>
                  </a:cubicBezTo>
                  <a:lnTo>
                    <a:pt x="3690387" y="36328"/>
                  </a:lnTo>
                  <a:cubicBezTo>
                    <a:pt x="3906744" y="-48038"/>
                    <a:pt x="4152819" y="17913"/>
                    <a:pt x="4298005" y="199142"/>
                  </a:cubicBezTo>
                  <a:lnTo>
                    <a:pt x="4514337" y="469195"/>
                  </a:lnTo>
                  <a:cubicBezTo>
                    <a:pt x="4597632" y="573168"/>
                    <a:pt x="4716948" y="642052"/>
                    <a:pt x="4848640" y="662196"/>
                  </a:cubicBezTo>
                  <a:lnTo>
                    <a:pt x="5190676" y="714520"/>
                  </a:lnTo>
                  <a:cubicBezTo>
                    <a:pt x="5420228" y="749636"/>
                    <a:pt x="5600378" y="929785"/>
                    <a:pt x="5635481" y="1159338"/>
                  </a:cubicBezTo>
                  <a:lnTo>
                    <a:pt x="5687805" y="1501374"/>
                  </a:lnTo>
                  <a:cubicBezTo>
                    <a:pt x="5707947" y="1633063"/>
                    <a:pt x="5776833" y="1752376"/>
                    <a:pt x="5880806" y="1835664"/>
                  </a:cubicBezTo>
                  <a:lnTo>
                    <a:pt x="6150859" y="2051995"/>
                  </a:lnTo>
                  <a:cubicBezTo>
                    <a:pt x="6332101" y="2197182"/>
                    <a:pt x="6398040" y="2443270"/>
                    <a:pt x="6313673" y="2659614"/>
                  </a:cubicBezTo>
                  <a:lnTo>
                    <a:pt x="6187969" y="2981991"/>
                  </a:lnTo>
                  <a:cubicBezTo>
                    <a:pt x="6139569" y="3106112"/>
                    <a:pt x="6139569" y="3243887"/>
                    <a:pt x="6187969" y="3368008"/>
                  </a:cubicBezTo>
                  <a:lnTo>
                    <a:pt x="6313673" y="3690385"/>
                  </a:lnTo>
                  <a:cubicBezTo>
                    <a:pt x="6398040" y="3906742"/>
                    <a:pt x="6332101" y="4152817"/>
                    <a:pt x="6150859" y="4298003"/>
                  </a:cubicBezTo>
                  <a:lnTo>
                    <a:pt x="5880806" y="4514335"/>
                  </a:lnTo>
                  <a:cubicBezTo>
                    <a:pt x="5776833" y="4597623"/>
                    <a:pt x="5707947" y="4716936"/>
                    <a:pt x="5687805" y="4848624"/>
                  </a:cubicBezTo>
                  <a:lnTo>
                    <a:pt x="5635481" y="5190661"/>
                  </a:lnTo>
                  <a:cubicBezTo>
                    <a:pt x="5600365" y="5420214"/>
                    <a:pt x="5420228" y="5600363"/>
                    <a:pt x="5190676" y="5635478"/>
                  </a:cubicBezTo>
                  <a:lnTo>
                    <a:pt x="4848627" y="5687802"/>
                  </a:lnTo>
                  <a:cubicBezTo>
                    <a:pt x="4716939" y="5707947"/>
                    <a:pt x="4597627" y="5776832"/>
                    <a:pt x="4514337" y="5880804"/>
                  </a:cubicBezTo>
                  <a:lnTo>
                    <a:pt x="4298005" y="6150857"/>
                  </a:lnTo>
                  <a:cubicBezTo>
                    <a:pt x="4152819" y="6332099"/>
                    <a:pt x="3906744" y="6398037"/>
                    <a:pt x="3690387" y="6313671"/>
                  </a:cubicBezTo>
                  <a:lnTo>
                    <a:pt x="3368010" y="6187954"/>
                  </a:lnTo>
                  <a:cubicBezTo>
                    <a:pt x="3243893" y="6139555"/>
                    <a:pt x="3106123" y="6139555"/>
                    <a:pt x="2982006" y="6187954"/>
                  </a:cubicBezTo>
                  <a:lnTo>
                    <a:pt x="2659629" y="6313671"/>
                  </a:lnTo>
                  <a:cubicBezTo>
                    <a:pt x="2443272" y="6398037"/>
                    <a:pt x="2197197" y="6332099"/>
                    <a:pt x="2052010" y="6150857"/>
                  </a:cubicBezTo>
                  <a:lnTo>
                    <a:pt x="1835679" y="5880804"/>
                  </a:lnTo>
                  <a:cubicBezTo>
                    <a:pt x="1752389" y="5776832"/>
                    <a:pt x="1633077" y="5707947"/>
                    <a:pt x="1501389" y="5687802"/>
                  </a:cubicBezTo>
                  <a:lnTo>
                    <a:pt x="1159340" y="5635478"/>
                  </a:lnTo>
                  <a:cubicBezTo>
                    <a:pt x="929788" y="5600363"/>
                    <a:pt x="749638" y="5420214"/>
                    <a:pt x="714535" y="5190661"/>
                  </a:cubicBezTo>
                  <a:lnTo>
                    <a:pt x="662211" y="4848624"/>
                  </a:lnTo>
                  <a:cubicBezTo>
                    <a:pt x="642068" y="4716937"/>
                    <a:pt x="573183" y="4597624"/>
                    <a:pt x="469209" y="4514335"/>
                  </a:cubicBezTo>
                  <a:lnTo>
                    <a:pt x="199144" y="4298003"/>
                  </a:lnTo>
                  <a:cubicBezTo>
                    <a:pt x="17915" y="4152817"/>
                    <a:pt x="-48023" y="3906742"/>
                    <a:pt x="36330" y="3690384"/>
                  </a:cubicBezTo>
                  <a:lnTo>
                    <a:pt x="162035" y="3368007"/>
                  </a:lnTo>
                  <a:cubicBezTo>
                    <a:pt x="210433" y="3243886"/>
                    <a:pt x="210433" y="3106112"/>
                    <a:pt x="162035" y="2981991"/>
                  </a:cubicBezTo>
                  <a:lnTo>
                    <a:pt x="36330" y="2659614"/>
                  </a:lnTo>
                  <a:cubicBezTo>
                    <a:pt x="-48036" y="2443270"/>
                    <a:pt x="17902" y="2197182"/>
                    <a:pt x="199144" y="2051995"/>
                  </a:cubicBezTo>
                  <a:lnTo>
                    <a:pt x="469197" y="1835664"/>
                  </a:lnTo>
                  <a:cubicBezTo>
                    <a:pt x="573170" y="1752375"/>
                    <a:pt x="642055" y="1633062"/>
                    <a:pt x="662199" y="1501374"/>
                  </a:cubicBezTo>
                  <a:lnTo>
                    <a:pt x="714523" y="1159338"/>
                  </a:lnTo>
                  <a:cubicBezTo>
                    <a:pt x="749625" y="929785"/>
                    <a:pt x="929775" y="749636"/>
                    <a:pt x="1159327" y="714520"/>
                  </a:cubicBezTo>
                  <a:lnTo>
                    <a:pt x="1501377" y="662196"/>
                  </a:lnTo>
                  <a:cubicBezTo>
                    <a:pt x="1633064" y="642051"/>
                    <a:pt x="1752376" y="573166"/>
                    <a:pt x="1835666" y="469194"/>
                  </a:cubicBezTo>
                  <a:close/>
                </a:path>
              </a:pathLst>
            </a:custGeom>
            <a:blipFill>
              <a:blip r:embed="rId18"/>
              <a:stretch>
                <a:fillRect l="-24626" r="-24626"/>
              </a:stretch>
            </a:blipFill>
            <a:ln w="142875" cap="sq">
              <a:solidFill>
                <a:srgbClr val="4D933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/>
          <p:cNvSpPr/>
          <p:nvPr/>
        </p:nvSpPr>
        <p:spPr>
          <a:xfrm rot="-99481">
            <a:off x="11391021" y="9016946"/>
            <a:ext cx="3324740" cy="1613852"/>
          </a:xfrm>
          <a:custGeom>
            <a:avLst/>
            <a:gdLst/>
            <a:ahLst/>
            <a:cxnLst/>
            <a:rect l="l" t="t" r="r" b="b"/>
            <a:pathLst>
              <a:path w="3324740" h="1613852">
                <a:moveTo>
                  <a:pt x="0" y="0"/>
                </a:moveTo>
                <a:lnTo>
                  <a:pt x="3324741" y="0"/>
                </a:lnTo>
                <a:lnTo>
                  <a:pt x="3324741" y="1613853"/>
                </a:lnTo>
                <a:lnTo>
                  <a:pt x="0" y="161385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flipH="1">
            <a:off x="12145539" y="8221090"/>
            <a:ext cx="1583562" cy="1227260"/>
          </a:xfrm>
          <a:custGeom>
            <a:avLst/>
            <a:gdLst/>
            <a:ahLst/>
            <a:cxnLst/>
            <a:rect l="l" t="t" r="r" b="b"/>
            <a:pathLst>
              <a:path w="1583562" h="1227260">
                <a:moveTo>
                  <a:pt x="1583561" y="0"/>
                </a:moveTo>
                <a:lnTo>
                  <a:pt x="0" y="0"/>
                </a:lnTo>
                <a:lnTo>
                  <a:pt x="0" y="1227260"/>
                </a:lnTo>
                <a:lnTo>
                  <a:pt x="1583561" y="1227260"/>
                </a:lnTo>
                <a:lnTo>
                  <a:pt x="1583561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3309366" y="9360745"/>
            <a:ext cx="1698135" cy="926255"/>
          </a:xfrm>
          <a:custGeom>
            <a:avLst/>
            <a:gdLst/>
            <a:ahLst/>
            <a:cxnLst/>
            <a:rect l="l" t="t" r="r" b="b"/>
            <a:pathLst>
              <a:path w="1698135" h="926255">
                <a:moveTo>
                  <a:pt x="0" y="0"/>
                </a:moveTo>
                <a:lnTo>
                  <a:pt x="1698135" y="0"/>
                </a:lnTo>
                <a:lnTo>
                  <a:pt x="1698135" y="926255"/>
                </a:lnTo>
                <a:lnTo>
                  <a:pt x="0" y="92625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8682756" y="8847246"/>
            <a:ext cx="1700008" cy="1452280"/>
          </a:xfrm>
          <a:custGeom>
            <a:avLst/>
            <a:gdLst/>
            <a:ahLst/>
            <a:cxnLst/>
            <a:rect l="l" t="t" r="r" b="b"/>
            <a:pathLst>
              <a:path w="1700008" h="1452280">
                <a:moveTo>
                  <a:pt x="0" y="0"/>
                </a:moveTo>
                <a:lnTo>
                  <a:pt x="1700008" y="0"/>
                </a:lnTo>
                <a:lnTo>
                  <a:pt x="1700008" y="1452280"/>
                </a:lnTo>
                <a:lnTo>
                  <a:pt x="0" y="1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7832752" y="8834720"/>
            <a:ext cx="1700008" cy="1452280"/>
          </a:xfrm>
          <a:custGeom>
            <a:avLst/>
            <a:gdLst/>
            <a:ahLst/>
            <a:cxnLst/>
            <a:rect l="l" t="t" r="r" b="b"/>
            <a:pathLst>
              <a:path w="1700008" h="1452280">
                <a:moveTo>
                  <a:pt x="0" y="0"/>
                </a:moveTo>
                <a:lnTo>
                  <a:pt x="1700008" y="0"/>
                </a:lnTo>
                <a:lnTo>
                  <a:pt x="1700008" y="1452280"/>
                </a:lnTo>
                <a:lnTo>
                  <a:pt x="0" y="1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113430">
            <a:off x="4858038" y="9234136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8" y="0"/>
                </a:lnTo>
                <a:lnTo>
                  <a:pt x="1677898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5612358" y="8225617"/>
            <a:ext cx="1795112" cy="1653747"/>
          </a:xfrm>
          <a:custGeom>
            <a:avLst/>
            <a:gdLst/>
            <a:ahLst/>
            <a:cxnLst/>
            <a:rect l="l" t="t" r="r" b="b"/>
            <a:pathLst>
              <a:path w="1795112" h="1653747">
                <a:moveTo>
                  <a:pt x="0" y="0"/>
                </a:moveTo>
                <a:lnTo>
                  <a:pt x="1795112" y="0"/>
                </a:lnTo>
                <a:lnTo>
                  <a:pt x="1795112" y="1653747"/>
                </a:lnTo>
                <a:lnTo>
                  <a:pt x="0" y="1653747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9260797" y="1669182"/>
            <a:ext cx="6986205" cy="2406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8499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Kết cục câu chuyện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905026" y="4291518"/>
            <a:ext cx="7923001" cy="4677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3449" lvl="1" indent="-456725" algn="l">
              <a:lnSpc>
                <a:spcPts val="6346"/>
              </a:lnSpc>
              <a:buFont typeface="Arial"/>
              <a:buChar char="•"/>
            </a:pPr>
            <a:r>
              <a:rPr lang="en-US" sz="423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Ếch không nhận ra sự nguy hiểm</a:t>
            </a:r>
          </a:p>
          <a:p>
            <a:pPr marL="913449" lvl="1" indent="-456725" algn="l">
              <a:lnSpc>
                <a:spcPts val="6346"/>
              </a:lnSpc>
              <a:buFont typeface="Arial"/>
              <a:buChar char="•"/>
            </a:pPr>
            <a:r>
              <a:rPr lang="en-US" sz="423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Bị trâu đi qua giẫm chết</a:t>
            </a:r>
          </a:p>
          <a:p>
            <a:pPr algn="l">
              <a:lnSpc>
                <a:spcPts val="6346"/>
              </a:lnSpc>
            </a:pPr>
            <a:r>
              <a:rPr lang="en-US" sz="423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-&gt; Đây là cái giá phải trả cho sự chủ quan và tự mãn.</a:t>
            </a:r>
          </a:p>
          <a:p>
            <a:pPr marL="0" lvl="0" indent="0" algn="l">
              <a:lnSpc>
                <a:spcPts val="6346"/>
              </a:lnSpc>
            </a:pPr>
            <a:endParaRPr lang="en-US" sz="423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053613" y="4330724"/>
            <a:ext cx="6665907" cy="6291635"/>
          </a:xfrm>
          <a:custGeom>
            <a:avLst/>
            <a:gdLst/>
            <a:ahLst/>
            <a:cxnLst/>
            <a:rect l="l" t="t" r="r" b="b"/>
            <a:pathLst>
              <a:path w="6665907" h="6291635">
                <a:moveTo>
                  <a:pt x="0" y="0"/>
                </a:moveTo>
                <a:lnTo>
                  <a:pt x="6665906" y="0"/>
                </a:lnTo>
                <a:lnTo>
                  <a:pt x="6665906" y="6291635"/>
                </a:lnTo>
                <a:lnTo>
                  <a:pt x="0" y="6291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750703" y="9061786"/>
            <a:ext cx="1700008" cy="1452280"/>
          </a:xfrm>
          <a:custGeom>
            <a:avLst/>
            <a:gdLst/>
            <a:ahLst/>
            <a:cxnLst/>
            <a:rect l="l" t="t" r="r" b="b"/>
            <a:pathLst>
              <a:path w="1700008" h="1452280">
                <a:moveTo>
                  <a:pt x="0" y="0"/>
                </a:moveTo>
                <a:lnTo>
                  <a:pt x="1700008" y="0"/>
                </a:lnTo>
                <a:lnTo>
                  <a:pt x="1700008" y="1452280"/>
                </a:lnTo>
                <a:lnTo>
                  <a:pt x="0" y="1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250482">
            <a:off x="14424460" y="4123064"/>
            <a:ext cx="6665907" cy="6291635"/>
          </a:xfrm>
          <a:custGeom>
            <a:avLst/>
            <a:gdLst/>
            <a:ahLst/>
            <a:cxnLst/>
            <a:rect l="l" t="t" r="r" b="b"/>
            <a:pathLst>
              <a:path w="6665907" h="6291635">
                <a:moveTo>
                  <a:pt x="0" y="0"/>
                </a:moveTo>
                <a:lnTo>
                  <a:pt x="6665907" y="0"/>
                </a:lnTo>
                <a:lnTo>
                  <a:pt x="6665907" y="6291635"/>
                </a:lnTo>
                <a:lnTo>
                  <a:pt x="0" y="6291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4799858" y="9061786"/>
            <a:ext cx="1700008" cy="1452280"/>
          </a:xfrm>
          <a:custGeom>
            <a:avLst/>
            <a:gdLst/>
            <a:ahLst/>
            <a:cxnLst/>
            <a:rect l="l" t="t" r="r" b="b"/>
            <a:pathLst>
              <a:path w="1700008" h="1452280">
                <a:moveTo>
                  <a:pt x="0" y="0"/>
                </a:moveTo>
                <a:lnTo>
                  <a:pt x="1700008" y="0"/>
                </a:lnTo>
                <a:lnTo>
                  <a:pt x="1700008" y="1452280"/>
                </a:lnTo>
                <a:lnTo>
                  <a:pt x="0" y="1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918464" y="8996544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8" y="0"/>
                </a:lnTo>
                <a:lnTo>
                  <a:pt x="1677898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0" y="9061786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8" y="0"/>
                </a:lnTo>
                <a:lnTo>
                  <a:pt x="1677898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14350" y="4155948"/>
            <a:ext cx="1028700" cy="987552"/>
          </a:xfrm>
          <a:custGeom>
            <a:avLst/>
            <a:gdLst/>
            <a:ahLst/>
            <a:cxnLst/>
            <a:rect l="l" t="t" r="r" b="b"/>
            <a:pathLst>
              <a:path w="1028700" h="987552">
                <a:moveTo>
                  <a:pt x="0" y="0"/>
                </a:moveTo>
                <a:lnTo>
                  <a:pt x="1028700" y="0"/>
                </a:lnTo>
                <a:lnTo>
                  <a:pt x="1028700" y="987552"/>
                </a:lnTo>
                <a:lnTo>
                  <a:pt x="0" y="98755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6882297" y="3545027"/>
            <a:ext cx="754006" cy="832737"/>
          </a:xfrm>
          <a:custGeom>
            <a:avLst/>
            <a:gdLst/>
            <a:ahLst/>
            <a:cxnLst/>
            <a:rect l="l" t="t" r="r" b="b"/>
            <a:pathLst>
              <a:path w="754006" h="832737">
                <a:moveTo>
                  <a:pt x="0" y="0"/>
                </a:moveTo>
                <a:lnTo>
                  <a:pt x="754006" y="0"/>
                </a:lnTo>
                <a:lnTo>
                  <a:pt x="754006" y="832737"/>
                </a:lnTo>
                <a:lnTo>
                  <a:pt x="0" y="8327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367929" y="-33402"/>
            <a:ext cx="2920071" cy="2142537"/>
          </a:xfrm>
          <a:custGeom>
            <a:avLst/>
            <a:gdLst/>
            <a:ahLst/>
            <a:cxnLst/>
            <a:rect l="l" t="t" r="r" b="b"/>
            <a:pathLst>
              <a:path w="2920071" h="2142537">
                <a:moveTo>
                  <a:pt x="0" y="0"/>
                </a:moveTo>
                <a:lnTo>
                  <a:pt x="2920071" y="0"/>
                </a:lnTo>
                <a:lnTo>
                  <a:pt x="2920071" y="2142538"/>
                </a:lnTo>
                <a:lnTo>
                  <a:pt x="0" y="21425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2013122" y="-328677"/>
            <a:ext cx="3556172" cy="2609262"/>
          </a:xfrm>
          <a:custGeom>
            <a:avLst/>
            <a:gdLst/>
            <a:ahLst/>
            <a:cxnLst/>
            <a:rect l="l" t="t" r="r" b="b"/>
            <a:pathLst>
              <a:path w="3556172" h="2609262">
                <a:moveTo>
                  <a:pt x="0" y="0"/>
                </a:moveTo>
                <a:lnTo>
                  <a:pt x="3556172" y="0"/>
                </a:lnTo>
                <a:lnTo>
                  <a:pt x="3556172" y="2609263"/>
                </a:lnTo>
                <a:lnTo>
                  <a:pt x="0" y="26092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10097347" y="4155948"/>
            <a:ext cx="6730617" cy="4071962"/>
            <a:chOff x="0" y="0"/>
            <a:chExt cx="1772673" cy="107245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72673" cy="1072451"/>
            </a:xfrm>
            <a:custGeom>
              <a:avLst/>
              <a:gdLst/>
              <a:ahLst/>
              <a:cxnLst/>
              <a:rect l="l" t="t" r="r" b="b"/>
              <a:pathLst>
                <a:path w="1772673" h="1072451">
                  <a:moveTo>
                    <a:pt x="58663" y="0"/>
                  </a:moveTo>
                  <a:lnTo>
                    <a:pt x="1714010" y="0"/>
                  </a:lnTo>
                  <a:cubicBezTo>
                    <a:pt x="1729568" y="0"/>
                    <a:pt x="1744489" y="6181"/>
                    <a:pt x="1755491" y="17182"/>
                  </a:cubicBezTo>
                  <a:cubicBezTo>
                    <a:pt x="1766492" y="28183"/>
                    <a:pt x="1772673" y="43105"/>
                    <a:pt x="1772673" y="58663"/>
                  </a:cubicBezTo>
                  <a:lnTo>
                    <a:pt x="1772673" y="1013788"/>
                  </a:lnTo>
                  <a:cubicBezTo>
                    <a:pt x="1772673" y="1029346"/>
                    <a:pt x="1766492" y="1044268"/>
                    <a:pt x="1755491" y="1055269"/>
                  </a:cubicBezTo>
                  <a:cubicBezTo>
                    <a:pt x="1744489" y="1066270"/>
                    <a:pt x="1729568" y="1072451"/>
                    <a:pt x="1714010" y="1072451"/>
                  </a:cubicBezTo>
                  <a:lnTo>
                    <a:pt x="58663" y="1072451"/>
                  </a:lnTo>
                  <a:cubicBezTo>
                    <a:pt x="43105" y="1072451"/>
                    <a:pt x="28183" y="1066270"/>
                    <a:pt x="17182" y="1055269"/>
                  </a:cubicBezTo>
                  <a:cubicBezTo>
                    <a:pt x="6181" y="1044268"/>
                    <a:pt x="0" y="1029346"/>
                    <a:pt x="0" y="1013788"/>
                  </a:cubicBezTo>
                  <a:lnTo>
                    <a:pt x="0" y="58663"/>
                  </a:lnTo>
                  <a:cubicBezTo>
                    <a:pt x="0" y="43105"/>
                    <a:pt x="6181" y="28183"/>
                    <a:pt x="17182" y="17182"/>
                  </a:cubicBezTo>
                  <a:cubicBezTo>
                    <a:pt x="28183" y="6181"/>
                    <a:pt x="43105" y="0"/>
                    <a:pt x="58663" y="0"/>
                  </a:cubicBezTo>
                  <a:close/>
                </a:path>
              </a:pathLst>
            </a:custGeom>
            <a:solidFill>
              <a:srgbClr val="4D93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772673" cy="11105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296173" y="4155948"/>
            <a:ext cx="6474497" cy="4071962"/>
            <a:chOff x="0" y="0"/>
            <a:chExt cx="1705217" cy="107245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705217" cy="1072451"/>
            </a:xfrm>
            <a:custGeom>
              <a:avLst/>
              <a:gdLst/>
              <a:ahLst/>
              <a:cxnLst/>
              <a:rect l="l" t="t" r="r" b="b"/>
              <a:pathLst>
                <a:path w="1705217" h="1072451">
                  <a:moveTo>
                    <a:pt x="60984" y="0"/>
                  </a:moveTo>
                  <a:lnTo>
                    <a:pt x="1644234" y="0"/>
                  </a:lnTo>
                  <a:cubicBezTo>
                    <a:pt x="1660408" y="0"/>
                    <a:pt x="1675919" y="6425"/>
                    <a:pt x="1687356" y="17862"/>
                  </a:cubicBezTo>
                  <a:cubicBezTo>
                    <a:pt x="1698792" y="29298"/>
                    <a:pt x="1705217" y="44810"/>
                    <a:pt x="1705217" y="60984"/>
                  </a:cubicBezTo>
                  <a:lnTo>
                    <a:pt x="1705217" y="1011467"/>
                  </a:lnTo>
                  <a:cubicBezTo>
                    <a:pt x="1705217" y="1045148"/>
                    <a:pt x="1677914" y="1072451"/>
                    <a:pt x="1644234" y="1072451"/>
                  </a:cubicBezTo>
                  <a:lnTo>
                    <a:pt x="60984" y="1072451"/>
                  </a:lnTo>
                  <a:cubicBezTo>
                    <a:pt x="27303" y="1072451"/>
                    <a:pt x="0" y="1045148"/>
                    <a:pt x="0" y="1011467"/>
                  </a:cubicBezTo>
                  <a:lnTo>
                    <a:pt x="0" y="60984"/>
                  </a:lnTo>
                  <a:cubicBezTo>
                    <a:pt x="0" y="27303"/>
                    <a:pt x="27303" y="0"/>
                    <a:pt x="60984" y="0"/>
                  </a:cubicBezTo>
                  <a:close/>
                </a:path>
              </a:pathLst>
            </a:custGeom>
            <a:solidFill>
              <a:srgbClr val="4D93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705217" cy="11105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523589" y="1720255"/>
            <a:ext cx="13240823" cy="1330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99"/>
              </a:lnSpc>
              <a:spcBef>
                <a:spcPct val="0"/>
              </a:spcBef>
            </a:pPr>
            <a:r>
              <a:rPr lang="en-US" sz="8499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Ý nghĩa truyện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041117" y="5290565"/>
            <a:ext cx="6729553" cy="2701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64" lvl="1" indent="-356232" algn="l">
              <a:lnSpc>
                <a:spcPts val="4289"/>
              </a:lnSpc>
              <a:buFont typeface="Arial"/>
              <a:buChar char="•"/>
            </a:pPr>
            <a:r>
              <a:rPr lang="en-US" sz="32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Những người có hiểu biết hạn hẹp</a:t>
            </a:r>
          </a:p>
          <a:p>
            <a:pPr marL="712464" lvl="1" indent="-356232" algn="l">
              <a:lnSpc>
                <a:spcPts val="4289"/>
              </a:lnSpc>
              <a:buFont typeface="Arial"/>
              <a:buChar char="•"/>
            </a:pPr>
            <a:r>
              <a:rPr lang="en-US" sz="32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Nhưng lại kiêu ngạo, tự cho mình là giỏi</a:t>
            </a:r>
          </a:p>
          <a:p>
            <a:pPr algn="l">
              <a:lnSpc>
                <a:spcPts val="4289"/>
              </a:lnSpc>
            </a:pPr>
            <a:endParaRPr lang="en-US" sz="3299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206744" y="4387289"/>
            <a:ext cx="3821142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79"/>
              </a:lnSpc>
            </a:pPr>
            <a:r>
              <a:rPr lang="en-US" sz="3899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Phê phán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110442" y="5562028"/>
            <a:ext cx="6374976" cy="2158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 algn="l">
              <a:lnSpc>
                <a:spcPts val="4290"/>
              </a:lnSpc>
              <a:buFont typeface="Arial"/>
              <a:buChar char="•"/>
            </a:pPr>
            <a:r>
              <a:rPr lang="en-US" sz="33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Phải biết khiêm tốn</a:t>
            </a:r>
          </a:p>
          <a:p>
            <a:pPr marL="712470" lvl="1" indent="-356235" algn="l">
              <a:lnSpc>
                <a:spcPts val="4290"/>
              </a:lnSpc>
              <a:buFont typeface="Arial"/>
              <a:buChar char="•"/>
            </a:pPr>
            <a:r>
              <a:rPr lang="en-US" sz="33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Luôn học hỏi, mở rộng tầm nhìn</a:t>
            </a:r>
          </a:p>
          <a:p>
            <a:pPr algn="l">
              <a:lnSpc>
                <a:spcPts val="4290"/>
              </a:lnSpc>
            </a:pPr>
            <a:endParaRPr lang="en-US" sz="33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943270" y="4562475"/>
            <a:ext cx="3821142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79"/>
              </a:lnSpc>
            </a:pPr>
            <a:r>
              <a:rPr lang="en-US" sz="3899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Khuyên nhủ</a:t>
            </a:r>
          </a:p>
        </p:txBody>
      </p:sp>
      <p:sp>
        <p:nvSpPr>
          <p:cNvPr id="24" name="Freeform 24"/>
          <p:cNvSpPr/>
          <p:nvPr/>
        </p:nvSpPr>
        <p:spPr>
          <a:xfrm>
            <a:off x="1677898" y="9061786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7" y="0"/>
                </a:lnTo>
                <a:lnTo>
                  <a:pt x="1677897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3367795" y="9061786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7" y="0"/>
                </a:lnTo>
                <a:lnTo>
                  <a:pt x="1677897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5281703" y="8996544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8" y="0"/>
                </a:lnTo>
                <a:lnTo>
                  <a:pt x="1677898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3603806" y="8996544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7" y="0"/>
                </a:lnTo>
                <a:lnTo>
                  <a:pt x="1677897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6117314" y="9061786"/>
            <a:ext cx="1700008" cy="1452280"/>
          </a:xfrm>
          <a:custGeom>
            <a:avLst/>
            <a:gdLst/>
            <a:ahLst/>
            <a:cxnLst/>
            <a:rect l="l" t="t" r="r" b="b"/>
            <a:pathLst>
              <a:path w="1700008" h="1452280">
                <a:moveTo>
                  <a:pt x="0" y="0"/>
                </a:moveTo>
                <a:lnTo>
                  <a:pt x="1700008" y="0"/>
                </a:lnTo>
                <a:lnTo>
                  <a:pt x="1700008" y="1452280"/>
                </a:lnTo>
                <a:lnTo>
                  <a:pt x="0" y="1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7443992" y="9061786"/>
            <a:ext cx="1700008" cy="1452280"/>
          </a:xfrm>
          <a:custGeom>
            <a:avLst/>
            <a:gdLst/>
            <a:ahLst/>
            <a:cxnLst/>
            <a:rect l="l" t="t" r="r" b="b"/>
            <a:pathLst>
              <a:path w="1700008" h="1452280">
                <a:moveTo>
                  <a:pt x="0" y="0"/>
                </a:moveTo>
                <a:lnTo>
                  <a:pt x="1700008" y="0"/>
                </a:lnTo>
                <a:lnTo>
                  <a:pt x="1700008" y="1452280"/>
                </a:lnTo>
                <a:lnTo>
                  <a:pt x="0" y="1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8770670" y="9061786"/>
            <a:ext cx="1700008" cy="1452280"/>
          </a:xfrm>
          <a:custGeom>
            <a:avLst/>
            <a:gdLst/>
            <a:ahLst/>
            <a:cxnLst/>
            <a:rect l="l" t="t" r="r" b="b"/>
            <a:pathLst>
              <a:path w="1700008" h="1452280">
                <a:moveTo>
                  <a:pt x="0" y="0"/>
                </a:moveTo>
                <a:lnTo>
                  <a:pt x="1700008" y="0"/>
                </a:lnTo>
                <a:lnTo>
                  <a:pt x="1700008" y="1452280"/>
                </a:lnTo>
                <a:lnTo>
                  <a:pt x="0" y="1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0097347" y="9061786"/>
            <a:ext cx="1700008" cy="1452280"/>
          </a:xfrm>
          <a:custGeom>
            <a:avLst/>
            <a:gdLst/>
            <a:ahLst/>
            <a:cxnLst/>
            <a:rect l="l" t="t" r="r" b="b"/>
            <a:pathLst>
              <a:path w="1700008" h="1452280">
                <a:moveTo>
                  <a:pt x="0" y="0"/>
                </a:moveTo>
                <a:lnTo>
                  <a:pt x="1700008" y="0"/>
                </a:lnTo>
                <a:lnTo>
                  <a:pt x="1700008" y="1452280"/>
                </a:lnTo>
                <a:lnTo>
                  <a:pt x="0" y="1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11424025" y="9061786"/>
            <a:ext cx="1700008" cy="1452280"/>
          </a:xfrm>
          <a:custGeom>
            <a:avLst/>
            <a:gdLst/>
            <a:ahLst/>
            <a:cxnLst/>
            <a:rect l="l" t="t" r="r" b="b"/>
            <a:pathLst>
              <a:path w="1700008" h="1452280">
                <a:moveTo>
                  <a:pt x="0" y="0"/>
                </a:moveTo>
                <a:lnTo>
                  <a:pt x="1700008" y="0"/>
                </a:lnTo>
                <a:lnTo>
                  <a:pt x="1700008" y="1452280"/>
                </a:lnTo>
                <a:lnTo>
                  <a:pt x="0" y="1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926347" y="4014713"/>
            <a:ext cx="6665907" cy="6291635"/>
          </a:xfrm>
          <a:custGeom>
            <a:avLst/>
            <a:gdLst/>
            <a:ahLst/>
            <a:cxnLst/>
            <a:rect l="l" t="t" r="r" b="b"/>
            <a:pathLst>
              <a:path w="6665907" h="6291635">
                <a:moveTo>
                  <a:pt x="0" y="0"/>
                </a:moveTo>
                <a:lnTo>
                  <a:pt x="6665906" y="0"/>
                </a:lnTo>
                <a:lnTo>
                  <a:pt x="6665906" y="6291635"/>
                </a:lnTo>
                <a:lnTo>
                  <a:pt x="0" y="6291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6493401" y="8831145"/>
            <a:ext cx="1987940" cy="1540654"/>
          </a:xfrm>
          <a:custGeom>
            <a:avLst/>
            <a:gdLst/>
            <a:ahLst/>
            <a:cxnLst/>
            <a:rect l="l" t="t" r="r" b="b"/>
            <a:pathLst>
              <a:path w="1987940" h="1540654">
                <a:moveTo>
                  <a:pt x="1987941" y="0"/>
                </a:moveTo>
                <a:lnTo>
                  <a:pt x="0" y="0"/>
                </a:lnTo>
                <a:lnTo>
                  <a:pt x="0" y="1540654"/>
                </a:lnTo>
                <a:lnTo>
                  <a:pt x="1987941" y="1540654"/>
                </a:lnTo>
                <a:lnTo>
                  <a:pt x="1987941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61803" y="8831145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8" y="0"/>
                </a:lnTo>
                <a:lnTo>
                  <a:pt x="1677898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115495" y="8821485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8" y="0"/>
                </a:lnTo>
                <a:lnTo>
                  <a:pt x="1677898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948951" y="9380093"/>
            <a:ext cx="1698135" cy="926255"/>
          </a:xfrm>
          <a:custGeom>
            <a:avLst/>
            <a:gdLst/>
            <a:ahLst/>
            <a:cxnLst/>
            <a:rect l="l" t="t" r="r" b="b"/>
            <a:pathLst>
              <a:path w="1698135" h="926255">
                <a:moveTo>
                  <a:pt x="0" y="0"/>
                </a:moveTo>
                <a:lnTo>
                  <a:pt x="1698134" y="0"/>
                </a:lnTo>
                <a:lnTo>
                  <a:pt x="1698134" y="926255"/>
                </a:lnTo>
                <a:lnTo>
                  <a:pt x="0" y="9262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312368" y="9388911"/>
            <a:ext cx="1698135" cy="926255"/>
          </a:xfrm>
          <a:custGeom>
            <a:avLst/>
            <a:gdLst/>
            <a:ahLst/>
            <a:cxnLst/>
            <a:rect l="l" t="t" r="r" b="b"/>
            <a:pathLst>
              <a:path w="1698135" h="926255">
                <a:moveTo>
                  <a:pt x="0" y="0"/>
                </a:moveTo>
                <a:lnTo>
                  <a:pt x="1698135" y="0"/>
                </a:lnTo>
                <a:lnTo>
                  <a:pt x="1698135" y="926256"/>
                </a:lnTo>
                <a:lnTo>
                  <a:pt x="0" y="9262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510542" y="9129858"/>
            <a:ext cx="1700008" cy="1452280"/>
          </a:xfrm>
          <a:custGeom>
            <a:avLst/>
            <a:gdLst/>
            <a:ahLst/>
            <a:cxnLst/>
            <a:rect l="l" t="t" r="r" b="b"/>
            <a:pathLst>
              <a:path w="1700008" h="1452280">
                <a:moveTo>
                  <a:pt x="0" y="0"/>
                </a:moveTo>
                <a:lnTo>
                  <a:pt x="1700008" y="0"/>
                </a:lnTo>
                <a:lnTo>
                  <a:pt x="1700008" y="1452281"/>
                </a:lnTo>
                <a:lnTo>
                  <a:pt x="0" y="14522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216094" y="8831145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7" y="0"/>
                </a:lnTo>
                <a:lnTo>
                  <a:pt x="1677897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610102" y="9206811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8" y="0"/>
                </a:lnTo>
                <a:lnTo>
                  <a:pt x="1677898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3389574" y="8551211"/>
            <a:ext cx="1028700" cy="987552"/>
          </a:xfrm>
          <a:custGeom>
            <a:avLst/>
            <a:gdLst/>
            <a:ahLst/>
            <a:cxnLst/>
            <a:rect l="l" t="t" r="r" b="b"/>
            <a:pathLst>
              <a:path w="1028700" h="987552">
                <a:moveTo>
                  <a:pt x="0" y="0"/>
                </a:moveTo>
                <a:lnTo>
                  <a:pt x="1028700" y="0"/>
                </a:lnTo>
                <a:lnTo>
                  <a:pt x="1028700" y="987552"/>
                </a:lnTo>
                <a:lnTo>
                  <a:pt x="0" y="98755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809310" y="3372869"/>
            <a:ext cx="754006" cy="832737"/>
          </a:xfrm>
          <a:custGeom>
            <a:avLst/>
            <a:gdLst/>
            <a:ahLst/>
            <a:cxnLst/>
            <a:rect l="l" t="t" r="r" b="b"/>
            <a:pathLst>
              <a:path w="754006" h="832737">
                <a:moveTo>
                  <a:pt x="0" y="0"/>
                </a:moveTo>
                <a:lnTo>
                  <a:pt x="754006" y="0"/>
                </a:lnTo>
                <a:lnTo>
                  <a:pt x="754006" y="832737"/>
                </a:lnTo>
                <a:lnTo>
                  <a:pt x="0" y="83273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-279817" y="-6671"/>
            <a:ext cx="2617035" cy="1920191"/>
          </a:xfrm>
          <a:custGeom>
            <a:avLst/>
            <a:gdLst/>
            <a:ahLst/>
            <a:cxnLst/>
            <a:rect l="l" t="t" r="r" b="b"/>
            <a:pathLst>
              <a:path w="2617035" h="1920191">
                <a:moveTo>
                  <a:pt x="0" y="0"/>
                </a:moveTo>
                <a:lnTo>
                  <a:pt x="2617034" y="0"/>
                </a:lnTo>
                <a:lnTo>
                  <a:pt x="2617034" y="1920192"/>
                </a:lnTo>
                <a:lnTo>
                  <a:pt x="0" y="192019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8291193" y="1457976"/>
            <a:ext cx="8895120" cy="3242967"/>
            <a:chOff x="0" y="0"/>
            <a:chExt cx="2342748" cy="8541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342748" cy="854115"/>
            </a:xfrm>
            <a:custGeom>
              <a:avLst/>
              <a:gdLst/>
              <a:ahLst/>
              <a:cxnLst/>
              <a:rect l="l" t="t" r="r" b="b"/>
              <a:pathLst>
                <a:path w="2342748" h="854115">
                  <a:moveTo>
                    <a:pt x="44388" y="0"/>
                  </a:moveTo>
                  <a:lnTo>
                    <a:pt x="2298360" y="0"/>
                  </a:lnTo>
                  <a:cubicBezTo>
                    <a:pt x="2322874" y="0"/>
                    <a:pt x="2342748" y="19873"/>
                    <a:pt x="2342748" y="44388"/>
                  </a:cubicBezTo>
                  <a:lnTo>
                    <a:pt x="2342748" y="809727"/>
                  </a:lnTo>
                  <a:cubicBezTo>
                    <a:pt x="2342748" y="821499"/>
                    <a:pt x="2338071" y="832789"/>
                    <a:pt x="2329747" y="841114"/>
                  </a:cubicBezTo>
                  <a:cubicBezTo>
                    <a:pt x="2321422" y="849438"/>
                    <a:pt x="2310132" y="854115"/>
                    <a:pt x="2298360" y="854115"/>
                  </a:cubicBezTo>
                  <a:lnTo>
                    <a:pt x="44388" y="854115"/>
                  </a:lnTo>
                  <a:cubicBezTo>
                    <a:pt x="32616" y="854115"/>
                    <a:pt x="21325" y="849438"/>
                    <a:pt x="13001" y="841114"/>
                  </a:cubicBezTo>
                  <a:cubicBezTo>
                    <a:pt x="4677" y="832789"/>
                    <a:pt x="0" y="821499"/>
                    <a:pt x="0" y="809727"/>
                  </a:cubicBezTo>
                  <a:lnTo>
                    <a:pt x="0" y="44388"/>
                  </a:lnTo>
                  <a:cubicBezTo>
                    <a:pt x="0" y="32616"/>
                    <a:pt x="4677" y="21325"/>
                    <a:pt x="13001" y="13001"/>
                  </a:cubicBezTo>
                  <a:cubicBezTo>
                    <a:pt x="21325" y="4677"/>
                    <a:pt x="32616" y="0"/>
                    <a:pt x="44388" y="0"/>
                  </a:cubicBezTo>
                  <a:close/>
                </a:path>
              </a:pathLst>
            </a:custGeom>
            <a:solidFill>
              <a:srgbClr val="5E923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342748" cy="8922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291193" y="5320068"/>
            <a:ext cx="8895120" cy="3193532"/>
            <a:chOff x="0" y="0"/>
            <a:chExt cx="2342748" cy="84109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342748" cy="841095"/>
            </a:xfrm>
            <a:custGeom>
              <a:avLst/>
              <a:gdLst/>
              <a:ahLst/>
              <a:cxnLst/>
              <a:rect l="l" t="t" r="r" b="b"/>
              <a:pathLst>
                <a:path w="2342748" h="841095">
                  <a:moveTo>
                    <a:pt x="44388" y="0"/>
                  </a:moveTo>
                  <a:lnTo>
                    <a:pt x="2298360" y="0"/>
                  </a:lnTo>
                  <a:cubicBezTo>
                    <a:pt x="2322874" y="0"/>
                    <a:pt x="2342748" y="19873"/>
                    <a:pt x="2342748" y="44388"/>
                  </a:cubicBezTo>
                  <a:lnTo>
                    <a:pt x="2342748" y="796707"/>
                  </a:lnTo>
                  <a:cubicBezTo>
                    <a:pt x="2342748" y="808479"/>
                    <a:pt x="2338071" y="819769"/>
                    <a:pt x="2329747" y="828094"/>
                  </a:cubicBezTo>
                  <a:cubicBezTo>
                    <a:pt x="2321422" y="836418"/>
                    <a:pt x="2310132" y="841095"/>
                    <a:pt x="2298360" y="841095"/>
                  </a:cubicBezTo>
                  <a:lnTo>
                    <a:pt x="44388" y="841095"/>
                  </a:lnTo>
                  <a:cubicBezTo>
                    <a:pt x="32616" y="841095"/>
                    <a:pt x="21325" y="836418"/>
                    <a:pt x="13001" y="828094"/>
                  </a:cubicBezTo>
                  <a:cubicBezTo>
                    <a:pt x="4677" y="819769"/>
                    <a:pt x="0" y="808479"/>
                    <a:pt x="0" y="796707"/>
                  </a:cubicBezTo>
                  <a:lnTo>
                    <a:pt x="0" y="44388"/>
                  </a:lnTo>
                  <a:cubicBezTo>
                    <a:pt x="0" y="32616"/>
                    <a:pt x="4677" y="21325"/>
                    <a:pt x="13001" y="13001"/>
                  </a:cubicBezTo>
                  <a:cubicBezTo>
                    <a:pt x="21325" y="4677"/>
                    <a:pt x="32616" y="0"/>
                    <a:pt x="44388" y="0"/>
                  </a:cubicBezTo>
                  <a:close/>
                </a:path>
              </a:pathLst>
            </a:custGeom>
            <a:solidFill>
              <a:srgbClr val="5E923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2342748" cy="879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4932205" y="9206811"/>
            <a:ext cx="1677898" cy="1290456"/>
          </a:xfrm>
          <a:custGeom>
            <a:avLst/>
            <a:gdLst/>
            <a:ahLst/>
            <a:cxnLst/>
            <a:rect l="l" t="t" r="r" b="b"/>
            <a:pathLst>
              <a:path w="1677898" h="1290456">
                <a:moveTo>
                  <a:pt x="0" y="0"/>
                </a:moveTo>
                <a:lnTo>
                  <a:pt x="1677897" y="0"/>
                </a:lnTo>
                <a:lnTo>
                  <a:pt x="1677897" y="1290456"/>
                </a:lnTo>
                <a:lnTo>
                  <a:pt x="0" y="12904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-216094" y="7406955"/>
            <a:ext cx="2489588" cy="2986013"/>
          </a:xfrm>
          <a:custGeom>
            <a:avLst/>
            <a:gdLst/>
            <a:ahLst/>
            <a:cxnLst/>
            <a:rect l="l" t="t" r="r" b="b"/>
            <a:pathLst>
              <a:path w="2489588" h="2986013">
                <a:moveTo>
                  <a:pt x="0" y="0"/>
                </a:moveTo>
                <a:lnTo>
                  <a:pt x="2489588" y="0"/>
                </a:lnTo>
                <a:lnTo>
                  <a:pt x="2489588" y="2986013"/>
                </a:lnTo>
                <a:lnTo>
                  <a:pt x="0" y="298601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4161435" y="9044830"/>
            <a:ext cx="1698135" cy="926255"/>
          </a:xfrm>
          <a:custGeom>
            <a:avLst/>
            <a:gdLst/>
            <a:ahLst/>
            <a:cxnLst/>
            <a:rect l="l" t="t" r="r" b="b"/>
            <a:pathLst>
              <a:path w="1698135" h="926255">
                <a:moveTo>
                  <a:pt x="0" y="0"/>
                </a:moveTo>
                <a:lnTo>
                  <a:pt x="1698135" y="0"/>
                </a:lnTo>
                <a:lnTo>
                  <a:pt x="1698135" y="926255"/>
                </a:lnTo>
                <a:lnTo>
                  <a:pt x="0" y="9262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4668147" y="9466713"/>
            <a:ext cx="1698135" cy="926255"/>
          </a:xfrm>
          <a:custGeom>
            <a:avLst/>
            <a:gdLst/>
            <a:ahLst/>
            <a:cxnLst/>
            <a:rect l="l" t="t" r="r" b="b"/>
            <a:pathLst>
              <a:path w="1698135" h="926255">
                <a:moveTo>
                  <a:pt x="0" y="0"/>
                </a:moveTo>
                <a:lnTo>
                  <a:pt x="1698135" y="0"/>
                </a:lnTo>
                <a:lnTo>
                  <a:pt x="1698135" y="926255"/>
                </a:lnTo>
                <a:lnTo>
                  <a:pt x="0" y="9262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6038014" y="7944550"/>
            <a:ext cx="455387" cy="2370616"/>
          </a:xfrm>
          <a:custGeom>
            <a:avLst/>
            <a:gdLst/>
            <a:ahLst/>
            <a:cxnLst/>
            <a:rect l="l" t="t" r="r" b="b"/>
            <a:pathLst>
              <a:path w="455387" h="2370616">
                <a:moveTo>
                  <a:pt x="0" y="0"/>
                </a:moveTo>
                <a:lnTo>
                  <a:pt x="455387" y="0"/>
                </a:lnTo>
                <a:lnTo>
                  <a:pt x="455387" y="2370617"/>
                </a:lnTo>
                <a:lnTo>
                  <a:pt x="0" y="237061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2226339" y="9129858"/>
            <a:ext cx="1700008" cy="1452280"/>
          </a:xfrm>
          <a:custGeom>
            <a:avLst/>
            <a:gdLst/>
            <a:ahLst/>
            <a:cxnLst/>
            <a:rect l="l" t="t" r="r" b="b"/>
            <a:pathLst>
              <a:path w="1700008" h="1452280">
                <a:moveTo>
                  <a:pt x="0" y="0"/>
                </a:moveTo>
                <a:lnTo>
                  <a:pt x="1700008" y="0"/>
                </a:lnTo>
                <a:lnTo>
                  <a:pt x="1700008" y="1452281"/>
                </a:lnTo>
                <a:lnTo>
                  <a:pt x="0" y="14522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0872117" y="9044987"/>
            <a:ext cx="1700008" cy="1452280"/>
          </a:xfrm>
          <a:custGeom>
            <a:avLst/>
            <a:gdLst/>
            <a:ahLst/>
            <a:cxnLst/>
            <a:rect l="l" t="t" r="r" b="b"/>
            <a:pathLst>
              <a:path w="1700008" h="1452280">
                <a:moveTo>
                  <a:pt x="0" y="0"/>
                </a:moveTo>
                <a:lnTo>
                  <a:pt x="1700008" y="0"/>
                </a:lnTo>
                <a:lnTo>
                  <a:pt x="1700008" y="1452280"/>
                </a:lnTo>
                <a:lnTo>
                  <a:pt x="0" y="14522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915228">
            <a:off x="8493837" y="8825295"/>
            <a:ext cx="2622757" cy="1891663"/>
          </a:xfrm>
          <a:custGeom>
            <a:avLst/>
            <a:gdLst/>
            <a:ahLst/>
            <a:cxnLst/>
            <a:rect l="l" t="t" r="r" b="b"/>
            <a:pathLst>
              <a:path w="2622757" h="1891663">
                <a:moveTo>
                  <a:pt x="0" y="0"/>
                </a:moveTo>
                <a:lnTo>
                  <a:pt x="2622756" y="0"/>
                </a:lnTo>
                <a:lnTo>
                  <a:pt x="2622756" y="1891664"/>
                </a:lnTo>
                <a:lnTo>
                  <a:pt x="0" y="189166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TextBox 29"/>
          <p:cNvSpPr txBox="1"/>
          <p:nvPr/>
        </p:nvSpPr>
        <p:spPr>
          <a:xfrm>
            <a:off x="798927" y="3041359"/>
            <a:ext cx="6311034" cy="2406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99"/>
              </a:lnSpc>
              <a:spcBef>
                <a:spcPct val="0"/>
              </a:spcBef>
            </a:pPr>
            <a:r>
              <a:rPr lang="en-US" sz="8499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Liên hệ đời sống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651914" y="2702943"/>
            <a:ext cx="8157396" cy="1301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Giỏi một môn nhưng coi thường môn khác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481342" y="1913521"/>
            <a:ext cx="5904877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0" lvl="1" indent="-431795" algn="l">
              <a:lnSpc>
                <a:spcPts val="4799"/>
              </a:lnSpc>
              <a:buFont typeface="Arial"/>
              <a:buChar char="•"/>
            </a:pPr>
            <a:r>
              <a:rPr lang="en-US" sz="3999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Trong học tập: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651914" y="6416105"/>
            <a:ext cx="8911402" cy="1748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Chỉ nhìn sự việc từ một phía</a:t>
            </a:r>
          </a:p>
          <a:p>
            <a:pPr algn="l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Không lắng nghe ý kiến người khác</a:t>
            </a:r>
          </a:p>
          <a:p>
            <a:pPr algn="l">
              <a:lnSpc>
                <a:spcPts val="3509"/>
              </a:lnSpc>
            </a:pPr>
            <a:endParaRPr lang="en-US" sz="3999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8455668" y="5627006"/>
            <a:ext cx="5904877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0" lvl="1" indent="-431795" algn="l">
              <a:lnSpc>
                <a:spcPts val="4799"/>
              </a:lnSpc>
              <a:buFont typeface="Arial"/>
              <a:buChar char="•"/>
            </a:pPr>
            <a:r>
              <a:rPr lang="en-US" sz="3999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Trong cuộc sống: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505</Words>
  <Application>Microsoft Office PowerPoint</Application>
  <PresentationFormat>Custom</PresentationFormat>
  <Paragraphs>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Canva Sans</vt:lpstr>
      <vt:lpstr>DM Sans</vt:lpstr>
      <vt:lpstr>Heading Now 71-78</vt:lpstr>
      <vt:lpstr>Calibri</vt:lpstr>
      <vt:lpstr>Arial</vt:lpstr>
      <vt:lpstr>DM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Yellow and Blue Illustrated Playful Group Project Presentation</dc:title>
  <cp:lastModifiedBy>Hong Nguyen</cp:lastModifiedBy>
  <cp:revision>1</cp:revision>
  <dcterms:created xsi:type="dcterms:W3CDTF">2006-08-16T00:00:00Z</dcterms:created>
  <dcterms:modified xsi:type="dcterms:W3CDTF">2026-01-11T15:17:12Z</dcterms:modified>
  <dc:identifier>DAG-HmSokKQ</dc:identifier>
</cp:coreProperties>
</file>