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3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4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5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7" r:id="rId4"/>
    <p:sldMasterId id="2147483709" r:id="rId5"/>
    <p:sldMasterId id="2147483721" r:id="rId6"/>
    <p:sldMasterId id="2147483733" r:id="rId7"/>
    <p:sldMasterId id="2147483745" r:id="rId8"/>
    <p:sldMasterId id="2147483769" r:id="rId9"/>
    <p:sldMasterId id="2147483781" r:id="rId10"/>
    <p:sldMasterId id="2147483805" r:id="rId11"/>
    <p:sldMasterId id="2147483817" r:id="rId12"/>
    <p:sldMasterId id="2147483831" r:id="rId13"/>
    <p:sldMasterId id="2147483846" r:id="rId14"/>
    <p:sldMasterId id="2147483860" r:id="rId15"/>
    <p:sldMasterId id="2147483872" r:id="rId16"/>
  </p:sldMasterIdLst>
  <p:notesMasterIdLst>
    <p:notesMasterId r:id="rId45"/>
  </p:notesMasterIdLst>
  <p:sldIdLst>
    <p:sldId id="294" r:id="rId17"/>
    <p:sldId id="262" r:id="rId18"/>
    <p:sldId id="323" r:id="rId19"/>
    <p:sldId id="324" r:id="rId20"/>
    <p:sldId id="325" r:id="rId21"/>
    <p:sldId id="327" r:id="rId22"/>
    <p:sldId id="326" r:id="rId23"/>
    <p:sldId id="330" r:id="rId24"/>
    <p:sldId id="329" r:id="rId25"/>
    <p:sldId id="263" r:id="rId26"/>
    <p:sldId id="293" r:id="rId27"/>
    <p:sldId id="290" r:id="rId28"/>
    <p:sldId id="337" r:id="rId29"/>
    <p:sldId id="336" r:id="rId30"/>
    <p:sldId id="338" r:id="rId31"/>
    <p:sldId id="339" r:id="rId32"/>
    <p:sldId id="305" r:id="rId33"/>
    <p:sldId id="334" r:id="rId34"/>
    <p:sldId id="306" r:id="rId35"/>
    <p:sldId id="307" r:id="rId36"/>
    <p:sldId id="340" r:id="rId37"/>
    <p:sldId id="341" r:id="rId38"/>
    <p:sldId id="333" r:id="rId39"/>
    <p:sldId id="292" r:id="rId40"/>
    <p:sldId id="344" r:id="rId41"/>
    <p:sldId id="343" r:id="rId42"/>
    <p:sldId id="285" r:id="rId43"/>
    <p:sldId id="332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51" autoAdjust="0"/>
    <p:restoredTop sz="94660"/>
  </p:normalViewPr>
  <p:slideViewPr>
    <p:cSldViewPr snapToGrid="0">
      <p:cViewPr varScale="1">
        <p:scale>
          <a:sx n="68" d="100"/>
          <a:sy n="68" d="100"/>
        </p:scale>
        <p:origin x="-22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presProps" Target="presProps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CF99A5-28A4-4969-B49E-F2DA85CDDD2C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4458E-E2F9-4581-8D08-120584F0B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689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272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914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76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37489B-9115-48D9-8D08-A2FE828431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784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200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37489B-9115-48D9-8D08-A2FE828431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951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5286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75BCF-AE6A-4D8E-BA0B-CDD4E785C003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789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342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8885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66192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24381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67937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74534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38631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90310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61269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10090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42750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083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61818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00908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97926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E54E40-AE99-4184-ADE8-E92FAF6F4F3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8480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D3AFAD-2720-42B4-962F-0CB4AFACFE8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3270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7F9723-6254-4783-B0A7-8100385A860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01952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544799-0252-4AD6-B98D-9E8E49C6E97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07726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C92F4A-463C-463F-A94C-BF1B90C3B3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12840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9064EF-6A7B-41AC-A952-47B5F35EA1B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11960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345F59-62E6-4C4D-961D-6E183FF376C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50730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085B34-1020-4F30-910A-F16A34B4A04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844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1C1511-11B1-48CA-8A37-7E325337E81A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36372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4EA528-6854-45AA-B725-3D8E77DEADA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51050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4CEB0-4037-4585-A119-95E399F0879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95018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FA8AE1-6D0B-4A2B-9450-D410C827200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353544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original_christmas_b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34925" y="476250"/>
            <a:ext cx="22098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3"/>
          <p:cNvSpPr>
            <a:spLocks noChangeShapeType="1"/>
          </p:cNvSpPr>
          <p:nvPr/>
        </p:nvSpPr>
        <p:spPr bwMode="gray">
          <a:xfrm>
            <a:off x="468313" y="2205038"/>
            <a:ext cx="8675687" cy="0"/>
          </a:xfrm>
          <a:prstGeom prst="line">
            <a:avLst/>
          </a:prstGeom>
          <a:noFill/>
          <a:ln w="12700" cap="sq">
            <a:solidFill>
              <a:schemeClr val="bg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gray">
          <a:xfrm>
            <a:off x="1979613" y="908050"/>
            <a:ext cx="0" cy="1800225"/>
          </a:xfrm>
          <a:prstGeom prst="line">
            <a:avLst/>
          </a:prstGeom>
          <a:noFill/>
          <a:ln w="12700" cap="sq">
            <a:solidFill>
              <a:schemeClr val="tx2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1936750" y="836613"/>
            <a:ext cx="92075" cy="92075"/>
          </a:xfrm>
          <a:prstGeom prst="ellipse">
            <a:avLst/>
          </a:prstGeom>
          <a:solidFill>
            <a:schemeClr val="tx2"/>
          </a:solidFill>
          <a:ln w="12700" cap="sq">
            <a:noFill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395288" y="2163763"/>
            <a:ext cx="92075" cy="92075"/>
          </a:xfrm>
          <a:prstGeom prst="ellipse">
            <a:avLst/>
          </a:prstGeom>
          <a:solidFill>
            <a:schemeClr val="tx2"/>
          </a:solidFill>
          <a:ln w="12700" cap="sq">
            <a:noFill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9" name="Picture 13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130300"/>
            <a:ext cx="5727700" cy="572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2057400" y="762000"/>
            <a:ext cx="6858000" cy="1470025"/>
          </a:xfrm>
        </p:spPr>
        <p:txBody>
          <a:bodyPr/>
          <a:lstStyle>
            <a:lvl1pPr>
              <a:defRPr sz="4400">
                <a:latin typeface="Verdana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9880" name="Rectangle 8"/>
          <p:cNvSpPr>
            <a:spLocks noGrp="1" noChangeArrowheads="1"/>
          </p:cNvSpPr>
          <p:nvPr>
            <p:ph type="subTitle" sz="quarter" idx="1"/>
          </p:nvPr>
        </p:nvSpPr>
        <p:spPr bwMode="white">
          <a:xfrm>
            <a:off x="1371600" y="5943600"/>
            <a:ext cx="6400800" cy="457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00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477000"/>
            <a:ext cx="2133600" cy="244475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77000"/>
            <a:ext cx="2895600" cy="244475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77000"/>
            <a:ext cx="2133600" cy="24447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DBF53B-7AD0-4B91-A3C4-AF149C0B9562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557253"/>
      </p:ext>
    </p:extLst>
  </p:cSld>
  <p:clrMapOvr>
    <a:masterClrMapping/>
  </p:clrMapOvr>
  <p:transition>
    <p:plus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Company Logo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758460-B239-449E-9659-71CDC9EF612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922765"/>
      </p:ext>
    </p:extLst>
  </p:cSld>
  <p:clrMapOvr>
    <a:masterClrMapping/>
  </p:clrMapOvr>
  <p:transition>
    <p:plus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Company Logo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83D284-1CC7-428C-9778-992DFCFFEC95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090019"/>
      </p:ext>
    </p:extLst>
  </p:cSld>
  <p:clrMapOvr>
    <a:masterClrMapping/>
  </p:clrMapOvr>
  <p:transition>
    <p:plus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Company Logo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B814D6-DC13-4FF8-A433-2FE66BEAF78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490843"/>
      </p:ext>
    </p:extLst>
  </p:cSld>
  <p:clrMapOvr>
    <a:masterClrMapping/>
  </p:clrMapOvr>
  <p:transition>
    <p:plus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Company Logo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DC1267-A126-4A11-BCC5-8F420475088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112874"/>
      </p:ext>
    </p:extLst>
  </p:cSld>
  <p:clrMapOvr>
    <a:masterClrMapping/>
  </p:clrMapOvr>
  <p:transition>
    <p:plus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Company Logo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597E4C-61D6-47BD-80BE-489127D7C9C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766160"/>
      </p:ext>
    </p:extLst>
  </p:cSld>
  <p:clrMapOvr>
    <a:masterClrMapping/>
  </p:clrMapOvr>
  <p:transition>
    <p:plus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Company Logo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BC1271-EE09-4039-B8D4-015F918353A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794811"/>
      </p:ext>
    </p:extLst>
  </p:cSld>
  <p:clrMapOvr>
    <a:masterClrMapping/>
  </p:clrMapOvr>
  <p:transition>
    <p:plus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F414C4-4B59-4937-8845-907014743959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48419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Company Logo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F4325B-7EE8-4738-AF8A-65C7A105025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359017"/>
      </p:ext>
    </p:extLst>
  </p:cSld>
  <p:clrMapOvr>
    <a:masterClrMapping/>
  </p:clrMapOvr>
  <p:transition>
    <p:plus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Company Logo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DD2719-39CF-4B14-B6FE-ADE3AF30F84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386700"/>
      </p:ext>
    </p:extLst>
  </p:cSld>
  <p:clrMapOvr>
    <a:masterClrMapping/>
  </p:clrMapOvr>
  <p:transition>
    <p:plus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Company Logo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B7AAC6-88F4-453C-8DAA-C2C9CF86E32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648082"/>
      </p:ext>
    </p:extLst>
  </p:cSld>
  <p:clrMapOvr>
    <a:masterClrMapping/>
  </p:clrMapOvr>
  <p:transition>
    <p:plus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6248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6248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Company Logo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E380C6-3E18-4C76-92D3-56BF528B0EFA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071930"/>
      </p:ext>
    </p:extLst>
  </p:cSld>
  <p:clrMapOvr>
    <a:masterClrMapping/>
  </p:clrMapOvr>
  <p:transition>
    <p:plus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609600"/>
            <a:ext cx="6096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F26C81-F717-4335-B823-9899F5F68C9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829140"/>
      </p:ext>
    </p:extLst>
  </p:cSld>
  <p:clrMapOvr>
    <a:masterClrMapping/>
  </p:clrMapOvr>
  <p:transition>
    <p:plus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150938" y="214313"/>
            <a:ext cx="7804150" cy="591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01D094-5734-4C5B-B6CD-2981DDE97A0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277550"/>
      </p:ext>
    </p:extLst>
  </p:cSld>
  <p:clrMapOvr>
    <a:masterClrMapping/>
  </p:clrMapOvr>
  <p:transition>
    <p:plus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F20591-F008-440B-A6CC-B18BD3ADC094}" type="slidenum">
              <a:rPr kumimoji="0" lang="es-E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36642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7C534B-78B4-4690-94D2-1F98622EBC8D}" type="slidenum">
              <a:rPr kumimoji="0" lang="es-E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58227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C07044-2977-4E3B-85E5-2B91AF6671A4}" type="slidenum">
              <a:rPr kumimoji="0" lang="es-E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322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7BD43B-97D5-42F8-86C6-B3E80532CC45}" type="slidenum">
              <a:rPr kumimoji="0" lang="es-E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207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56229B-1A31-4535-9CD6-8581069E3B67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23816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4F46D3-B223-4257-8C6B-BC1059F46BE0}" type="slidenum">
              <a:rPr kumimoji="0" lang="es-E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73364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05B8CA-1BE3-4BAE-BC09-3816F994998B}" type="slidenum">
              <a:rPr kumimoji="0" lang="es-E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20880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646333-2FFE-41E9-90AB-B6617F0976C6}" type="slidenum">
              <a:rPr kumimoji="0" lang="es-E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69391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DE28D0-7434-47E0-AC6F-8EA90819A1F7}" type="slidenum">
              <a:rPr kumimoji="0" lang="es-E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2219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A5E4EC-7787-4FA8-A3E8-4CC9378FC9F5}" type="slidenum">
              <a:rPr kumimoji="0" lang="es-E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28657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8B1E2B-2C87-455E-BA7D-D02314D4917A}" type="slidenum">
              <a:rPr kumimoji="0" lang="es-E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29485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706C5A-108F-4DE4-903F-C48215D02F42}" type="slidenum">
              <a:rPr kumimoji="0" lang="es-E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88649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E76818-38B9-4BBF-A4F3-DC217D5528C1}" type="slidenum">
              <a:rPr kumimoji="0" lang="es-E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19906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9CA6B1-413D-43B7-9AA0-CC5FBADB5223}" type="slidenum">
              <a:rPr kumimoji="0" lang="es-E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88081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609600"/>
            <a:ext cx="6096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88349C-C24D-4E8D-8B73-AF4F6FE39B6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759003"/>
      </p:ext>
    </p:extLst>
  </p:cSld>
  <p:clrMapOvr>
    <a:masterClrMapping/>
  </p:clrMapOvr>
  <p:transition>
    <p:plus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1BD59A-CB5C-47F0-AF02-4C84B33EE76D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08664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original_christmas_b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34925" y="476250"/>
            <a:ext cx="22098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3"/>
          <p:cNvSpPr>
            <a:spLocks noChangeShapeType="1"/>
          </p:cNvSpPr>
          <p:nvPr/>
        </p:nvSpPr>
        <p:spPr bwMode="gray">
          <a:xfrm>
            <a:off x="468313" y="2205038"/>
            <a:ext cx="8675687" cy="0"/>
          </a:xfrm>
          <a:prstGeom prst="line">
            <a:avLst/>
          </a:prstGeom>
          <a:noFill/>
          <a:ln w="12700" cap="sq">
            <a:solidFill>
              <a:schemeClr val="bg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gray">
          <a:xfrm>
            <a:off x="1979613" y="908050"/>
            <a:ext cx="0" cy="1800225"/>
          </a:xfrm>
          <a:prstGeom prst="line">
            <a:avLst/>
          </a:prstGeom>
          <a:noFill/>
          <a:ln w="12700" cap="sq">
            <a:solidFill>
              <a:schemeClr val="tx2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1936750" y="836613"/>
            <a:ext cx="92075" cy="92075"/>
          </a:xfrm>
          <a:prstGeom prst="ellipse">
            <a:avLst/>
          </a:prstGeom>
          <a:solidFill>
            <a:schemeClr val="tx2"/>
          </a:solidFill>
          <a:ln w="12700" cap="sq">
            <a:noFill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395288" y="2163763"/>
            <a:ext cx="92075" cy="92075"/>
          </a:xfrm>
          <a:prstGeom prst="ellipse">
            <a:avLst/>
          </a:prstGeom>
          <a:solidFill>
            <a:schemeClr val="tx2"/>
          </a:solidFill>
          <a:ln w="12700" cap="sq">
            <a:noFill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9" name="Picture 13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130300"/>
            <a:ext cx="5727700" cy="572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2057400" y="762000"/>
            <a:ext cx="6858000" cy="1470025"/>
          </a:xfrm>
        </p:spPr>
        <p:txBody>
          <a:bodyPr/>
          <a:lstStyle>
            <a:lvl1pPr>
              <a:defRPr sz="4400">
                <a:latin typeface="Verdana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9880" name="Rectangle 8"/>
          <p:cNvSpPr>
            <a:spLocks noGrp="1" noChangeArrowheads="1"/>
          </p:cNvSpPr>
          <p:nvPr>
            <p:ph type="subTitle" sz="quarter" idx="1"/>
          </p:nvPr>
        </p:nvSpPr>
        <p:spPr bwMode="white">
          <a:xfrm>
            <a:off x="1371600" y="5943600"/>
            <a:ext cx="6400800" cy="457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00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477000"/>
            <a:ext cx="2133600" cy="244475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77000"/>
            <a:ext cx="2895600" cy="244475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77000"/>
            <a:ext cx="2133600" cy="24447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DBF53B-7AD0-4B91-A3C4-AF149C0B9562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569631"/>
      </p:ext>
    </p:extLst>
  </p:cSld>
  <p:clrMapOvr>
    <a:masterClrMapping/>
  </p:clrMapOvr>
  <p:transition>
    <p:plus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Company Logo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758460-B239-449E-9659-71CDC9EF612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78026"/>
      </p:ext>
    </p:extLst>
  </p:cSld>
  <p:clrMapOvr>
    <a:masterClrMapping/>
  </p:clrMapOvr>
  <p:transition>
    <p:plus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Company Logo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83D284-1CC7-428C-9778-992DFCFFEC95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933919"/>
      </p:ext>
    </p:extLst>
  </p:cSld>
  <p:clrMapOvr>
    <a:masterClrMapping/>
  </p:clrMapOvr>
  <p:transition>
    <p:plus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Company Logo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B814D6-DC13-4FF8-A433-2FE66BEAF78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162112"/>
      </p:ext>
    </p:extLst>
  </p:cSld>
  <p:clrMapOvr>
    <a:masterClrMapping/>
  </p:clrMapOvr>
  <p:transition>
    <p:plus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Company Logo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DC1267-A126-4A11-BCC5-8F420475088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966418"/>
      </p:ext>
    </p:extLst>
  </p:cSld>
  <p:clrMapOvr>
    <a:masterClrMapping/>
  </p:clrMapOvr>
  <p:transition>
    <p:plus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Company Logo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597E4C-61D6-47BD-80BE-489127D7C9C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685183"/>
      </p:ext>
    </p:extLst>
  </p:cSld>
  <p:clrMapOvr>
    <a:masterClrMapping/>
  </p:clrMapOvr>
  <p:transition>
    <p:plus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Company Logo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BC1271-EE09-4039-B8D4-015F918353A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90567"/>
      </p:ext>
    </p:extLst>
  </p:cSld>
  <p:clrMapOvr>
    <a:masterClrMapping/>
  </p:clrMapOvr>
  <p:transition>
    <p:plus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Company Logo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F4325B-7EE8-4738-AF8A-65C7A105025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457674"/>
      </p:ext>
    </p:extLst>
  </p:cSld>
  <p:clrMapOvr>
    <a:masterClrMapping/>
  </p:clrMapOvr>
  <p:transition>
    <p:plus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Company Logo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DD2719-39CF-4B14-B6FE-ADE3AF30F84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778735"/>
      </p:ext>
    </p:extLst>
  </p:cSld>
  <p:clrMapOvr>
    <a:masterClrMapping/>
  </p:clrMapOvr>
  <p:transition>
    <p:plus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Company Logo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B7AAC6-88F4-453C-8DAA-C2C9CF86E32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117631"/>
      </p:ext>
    </p:extLst>
  </p:cSld>
  <p:clrMapOvr>
    <a:masterClrMapping/>
  </p:clrMapOvr>
  <p:transition>
    <p:plus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8B35E2-8B72-4725-983F-0FB23A786990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95295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6248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6248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Company Logo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E380C6-3E18-4C76-92D3-56BF528B0EFA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443204"/>
      </p:ext>
    </p:extLst>
  </p:cSld>
  <p:clrMapOvr>
    <a:masterClrMapping/>
  </p:clrMapOvr>
  <p:transition>
    <p:plus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609600"/>
            <a:ext cx="6096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F26C81-F717-4335-B823-9899F5F68C9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054113"/>
      </p:ext>
    </p:extLst>
  </p:cSld>
  <p:clrMapOvr>
    <a:masterClrMapping/>
  </p:clrMapOvr>
  <p:transition>
    <p:plus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150938" y="214313"/>
            <a:ext cx="7804150" cy="591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01D094-5734-4C5B-B6CD-2981DDE97A0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821044"/>
      </p:ext>
    </p:extLst>
  </p:cSld>
  <p:clrMapOvr>
    <a:masterClrMapping/>
  </p:clrMapOvr>
  <p:transition>
    <p:plus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3AA3D0-B391-4D45-85D4-79B56036B8EB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93C838-8B26-4071-BF0A-E7A371CAE0D5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51993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37567-E7B8-48D2-BC82-F716B6DCBB4A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1F0B1F-8A85-4246-A540-F022E4DEFA34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63270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CF3CA-1D93-4892-8F6E-B997B7441331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37B5B6-7EBE-4E7E-8558-B488F3BAC07C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1336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BA4C9-7CC8-43D1-AB2D-B40BE9FDF4DE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B2249-7EA4-45E2-931A-EFF9DC32236F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93519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2DD46-078A-4F93-9C2E-B309D776C998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7C9A54-A249-4C6C-8D46-693E4B6FC6B8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30088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A1DEE9-2182-47CB-945F-EC3EBC8CFC4A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7FD639-726C-4F3C-9F73-A55A4C52FC4B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71898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4DE41D-9D9F-479D-A9E4-A688D0107E43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B29371-D0BB-46BF-A398-DC2425839D6A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095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EED070-A629-4002-A00A-FFF318BB940E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24865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0FD2C-A8DF-4133-A528-F9003C28076C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04E1E-A6C4-435A-BC1A-5D71C992D7D9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47327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BE669E-303F-46D7-A29A-56AA63414DFA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C45FE-426F-4D88-9624-1E787104A83C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93181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BFF243-A2D5-464E-9924-AC09A0AB3814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88AB4E-6737-4B65-9806-B6070EB2ED1B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9201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2BB2F6-69A9-455B-8C3D-AB1437F84EE0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33CEFB-3B71-46CF-87ED-25D0AE795AC6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54065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3AA3D0-B391-4D45-85D4-79B56036B8EB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93C838-8B26-4071-BF0A-E7A371CAE0D5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04730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37567-E7B8-48D2-BC82-F716B6DCBB4A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1F0B1F-8A85-4246-A540-F022E4DEFA34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12501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CF3CA-1D93-4892-8F6E-B997B7441331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37B5B6-7EBE-4E7E-8558-B488F3BAC07C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95435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BA4C9-7CC8-43D1-AB2D-B40BE9FDF4DE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B2249-7EA4-45E2-931A-EFF9DC32236F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15556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2DD46-078A-4F93-9C2E-B309D776C998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7C9A54-A249-4C6C-8D46-693E4B6FC6B8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07532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A1DEE9-2182-47CB-945F-EC3EBC8CFC4A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7FD639-726C-4F3C-9F73-A55A4C52FC4B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1233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AE9D56-5E89-4BB2-A9D1-1981EA827754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14226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4DE41D-9D9F-479D-A9E4-A688D0107E43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B29371-D0BB-46BF-A398-DC2425839D6A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08655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0FD2C-A8DF-4133-A528-F9003C28076C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04E1E-A6C4-435A-BC1A-5D71C992D7D9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8790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BE669E-303F-46D7-A29A-56AA63414DFA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C45FE-426F-4D88-9624-1E787104A83C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14534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BFF243-A2D5-464E-9924-AC09A0AB3814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88AB4E-6737-4B65-9806-B6070EB2ED1B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75096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2BB2F6-69A9-455B-8C3D-AB1437F84EE0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33CEFB-3B71-46CF-87ED-25D0AE795AC6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1809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CBE055-2189-4F2E-9592-668F51A17252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512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5508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85521C-9951-47B5-8D44-20B75C5EB4AE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4924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449E77-26B3-437F-9E40-67DAE25A78AF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7964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F6C74C-243A-435C-B376-3530615CDFB2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5038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F9B641-0D52-434C-82C1-8350BA5C5E11}" type="slidenum">
              <a:rPr kumimoji="0" lang="en-US" alt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02543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8059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0061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5880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9875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3244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38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703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4437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4676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0918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4896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4534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2619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0776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6302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226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585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330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6416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0629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4294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5810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5718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023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8149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2164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0375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570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8681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5232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5230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9954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080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3458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5668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4817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4428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2043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7521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68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3526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0311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7046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5421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0693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80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6567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4203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8720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091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43073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3497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29529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1371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8366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0484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7553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2706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7737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49995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42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05239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96858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77474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3171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25344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8656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90527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0716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687664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25033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763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97467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70576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04566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8876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91377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13241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34495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33966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54129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26371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401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4.xml"/><Relationship Id="rId16" Type="http://schemas.openxmlformats.org/officeDocument/2006/relationships/image" Target="../media/image3.gif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37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4" Type="http://schemas.openxmlformats.org/officeDocument/2006/relationships/slideLayout" Target="../slideLayouts/slideLayout14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51.xml"/><Relationship Id="rId16" Type="http://schemas.openxmlformats.org/officeDocument/2006/relationships/image" Target="../media/image3.gif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9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02100-3795-4BEF-BE9C-06181126E3A6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906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35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B8C926-ADCC-4FC4-B0C5-D9FC0A587C9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248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blipFill dpi="0" rotWithShape="0">
          <a:blip r:embed="rId1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9" name="Rectangle 11"/>
          <p:cNvSpPr>
            <a:spLocks noChangeArrowheads="1"/>
          </p:cNvSpPr>
          <p:nvPr/>
        </p:nvSpPr>
        <p:spPr bwMode="auto">
          <a:xfrm>
            <a:off x="0" y="0"/>
            <a:ext cx="9144000" cy="8636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1027" name="Picture 2" descr="original_christmas_b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2700" y="12700"/>
            <a:ext cx="1058863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Rectangle 3"/>
          <p:cNvSpPr>
            <a:spLocks noChangeArrowheads="1"/>
          </p:cNvSpPr>
          <p:nvPr/>
        </p:nvSpPr>
        <p:spPr bwMode="auto">
          <a:xfrm>
            <a:off x="0" y="865188"/>
            <a:ext cx="9144000" cy="74612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tx2"/>
              </a:gs>
            </a:gsLst>
            <a:lin ang="0" scaled="1"/>
          </a:gra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title"/>
          </p:nvPr>
        </p:nvSpPr>
        <p:spPr bwMode="white">
          <a:xfrm>
            <a:off x="914400" y="152400"/>
            <a:ext cx="76962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0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537325"/>
            <a:ext cx="2362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>
                <a:solidFill>
                  <a:schemeClr val="bg2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7885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537325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chemeClr val="bg2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Company Logo</a:t>
            </a:r>
          </a:p>
        </p:txBody>
      </p:sp>
      <p:sp>
        <p:nvSpPr>
          <p:cNvPr id="78856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343400" y="6537325"/>
            <a:ext cx="533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546187-5AC7-48D0-8052-1BE72C63CD0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442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</p:sldLayoutIdLst>
  <p:transition>
    <p:plus/>
  </p:transition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" panose="05000000000000000000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Font typeface="Arial" panose="020B0604020202020204" pitchFamily="34" charset="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7CC655-2FB7-4E1E-A820-0E1FF8BF0B34}" type="slidenum">
              <a:rPr kumimoji="0" lang="es-E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748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blipFill dpi="0" rotWithShape="0">
          <a:blip r:embed="rId1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9" name="Rectangle 11"/>
          <p:cNvSpPr>
            <a:spLocks noChangeArrowheads="1"/>
          </p:cNvSpPr>
          <p:nvPr/>
        </p:nvSpPr>
        <p:spPr bwMode="auto">
          <a:xfrm>
            <a:off x="0" y="0"/>
            <a:ext cx="9144000" cy="8636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1027" name="Picture 2" descr="original_christmas_b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2700" y="12700"/>
            <a:ext cx="1058863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Rectangle 3"/>
          <p:cNvSpPr>
            <a:spLocks noChangeArrowheads="1"/>
          </p:cNvSpPr>
          <p:nvPr/>
        </p:nvSpPr>
        <p:spPr bwMode="auto">
          <a:xfrm>
            <a:off x="0" y="865188"/>
            <a:ext cx="9144000" cy="74612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tx2"/>
              </a:gs>
            </a:gsLst>
            <a:lin ang="0" scaled="1"/>
          </a:gra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title"/>
          </p:nvPr>
        </p:nvSpPr>
        <p:spPr bwMode="white">
          <a:xfrm>
            <a:off x="914400" y="152400"/>
            <a:ext cx="76962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0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537325"/>
            <a:ext cx="2362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>
                <a:solidFill>
                  <a:schemeClr val="bg2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7885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537325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chemeClr val="bg2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Company Logo</a:t>
            </a:r>
          </a:p>
        </p:txBody>
      </p:sp>
      <p:sp>
        <p:nvSpPr>
          <p:cNvPr id="78856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343400" y="6537325"/>
            <a:ext cx="533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546187-5AC7-48D0-8052-1BE72C63CD0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259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859" r:id="rId13"/>
  </p:sldLayoutIdLst>
  <p:transition>
    <p:plus/>
  </p:transition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 i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" panose="05000000000000000000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Font typeface="Arial" panose="020B0604020202020204" pitchFamily="34" charset="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14C146-9F23-4778-8E63-4A77C5D0D032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F6CF9-F7B3-40EC-820B-D93E8F134B0B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721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14C146-9F23-4778-8E63-4A77C5D0D032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F6CF9-F7B3-40EC-820B-D93E8F134B0B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588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2203AC-AC82-41D6-8F1F-EF6988406B9D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827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F21DE-91B0-4F59-9729-201E871358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36252-790F-4530-A661-160F6EA78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219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632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571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155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133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856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B4396-2524-4915-8161-BE148495BC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B8E4-4E71-4E33-BBB7-C4C2F784D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462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6.xml"/><Relationship Id="rId4" Type="http://schemas.openxmlformats.org/officeDocument/2006/relationships/image" Target="../media/image4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0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9.xml"/><Relationship Id="rId6" Type="http://schemas.openxmlformats.org/officeDocument/2006/relationships/slide" Target="slide1.xml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0.xml"/><Relationship Id="rId4" Type="http://schemas.openxmlformats.org/officeDocument/2006/relationships/image" Target="../media/image44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7.xml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49.jp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7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35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8.jpe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20.png"/><Relationship Id="rId18" Type="http://schemas.openxmlformats.org/officeDocument/2006/relationships/slide" Target="slide16.xml"/><Relationship Id="rId3" Type="http://schemas.openxmlformats.org/officeDocument/2006/relationships/image" Target="../media/image14.png"/><Relationship Id="rId21" Type="http://schemas.openxmlformats.org/officeDocument/2006/relationships/image" Target="../media/image25.gif"/><Relationship Id="rId7" Type="http://schemas.openxmlformats.org/officeDocument/2006/relationships/image" Target="../media/image17.gif"/><Relationship Id="rId12" Type="http://schemas.openxmlformats.org/officeDocument/2006/relationships/slide" Target="slide7.xml"/><Relationship Id="rId17" Type="http://schemas.openxmlformats.org/officeDocument/2006/relationships/image" Target="../media/image22.png"/><Relationship Id="rId25" Type="http://schemas.openxmlformats.org/officeDocument/2006/relationships/image" Target="../media/image29.gif"/><Relationship Id="rId2" Type="http://schemas.openxmlformats.org/officeDocument/2006/relationships/image" Target="../media/image13.jpeg"/><Relationship Id="rId16" Type="http://schemas.openxmlformats.org/officeDocument/2006/relationships/slide" Target="slide9.xml"/><Relationship Id="rId20" Type="http://schemas.openxmlformats.org/officeDocument/2006/relationships/image" Target="../media/image24.gif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24" Type="http://schemas.openxmlformats.org/officeDocument/2006/relationships/image" Target="../media/image28.gif"/><Relationship Id="rId5" Type="http://schemas.microsoft.com/office/2007/relationships/hdphoto" Target="../media/hdphoto2.wdp"/><Relationship Id="rId15" Type="http://schemas.openxmlformats.org/officeDocument/2006/relationships/image" Target="../media/image21.png"/><Relationship Id="rId23" Type="http://schemas.openxmlformats.org/officeDocument/2006/relationships/image" Target="../media/image27.gif"/><Relationship Id="rId10" Type="http://schemas.openxmlformats.org/officeDocument/2006/relationships/slide" Target="slide6.xml"/><Relationship Id="rId19" Type="http://schemas.openxmlformats.org/officeDocument/2006/relationships/image" Target="../media/image23.gif"/><Relationship Id="rId4" Type="http://schemas.openxmlformats.org/officeDocument/2006/relationships/image" Target="../media/image15.png"/><Relationship Id="rId9" Type="http://schemas.openxmlformats.org/officeDocument/2006/relationships/image" Target="../media/image18.png"/><Relationship Id="rId14" Type="http://schemas.openxmlformats.org/officeDocument/2006/relationships/slide" Target="slide8.xml"/><Relationship Id="rId22" Type="http://schemas.openxmlformats.org/officeDocument/2006/relationships/image" Target="../media/image2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" Target="slide4.xml"/><Relationship Id="rId7" Type="http://schemas.openxmlformats.org/officeDocument/2006/relationships/image" Target="../media/image3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1.jpeg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" Target="slide4.xml"/><Relationship Id="rId7" Type="http://schemas.openxmlformats.org/officeDocument/2006/relationships/image" Target="../media/image3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31.jpeg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" Target="slide4.xml"/><Relationship Id="rId7" Type="http://schemas.openxmlformats.org/officeDocument/2006/relationships/image" Target="../media/image3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1.jpeg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" Target="slide4.xml"/><Relationship Id="rId7" Type="http://schemas.openxmlformats.org/officeDocument/2006/relationships/image" Target="../media/image3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31.jpeg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" Target="slide4.xml"/><Relationship Id="rId7" Type="http://schemas.openxmlformats.org/officeDocument/2006/relationships/image" Target="../media/image3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31.jpeg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1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5131" name="Picture 13" descr="NEN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0" name="AutoShape 14"/>
            <p:cNvSpPr>
              <a:spLocks noChangeArrowheads="1"/>
            </p:cNvSpPr>
            <p:nvPr/>
          </p:nvSpPr>
          <p:spPr bwMode="auto">
            <a:xfrm>
              <a:off x="552" y="312"/>
              <a:ext cx="4992" cy="3696"/>
            </a:xfrm>
            <a:prstGeom prst="roundRect">
              <a:avLst>
                <a:gd name="adj" fmla="val 4139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51" name="Text Box 19"/>
          <p:cNvSpPr txBox="1">
            <a:spLocks noChangeArrowheads="1"/>
          </p:cNvSpPr>
          <p:nvPr/>
        </p:nvSpPr>
        <p:spPr bwMode="auto">
          <a:xfrm>
            <a:off x="1562099" y="1470818"/>
            <a:ext cx="65532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TRÂN TRỌNG KÍNH CHÀO QUÝ THẦY CÔ VỀ DỰ GIỜ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LỚP 6A</a:t>
            </a:r>
          </a:p>
        </p:txBody>
      </p:sp>
      <p:grpSp>
        <p:nvGrpSpPr>
          <p:cNvPr id="5124" name="Group 22"/>
          <p:cNvGrpSpPr>
            <a:grpSpLocks/>
          </p:cNvGrpSpPr>
          <p:nvPr/>
        </p:nvGrpSpPr>
        <p:grpSpPr bwMode="auto">
          <a:xfrm>
            <a:off x="1828800" y="495300"/>
            <a:ext cx="6019800" cy="788988"/>
            <a:chOff x="1152" y="384"/>
            <a:chExt cx="3456" cy="448"/>
          </a:xfrm>
        </p:grpSpPr>
        <p:sp>
          <p:nvSpPr>
            <p:cNvPr id="2057" name="Text Box 17"/>
            <p:cNvSpPr txBox="1">
              <a:spLocks noChangeArrowheads="1"/>
            </p:cNvSpPr>
            <p:nvPr/>
          </p:nvSpPr>
          <p:spPr bwMode="auto">
            <a:xfrm>
              <a:off x="1152" y="384"/>
              <a:ext cx="3456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PHÒNG GIÁO DỤC VÀ ĐÀO TẠO HUYỆN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TRƯỜNG THCS</a:t>
              </a:r>
            </a:p>
          </p:txBody>
        </p:sp>
        <p:sp>
          <p:nvSpPr>
            <p:cNvPr id="2058" name="Line 20"/>
            <p:cNvSpPr>
              <a:spLocks noChangeShapeType="1"/>
            </p:cNvSpPr>
            <p:nvPr/>
          </p:nvSpPr>
          <p:spPr bwMode="auto">
            <a:xfrm>
              <a:off x="2256" y="832"/>
              <a:ext cx="1296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2100791" y="3376226"/>
            <a:ext cx="60145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/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1853381" y="3478268"/>
            <a:ext cx="6286501" cy="2308324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altLang="en-US" sz="2400" b="1" i="0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altLang="en-US" sz="2400" b="1" i="0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      </a:t>
            </a:r>
            <a:r>
              <a:rPr kumimoji="0" lang="en-US" altLang="en-US" sz="2400" b="1" i="0" u="none" strike="noStrike" kern="1200" cap="none" spc="0" normalizeH="0" baseline="0" noProof="0" dirty="0" err="1">
                <a:ln/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</a:t>
            </a:r>
            <a:r>
              <a:rPr kumimoji="0" lang="en-US" altLang="en-US" sz="2400" b="1" i="0" u="none" strike="noStrike" kern="1200" cap="none" spc="0" normalizeH="0" baseline="0" noProof="0" dirty="0">
                <a:ln/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…./ </a:t>
            </a:r>
            <a:r>
              <a:rPr kumimoji="0" lang="en-US" altLang="en-US" sz="2400" b="1" i="0" u="none" strike="noStrike" kern="1200" cap="none" spc="0" normalizeH="0" baseline="0" noProof="0" dirty="0" err="1">
                <a:ln/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altLang="en-US" sz="2400" b="1" i="0" u="none" strike="noStrike" kern="1200" cap="none" spc="0" normalizeH="0" baseline="0" noProof="0" dirty="0">
                <a:ln/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 (KNTTVCS)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altLang="en-US" sz="2400" b="1" i="0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en-US" sz="2400" b="1" i="0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altLang="en-US" sz="2400" b="1" i="0" u="none" strike="noStrike" kern="1200" cap="none" spc="0" normalizeH="0" baseline="0" noProof="0" dirty="0">
              <a:ln/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E- mail: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altLang="en-US" sz="2400" b="1" i="0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altLang="en-US" sz="2400" b="1" i="0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2400" b="1" i="0" u="none" strike="noStrike" kern="1200" cap="none" spc="0" normalizeH="0" baseline="0" noProof="0" dirty="0">
              <a:ln/>
              <a:solidFill>
                <a:srgbClr val="EEECE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26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4804"/>
            <a:ext cx="8726214" cy="65155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77296" y="2152247"/>
            <a:ext cx="837751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6: TRÁI ĐẤT TRONG HỆ MẶT TRỜI</a:t>
            </a:r>
            <a:endParaRPr lang="en-US" sz="4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447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103187" y="165418"/>
            <a:ext cx="889947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</a:t>
            </a:r>
            <a:r>
              <a:rPr kumimoji="0" lang="vi-VN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MỤC TIÊU BÀI HỌC                                   </a:t>
            </a:r>
          </a:p>
        </p:txBody>
      </p:sp>
      <p:sp>
        <p:nvSpPr>
          <p:cNvPr id="557" name="Rectangle 556"/>
          <p:cNvSpPr/>
          <p:nvPr/>
        </p:nvSpPr>
        <p:spPr>
          <a:xfrm>
            <a:off x="103187" y="88167"/>
            <a:ext cx="8888413" cy="6647597"/>
          </a:xfrm>
          <a:prstGeom prst="rect">
            <a:avLst/>
          </a:prstGeom>
          <a:noFill/>
          <a:ln w="50800" cmpd="thinThick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entagon 6"/>
          <p:cNvSpPr/>
          <p:nvPr/>
        </p:nvSpPr>
        <p:spPr>
          <a:xfrm>
            <a:off x="242093" y="2634776"/>
            <a:ext cx="8673307" cy="2185417"/>
          </a:xfrm>
          <a:prstGeom prst="homePlate">
            <a:avLst/>
          </a:prstGeom>
          <a:solidFill>
            <a:srgbClr val="FFFF99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kĩ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tế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solidFill>
                <a:srgbClr val="0000CC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228600" y="5012215"/>
            <a:ext cx="8774061" cy="1325564"/>
          </a:xfrm>
          <a:prstGeom prst="homePlate">
            <a:avLst/>
          </a:prstGeom>
          <a:solidFill>
            <a:srgbClr val="FFFF99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868" y="60521"/>
            <a:ext cx="778754" cy="1237126"/>
          </a:xfrm>
          <a:prstGeom prst="rect">
            <a:avLst/>
          </a:prstGeom>
        </p:spPr>
      </p:pic>
      <p:sp>
        <p:nvSpPr>
          <p:cNvPr id="10" name="Pentagon 9"/>
          <p:cNvSpPr/>
          <p:nvPr/>
        </p:nvSpPr>
        <p:spPr>
          <a:xfrm>
            <a:off x="228600" y="914400"/>
            <a:ext cx="8686800" cy="1528354"/>
          </a:xfrm>
          <a:prstGeom prst="homePlate">
            <a:avLst/>
          </a:prstGeom>
          <a:solidFill>
            <a:srgbClr val="FFFF99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1951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66897" y="72189"/>
            <a:ext cx="70004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TRÁI ĐẤT TRONG HỆ MẶT TRỜI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1245" y="482879"/>
            <a:ext cx="2440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Trời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39343" y="4924697"/>
            <a:ext cx="502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12" y="944544"/>
            <a:ext cx="4137931" cy="2765307"/>
          </a:xfrm>
          <a:prstGeom prst="rect">
            <a:avLst/>
          </a:prstGeom>
        </p:spPr>
      </p:pic>
      <p:pic>
        <p:nvPicPr>
          <p:cNvPr id="14" name="Picture 26" descr="2"/>
          <p:cNvPicPr>
            <a:picLocks noChangeAspect="1" noChangeArrowheads="1"/>
          </p:cNvPicPr>
          <p:nvPr/>
        </p:nvPicPr>
        <p:blipFill>
          <a:blip r:embed="rId5">
            <a:lum bright="52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812" y="3853543"/>
            <a:ext cx="4137931" cy="3004457"/>
          </a:xfrm>
          <a:prstGeom prst="rect">
            <a:avLst/>
          </a:prstGeom>
          <a:noFill/>
        </p:spPr>
      </p:pic>
      <p:pic>
        <p:nvPicPr>
          <p:cNvPr id="15" name="Picture 5" descr="galaxy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343" y="3853542"/>
            <a:ext cx="4495800" cy="3004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loud Callout 19"/>
          <p:cNvSpPr/>
          <p:nvPr/>
        </p:nvSpPr>
        <p:spPr>
          <a:xfrm>
            <a:off x="4208758" y="394047"/>
            <a:ext cx="5215943" cy="3302358"/>
          </a:xfrm>
          <a:prstGeom prst="cloudCallout">
            <a:avLst>
              <a:gd name="adj1" fmla="val -39225"/>
              <a:gd name="adj2" fmla="val 44812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915988" y="1193232"/>
            <a:ext cx="422801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vốn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Trụ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735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2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66897" y="72189"/>
            <a:ext cx="70004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6: TRÁI ĐẤT TRONG HỆ MẶT TRỜI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1245" y="482879"/>
            <a:ext cx="2440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39343" y="4924697"/>
            <a:ext cx="502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1244" y="1355234"/>
            <a:ext cx="83494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Vũ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trụ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khoảng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gian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vô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tận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chứa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tập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hợp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nhiều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thể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như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sao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hành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vệ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…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chứa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Mặt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hành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gọi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Dải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altLang="vi-VN" sz="2400" dirty="0">
              <a:latin typeface="Times New Roman" panose="02020603050405020304" pitchFamily="18" charset="0"/>
              <a:cs typeface="Arial" panose="020B0604020202020204" pitchFamily="34" charset="0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138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2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4645" y="-60325"/>
            <a:ext cx="9642475" cy="6917690"/>
          </a:xfrm>
          <a:prstGeom prst="rect">
            <a:avLst/>
          </a:prstGeom>
        </p:spPr>
      </p:pic>
      <p:pic>
        <p:nvPicPr>
          <p:cNvPr id="4" name="Picture 4" descr="B8"/>
          <p:cNvPicPr>
            <a:picLocks noChangeAspect="1"/>
          </p:cNvPicPr>
          <p:nvPr/>
        </p:nvPicPr>
        <p:blipFill>
          <a:blip r:embed="rId3">
            <a:lum bright="-12000" contrast="8000"/>
          </a:blip>
          <a:srcRect/>
          <a:stretch>
            <a:fillRect/>
          </a:stretch>
        </p:blipFill>
        <p:spPr>
          <a:xfrm>
            <a:off x="-334645" y="62230"/>
            <a:ext cx="9641840" cy="67957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5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400" y="6096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6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15240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8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12192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9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1863" y="19526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10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50" y="18383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1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988" y="1592263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2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8382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3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1431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4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413" y="16859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5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200" y="3465513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16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540000">
            <a:off x="76200" y="100013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17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4663" y="439738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8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5600" y="8001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icture 19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00" y="12287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Picture 20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15240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21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12192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Picture 22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2325" y="20669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Picture 23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4263" y="35147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4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0125" y="12954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Picture 26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50" y="17621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Picture 27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150" y="21050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Picture 28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125" y="54197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Picture 29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9313" y="35052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Picture 30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5613" y="18383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Picture 31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7725" y="6191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Picture 32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0725" y="6096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Picture 33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7725" y="6858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Picture 34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15240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" name="Picture 35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4925" y="22955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Picture 36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7525" y="1754188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Picture 37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6663" y="27527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Picture 38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6325" y="19050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Picture 39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6925" y="23717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Picture 40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124777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Picture 41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26765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Picture 42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2525" y="57245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Picture 43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800" y="42005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" name="Picture 44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013" y="1319213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" name="Picture 45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9906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" name="Picture 46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2725" y="10668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" name="Picture 47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200" y="20669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" name="Picture 49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9563" y="58007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" name="Picture 50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62484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" name="Picture 51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9063" y="30575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" name="Picture 52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5325" y="28194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4" name="Picture 54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525" y="8382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" name="Picture 55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950" y="38957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" name="Picture 56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8613" y="29813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" name="Picture 57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0" y="3922713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8" name="Picture 58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0413" y="9144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9" name="Picture 59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781800" y="1219200"/>
            <a:ext cx="228600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0" name="Picture 60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800" y="10668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" name="Picture 61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2288" y="12192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2" name="Picture 62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00" y="57150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3" name="Picture 63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17526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" name="Picture 64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6925" y="44196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5" name="Picture 65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1463" y="38957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6" name="Picture 66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2050" y="2274888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7" name="Picture 67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8525" y="53435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8" name="Picture 68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9725" y="30575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" name="Picture 69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5525" y="38195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0" name="Picture 70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1013" y="57245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" name="Picture 71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6800" y="45053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2" name="Picture 72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2813" y="1624013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" name="Picture 73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8725" y="1049338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4" name="Picture 74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5200" y="14097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6" name="Picture 5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8400" y="7366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7" name="Picture 6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3800" y="16510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8" name="Picture 7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4800" y="13462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9" name="Picture 8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3400" y="13462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0" name="Picture 9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8863" y="20796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" name="Picture 10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9450" y="19653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3" name="Picture 12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00" y="9652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4" name="Picture 13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00" y="22701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5" name="Picture 14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8413" y="18129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6" name="Picture 15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3200" y="3592513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7" name="Picture 16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0" y="1141413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8" name="Picture 17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1663" y="566738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9" name="Picture 18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9271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0" name="Picture 19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0800" y="13557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1" name="Picture 20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800" y="16510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" name="Picture 21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0" y="13462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3" name="Picture 22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9325" y="21939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5" name="Picture 24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7125" y="14224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7" name="Picture 26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250" y="18891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8" name="Picture 27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150" y="22320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9" name="Picture 28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6125" y="45561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" name="Picture 29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6313" y="36322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Picture 30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2613" y="19653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Picture 31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4725" y="7461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Picture 32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7725" y="7366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Picture 33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4725" y="8128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Picture 34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5600" y="16510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" name="Picture 37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3663" y="28797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9" name="Picture 38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3325" y="20320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0" name="Picture 39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925" y="65373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1" name="Picture 40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50" y="137477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" name="Picture 41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600" y="28035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3" name="Picture 42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9525" y="58515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4" name="Picture 43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1800" y="43275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6" name="Picture 45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0400" y="11176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7" name="Picture 46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6525" y="11938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8" name="Picture 47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3200" y="21939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9" name="Picture 48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1600" y="36322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0" name="Picture 49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6963" y="46323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1" name="Picture 50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800" y="57658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" name="Picture 51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6063" y="28035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" name="Picture 52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2325" y="29464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4" name="Picture 53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188" y="2176463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5" name="Picture 54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0525" y="9652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6" name="Picture 55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950" y="40227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7" name="Picture 56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5613" y="53943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8" name="Picture 57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9000" y="4049713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9" name="Picture 58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7413" y="10414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0" name="Picture 59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540000" flipH="1">
            <a:off x="4699000" y="431800"/>
            <a:ext cx="228600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1" name="Picture 60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11938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2" name="Picture 61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9288" y="13462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" name="Picture 62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7800" y="41656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4" name="Picture 63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6800" y="18796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5" name="Picture 64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3925" y="45466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6" name="Picture 65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8463" y="40227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7" name="Picture 66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9050" y="2401888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8" name="Picture 67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3725" y="21177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9" name="Picture 68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125" y="50133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0" name="Picture 69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2525" y="39465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1" name="Picture 70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013" y="35655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2" name="Picture 71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3800" y="46323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" name="Picture 72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9813" y="1751013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4" name="Picture 73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2525" y="1176338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5" name="Picture 74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15367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7" name="Picture 74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3000" y="17907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8" name="Picture 74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19177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9" name="Picture 74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0200" y="20447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1" name="Picture 74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22987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2" name="Picture 74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1200" y="24257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5" name="Picture 74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2200" y="28067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8" name="Picture 74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3200" y="31877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9" name="Picture 74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0200" y="52197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0" name="Picture 74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540000">
            <a:off x="5867400" y="25273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1" name="Picture 74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4200" y="35687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2" name="Picture 74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1200" y="36957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" name="Picture 74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38227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" name="Picture 74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27908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5" name="Picture 74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7800" y="29178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6" name="Picture 74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3200" y="30448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8" name="Picture 74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540000">
            <a:off x="736600" y="23844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9" name="Picture 74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800" y="34258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0" name="Picture 74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5528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1" name="Picture 74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540000">
            <a:off x="1117600" y="27654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2" name="Picture 74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800" y="38068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3" name="Picture 74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39338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" name="Picture 74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8400" y="40608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5" name="Picture 74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200" y="41878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6" name="Picture 74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540000">
            <a:off x="1752600" y="34004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7" name="Picture 74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400" y="44418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8" name="Picture 74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6400" y="45688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0" name="Picture 16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1395413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1" name="Picture 16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" y="1522413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2" name="Picture 16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540000">
            <a:off x="711200" y="735013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3" name="Picture 16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1776413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5" name="Picture 16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000" y="2030413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6" name="Picture 16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2157413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42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5925" y="59785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49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5963" y="59277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Picture 67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4925" y="54705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Picture 70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7413" y="58515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" name="Picture 42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2925" y="61055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" name="Picture 50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6200" y="58928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4" name="Picture 56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2013" y="55213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6" name="Picture 42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6525" y="52927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" name="Picture 49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6563" y="52419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Picture 67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5525" y="47847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5" name="Picture 70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013" y="51657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6" name="Picture 42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3525" y="54197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0" name="Picture 50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6800" y="52070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" name="Picture 56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2613" y="48355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4" name="Picture 42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4725" y="59785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6" name="Picture 49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763" y="59277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7" name="Picture 67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725" y="54705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7" name="Picture 70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213" y="58515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9" name="Picture 42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1725" y="61055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" name="Picture 50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0" y="58928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7" name="Picture 56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13" y="55213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8" name="Picture 42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2325" y="50641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9" name="Picture 49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2363" y="50133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0" name="Picture 67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" y="45561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1" name="Picture 70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3" y="49371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2" name="Picture 42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325" y="51911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3" name="Picture 50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00" y="49784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" name="Picture 56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87" y="46069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5" name="Picture 42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3925" y="59785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6" name="Picture 49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3963" y="59277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7" name="Picture 67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2925" y="54705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8" name="Picture 70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413" y="58515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9" name="Picture 42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0925" y="61055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0" name="Picture 50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4200" y="58928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1" name="Picture 56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0013" y="55213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2" name="Picture 42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1725" y="52165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3" name="Picture 49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1763" y="51657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" name="Picture 67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0725" y="47085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" name="Picture 70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3213" y="50895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" name="Picture 42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8725" y="53435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" name="Picture 50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000" y="51308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" name="Picture 56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7813" y="47593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" name="Picture 42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800000">
            <a:off x="3692525" y="49117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0" name="Picture 49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800000">
            <a:off x="3992563" y="48609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1" name="Picture 67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800000">
            <a:off x="2041525" y="44037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2" name="Picture 70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800000">
            <a:off x="1624013" y="47847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3" name="Picture 42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800000">
            <a:off x="3819525" y="50387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4" name="Picture 50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800000">
            <a:off x="2082800" y="4826000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" name="Picture 56" descr="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800000">
            <a:off x="1598613" y="4454525"/>
            <a:ext cx="142875" cy="142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7" name="TextBox 216"/>
          <p:cNvSpPr txBox="1"/>
          <p:nvPr/>
        </p:nvSpPr>
        <p:spPr>
          <a:xfrm>
            <a:off x="1792287" y="131003"/>
            <a:ext cx="5599113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82226"/>
      </p:ext>
    </p:extLst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4963" y="-60325"/>
            <a:ext cx="9642476" cy="691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Oval 2"/>
          <p:cNvSpPr>
            <a:spLocks noChangeArrowheads="1"/>
          </p:cNvSpPr>
          <p:nvPr/>
        </p:nvSpPr>
        <p:spPr bwMode="auto">
          <a:xfrm>
            <a:off x="3124200" y="3048000"/>
            <a:ext cx="4267200" cy="1828800"/>
          </a:xfrm>
          <a:prstGeom prst="ellipse">
            <a:avLst/>
          </a:prstGeom>
          <a:noFill/>
          <a:ln w="3175">
            <a:solidFill>
              <a:srgbClr val="66FFCC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93539" name="Picture 3" descr="TraiDat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724400"/>
            <a:ext cx="342900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4" descr="SUN_MED_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3593">
            <a:off x="4279900" y="3606800"/>
            <a:ext cx="19240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Oval 5"/>
          <p:cNvSpPr>
            <a:spLocks noChangeArrowheads="1"/>
          </p:cNvSpPr>
          <p:nvPr/>
        </p:nvSpPr>
        <p:spPr bwMode="auto">
          <a:xfrm rot="346915">
            <a:off x="3657600" y="3275013"/>
            <a:ext cx="3279775" cy="1371600"/>
          </a:xfrm>
          <a:prstGeom prst="ellipse">
            <a:avLst/>
          </a:prstGeom>
          <a:noFill/>
          <a:ln w="3175">
            <a:solidFill>
              <a:srgbClr val="66FFCC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223" name="Oval 6"/>
          <p:cNvSpPr>
            <a:spLocks noChangeArrowheads="1"/>
          </p:cNvSpPr>
          <p:nvPr/>
        </p:nvSpPr>
        <p:spPr bwMode="auto">
          <a:xfrm rot="435584">
            <a:off x="827088" y="2019300"/>
            <a:ext cx="7554912" cy="3679825"/>
          </a:xfrm>
          <a:prstGeom prst="ellipse">
            <a:avLst/>
          </a:prstGeom>
          <a:noFill/>
          <a:ln w="3175">
            <a:solidFill>
              <a:srgbClr val="66FFCC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224" name="Oval 7"/>
          <p:cNvSpPr>
            <a:spLocks noChangeArrowheads="1"/>
          </p:cNvSpPr>
          <p:nvPr/>
        </p:nvSpPr>
        <p:spPr bwMode="auto">
          <a:xfrm rot="357735">
            <a:off x="409575" y="1585913"/>
            <a:ext cx="8391525" cy="4343400"/>
          </a:xfrm>
          <a:prstGeom prst="ellipse">
            <a:avLst/>
          </a:prstGeom>
          <a:noFill/>
          <a:ln w="3175">
            <a:solidFill>
              <a:srgbClr val="66FFCC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225" name="Oval 8"/>
          <p:cNvSpPr>
            <a:spLocks noChangeArrowheads="1"/>
          </p:cNvSpPr>
          <p:nvPr/>
        </p:nvSpPr>
        <p:spPr bwMode="auto">
          <a:xfrm rot="636797">
            <a:off x="68263" y="863600"/>
            <a:ext cx="9145587" cy="5727700"/>
          </a:xfrm>
          <a:prstGeom prst="ellipse">
            <a:avLst/>
          </a:prstGeom>
          <a:noFill/>
          <a:ln w="3175">
            <a:solidFill>
              <a:srgbClr val="66FFCC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226" name="Oval 10"/>
          <p:cNvSpPr>
            <a:spLocks noChangeArrowheads="1"/>
          </p:cNvSpPr>
          <p:nvPr/>
        </p:nvSpPr>
        <p:spPr bwMode="auto">
          <a:xfrm>
            <a:off x="1676400" y="2514600"/>
            <a:ext cx="6400800" cy="2895600"/>
          </a:xfrm>
          <a:prstGeom prst="ellipse">
            <a:avLst/>
          </a:prstGeom>
          <a:noFill/>
          <a:ln w="3175">
            <a:solidFill>
              <a:srgbClr val="66FFCC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227" name="Oval 11"/>
          <p:cNvSpPr>
            <a:spLocks noChangeArrowheads="1"/>
          </p:cNvSpPr>
          <p:nvPr/>
        </p:nvSpPr>
        <p:spPr bwMode="auto">
          <a:xfrm>
            <a:off x="2438400" y="2819400"/>
            <a:ext cx="5257800" cy="2362200"/>
          </a:xfrm>
          <a:prstGeom prst="ellipse">
            <a:avLst/>
          </a:prstGeom>
          <a:noFill/>
          <a:ln w="3175">
            <a:solidFill>
              <a:srgbClr val="66FFCC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228" name="Oval 12"/>
          <p:cNvSpPr>
            <a:spLocks noChangeArrowheads="1"/>
          </p:cNvSpPr>
          <p:nvPr/>
        </p:nvSpPr>
        <p:spPr bwMode="auto">
          <a:xfrm rot="389286">
            <a:off x="4146550" y="3533775"/>
            <a:ext cx="2266950" cy="915988"/>
          </a:xfrm>
          <a:prstGeom prst="ellipse">
            <a:avLst/>
          </a:prstGeom>
          <a:noFill/>
          <a:ln w="3175">
            <a:solidFill>
              <a:srgbClr val="66FFCC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93549" name="Picture 13" descr="Venus-jun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05200"/>
            <a:ext cx="4572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50" name="Picture 14" descr="Venus-jun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495800"/>
            <a:ext cx="4572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51" name="Picture 15" descr="Venus-jun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581400"/>
            <a:ext cx="3048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52" name="Picture 16" descr="Venus-jun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581400"/>
            <a:ext cx="3048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53" name="Picture 17" descr="Venus-jun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781175"/>
            <a:ext cx="3048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54" name="Picture 18" descr="Venus-jun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905000"/>
            <a:ext cx="3048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55" name="Picture 19" descr="Venus-jun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943600"/>
            <a:ext cx="3048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Left Arrow 20">
            <a:hlinkClick r:id="rId6" action="ppaction://hlinksldjump"/>
          </p:cNvPr>
          <p:cNvSpPr/>
          <p:nvPr/>
        </p:nvSpPr>
        <p:spPr>
          <a:xfrm>
            <a:off x="8458200" y="6553200"/>
            <a:ext cx="381000" cy="304800"/>
          </a:xfrm>
          <a:prstGeom prst="lef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37" name="Picture 5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096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8" name="Picture 6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240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9" name="Picture 8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2192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0" name="Picture 9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9526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1" name="Picture 10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18383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2" name="Picture 11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592263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3" name="Picture 12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382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4" name="Picture 13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431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5" name="Picture 1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6859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6" name="Picture 15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465513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7" name="Picture 16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40000">
            <a:off x="76200" y="100013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8" name="Picture 17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39738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9" name="Picture 18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8001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0" name="Picture 19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2287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1" name="Picture 20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5240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2" name="Picture 21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2192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3" name="Picture 22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325" y="20669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4" name="Picture 23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263" y="35147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5" name="Picture 2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5" y="12954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6" name="Picture 26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7621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7" name="Picture 27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1050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8" name="Picture 29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313" y="35052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9" name="Picture 30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613" y="18383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60" name="Picture 31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5" y="6191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61" name="Picture 32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725" y="6096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62" name="Picture 33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725" y="6858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63" name="Picture 3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5240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64" name="Picture 35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725" y="30575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65" name="Picture 36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525" y="1754188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66" name="Picture 37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663" y="27527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67" name="Picture 38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19050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68" name="Picture 39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5" y="31337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69" name="Picture 40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24777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0" name="Picture 41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6765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1" name="Picture 43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2005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2" name="Picture 4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013" y="1319213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3" name="Picture 45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9906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4" name="Picture 46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725" y="10668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5" name="Picture 47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0669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6" name="Picture 50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528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7" name="Picture 51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3" y="30575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8" name="Picture 52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28194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9" name="Picture 5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8382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80" name="Picture 55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0" y="38957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81" name="Picture 56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613" y="29813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82" name="Picture 57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922713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83" name="Picture 58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413" y="9144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84" name="Picture 59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81800" y="12192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85" name="Picture 60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10668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86" name="Picture 61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288" y="12192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87" name="Picture 62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1242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88" name="Picture 63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7526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89" name="Picture 65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463" y="38957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90" name="Picture 66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050" y="2274888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91" name="Picture 67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5" y="30575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92" name="Picture 68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30575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93" name="Picture 69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525" y="38195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94" name="Picture 70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013" y="34385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95" name="Picture 71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45053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96" name="Picture 72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813" y="1624013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97" name="Picture 73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1049338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98" name="Picture 7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00" y="14097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99" name="Picture 5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7366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00" name="Picture 6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6510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01" name="Picture 7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13462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02" name="Picture 8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400" y="13462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03" name="Picture 9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63" y="20796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04" name="Picture 10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450" y="19653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05" name="Picture 12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9652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06" name="Picture 13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22701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07" name="Picture 1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13" y="18129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08" name="Picture 15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3592513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09" name="Picture 16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1141413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0" name="Picture 17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663" y="566738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1" name="Picture 18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9271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2" name="Picture 19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0" y="13557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3" name="Picture 20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800" y="16510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4" name="Picture 21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0" y="13462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5" name="Picture 22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325" y="21939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6" name="Picture 2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25" y="14224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7" name="Picture 26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18891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" name="Picture 27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22320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" name="Picture 29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313" y="36322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" name="Picture 30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613" y="19653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1" name="Picture 31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725" y="7461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2" name="Picture 32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725" y="7366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3" name="Picture 33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725" y="8128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4" name="Picture 3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16510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5" name="Picture 37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28797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6" name="Picture 38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3325" y="20320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7" name="Picture 39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32607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8" name="Picture 40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37477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9" name="Picture 41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28035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30" name="Picture 43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800" y="43275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31" name="Picture 45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11176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32" name="Picture 46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525" y="11938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33" name="Picture 47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21939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34" name="Picture 48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00" y="36322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35" name="Picture 50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0" y="34798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36" name="Picture 51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063" y="31845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37" name="Picture 52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325" y="29464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38" name="Picture 53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8" y="2176463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39" name="Picture 5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525" y="9652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40" name="Picture 55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40227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41" name="Picture 56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613" y="31083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42" name="Picture 57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0" y="4049713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43" name="Picture 58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413" y="10414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44" name="Picture 59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40000" flipH="1">
            <a:off x="4699000" y="4318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45" name="Picture 60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1938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46" name="Picture 61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288" y="13462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47" name="Picture 62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800" y="32512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48" name="Picture 63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00" y="18796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49" name="Picture 6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925" y="45466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50" name="Picture 65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3" y="40227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51" name="Picture 66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050" y="2401888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52" name="Picture 67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525" y="31845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53" name="Picture 68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25" y="31845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54" name="Picture 69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525" y="39465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55" name="Picture 70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013" y="35655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56" name="Picture 71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800" y="46323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57" name="Picture 72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813" y="1751013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58" name="Picture 73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525" y="1176338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59" name="Picture 7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5367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60" name="Picture 7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0" y="17907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61" name="Picture 7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9177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62" name="Picture 7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200" y="20447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63" name="Picture 7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2987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64" name="Picture 7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00" y="24257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65" name="Picture 7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28067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66" name="Picture 7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31877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67" name="Picture 7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200" y="33147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68" name="Picture 7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40000">
            <a:off x="5867400" y="25273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69" name="Picture 7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200" y="35687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70" name="Picture 7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0" y="36957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71" name="Picture 7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7908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72" name="Picture 7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800" y="29178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73" name="Picture 7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0" y="30448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74" name="Picture 7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40000">
            <a:off x="736600" y="23844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75" name="Picture 7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34258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76" name="Picture 7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528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77" name="Picture 7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40000">
            <a:off x="1117600" y="27654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78" name="Picture 7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38068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79" name="Picture 7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41878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80" name="Picture 7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40000">
            <a:off x="1752600" y="34004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81" name="Picture 7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44418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82" name="Picture 7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400" y="45688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83" name="Picture 16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395413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84" name="Picture 16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1522413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85" name="Picture 16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40000">
            <a:off x="711200" y="735013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86" name="Picture 16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776413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87" name="Picture 16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0" y="2030413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88" name="Picture 16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157413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89" name="Picture 5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0" y="29972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90" name="Picture 10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050" y="42259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91" name="Picture 11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3852863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92" name="Picture 12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32258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93" name="Picture 13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45307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94" name="Picture 1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40735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95" name="Picture 15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800" y="5853113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96" name="Picture 16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40000">
            <a:off x="-711200" y="2360613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97" name="Picture 17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263" y="2827338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98" name="Picture 18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31877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99" name="Picture 19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400" y="36163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00" name="Picture 20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00" y="37846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01" name="Picture 22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25" y="44545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02" name="Picture 23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863" y="57753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03" name="Picture 2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725" y="36830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04" name="Picture 26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150" y="41497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05" name="Picture 27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44926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06" name="Picture 28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725" y="59785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07" name="Picture 29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913" y="58928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08" name="Picture 30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13" y="42259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09" name="Picture 31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325" y="30067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10" name="Picture 32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325" y="29972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11" name="Picture 33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325" y="30734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12" name="Picture 3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200" y="39116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13" name="Picture 35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325" y="53181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14" name="Picture 37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263" y="51403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15" name="Picture 38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925" y="42926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16" name="Picture 39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525" y="55213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17" name="Picture 40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363537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18" name="Picture 41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50641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19" name="Picture 42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25" y="58261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0" name="Picture 43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65881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" name="Picture 4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613" y="3579813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2" name="Picture 45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0" y="33782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3" name="Picture 46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325" y="33274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4" name="Picture 47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800" y="44545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5" name="Picture 49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63" y="59023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6" name="Picture 50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0" y="56134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7" name="Picture 51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54451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8" name="Picture 52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5" y="52070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9" name="Picture 5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25" y="32258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30" name="Picture 55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62833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31" name="Picture 56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53689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32" name="Picture 57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6310313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33" name="Picture 58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33020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34" name="Picture 61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888" y="36068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35" name="Picture 62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53848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36" name="Picture 6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525" y="68072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37" name="Picture 65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063" y="62833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38" name="Picture 66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650" y="4662488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39" name="Picture 67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25" y="54451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40" name="Picture 68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54451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41" name="Picture 69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25" y="62071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42" name="Picture 70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613" y="58261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43" name="Picture 71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68929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44" name="Picture 72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413" y="4011613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45" name="Picture 73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325" y="3309938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46" name="Picture 5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1242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47" name="Picture 9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463" y="44672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48" name="Picture 10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50" y="43529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49" name="Picture 12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528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50" name="Picture 13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46577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51" name="Picture 1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013" y="42005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52" name="Picture 15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980113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53" name="Picture 16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3402013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54" name="Picture 17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263" y="2954338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55" name="Picture 19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7433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56" name="Picture 22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45815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57" name="Picture 2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725" y="38100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58" name="Picture 26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42767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59" name="Picture 27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46196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60" name="Picture 28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725" y="61055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61" name="Picture 29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913" y="60198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62" name="Picture 30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13" y="43529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63" name="Picture 31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25" y="31337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64" name="Picture 32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25" y="31242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65" name="Picture 33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325" y="32004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66" name="Picture 3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0386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67" name="Picture 37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263" y="52673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68" name="Picture 38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925" y="44196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69" name="Picture 39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56483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70" name="Picture 40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376237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71" name="Picture 41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1911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72" name="Picture 42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59531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73" name="Picture 43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7151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74" name="Picture 45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5052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75" name="Picture 46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25" y="34544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76" name="Picture 47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5815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77" name="Picture 48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58928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78" name="Picture 49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163" y="60293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79" name="Picture 50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400" y="57404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80" name="Picture 51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663" y="55721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81" name="Picture 52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53340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82" name="Picture 53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4437063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83" name="Picture 5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33528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84" name="Picture 55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64103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85" name="Picture 56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13" y="54959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86" name="Picture 57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437313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87" name="Picture 58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013" y="34290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88" name="Picture 59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40000" flipH="1">
            <a:off x="3911600" y="26924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89" name="Picture 61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37338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90" name="Picture 62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55118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91" name="Picture 6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525" y="69342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92" name="Picture 65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063" y="64103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93" name="Picture 66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650" y="4789488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94" name="Picture 67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55721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95" name="Picture 68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55721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96" name="Picture 69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63341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97" name="Picture 70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613" y="59531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98" name="Picture 71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70199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99" name="Picture 72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3" y="4138613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00" name="Picture 73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25" y="3436938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01" name="Picture 7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0" y="46863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02" name="Picture 7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8133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03" name="Picture 7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800" y="50673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04" name="Picture 7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5753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05" name="Picture 7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9563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06" name="Picture 7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40000">
            <a:off x="5080000" y="47879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07" name="Picture 7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0" y="60833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08" name="Picture 7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800" y="62103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09" name="Picture 7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600" y="60833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10" name="Picture 7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0" y="50514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11" name="Picture 7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5200" y="51784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12" name="Picture 7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53054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13" name="Picture 7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40000">
            <a:off x="-50800" y="46450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14" name="Picture 7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56864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15" name="Picture 7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200" y="58134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16" name="Picture 7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40000">
            <a:off x="330200" y="50260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17" name="Picture 7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60674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18" name="Picture 7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63214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19" name="Picture 7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64484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0" name="Picture 7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4484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1" name="Picture 7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40000">
            <a:off x="965200" y="56610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2" name="Picture 7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68294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" name="Picture 74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6956425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" name="Picture 16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3656013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5" name="Picture 16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6600" y="3783013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6" name="Picture 16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40000">
            <a:off x="-76200" y="2995613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7" name="Picture 16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600" y="4037013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8" name="Picture 16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4418013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9" name="Picture 16" descr="STA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600" y="4545013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682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823 -0.0301 C 0.18403 -0.02014 0.23576 0.01759 0.23264 0.05416 C 0.22951 0.09051 0.17274 0.11134 0.10677 0.10231 C 0.04045 0.09236 -0.01059 0.05393 -0.00747 0.01759 C -0.00434 -0.01898 0.05174 -0.04028 0.11823 -0.0301 Z " pathEditMode="relative" rAng="288467930" ptsTypes="fffff">
                                      <p:cBhvr>
                                        <p:cTn id="6" dur="5000" spd="-100000" fill="hold"/>
                                        <p:tgtEl>
                                          <p:spTgt spid="1935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" y="66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17 0.05277 C 0.02083 0.10625 -0.06233 0.14027 -0.1599 0.12754 C -0.25851 0.11412 -0.3349 0.05764 -0.33039 0.0037 C -0.32622 -0.0507 -0.24202 -0.08426 -0.14566 -0.07084 C -0.04705 -0.05718 0.02916 -0.00278 0.02517 0.05277 Z " pathEditMode="relative" rAng="-2064038203" ptsTypes="fffff">
                                      <p:cBhvr>
                                        <p:cTn id="8" dur="6000" spd="-100000" fill="hold"/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00" y="-24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11111E-6 C 0.1283 -1.11111E-6 0.23333 -0.05995 0.23333 -0.13333 C 0.23333 -0.20694 0.1283 -0.26667 1.11022E-16 -0.26667 C -0.12882 -0.26667 -0.23333 -0.20694 -0.23333 -0.13333 C -0.23333 -0.05995 -0.12882 -1.11111E-6 1.11022E-16 -1.11111E-6 Z " pathEditMode="relative" rAng="0" ptsTypes="fffff">
                                      <p:cBhvr>
                                        <p:cTn id="10" dur="7000" fill="hold"/>
                                        <p:tgtEl>
                                          <p:spTgt spid="1935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3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pat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736 -0.10394 C -0.06736 -0.00973 0.06215 0.06759 0.22048 0.06782 C 0.37882 0.06759 0.50677 -0.00973 0.50659 -0.10394 C 0.50694 -0.19885 0.37882 -0.2757 0.22048 -0.2757 C 0.06198 -0.2757 -0.06736 -0.19885 -0.06736 -0.10394 Z " pathEditMode="relative" rAng="-2110783359" ptsTypes="fffff">
                                      <p:cBhvr>
                                        <p:cTn id="12" dur="8000" fill="hold"/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pat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219 -0.17569 C 0.53264 -0.17569 0.68802 -0.08148 0.68802 0.03519 C 0.68802 0.15116 0.53264 0.24653 0.34219 0.24653 C 0.15122 0.24653 -0.00365 0.15116 -0.00365 0.03519 C -0.00365 -0.08148 0.15122 -0.17569 0.34219 -0.17569 Z " pathEditMode="relative" rAng="0" ptsTypes="fffff">
                                      <p:cBhvr>
                                        <p:cTn id="14" dur="9000" spd="-1000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1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pat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531 0.00532 C 0.37066 0.04189 0.54375 0.19282 0.53003 0.34189 C 0.51649 0.49051 0.32135 0.58217 0.096 0.5456 C -0.13004 0.50879 -0.30243 0.35787 -0.28872 0.20902 C -0.27483 0.05995 -0.08073 -0.03148 0.14531 0.00532 Z " pathEditMode="relative" rAng="341425371" ptsTypes="fffff">
                                      <p:cBhvr>
                                        <p:cTn id="16" dur="11000" spd="-100000" fill="hold"/>
                                        <p:tgtEl>
                                          <p:spTgt spid="1935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270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pat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684 0.55733 C -0.51788 0.52404 -0.71111 0.35622 -0.69792 0.18308 C -0.68576 0.00994 -0.47066 -0.10333 -0.21979 -0.07143 C 0.03142 -0.03745 0.225 0.13107 0.21181 0.30375 C 0.19896 0.47619 -0.01545 0.59039 -0.25694 0.57051 C -0.25694 0.57074 -0.26684 0.55733 -0.26684 0.55756 Z " pathEditMode="relative" rAng="0" ptsTypes="ffffff">
                                      <p:cBhvr>
                                        <p:cTn id="18" dur="13000" spd="-100000" fill="hold"/>
                                        <p:tgtEl>
                                          <p:spTgt spid="1935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0" y="-314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pat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409 0.038003 C 0.351629 0.100653 0.595559 -0.033657 0.624899 -0.260887 C 0.654759 -0.487657 0.457709 -0.722747 0.185659 -0.785157 C -0.086211 -0.847337 -0.330141 -0.713267 -0.359481 -0.485567 C -0.387951 -0.259727 -0.192641 -0.023947 0.079409 0.038003 Z " pathEditMode="relative" rAng="581959688" ptsTypes="fffff">
                                      <p:cBhvr>
                                        <p:cTn id="20" dur="15000" fill="hold"/>
                                        <p:tgtEl>
                                          <p:spTgt spid="1935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0" y="-410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4963" y="-44450"/>
            <a:ext cx="9642476" cy="702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4" descr="SUN_MED_"/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3593">
            <a:off x="3351213" y="2924175"/>
            <a:ext cx="2406650" cy="184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Oval 2"/>
          <p:cNvSpPr>
            <a:spLocks noChangeArrowheads="1"/>
          </p:cNvSpPr>
          <p:nvPr/>
        </p:nvSpPr>
        <p:spPr bwMode="auto">
          <a:xfrm>
            <a:off x="257175" y="2028825"/>
            <a:ext cx="8458200" cy="4419600"/>
          </a:xfrm>
          <a:prstGeom prst="ellipse">
            <a:avLst/>
          </a:prstGeom>
          <a:noFill/>
          <a:ln w="3175">
            <a:solidFill>
              <a:srgbClr val="66FFCC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133600" y="4419600"/>
            <a:ext cx="1752600" cy="6858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>
            <a:spLocks noChangeArrowheads="1"/>
          </p:cNvSpPr>
          <p:nvPr/>
        </p:nvSpPr>
        <p:spPr bwMode="auto">
          <a:xfrm rot="20040000">
            <a:off x="1732798" y="3930446"/>
            <a:ext cx="189937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149,6 </a:t>
            </a:r>
            <a:r>
              <a:rPr kumimoji="0" lang="en-US" alt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kumimoji="0" lang="en-US" alt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085201" y="219369"/>
            <a:ext cx="5985356" cy="52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2" descr="EARTH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7397">
            <a:off x="720725" y="5291138"/>
            <a:ext cx="1398588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215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path" presetSubtype="0" repeatCount="10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4430 -0.540279 C 0.588081 -0.540279 0.793943 -0.393973 0.793943 -0.213704 C 0.793943 -0.033436 0.588081 0.112869 0.334430 0.112869 C 0.080778 0.112869 -0.125085 -0.033436 -0.125085 -0.213704 C -0.125085 -0.393973 0.080778 -0.540279 0.334430 -0.540279 Z " pathEditMode="relative" rAng="0" ptsTypes="">
                                      <p:cBhvr>
                                        <p:cTn id="14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66897" y="72189"/>
            <a:ext cx="70004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TRÁI ĐẤT TRONG HỆ MẶT TRỜI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1245" y="482879"/>
            <a:ext cx="2440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Trời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389377" y="944544"/>
            <a:ext cx="832335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 eaLnBrk="1" hangingPunct="1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</a:t>
            </a:r>
          </a:p>
          <a:p>
            <a:pPr algn="ctr" eaLnBrk="1" hangingPunct="1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7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0901058"/>
              </p:ext>
            </p:extLst>
          </p:nvPr>
        </p:nvGraphicFramePr>
        <p:xfrm>
          <a:off x="311245" y="2877088"/>
          <a:ext cx="8401485" cy="3371611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973372">
                  <a:extLst>
                    <a:ext uri="{9D8B030D-6E8A-4147-A177-3AD203B41FA5}">
                      <a16:colId xmlns="" xmlns:a16="http://schemas.microsoft.com/office/drawing/2014/main" val="996189747"/>
                    </a:ext>
                  </a:extLst>
                </a:gridCol>
                <a:gridCol w="4428113">
                  <a:extLst>
                    <a:ext uri="{9D8B030D-6E8A-4147-A177-3AD203B41FA5}">
                      <a16:colId xmlns="" xmlns:a16="http://schemas.microsoft.com/office/drawing/2014/main" val="2773397047"/>
                    </a:ext>
                  </a:extLst>
                </a:gridCol>
              </a:tblGrid>
              <a:tr h="536971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8385311"/>
                  </a:ext>
                </a:extLst>
              </a:tr>
              <a:tr h="805456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…………………………………...…………………………………...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83167041"/>
                  </a:ext>
                </a:extLst>
              </a:tr>
              <a:tr h="466653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nằm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mấy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theo thứ tự xa dần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…………………………………..…………………………………...</a:t>
                      </a:r>
                    </a:p>
                    <a:p>
                      <a:pPr algn="just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17096880"/>
                  </a:ext>
                </a:extLst>
              </a:tr>
              <a:tr h="466653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…………………………………...…………………………………...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911311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239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Oval 2"/>
          <p:cNvSpPr>
            <a:spLocks noChangeArrowheads="1"/>
          </p:cNvSpPr>
          <p:nvPr/>
        </p:nvSpPr>
        <p:spPr bwMode="auto">
          <a:xfrm>
            <a:off x="3429000" y="3048000"/>
            <a:ext cx="4267200" cy="1828800"/>
          </a:xfrm>
          <a:prstGeom prst="ellipse">
            <a:avLst/>
          </a:prstGeom>
          <a:noFill/>
          <a:ln w="3175">
            <a:solidFill>
              <a:srgbClr val="66FFCC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6131" name="Picture 3" descr="TraiDa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648200"/>
            <a:ext cx="495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2" name="Picture 4" descr="SUN_MED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3593">
            <a:off x="5181600" y="3733800"/>
            <a:ext cx="990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Oval 5"/>
          <p:cNvSpPr>
            <a:spLocks noChangeArrowheads="1"/>
          </p:cNvSpPr>
          <p:nvPr/>
        </p:nvSpPr>
        <p:spPr bwMode="auto">
          <a:xfrm rot="346915">
            <a:off x="3962400" y="3275013"/>
            <a:ext cx="3279775" cy="1371600"/>
          </a:xfrm>
          <a:prstGeom prst="ellipse">
            <a:avLst/>
          </a:prstGeom>
          <a:noFill/>
          <a:ln w="3175">
            <a:solidFill>
              <a:srgbClr val="66FFCC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342" name="Oval 6"/>
          <p:cNvSpPr>
            <a:spLocks noChangeArrowheads="1"/>
          </p:cNvSpPr>
          <p:nvPr/>
        </p:nvSpPr>
        <p:spPr bwMode="auto">
          <a:xfrm rot="435584">
            <a:off x="1131888" y="2019300"/>
            <a:ext cx="7554912" cy="3679825"/>
          </a:xfrm>
          <a:prstGeom prst="ellipse">
            <a:avLst/>
          </a:prstGeom>
          <a:noFill/>
          <a:ln w="3175">
            <a:solidFill>
              <a:srgbClr val="66FFCC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343" name="Oval 7"/>
          <p:cNvSpPr>
            <a:spLocks noChangeArrowheads="1"/>
          </p:cNvSpPr>
          <p:nvPr/>
        </p:nvSpPr>
        <p:spPr bwMode="auto">
          <a:xfrm rot="357735">
            <a:off x="752475" y="1600200"/>
            <a:ext cx="8391525" cy="4343400"/>
          </a:xfrm>
          <a:prstGeom prst="ellipse">
            <a:avLst/>
          </a:prstGeom>
          <a:noFill/>
          <a:ln w="3175">
            <a:solidFill>
              <a:srgbClr val="66FFCC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344" name="Oval 8"/>
          <p:cNvSpPr>
            <a:spLocks noChangeArrowheads="1"/>
          </p:cNvSpPr>
          <p:nvPr/>
        </p:nvSpPr>
        <p:spPr bwMode="auto">
          <a:xfrm rot="636797">
            <a:off x="152400" y="544779"/>
            <a:ext cx="9144000" cy="5727700"/>
          </a:xfrm>
          <a:prstGeom prst="ellipse">
            <a:avLst/>
          </a:prstGeom>
          <a:noFill/>
          <a:ln w="3175">
            <a:solidFill>
              <a:srgbClr val="66FFCC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346" name="Oval 10"/>
          <p:cNvSpPr>
            <a:spLocks noChangeArrowheads="1"/>
          </p:cNvSpPr>
          <p:nvPr/>
        </p:nvSpPr>
        <p:spPr bwMode="auto">
          <a:xfrm>
            <a:off x="1981200" y="2514600"/>
            <a:ext cx="6400800" cy="2895600"/>
          </a:xfrm>
          <a:prstGeom prst="ellipse">
            <a:avLst/>
          </a:prstGeom>
          <a:noFill/>
          <a:ln w="3175">
            <a:solidFill>
              <a:srgbClr val="66FFCC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347" name="Oval 11"/>
          <p:cNvSpPr>
            <a:spLocks noChangeArrowheads="1"/>
          </p:cNvSpPr>
          <p:nvPr/>
        </p:nvSpPr>
        <p:spPr bwMode="auto">
          <a:xfrm>
            <a:off x="2743200" y="2819400"/>
            <a:ext cx="5257800" cy="2362200"/>
          </a:xfrm>
          <a:prstGeom prst="ellipse">
            <a:avLst/>
          </a:prstGeom>
          <a:noFill/>
          <a:ln w="3175">
            <a:solidFill>
              <a:srgbClr val="66FFCC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348" name="Oval 12"/>
          <p:cNvSpPr>
            <a:spLocks noChangeArrowheads="1"/>
          </p:cNvSpPr>
          <p:nvPr/>
        </p:nvSpPr>
        <p:spPr bwMode="auto">
          <a:xfrm rot="389286">
            <a:off x="4451350" y="3533775"/>
            <a:ext cx="2266950" cy="915988"/>
          </a:xfrm>
          <a:prstGeom prst="ellipse">
            <a:avLst/>
          </a:prstGeom>
          <a:noFill/>
          <a:ln w="3175">
            <a:solidFill>
              <a:srgbClr val="66FFCC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6141" name="Picture 13" descr="Venus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505200"/>
            <a:ext cx="4572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42" name="Picture 14" descr="Venus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495800"/>
            <a:ext cx="4572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43" name="Picture 15" descr="Venus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581400"/>
            <a:ext cx="3048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44" name="Picture 16" descr="Venus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581400"/>
            <a:ext cx="3048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45" name="Picture 17" descr="Venus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781175"/>
            <a:ext cx="3048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46" name="Picture 18" descr="Venus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905000"/>
            <a:ext cx="3048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47" name="Picture 19" descr="Venus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943600"/>
            <a:ext cx="3048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loud Callout 21"/>
          <p:cNvSpPr/>
          <p:nvPr/>
        </p:nvSpPr>
        <p:spPr>
          <a:xfrm>
            <a:off x="130629" y="46540"/>
            <a:ext cx="9013371" cy="940568"/>
          </a:xfrm>
          <a:prstGeom prst="cloudCallout">
            <a:avLst>
              <a:gd name="adj1" fmla="val 23787"/>
              <a:gd name="adj2" fmla="val 9665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alt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a-DK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quỹ đạo và hướng chuyển động của các hành tinh trong hệ Mặt Trời ?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0114" y="-97500"/>
            <a:ext cx="8733886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spcBef>
                <a:spcPct val="20000"/>
              </a:spcBef>
              <a:defRPr/>
            </a:pPr>
            <a:r>
              <a:rPr lang="en-US" altLang="vi-VN" sz="2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vi-VN" sz="24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vi-VN" sz="24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vi-VN" sz="24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altLang="vi-VN" sz="24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altLang="vi-VN" sz="24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altLang="vi-VN" sz="24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altLang="vi-VN" sz="24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vi-VN" sz="24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altLang="vi-VN" sz="24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MT </a:t>
            </a:r>
            <a:r>
              <a:rPr lang="en-US" altLang="vi-VN" sz="24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vi-VN" sz="24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quỹ</a:t>
            </a:r>
            <a:r>
              <a:rPr lang="en-US" altLang="vi-VN" sz="24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altLang="vi-VN" sz="24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vi-VN" sz="24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e-</a:t>
            </a:r>
            <a:r>
              <a:rPr lang="en-US" altLang="vi-VN" sz="24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líp</a:t>
            </a:r>
            <a:r>
              <a:rPr lang="en-US" altLang="vi-VN" sz="24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altLang="vi-VN" sz="24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vi-VN" sz="24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altLang="vi-VN" sz="24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altLang="vi-VN" sz="24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altLang="vi-VN" sz="24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vi-VN" sz="24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altLang="vi-VN" sz="24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altLang="vi-VN" sz="24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vi-VN" sz="24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altLang="vi-VN" sz="24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vi-VN" sz="24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altLang="vi-VN" sz="24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vi-VN" sz="24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vi-VN" sz="24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vi-VN" sz="24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altLang="vi-VN" sz="24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vi-VN" sz="24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altLang="vi-VN" sz="24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altLang="vi-VN" sz="24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vi-VN" sz="24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altLang="vi-VN" sz="24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vi-VN" sz="24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vi-VN" sz="2400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85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6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path" presetSubtype="0" repeatCount="indefinite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823 -0.0301 C 0.18403 -0.02014 0.23576 0.01759 0.23264 0.05416 C 0.22951 0.09051 0.17274 0.11134 0.10677 0.10231 C 0.04045 0.09236 -0.01059 0.05393 -0.00747 0.01759 C -0.00434 -0.01898 0.05174 -0.04028 0.11823 -0.0301 Z " pathEditMode="relative" rAng="393552" ptsTypes="fffff">
                                      <p:cBhvr>
                                        <p:cTn id="11" dur="5000" spd="-100000" fill="hold"/>
                                        <p:tgtEl>
                                          <p:spTgt spid="176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662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pat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17 0.05277 C 0.02083 0.10625 -0.06233 0.14027 -0.1599 0.12754 C -0.25851 0.11412 -0.3349 0.05764 -0.33039 0.0037 C -0.32622 -0.0507 -0.24202 -0.08426 -0.14566 -0.07084 C -0.04705 -0.05718 0.02916 -0.00278 0.02517 0.05277 Z " pathEditMode="relative" rAng="5756637" ptsTypes="fffff">
                                      <p:cBhvr>
                                        <p:cTn id="13" dur="6000" spd="-100000" fill="hold"/>
                                        <p:tgtEl>
                                          <p:spTgt spid="176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95" y="-243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pat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11111E-6 C 0.1283 -1.11111E-6 0.23333 -0.05995 0.23333 -0.13333 C 0.23333 -0.20694 0.1283 -0.26667 1.11022E-16 -0.26667 C -0.12882 -0.26667 -0.23333 -0.20694 -0.23333 -0.13333 C -0.23333 -0.05995 -0.12882 -1.11111E-6 1.11022E-16 -1.11111E-6 Z " pathEditMode="relative" rAng="0" ptsTypes="fffff">
                                      <p:cBhvr>
                                        <p:cTn id="15" dur="7000" fill="hold"/>
                                        <p:tgtEl>
                                          <p:spTgt spid="176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33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pat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736 -0.10394 C -0.06736 -0.00973 0.06215 0.06759 0.22048 0.06782 C 0.37882 0.06759 0.50677 -0.00973 0.50659 -0.10394 C 0.50694 -0.19885 0.37882 -0.2757 0.22048 -0.2757 C 0.06198 -0.2757 -0.06736 -0.19885 -0.06736 -0.10394 Z " pathEditMode="relative" rAng="5400000" ptsTypes="fffff">
                                      <p:cBhvr>
                                        <p:cTn id="17" dur="8000" fill="hold"/>
                                        <p:tgtEl>
                                          <p:spTgt spid="176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15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pat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219 -0.17569 C 0.53264 -0.17569 0.68802 -0.08148 0.68802 0.03519 C 0.68802 0.15116 0.53264 0.24653 0.34219 0.24653 C 0.15122 0.24653 -0.00365 0.15116 -0.00365 0.03519 C -0.00365 -0.08148 0.15122 -0.17569 0.34219 -0.17569 Z " pathEditMode="relative" rAng="0" ptsTypes="fffff">
                                      <p:cBhvr>
                                        <p:cTn id="19" dur="9000" spd="-100000" fill="hold"/>
                                        <p:tgtEl>
                                          <p:spTgt spid="176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11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pat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531 0.00532 C 0.37066 0.04189 0.54375 0.19282 0.53003 0.34189 C 0.51649 0.49051 0.32135 0.58217 0.096 0.5456 C -0.13004 0.50879 -0.30243 0.35787 -0.28872 0.20902 C -0.27483 0.05995 -0.08073 -0.03148 0.14531 0.00532 Z " pathEditMode="relative" rAng="418804" ptsTypes="fffff">
                                      <p:cBhvr>
                                        <p:cTn id="21" dur="11000" spd="-100000" fill="hold"/>
                                        <p:tgtEl>
                                          <p:spTgt spid="176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5" y="2701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pat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85 0.56042 C -0.5099 0.52709 -0.70312 0.35926 -0.68993 0.18611 C -0.67778 0.01297 -0.46267 -0.10023 -0.21181 -0.06852 C 0.03941 -0.03449 0.23299 0.13403 0.21979 0.30672 C 0.20694 0.47917 -0.00747 0.59329 -0.24896 0.57361 C -0.24896 0.57361 -0.25885 0.56042 -0.25885 0.56042 Z " pathEditMode="relative" rAng="0" ptsTypes="ffffff">
                                      <p:cBhvr>
                                        <p:cTn id="23" dur="13000" spd="-100000" fill="hold"/>
                                        <p:tgtEl>
                                          <p:spTgt spid="17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8" y="-3138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pat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087 0.02408 C 0.32344 0.08148 0.56649 -0.05671 0.59358 -0.28449 C 0.62083 -0.5118 0.42153 -0.74352 0.14878 -0.80116 C -0.12361 -0.85856 -0.36649 -0.72037 -0.3934 -0.49213 C -0.41997 -0.26551 -0.22187 -0.03287 0.05087 0.02408 Z " pathEditMode="relative" rAng="540000" ptsTypes="AAAAA">
                                      <p:cBhvr>
                                        <p:cTn id="25" dur="15000" fill="hold"/>
                                        <p:tgtEl>
                                          <p:spTgt spid="17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13" y="-4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66897" y="72189"/>
            <a:ext cx="70004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TRÁI ĐẤT TRONG HỆ MẶT TRỜI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1245" y="482879"/>
            <a:ext cx="2440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Trời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625220"/>
              </p:ext>
            </p:extLst>
          </p:nvPr>
        </p:nvGraphicFramePr>
        <p:xfrm>
          <a:off x="311245" y="1482478"/>
          <a:ext cx="8401485" cy="4834651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973372">
                  <a:extLst>
                    <a:ext uri="{9D8B030D-6E8A-4147-A177-3AD203B41FA5}">
                      <a16:colId xmlns="" xmlns:a16="http://schemas.microsoft.com/office/drawing/2014/main" val="996189747"/>
                    </a:ext>
                  </a:extLst>
                </a:gridCol>
                <a:gridCol w="4428113">
                  <a:extLst>
                    <a:ext uri="{9D8B030D-6E8A-4147-A177-3AD203B41FA5}">
                      <a16:colId xmlns="" xmlns:a16="http://schemas.microsoft.com/office/drawing/2014/main" val="2773397047"/>
                    </a:ext>
                  </a:extLst>
                </a:gridCol>
              </a:tblGrid>
              <a:tr h="536971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8385311"/>
                  </a:ext>
                </a:extLst>
              </a:tr>
              <a:tr h="805456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eaLnBrk="1" hangingPunct="1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nằm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Dải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Ngân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–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tiểu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83167041"/>
                  </a:ext>
                </a:extLst>
              </a:tr>
              <a:tr h="466653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nằm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mấy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theo thứ tự xa dần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FontTx/>
                        <a:buChar char="-"/>
                        <a:defRPr/>
                      </a:pP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(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dần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endParaRPr lang="en-US" alt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17096880"/>
                  </a:ext>
                </a:extLst>
              </a:tr>
              <a:tr h="466653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ea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altLang="vi-VN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altLang="vi-VN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altLang="vi-VN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altLang="vi-VN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altLang="vi-VN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altLang="vi-VN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altLang="vi-VN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altLang="vi-VN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91131100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3609012" y="749614"/>
            <a:ext cx="26836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</a:t>
            </a:r>
          </a:p>
        </p:txBody>
      </p:sp>
    </p:spTree>
    <p:extLst>
      <p:ext uri="{BB962C8B-B14F-4D97-AF65-F5344CB8AC3E}">
        <p14:creationId xmlns:p14="http://schemas.microsoft.com/office/powerpoint/2010/main" val="63533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25" y="5504141"/>
            <a:ext cx="778754" cy="12371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8325" y="1647494"/>
            <a:ext cx="83434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TRÒ </a:t>
            </a:r>
            <a:r>
              <a:rPr lang="en-US" sz="5400" b="1" dirty="0">
                <a:ln/>
                <a:solidFill>
                  <a:schemeClr val="accent4"/>
                </a:solidFill>
              </a:rPr>
              <a:t>CHƠI DẪN DẮT VÀO BÀI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5" name="Rectangle 4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568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2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66897" y="72189"/>
            <a:ext cx="70004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TRÁI ĐẤT TRONG HỆ MẶT TRỜI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1244" y="482879"/>
            <a:ext cx="5567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kích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114" y="974684"/>
            <a:ext cx="4305043" cy="46482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789" y="1399687"/>
            <a:ext cx="4735114" cy="4679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243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66897" y="72189"/>
            <a:ext cx="70004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6: TRÁI ĐẤT TRONG HỆ MẶT TRỜI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1245" y="482879"/>
            <a:ext cx="5371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kích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389377" y="944544"/>
            <a:ext cx="832335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hình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 HỌC TẬP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7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9951795"/>
              </p:ext>
            </p:extLst>
          </p:nvPr>
        </p:nvGraphicFramePr>
        <p:xfrm>
          <a:off x="311245" y="2877088"/>
          <a:ext cx="8401485" cy="3737371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973372">
                  <a:extLst>
                    <a:ext uri="{9D8B030D-6E8A-4147-A177-3AD203B41FA5}">
                      <a16:colId xmlns="" xmlns:a16="http://schemas.microsoft.com/office/drawing/2014/main" val="996189747"/>
                    </a:ext>
                  </a:extLst>
                </a:gridCol>
                <a:gridCol w="4428113">
                  <a:extLst>
                    <a:ext uri="{9D8B030D-6E8A-4147-A177-3AD203B41FA5}">
                      <a16:colId xmlns="" xmlns:a16="http://schemas.microsoft.com/office/drawing/2014/main" val="2773397047"/>
                    </a:ext>
                  </a:extLst>
                </a:gridCol>
              </a:tblGrid>
              <a:tr h="536971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8385311"/>
                  </a:ext>
                </a:extLst>
              </a:tr>
              <a:tr h="805456">
                <a:tc>
                  <a:txBody>
                    <a:bodyPr/>
                    <a:lstStyle/>
                    <a:p>
                      <a:pPr algn="just"/>
                      <a:r>
                        <a:rPr lang="en-US" sz="240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en-US" sz="2400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…………………………………...…………………………………...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83167041"/>
                  </a:ext>
                </a:extLst>
              </a:tr>
              <a:tr h="466653">
                <a:tc>
                  <a:txBody>
                    <a:bodyPr/>
                    <a:lstStyle/>
                    <a:p>
                      <a:pPr algn="just"/>
                      <a:r>
                        <a:rPr lang="en-US" sz="240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xích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đạo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…………………………………..…………………………………...</a:t>
                      </a:r>
                    </a:p>
                    <a:p>
                      <a:pPr algn="just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17096880"/>
                  </a:ext>
                </a:extLst>
              </a:tr>
              <a:tr h="466653">
                <a:tc>
                  <a:txBody>
                    <a:bodyPr/>
                    <a:lstStyle/>
                    <a:p>
                      <a:r>
                        <a:rPr lang="en-US" sz="240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Cho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kích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thước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vi-VN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Nhận xét, so sánh với các hành tinh khác?</a:t>
                      </a:r>
                      <a:endParaRPr lang="en-US" sz="2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…………………………………...…………………………………...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911311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169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66897" y="72189"/>
            <a:ext cx="70004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6: TRÁI ĐẤT TRONG HỆ MẶT TRỜI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1245" y="482879"/>
            <a:ext cx="5371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2.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kích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389377" y="944544"/>
            <a:ext cx="83233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 HỌC TẬP 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125350"/>
              </p:ext>
            </p:extLst>
          </p:nvPr>
        </p:nvGraphicFramePr>
        <p:xfrm>
          <a:off x="311245" y="1596928"/>
          <a:ext cx="8401485" cy="3719867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973372">
                  <a:extLst>
                    <a:ext uri="{9D8B030D-6E8A-4147-A177-3AD203B41FA5}">
                      <a16:colId xmlns="" xmlns:a16="http://schemas.microsoft.com/office/drawing/2014/main" val="996189747"/>
                    </a:ext>
                  </a:extLst>
                </a:gridCol>
                <a:gridCol w="4428113">
                  <a:extLst>
                    <a:ext uri="{9D8B030D-6E8A-4147-A177-3AD203B41FA5}">
                      <a16:colId xmlns="" xmlns:a16="http://schemas.microsoft.com/office/drawing/2014/main" val="2773397047"/>
                    </a:ext>
                  </a:extLst>
                </a:gridCol>
              </a:tblGrid>
              <a:tr h="536971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8385311"/>
                  </a:ext>
                </a:extLst>
              </a:tr>
              <a:tr h="805456">
                <a:tc>
                  <a:txBody>
                    <a:bodyPr/>
                    <a:lstStyle/>
                    <a:p>
                      <a:pPr algn="just"/>
                      <a:r>
                        <a:rPr lang="en-US" sz="240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en-US" sz="2400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83167041"/>
                  </a:ext>
                </a:extLst>
              </a:tr>
              <a:tr h="466653">
                <a:tc>
                  <a:txBody>
                    <a:bodyPr/>
                    <a:lstStyle/>
                    <a:p>
                      <a:pPr algn="just"/>
                      <a:r>
                        <a:rPr lang="en-US" sz="240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xích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đạo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24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24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24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6378km</a:t>
                      </a:r>
                      <a:endParaRPr lang="en-US" sz="24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xích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đạo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40076km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17096880"/>
                  </a:ext>
                </a:extLst>
              </a:tr>
              <a:tr h="466653">
                <a:tc>
                  <a:txBody>
                    <a:bodyPr/>
                    <a:lstStyle/>
                    <a:p>
                      <a:r>
                        <a:rPr lang="en-US" sz="240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Cho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kích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thước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vi-VN" sz="240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Nhận xét, so sánh với các hành tinh khác?</a:t>
                      </a:r>
                      <a:endParaRPr lang="en-US" sz="2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kích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thước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kích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thước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Thủy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hỏa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kim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hải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Vương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Vương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Thổ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Mộc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911311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443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2" y="2756262"/>
            <a:ext cx="1371600" cy="1267097"/>
          </a:xfrm>
          <a:prstGeom prst="rect">
            <a:avLst/>
          </a:prstGeom>
        </p:spPr>
      </p:pic>
      <p:cxnSp>
        <p:nvCxnSpPr>
          <p:cNvPr id="4" name="Straight Arrow Connector 3"/>
          <p:cNvCxnSpPr>
            <a:stCxn id="2" idx="3"/>
            <a:endCxn id="19" idx="1"/>
          </p:cNvCxnSpPr>
          <p:nvPr/>
        </p:nvCxnSpPr>
        <p:spPr>
          <a:xfrm flipV="1">
            <a:off x="1567542" y="1842979"/>
            <a:ext cx="600892" cy="1546832"/>
          </a:xfrm>
          <a:prstGeom prst="straightConnector1">
            <a:avLst/>
          </a:prstGeom>
          <a:ln w="3810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897944" y="98460"/>
            <a:ext cx="5371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TRÁI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ĐẤT TRONG HỆ MẶT TRỜI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68434" y="1635089"/>
            <a:ext cx="1619796" cy="415780"/>
          </a:xfrm>
          <a:prstGeom prst="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rời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cxnSp>
        <p:nvCxnSpPr>
          <p:cNvPr id="21" name="Straight Arrow Connector 20"/>
          <p:cNvCxnSpPr>
            <a:stCxn id="2" idx="3"/>
            <a:endCxn id="39" idx="1"/>
          </p:cNvCxnSpPr>
          <p:nvPr/>
        </p:nvCxnSpPr>
        <p:spPr>
          <a:xfrm>
            <a:off x="1567542" y="3389811"/>
            <a:ext cx="780632" cy="37986"/>
          </a:xfrm>
          <a:prstGeom prst="straightConnector1">
            <a:avLst/>
          </a:prstGeom>
          <a:ln w="3810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9" idx="3"/>
            <a:endCxn id="25" idx="1"/>
          </p:cNvCxnSpPr>
          <p:nvPr/>
        </p:nvCxnSpPr>
        <p:spPr>
          <a:xfrm flipV="1">
            <a:off x="3788230" y="1405201"/>
            <a:ext cx="600890" cy="437778"/>
          </a:xfrm>
          <a:prstGeom prst="straightConnector1">
            <a:avLst/>
          </a:prstGeom>
          <a:ln w="3810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389120" y="1205146"/>
            <a:ext cx="2717072" cy="400110"/>
          </a:xfrm>
          <a:prstGeom prst="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Gồm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8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tinh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3831250" y="1876162"/>
            <a:ext cx="574766" cy="53737"/>
          </a:xfrm>
          <a:prstGeom prst="straightConnector1">
            <a:avLst/>
          </a:prstGeom>
          <a:ln w="3810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362996" y="1729844"/>
            <a:ext cx="3291840" cy="400110"/>
          </a:xfrm>
          <a:prstGeom prst="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nằm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3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3788230" y="1902785"/>
            <a:ext cx="574766" cy="526236"/>
          </a:xfrm>
          <a:prstGeom prst="straightConnector1">
            <a:avLst/>
          </a:prstGeom>
          <a:ln w="3810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389119" y="2228966"/>
            <a:ext cx="3487783" cy="707886"/>
          </a:xfrm>
          <a:prstGeom prst="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tinh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duy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348174" y="3219907"/>
            <a:ext cx="1440056" cy="415780"/>
          </a:xfrm>
          <a:prstGeom prst="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3788231" y="3422141"/>
            <a:ext cx="660804" cy="11311"/>
          </a:xfrm>
          <a:prstGeom prst="straightConnector1">
            <a:avLst/>
          </a:prstGeom>
          <a:ln w="3810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4389119" y="3179535"/>
            <a:ext cx="1440056" cy="415780"/>
          </a:xfrm>
          <a:prstGeom prst="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cxnSp>
        <p:nvCxnSpPr>
          <p:cNvPr id="46" name="Straight Arrow Connector 45"/>
          <p:cNvCxnSpPr>
            <a:stCxn id="2" idx="3"/>
            <a:endCxn id="47" idx="1"/>
          </p:cNvCxnSpPr>
          <p:nvPr/>
        </p:nvCxnSpPr>
        <p:spPr>
          <a:xfrm>
            <a:off x="1567542" y="3389811"/>
            <a:ext cx="660804" cy="1024363"/>
          </a:xfrm>
          <a:prstGeom prst="straightConnector1">
            <a:avLst/>
          </a:prstGeom>
          <a:ln w="3810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228346" y="4206284"/>
            <a:ext cx="1440056" cy="415780"/>
          </a:xfrm>
          <a:prstGeom prst="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Kích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3668402" y="4402213"/>
            <a:ext cx="660804" cy="11311"/>
          </a:xfrm>
          <a:prstGeom prst="straightConnector1">
            <a:avLst/>
          </a:prstGeom>
          <a:ln w="3810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4362996" y="4009798"/>
            <a:ext cx="3284181" cy="784830"/>
          </a:xfrm>
          <a:prstGeom prst="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Bán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kính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: 6370 km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xích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đạo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: 40076 km  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60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5" grpId="0" animBg="1"/>
      <p:bldP spid="29" grpId="0" animBg="1"/>
      <p:bldP spid="35" grpId="0" animBg="1"/>
      <p:bldP spid="39" grpId="0" animBg="1"/>
      <p:bldP spid="45" grpId="0" animBg="1"/>
      <p:bldP spid="47" grpId="0" animBg="1"/>
      <p:bldP spid="5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64" y="5368100"/>
            <a:ext cx="778754" cy="12371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46094" y="61793"/>
            <a:ext cx="65177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32764" y="732080"/>
            <a:ext cx="8467544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2400" b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400" b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24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4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24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4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24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400" b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4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4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4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24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altLang="en-US" sz="2400" b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94" y="1557580"/>
            <a:ext cx="7380514" cy="50476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805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2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46094" y="61793"/>
            <a:ext cx="65177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LUYỆN TẬP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95942" y="742042"/>
            <a:ext cx="8647612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18" y="1349580"/>
            <a:ext cx="7039791" cy="5141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2" y="5109855"/>
            <a:ext cx="778754" cy="1237126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6913137" y="1077636"/>
            <a:ext cx="1900814" cy="744583"/>
          </a:xfrm>
          <a:prstGeom prst="wedgeEllipseCallout">
            <a:avLst>
              <a:gd name="adj1" fmla="val -3629"/>
              <a:gd name="adj2" fmla="val 10109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6939262" y="1205888"/>
            <a:ext cx="1848563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Diêm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632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2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ững sự thật về vũ trụ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00743" y="461555"/>
            <a:ext cx="9905999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64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698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ingle Corner Rectangle 2"/>
          <p:cNvSpPr/>
          <p:nvPr/>
        </p:nvSpPr>
        <p:spPr>
          <a:xfrm>
            <a:off x="1167318" y="1290181"/>
            <a:ext cx="6838545" cy="3317132"/>
          </a:xfrm>
          <a:prstGeom prst="round1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dung1, 2</a:t>
            </a:r>
          </a:p>
          <a:p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 (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125 SGK)</a:t>
            </a:r>
          </a:p>
          <a:p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7.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5864" y="3762983"/>
            <a:ext cx="1056989" cy="167913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48654" y="101231"/>
            <a:ext cx="7875874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800" b="1" cap="all" dirty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HƯỚNG DẪN HỌC Ở NHÀ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131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3" name="Picture 4" descr="Kết quả hình ảnh cho background đẹp cho powerpoint hinh trai ti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4" name="TextBox 1"/>
          <p:cNvSpPr txBox="1">
            <a:spLocks noChangeArrowheads="1"/>
          </p:cNvSpPr>
          <p:nvPr/>
        </p:nvSpPr>
        <p:spPr bwMode="auto">
          <a:xfrm>
            <a:off x="0" y="1020774"/>
            <a:ext cx="89916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HỌC ĐẾN ĐÂY LÀ KẾT THÚC CHÚC CÁC CON CÓ GIỜ HỌC VUI VẺ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660644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875628f2c63ac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46" y="0"/>
            <a:ext cx="91706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:\Users\ADMIN\Desktop\Doreamon cau ca\0x0ss-8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1730826"/>
            <a:ext cx="3788231" cy="505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Kết quả hình ảnh cho fish cartoon 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0297" y1="44282" x2="72079" y2="47214"/>
                        <a14:foregroundMark x1="21980" y1="28446" x2="28317" y2="68915"/>
                        <a14:foregroundMark x1="26139" y1="25513" x2="32475" y2="78886"/>
                        <a14:foregroundMark x1="26733" y1="26100" x2="34851" y2="53666"/>
                        <a14:foregroundMark x1="41386" y1="25220" x2="62772" y2="58065"/>
                        <a14:foregroundMark x1="52475" y1="25220" x2="59406" y2="43109"/>
                        <a14:foregroundMark x1="58614" y1="29619" x2="39406" y2="50147"/>
                        <a14:foregroundMark x1="52277" y1="30205" x2="38218" y2="43988"/>
                        <a14:foregroundMark x1="56040" y1="23754" x2="63168" y2="53079"/>
                        <a14:foregroundMark x1="29901" y1="21994" x2="14455" y2="29912"/>
                        <a14:foregroundMark x1="16634" y1="36070" x2="11287" y2="56012"/>
                        <a14:foregroundMark x1="14455" y1="34604" x2="12871" y2="43695"/>
                        <a14:foregroundMark x1="80000" y1="46628" x2="91881" y2="40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4894">
            <a:off x="1888389" y="2725279"/>
            <a:ext cx="3281545" cy="166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C:\Users\ADMIN\Desktop\Tai nguyen thiet ke tro choi\Angry birds epic birds\1505573783630 (2)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867400"/>
            <a:ext cx="1028700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88212" y="38816"/>
            <a:ext cx="39164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 CÁ CÙNG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DORAEMON</a:t>
            </a:r>
          </a:p>
        </p:txBody>
      </p:sp>
      <p:pic>
        <p:nvPicPr>
          <p:cNvPr id="7" name="Beat – Dorem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8324850" y="5054600"/>
            <a:ext cx="6096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642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7" presetClass="emph" presetSubtype="0" repeatCount="4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7" presetClass="emph" presetSubtype="0" repeatCount="4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 numSld="5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ame_scre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nobita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38800" y="1207834"/>
            <a:ext cx="914400" cy="167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Kết quả hình ảnh cho fish box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17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573" y="1783080"/>
            <a:ext cx="91440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312" y="1452882"/>
            <a:ext cx="1177289" cy="156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5698067"/>
            <a:ext cx="609600" cy="108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xplosion 1 1"/>
          <p:cNvSpPr/>
          <p:nvPr/>
        </p:nvSpPr>
        <p:spPr>
          <a:xfrm>
            <a:off x="6747556" y="269240"/>
            <a:ext cx="2286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15" name="Explosion 1 14"/>
          <p:cNvSpPr/>
          <p:nvPr/>
        </p:nvSpPr>
        <p:spPr>
          <a:xfrm>
            <a:off x="6705600" y="279400"/>
            <a:ext cx="2286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16" name="Explosion 1 15"/>
          <p:cNvSpPr/>
          <p:nvPr/>
        </p:nvSpPr>
        <p:spPr>
          <a:xfrm>
            <a:off x="6705600" y="279400"/>
            <a:ext cx="2286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3" name="Explosion 1 22"/>
          <p:cNvSpPr/>
          <p:nvPr/>
        </p:nvSpPr>
        <p:spPr>
          <a:xfrm>
            <a:off x="6705600" y="279400"/>
            <a:ext cx="2286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4" name="Explosion 1 23"/>
          <p:cNvSpPr/>
          <p:nvPr/>
        </p:nvSpPr>
        <p:spPr>
          <a:xfrm>
            <a:off x="6705600" y="279400"/>
            <a:ext cx="2286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5" name="Explosion 1 24"/>
          <p:cNvSpPr/>
          <p:nvPr/>
        </p:nvSpPr>
        <p:spPr>
          <a:xfrm>
            <a:off x="6705600" y="279400"/>
            <a:ext cx="2286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6" name="Explosion 1 25"/>
          <p:cNvSpPr/>
          <p:nvPr/>
        </p:nvSpPr>
        <p:spPr>
          <a:xfrm>
            <a:off x="6705600" y="279400"/>
            <a:ext cx="2286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1034" name="Picture 10" descr="C:\Users\ADMIN\Desktop\Picture11 (2)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90" y="5939718"/>
            <a:ext cx="683910" cy="77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22 (2)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492" y="5939718"/>
            <a:ext cx="713509" cy="74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ADMIN\Desktop\33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4" y="5958725"/>
            <a:ext cx="619126" cy="74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44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830" y="5969001"/>
            <a:ext cx="621571" cy="72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ADMIN\Desktop\55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862" y="5991547"/>
            <a:ext cx="615338" cy="70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Doreamon cau ca\allison-mcgrath-crayonsswimming.gif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326344"/>
            <a:ext cx="1087992" cy="152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Doreamon cau ca\source (1).gif"/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5414720"/>
            <a:ext cx="1121229" cy="134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21048" y="3569926"/>
            <a:ext cx="809626" cy="99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11" y="4448366"/>
            <a:ext cx="799726" cy="83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17854" y="4629711"/>
            <a:ext cx="1406848" cy="109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500" y="3371226"/>
            <a:ext cx="1028700" cy="97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2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73" y="5179697"/>
            <a:ext cx="1127806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26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0.02859 L 0.01597 0.03249 L 0.03107 -0.02859 L 0.04705 0.03249 L 0.06302 -0.02859 L 0.07795 0.03249 L 0.09392 -0.02859 L 0.10903 0.03249 L 0.125 -0.02859 L 0.14097 0.03249 L 0.15607 -0.02859 L 0.17205 0.03249 L 0.18698 -0.02859 L 0.20295 0.03249 L 0.21892 -0.02859 L 0.23403 0.03249 L 0.25 -0.02859 " pathEditMode="relative" rAng="0" ptsTypes="FFFFFFFFFFFFFFFFF">
                                      <p:cBhvr>
                                        <p:cTn id="18" dur="18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05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26" dur="27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28" dur="37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30" dur="3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61577E-6 L -1.15643 0.02443 " pathEditMode="relative" rAng="0" ptsTypes="AA">
                                      <p:cBhvr>
                                        <p:cTn id="32" dur="3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30" y="122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34" dur="3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771 -0.0003 C -0.08368 -0.00925 -0.09757 -0.0287 -0.11371 -0.03703 C -0.12743 -0.04382 -0.14028 -0.04753 -0.15347 -0.05679 C -0.16215 -0.06265 -0.16354 -0.05617 -0.17413 -0.06759 C -0.19097 -0.08611 -0.21024 -0.09537 -0.22812 -0.10987 C -0.24479 -0.12345 -0.25937 -0.13888 -0.27726 -0.1466 C -0.28594 -0.1574 -0.29635 -0.16172 -0.3059 -0.16975 C -0.32135 -0.18209 -0.33559 -0.19475 -0.35191 -0.2037 C -0.35712 -0.20895 -0.36215 -0.21605 -0.36771 -0.22037 C -0.37482 -0.22592 -0.38281 -0.22654 -0.38993 -0.23179 C -0.40486 -0.2429 -0.4184 -0.26018 -0.43437 -0.26543 C -0.44045 -0.28055 -0.44271 -0.28055 -0.45191 -0.28518 C -0.4592 -0.29845 -0.46996 -0.30401 -0.47726 -0.31666 C -0.48802 -0.3358 -0.48246 -0.33117 -0.49149 -0.33611 C -0.49948 -0.35092 -0.50972 -0.36327 -0.51701 -0.38333 C -0.53125 -0.40802 -0.51302 -0.37469 -0.52639 -0.39814 C -0.53073 -0.41728 -0.53819 -0.43148 -0.54392 -0.44907 C -0.54444 -0.45277 -0.54427 -0.45709 -0.54548 -0.46018 C -0.54653 -0.46296 -0.5493 -0.46265 -0.55035 -0.46574 C -0.55173 -0.47006 -0.55104 -0.47561 -0.55191 -0.47993 C -0.55416 -0.49135 -0.56041 -0.49722 -0.56302 -0.50864 C -0.56476 -0.51697 -0.56545 -0.52592 -0.56771 -0.53395 C -0.57083 -0.54475 -0.5743 -0.55586 -0.57569 -0.5679 C -0.57934 -0.59784 -0.57535 -0.57407 -0.57882 -0.59321 C -0.58437 -0.67345 -0.58264 -0.64074 -0.57882 -0.80185 C -0.57864 -0.81172 -0.57031 -0.81913 -0.56614 -0.8216 C -0.54982 -0.85246 -0.53507 -0.81574 -0.5217 -0.80771 C -0.51753 -0.80216 -0.51337 -0.79598 -0.50903 -0.79074 C -0.5059 -0.78703 -0.49948 -0.77932 -0.49948 -0.77901 C -0.49444 -0.76635 -0.48715 -0.75493 -0.48368 -0.74012 C -0.47969 -0.72284 -0.48194 -0.73024 -0.47726 -0.71728 C -0.47535 -0.69413 -0.46927 -0.67037 -0.46927 -0.64691 " pathEditMode="relative" rAng="0" ptsTypes="fffffffffffffffffffffffffffffffA">
                                      <p:cBhvr>
                                        <p:cTn id="3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33" y="-426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91 -0.07654 C -0.4276 -0.1 -0.43785 -0.12129 -0.44774 -0.14321 C -0.45417 -0.1574 -0.45868 -0.17284 -0.4651 -0.18672 C -0.46927 -0.20771 -0.46667 -0.19722 -0.47309 -0.21759 C -0.47621 -0.23796 -0.47205 -0.21728 -0.48107 -0.24074 C -0.48194 -0.2429 -0.48177 -0.24629 -0.48264 -0.24845 C -0.48559 -0.25617 -0.48854 -0.26049 -0.49219 -0.26635 C -0.49566 -0.29444 -0.50798 -0.3179 -0.51597 -0.34351 C -0.51771 -0.35401 -0.52101 -0.36142 -0.52378 -0.37098 C -0.52969 -0.39197 -0.53455 -0.41388 -0.53976 -0.43518 C -0.54392 -0.45246 -0.54236 -0.46975 -0.54774 -0.48642 C -0.54826 -0.49043 -0.54861 -0.49506 -0.5493 -0.49938 C -0.55017 -0.50432 -0.55243 -0.5145 -0.55243 -0.51419 C -0.55156 -0.58765 -0.56128 -0.64135 -0.53819 -0.69907 C -0.53559 -0.71543 -0.52882 -0.725 -0.52222 -0.73734 C -0.50364 -0.77222 -0.4908 -0.79722 -0.46198 -0.80895 C -0.42118 -0.80679 -0.37864 -0.82006 -0.34444 -0.78086 C -0.33003 -0.76388 -0.3191 -0.74166 -0.30798 -0.71944 C -0.30382 -0.71111 -0.29844 -0.69135 -0.29844 -0.69105 C -0.29462 -0.6608 -0.29531 -0.67438 -0.29531 -0.6503 " pathEditMode="relative" rAng="0" ptsTypes="fffffffffffffffffffA">
                                      <p:cBhvr>
                                        <p:cTn id="5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-37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194 0.02166 C -0.33316 0.04165 -0.33125 0.05192 -0.34149 0.06525 C -0.34427 0.07607 -0.34219 0.06941 -0.3493 0.08385 C -0.35226 0.08968 -0.34948 0.09106 -0.35417 0.09634 C -0.3559 0.09828 -0.35833 0.09884 -0.36042 0.10023 C -0.36389 0.11244 -0.36753 0.12466 -0.37326 0.13548 C -0.37552 0.14492 -0.37864 0.15575 -0.38264 0.16436 C -0.38455 0.16852 -0.38698 0.17269 -0.38906 0.17685 C -0.3901 0.17879 -0.39219 0.18324 -0.39219 0.18324 C -0.39392 0.1924 -0.39757 0.19878 -0.40017 0.20794 C -0.40347 0.21905 -0.41094 0.24348 -0.41771 0.25347 C -0.41944 0.25597 -0.42205 0.25708 -0.42396 0.25958 C -0.43177 0.26985 -0.43802 0.2829 -0.44774 0.29068 C -0.45642 0.29762 -0.46545 0.30012 -0.47483 0.30511 C -0.48542 0.31094 -0.49549 0.31872 -0.5066 0.32177 C -0.51424 0.32704 -0.52187 0.32788 -0.53038 0.3301 C -0.54028 0.33676 -0.55121 0.33843 -0.56215 0.34065 C -0.5743 0.33982 -0.58663 0.34037 -0.59861 0.33815 C -0.6158 0.33537 -0.63281 0.31705 -0.6493 0.30928 C -0.65642 0.30012 -0.6658 0.29428 -0.67483 0.28873 C -0.68264 0.27818 -0.68385 0.28179 -0.69062 0.2743 C -0.69566 0.26847 -0.70174 0.26319 -0.70486 0.2557 C -0.7059 0.25292 -0.7066 0.24959 -0.70816 0.24709 C -0.71285 0.23987 -0.71996 0.23487 -0.72396 0.22654 C -0.73038 0.2135 -0.73437 0.20073 -0.73993 0.18712 C -0.75555 0.14964 -0.73837 0.19406 -0.75104 0.16658 C -0.75295 0.16269 -0.75399 0.15825 -0.75573 0.15409 C -0.75764 0.14992 -0.76007 0.14576 -0.76215 0.14159 C -0.76267 0.13965 -0.76285 0.13715 -0.76371 0.13548 C -0.76649 0.12938 -0.77083 0.12493 -0.77326 0.11883 C -0.77656 0.11022 -0.77882 0.10245 -0.78264 0.09412 C -0.78698 0.0683 -0.78073 0.09662 -0.78906 0.07746 C -0.7901 0.07496 -0.78976 0.07163 -0.79062 0.06913 C -0.79184 0.06552 -0.79392 0.06219 -0.79549 0.05886 C -0.79965 0.0397 -0.80312 0.0186 -0.80972 0.00084 C -0.81371 -0.02637 -0.80781 0.00611 -0.81597 -0.01776 C -0.81753 -0.02221 -0.81858 -0.03914 -0.81927 -0.04247 C -0.8217 -0.05524 -0.82292 -0.05108 -0.82708 -0.06329 C -0.83351 -0.08134 -0.83437 -0.10133 -0.84149 -0.1191 C -0.84444 -0.14325 -0.84896 -0.16518 -0.85104 -0.18961 C -0.85069 -0.21599 -0.86094 -0.294 -0.84774 -0.34064 C -0.84479 -0.35063 -0.84097 -0.37229 -0.83507 -0.38006 C -0.82986 -0.38673 -0.82465 -0.3895 -0.81771 -0.39228 C -0.79861 -0.39172 -0.77951 -0.39172 -0.76042 -0.39033 C -0.75573 -0.39006 -0.75503 -0.38673 -0.75104 -0.38395 C -0.74739 -0.38145 -0.73976 -0.38062 -0.73663 -0.38006 C -0.7309 -0.37507 -0.72413 -0.37035 -0.71771 -0.36757 C -0.71354 -0.36229 -0.70868 -0.36063 -0.7033 -0.3573 C -0.69427 -0.34536 -0.69896 -0.34841 -0.69062 -0.3448 C -0.68542 -0.33814 -0.68003 -0.33092 -0.67483 -0.32398 C -0.67326 -0.32204 -0.67205 -0.31871 -0.66996 -0.31787 C -0.6684 -0.31732 -0.66528 -0.31593 -0.66528 -0.31565 " pathEditMode="relative" rAng="0" ptsTypes="fffffffffffffffffffffffffffffffffffffffffffffffffffA">
                                      <p:cBhvr>
                                        <p:cTn id="6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24" y="-4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200"/>
                            </p:stCondLst>
                            <p:childTnLst>
                              <p:par>
                                <p:cTn id="72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844 -0.26568 C -0.45104 -0.25347 -0.44966 -0.23931 -0.45469 -0.22876 C -0.45712 -0.22154 -0.46007 -0.21516 -0.4625 -0.20849 C -0.4691 -0.17268 -0.46077 -0.21155 -0.47153 -0.17851 C -0.47327 -0.17268 -0.47448 -0.16574 -0.47639 -0.15991 C -0.47795 -0.15352 -0.48004 -0.14825 -0.48247 -0.1427 C -0.48907 -0.09939 -0.48177 -0.13159 -0.49827 -0.09411 C -0.51129 -0.06413 -0.52361 -0.0322 -0.53663 -0.00194 C -0.61476 0.11383 -0.57413 0.07496 -0.629 0.10439 C -0.65938 0.09217 -0.68733 0.06274 -0.71476 0.03193 C -0.73143 0.00333 -0.74948 -0.02443 -0.76545 -0.05497 C -0.77136 -0.06635 -0.77101 -0.09245 -0.77014 -0.1005 C -0.76528 -0.14409 -0.74948 -0.17212 -0.73368 -0.20461 C -0.70104 -0.24625 -0.69514 -0.28789 -0.65243 -0.26652 C -0.64427 -0.25708 -0.63368 -0.2457 -0.62431 -0.23376 C -0.60243 -0.19767 -0.57518 -0.17379 -0.57153 -0.12882 C -0.56302 -0.10661 -0.57188 -0.08662 -0.57761 -0.07024 C -0.60295 -0.03831 -0.62761 -0.00472 -0.65504 0.02388 C -0.66181 0.0311 -0.67153 0.03026 -0.67917 0.03554 C -0.7191 0.06247 -0.7592 0.09856 -0.80695 0.09995 C -0.8165 0.10022 -0.82587 0.09495 -0.83577 0.09273 C -0.84479 0.08495 -0.85365 0.0744 -0.86285 0.06719 C -0.8967 0.04053 -0.85365 0.0744 -0.88004 0.05775 C -0.8908 0.05108 -0.9007 0.03776 -0.91077 0.0261 C -0.93889 -0.01971 -0.98646 -0.0608 -0.99202 -0.11854 C -0.99809 -0.13381 -0.99809 -0.1452 -0.99966 -0.16324 C -1.00243 -0.19878 -0.99219 -0.21044 -0.98177 -0.23737 C -0.97275 -0.2593 -0.96337 -0.27957 -0.95573 -0.30233 C -0.94306 -0.32065 -0.9316 -0.34092 -0.91719 -0.35619 C -0.91424 -0.35897 -0.9092 -0.35563 -0.90469 -0.35702 C -0.89931 -0.35813 -0.8941 -0.36174 -0.88872 -0.36369 C -0.88247 -0.3623 -0.87882 -0.36424 -0.87275 -0.35841 C -0.85157 -0.3226 -0.83611 -0.31177 -0.8474 -0.27679 C -0.85417 -0.26735 -0.87188 -0.23126 -0.8882 -0.22349 C -0.89375 -0.22099 -0.9 -0.21877 -0.90625 -0.21766 C -0.9092 -0.21654 -0.91233 -0.21543 -0.91528 -0.2146 C -0.91841 -0.21516 -0.92136 -0.2121 -0.92118 -0.21183 C -0.94028 -0.23015 -0.94132 -0.22793 -0.96025 -0.27151 C -0.96285 -0.27679 -0.96111 -0.28345 -0.96181 -0.28789 C -0.96407 -0.30705 -0.96285 -0.31954 -0.96025 -0.33648 C -0.95851 -0.34814 -0.95452 -0.35924 -0.95313 -0.37146 C -0.95157 -0.37951 -0.95313 -0.38867 -0.95157 -0.39589 C -0.9507 -0.40089 -0.94827 -0.40394 -0.94653 -0.40866 C -0.93924 -0.42698 -0.93507 -0.44586 -0.92657 -0.46224 C -0.90417 -0.52804 -0.86684 -0.56746 -0.83299 -0.61965 C -0.82639 -0.6241 -0.82014 -0.62882 -0.81337 -0.63298 C -0.80747 -0.63631 -0.79288 -0.6352 -0.79254 -0.63492 C -0.77587 -0.62715 -0.8033 -0.63909 -0.77813 -0.63215 C -0.75886 -0.62687 -0.77153 -0.62854 -0.75851 -0.62188 C -0.74931 -0.6166 -0.73959 -0.61493 -0.73038 -0.60994 C -0.72066 -0.60355 -0.71059 -0.59578 -0.70104 -0.58856 " pathEditMode="relative" rAng="-2701046" ptsTypes="ffffffffffffffffffffffffffffffffffffffffffffffffffA">
                                      <p:cBhvr>
                                        <p:cTn id="78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65" y="5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200"/>
                            </p:stCondLst>
                            <p:childTnLst>
                              <p:par>
                                <p:cTn id="85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542 -0.05 C 0.33663 -0.03364 0.33733 -0.02037 0.34028 -0.00493 C 0.34184 0.01266 0.34549 0.02223 0.34983 0.03735 C 0.35451 0.05371 0.35104 0.04846 0.35608 0.06297 C 0.3599 0.07439 0.36458 0.0855 0.36875 0.09661 C 0.37326 0.10865 0.37969 0.10988 0.38628 0.11636 C 0.3934 0.12315 0.39983 0.13179 0.40694 0.13889 C 0.4191 0.15093 0.43472 0.15463 0.44826 0.15865 C 0.45677 0.1642 0.46632 0.16667 0.47517 0.17037 C 0.54236 0.16852 0.60955 0.16914 0.67674 0.16451 C 0.69497 0.16358 0.71285 0.14321 0.73073 0.13889 C 0.75122 0.12686 0.77205 0.11698 0.79271 0.10525 C 0.79826 0.10216 0.80851 0.09105 0.80851 0.09136 C 0.81059 0.08735 0.8125 0.08272 0.81493 0.07963 C 0.81632 0.07778 0.81823 0.07871 0.81962 0.07686 C 0.83038 0.06266 0.83316 0.05402 0.84653 0.04599 C 0.86337 0.02562 0.87813 0.00247 0.89583 -0.01604 C 0.90399 -0.02438 0.90885 -0.04012 0.91649 -0.05 C 0.92396 -0.07037 0.91997 -0.06234 0.9276 -0.07808 C 0.93108 -0.09444 0.9283 -0.08179 0.93872 -0.11203 C 0.94097 -0.11882 0.94149 -0.12746 0.9434 -0.13456 C 0.94618 -0.14567 0.95 -0.16018 0.95295 -0.16851 C 0.95694 -0.20524 0.95417 -0.18827 0.96094 -0.21975 C 0.96684 -0.30987 0.96528 -0.26481 0.96094 -0.40864 C 0.96042 -0.42314 0.96059 -0.42098 0.95608 -0.42839 C 0.95399 -0.45339 0.95052 -0.46882 0.9434 -0.48765 C 0.93802 -0.5179 0.93038 -0.54197 0.91649 -0.56142 C 0.91319 -0.56604 0.91267 -0.56944 0.90851 -0.57284 C 0.89601 -0.58271 0.88316 -0.59012 0.87049 -0.59814 C 0.84878 -0.61172 0.82691 -0.625 0.80382 -0.62901 C 0.78073 -0.64598 0.75104 -0.64382 0.72604 -0.64598 C 0.64826 -0.64475 0.59809 -0.6679 0.53542 -0.63209 C 0.53003 -0.62191 0.52274 -0.62314 0.51649 -0.61512 C 0.50608 -0.60185 0.51701 -0.60956 0.50694 -0.6037 C 0.49861 -0.58919 0.49688 -0.57592 0.49097 -0.55864 C 0.48351 -0.53672 0.47361 -0.51759 0.46563 -0.49629 C 0.46337 -0.48425 0.46094 -0.48487 0.45608 -0.47654 C 0.45295 -0.45956 0.44497 -0.46049 0.44497 -0.44259 " pathEditMode="relative" rAng="0" ptsTypes="fffffffffffffffffffffffffffffffffffffA">
                                      <p:cBhvr>
                                        <p:cTn id="9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63" y="-198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200"/>
                            </p:stCondLst>
                            <p:childTnLst>
                              <p:par>
                                <p:cTn id="98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67 0.08187 C 0.4908 0.09762 0.48524 0.11091 0.47448 0.11585 C 0.46198 0.13222 0.44462 0.12975 0.43003 0.1384 C 0.40104 0.13747 0.36597 0.14705 0.33628 0.13006 C 0.32934 0.11739 0.32101 0.11647 0.3125 0.1072 C 0.3059 0.10009 0.29948 0.09299 0.29323 0.08465 C 0.29115 0.08156 0.28976 0.076 0.28715 0.07353 C 0.2842 0.07105 0.28073 0.07167 0.2776 0.07075 C 0.27292 0.06271 0.26962 0.05252 0.26476 0.0451 C 0.2592 0.03676 0.2474 0.02255 0.2474 0.02286 C 0.24358 0.00216 0.24965 0.02842 0.23785 0.00556 C 0.23038 -0.00927 0.22656 -0.03707 0.21736 -0.04788 C 0.20764 -0.07569 0.2125 -0.06395 0.20295 -0.08464 C 0.20087 -0.09608 0.19618 -0.10164 0.1934 -0.11307 C 0.18958 -0.12851 0.18924 -0.14643 0.18229 -0.15817 C 0.17726 -0.17701 0.175 -0.19771 0.17118 -0.21748 C 0.1651 -0.28916 0.15208 -0.38276 0.1776 -0.44331 C 0.17778 -0.44516 0.17969 -0.46772 0.18073 -0.47173 C 0.18142 -0.47451 0.18316 -0.47513 0.18403 -0.47729 C 0.18941 -0.48934 0.19253 -0.50262 0.19983 -0.51127 C 0.20903 -0.53568 0.19653 -0.50633 0.20781 -0.5224 C 0.20938 -0.52456 0.20938 -0.52919 0.21094 -0.53105 C 0.21979 -0.54217 0.22587 -0.54031 0.23472 -0.54804 C 0.24913 -0.5607 0.22865 -0.54618 0.24583 -0.55916 C 0.26198 -0.57152 0.2809 -0.57831 0.29826 -0.58171 C 0.32205 -0.58078 0.34566 -0.58109 0.36962 -0.57893 C 0.37813 -0.578 0.40608 -0.56657 0.4125 -0.55916 C 0.41563 -0.55545 0.41823 -0.54958 0.42188 -0.54804 C 0.42431 -0.54711 0.43073 -0.54464 0.43299 -0.54217 C 0.43958 -0.53537 0.44514 -0.52363 0.45226 -0.51962 C 0.46302 -0.50015 0.45799 -0.50695 0.46649 -0.49706 C 0.4684 -0.49212 0.47118 -0.4881 0.47292 -0.48285 C 0.48003 -0.46215 0.46684 -0.4881 0.47917 -0.46617 C 0.48542 -0.43126 0.50174 -0.40439 0.50938 -0.37009 C 0.5151 -0.34445 0.51563 -0.32159 0.51563 -0.29379 " pathEditMode="relative" rAng="0" ptsTypes="ffffffffffffffffffffffffffffffffffA">
                                      <p:cBhvr>
                                        <p:cTn id="10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5" y="-29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200"/>
                            </p:stCondLst>
                            <p:childTnLst>
                              <p:par>
                                <p:cTn id="111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17 -0.06605 C 0.56805 -0.05 0.56805 -0.05154 0.5592 -0.04629 C 0.53819 -0.01635 0.50885 -0.01358 0.48281 -0.00926 C 0.47483 -0.00463 0.46701 -0.00493 0.4592 0.00062 C 0.45226 -0.0003 0.44531 -4.19753E-6 0.43819 -0.00185 C 0.42951 -0.00401 0.42187 -0.01543 0.41337 -0.01913 C 0.40781 -0.0216 0.40226 -0.02407 0.3967 -0.02654 C 0.37726 -0.04722 0.3566 -0.06543 0.33698 -0.0858 C 0.33437 -0.08858 0.32378 -0.09969 0.32031 -0.10555 C 0.3151 -0.11419 0.30503 -0.13271 0.30503 -0.13271 C 0.30312 -0.14938 0.29774 -0.15679 0.29253 -0.16975 C 0.29045 -0.1753 0.28941 -0.18209 0.28698 -0.18703 C 0.28351 -0.19382 0.27812 -0.19784 0.27448 -0.20432 C 0.26302 -0.26543 0.2401 -0.31697 0.23559 -0.38209 C 0.23507 -0.40586 0.23403 -0.42993 0.2342 -0.4537 C 0.23455 -0.49197 0.23646 -0.59351 0.25642 -0.62901 C 0.25798 -0.6429 0.26007 -0.64753 0.26476 -0.65864 C 0.2651 -0.66049 0.26875 -0.6895 0.27031 -0.69321 C 0.27778 -0.71142 0.28646 -0.71975 0.2967 -0.73024 C 0.30017 -0.73364 0.30278 -0.73981 0.30642 -0.74259 C 0.31545 -0.74969 0.32917 -0.75246 0.33837 -0.75493 C 0.35694 -0.75277 0.37292 -0.74629 0.39114 -0.74012 C 0.39548 -0.73858 0.40191 -0.73827 0.40642 -0.73518 C 0.41423 -0.72993 0.42187 -0.72654 0.42986 -0.72284 C 0.43802 -0.71944 0.44167 -0.71327 0.45087 -0.71049 C 0.4559 -0.70432 0.46996 -0.68426 0.47569 -0.68086 C 0.47899 -0.66944 0.48246 -0.6679 0.48698 -0.65864 C 0.49358 -0.64506 0.49774 -0.62777 0.50226 -0.61172 " pathEditMode="relative" ptsTypes="fffffffffffffffffffffffffffA">
                                      <p:cBhvr>
                                        <p:cTn id="11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200"/>
                            </p:stCondLst>
                            <p:childTnLst>
                              <p:par>
                                <p:cTn id="124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10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5" grpId="0" animBg="1"/>
      <p:bldP spid="15" grpId="1" animBg="1"/>
      <p:bldP spid="16" grpId="0" animBg="1"/>
      <p:bldP spid="16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92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6086437"/>
            <a:ext cx="1228564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48082" y="-785433"/>
            <a:ext cx="3691005" cy="556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14724" y="3387727"/>
            <a:ext cx="2438400" cy="394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637" y="4491566"/>
            <a:ext cx="1828801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749039" y="4924697"/>
            <a:ext cx="2337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Đáp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KT 0</a:t>
            </a:r>
            <a:r>
              <a:rPr lang="en-US" sz="2400" b="1" i="1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Google Shape;117;p2"/>
          <p:cNvSpPr txBox="1"/>
          <p:nvPr/>
        </p:nvSpPr>
        <p:spPr>
          <a:xfrm>
            <a:off x="2651760" y="1097280"/>
            <a:ext cx="4284617" cy="538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Câu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1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: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Kinh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tuyến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gốc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là</a:t>
            </a:r>
            <a:r>
              <a:rPr lang="en-US" sz="2400" b="1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: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516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0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92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6086437"/>
            <a:ext cx="1228564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26499" y="-1322260"/>
            <a:ext cx="3691005" cy="680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30889" y="3111501"/>
            <a:ext cx="24384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734" y="4480052"/>
            <a:ext cx="1828801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2808513" y="4702629"/>
            <a:ext cx="3735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Đáp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K</a:t>
            </a:r>
            <a:r>
              <a:rPr lang="en-US" sz="2400" kern="0" noProof="0"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inh </a:t>
            </a:r>
            <a:r>
              <a:rPr lang="en-US" sz="2400" kern="0" noProof="0" dirty="0" err="1"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tuyến</a:t>
            </a:r>
            <a:r>
              <a:rPr lang="en-US" sz="2400" kern="0" noProof="0" dirty="0"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i="1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180</a:t>
            </a:r>
            <a:r>
              <a:rPr kumimoji="0" lang="en-US" sz="2400" b="0" i="1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o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.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Google Shape;157;p4"/>
          <p:cNvSpPr txBox="1"/>
          <p:nvPr/>
        </p:nvSpPr>
        <p:spPr>
          <a:xfrm>
            <a:off x="1657021" y="1188424"/>
            <a:ext cx="6134637" cy="538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Câu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2: 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Kinh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tuyến</a:t>
            </a:r>
            <a:r>
              <a:rPr kumimoji="0" lang="en-US" sz="2400" b="0" i="0" u="none" strike="noStrike" kern="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đổi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ngày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là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: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712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92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6086437"/>
            <a:ext cx="1228564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77512" y="-1338644"/>
            <a:ext cx="3691005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14724" y="3387725"/>
            <a:ext cx="2438400" cy="394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637" y="4491566"/>
            <a:ext cx="1828801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264969" y="4994762"/>
            <a:ext cx="3057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181 đường (tính</a:t>
            </a:r>
            <a:r>
              <a:rPr kumimoji="0" lang="en-US" sz="2400" b="0" i="1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cả đường xích đạo)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Google Shape;134;p3"/>
          <p:cNvSpPr txBox="1"/>
          <p:nvPr/>
        </p:nvSpPr>
        <p:spPr>
          <a:xfrm>
            <a:off x="2625633" y="1489167"/>
            <a:ext cx="439975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Câu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3</a:t>
            </a:r>
            <a:r>
              <a:rPr lang="en-US" sz="2400" b="1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: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Trên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bề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mặt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Trái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Đất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có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bao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nhiêu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đường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vĩ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tuyến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? 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920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92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6086437"/>
            <a:ext cx="1228564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26498" y="-758001"/>
            <a:ext cx="3691005" cy="556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14724" y="3387725"/>
            <a:ext cx="2438400" cy="394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637" y="4491566"/>
            <a:ext cx="1828801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082834" y="4759405"/>
            <a:ext cx="33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Đáp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Mũi</a:t>
            </a:r>
            <a:r>
              <a:rPr kumimoji="0" lang="en-US" sz="2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tên</a:t>
            </a:r>
            <a:r>
              <a:rPr kumimoji="0" lang="en-US" sz="2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chỉ</a:t>
            </a:r>
            <a:r>
              <a:rPr kumimoji="0" lang="en-US" sz="2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hướng</a:t>
            </a:r>
            <a:r>
              <a:rPr kumimoji="0" lang="en-US" sz="2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Bắc</a:t>
            </a:r>
            <a:endParaRPr kumimoji="0" lang="en-US" sz="2400" b="0" i="1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Google Shape;181;p5"/>
          <p:cNvSpPr txBox="1"/>
          <p:nvPr/>
        </p:nvSpPr>
        <p:spPr>
          <a:xfrm>
            <a:off x="2449763" y="961585"/>
            <a:ext cx="4191000" cy="1277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Câu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4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: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Có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bản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đồ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không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thể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hiện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các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đường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kinh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,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vĩ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tuyến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thì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ta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phải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dựa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vào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?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567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92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37" y="6086437"/>
            <a:ext cx="1228564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92121" y="-796101"/>
            <a:ext cx="3691005" cy="563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14724" y="3387725"/>
            <a:ext cx="2438400" cy="394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637" y="4491566"/>
            <a:ext cx="1828801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45259" y="1600201"/>
            <a:ext cx="165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75143" y="4897735"/>
            <a:ext cx="3365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2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Tây</a:t>
            </a:r>
            <a:r>
              <a:rPr kumimoji="0" lang="en-US" sz="2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Google Shape;226;p7"/>
          <p:cNvSpPr txBox="1"/>
          <p:nvPr/>
        </p:nvSpPr>
        <p:spPr>
          <a:xfrm>
            <a:off x="2464095" y="1038314"/>
            <a:ext cx="44196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Câu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5.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quy ước đầu bên phải trái của vĩ tuyến chỉ hướng nào?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900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 ĐẶT VẤN ĐỀ"/>
  <p:tag name="ISPRING_SLIDE_INDENT_LEVEL" val="0"/>
  <p:tag name="ISPRING_PRESENTER_ID" val="{7257E5D0-9D30-4FF0-97B0-8B144157FD3C}"/>
  <p:tag name="ISPRING_SLIDE_ID_2" val="{8C3F62C5-865E-4DDF-8DFE-B7CFF19998EA}"/>
  <p:tag name="GENSWF_ADVANCE_TIME" val="36.9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4.PNG&quot;/&gt;"/>
  <p:tag name="ISPRING_SLIDE_INDENT_LEVEL" val="0"/>
  <p:tag name="ISPRING_CUSTOM_TIMING_USED" val="1"/>
  <p:tag name="GENSWF_SLIDE_TITLE" val="TỰA BÀI"/>
  <p:tag name="ISPRING_PRESENTER_ID" val="{7257E5D0-9D30-4FF0-97B0-8B144157FD3C}"/>
  <p:tag name="ISPRING_SLIDE_ID_2" val="{86E28706-79C3-4FF9-A642-6C9FBFB2000F}"/>
  <p:tag name="GENSWF_ADVANCE_TIME" val="4.18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MỤC TIÊU BÀI HỌC"/>
  <p:tag name="ISPRING_SLIDE_INDENT_LEVEL" val="0"/>
  <p:tag name="ISPRING_CUSTOM_TIMING_USED" val="0"/>
  <p:tag name="GENSWF_ADVANCE_TIME" val="0.0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 ĐẶT VẤN ĐỀ"/>
  <p:tag name="ISPRING_SLIDE_INDENT_LEVEL" val="0"/>
  <p:tag name="ISPRING_PRESENTER_ID" val="{7257E5D0-9D30-4FF0-97B0-8B144157FD3C}"/>
  <p:tag name="ISPRING_SLIDE_ID_2" val="{8C3F62C5-865E-4DDF-8DFE-B7CFF19998EA}"/>
  <p:tag name="GENSWF_ADVANCE_TIME" val="36.9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 ĐẶT VẤN ĐỀ"/>
  <p:tag name="ISPRING_SLIDE_INDENT_LEVEL" val="0"/>
  <p:tag name="ISPRING_PRESENTER_ID" val="{7257E5D0-9D30-4FF0-97B0-8B144157FD3C}"/>
  <p:tag name="ISPRING_SLIDE_ID_2" val="{8C3F62C5-865E-4DDF-8DFE-B7CFF19998EA}"/>
  <p:tag name="GENSWF_ADVANCE_TIME" val="36.9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 ĐẶT VẤN ĐỀ"/>
  <p:tag name="ISPRING_SLIDE_INDENT_LEVEL" val="0"/>
  <p:tag name="ISPRING_PRESENTER_ID" val="{7257E5D0-9D30-4FF0-97B0-8B144157FD3C}"/>
  <p:tag name="ISPRING_SLIDE_ID_2" val="{8C3F62C5-865E-4DDF-8DFE-B7CFF19998EA}"/>
  <p:tag name="GENSWF_ADVANCE_TIME" val="36.9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 ĐẶT VẤN ĐỀ"/>
  <p:tag name="ISPRING_SLIDE_INDENT_LEVEL" val="0"/>
  <p:tag name="ISPRING_PRESENTER_ID" val="{7257E5D0-9D30-4FF0-97B0-8B144157FD3C}"/>
  <p:tag name="ISPRING_SLIDE_ID_2" val="{8C3F62C5-865E-4DDF-8DFE-B7CFF19998EA}"/>
  <p:tag name="GENSWF_ADVANCE_TIME" val="36.9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DẶN DÒ"/>
  <p:tag name="ISPRING_SLIDE_INDENT_LEVEL" val="0"/>
  <p:tag name="ISPRING_PRESENTER_ID" val="{7257E5D0-9D30-4FF0-97B0-8B144157FD3C}"/>
  <p:tag name="TIMING" val="|1.446|1.534"/>
  <p:tag name="ISPRING_SLIDE_ID_2" val="{38DB0F52-FF5B-4949-A305-2965A9D849D7}"/>
  <p:tag name="GENSWF_ADVANCE_TIME" val="28.59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LAYOUT_TYPE" val="Full"/>
  <p:tag name="GENSWF_SLIDE_TITLE" val="Lời chào - Kết thúc"/>
  <p:tag name="ISPRING_SLIDE_ID_2" val="{D6B004BF-BE98-407D-AE50-0AD2D215D1A5}"/>
  <p:tag name="GENSWF_ADVANCE_TIME" val="17.732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F041TGp">
  <a:themeElements>
    <a:clrScheme name="Christmas 3">
      <a:dk1>
        <a:srgbClr val="4D4D4D"/>
      </a:dk1>
      <a:lt1>
        <a:srgbClr val="FFFFFF"/>
      </a:lt1>
      <a:dk2>
        <a:srgbClr val="FFFFFF"/>
      </a:dk2>
      <a:lt2>
        <a:srgbClr val="000000"/>
      </a:lt2>
      <a:accent1>
        <a:srgbClr val="426AA6"/>
      </a:accent1>
      <a:accent2>
        <a:srgbClr val="ECA024"/>
      </a:accent2>
      <a:accent3>
        <a:srgbClr val="FFFFFF"/>
      </a:accent3>
      <a:accent4>
        <a:srgbClr val="404040"/>
      </a:accent4>
      <a:accent5>
        <a:srgbClr val="B0B9D0"/>
      </a:accent5>
      <a:accent6>
        <a:srgbClr val="D69120"/>
      </a:accent6>
      <a:hlink>
        <a:srgbClr val="60D885"/>
      </a:hlink>
      <a:folHlink>
        <a:srgbClr val="132891"/>
      </a:folHlink>
    </a:clrScheme>
    <a:fontScheme name="Christma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hristmas 1">
        <a:dk1>
          <a:srgbClr val="4D4D4D"/>
        </a:dk1>
        <a:lt1>
          <a:srgbClr val="FFFFFF"/>
        </a:lt1>
        <a:dk2>
          <a:srgbClr val="FFFFFF"/>
        </a:dk2>
        <a:lt2>
          <a:srgbClr val="000000"/>
        </a:lt2>
        <a:accent1>
          <a:srgbClr val="058089"/>
        </a:accent1>
        <a:accent2>
          <a:srgbClr val="FFCC00"/>
        </a:accent2>
        <a:accent3>
          <a:srgbClr val="FFFFFF"/>
        </a:accent3>
        <a:accent4>
          <a:srgbClr val="404040"/>
        </a:accent4>
        <a:accent5>
          <a:srgbClr val="AAC0C4"/>
        </a:accent5>
        <a:accent6>
          <a:srgbClr val="E7B900"/>
        </a:accent6>
        <a:hlink>
          <a:srgbClr val="AB360D"/>
        </a:hlink>
        <a:folHlink>
          <a:srgbClr val="0D6D6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ristmas 2">
        <a:dk1>
          <a:srgbClr val="777777"/>
        </a:dk1>
        <a:lt1>
          <a:srgbClr val="FFFFFF"/>
        </a:lt1>
        <a:dk2>
          <a:srgbClr val="FFFFFF"/>
        </a:dk2>
        <a:lt2>
          <a:srgbClr val="000000"/>
        </a:lt2>
        <a:accent1>
          <a:srgbClr val="863ACC"/>
        </a:accent1>
        <a:accent2>
          <a:srgbClr val="28CCBC"/>
        </a:accent2>
        <a:accent3>
          <a:srgbClr val="FFFFFF"/>
        </a:accent3>
        <a:accent4>
          <a:srgbClr val="656565"/>
        </a:accent4>
        <a:accent5>
          <a:srgbClr val="C3AEE2"/>
        </a:accent5>
        <a:accent6>
          <a:srgbClr val="23B9AA"/>
        </a:accent6>
        <a:hlink>
          <a:srgbClr val="D6D348"/>
        </a:hlink>
        <a:folHlink>
          <a:srgbClr val="5E08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ristmas 3">
        <a:dk1>
          <a:srgbClr val="4D4D4D"/>
        </a:dk1>
        <a:lt1>
          <a:srgbClr val="FFFFFF"/>
        </a:lt1>
        <a:dk2>
          <a:srgbClr val="FFFFFF"/>
        </a:dk2>
        <a:lt2>
          <a:srgbClr val="000000"/>
        </a:lt2>
        <a:accent1>
          <a:srgbClr val="426AA6"/>
        </a:accent1>
        <a:accent2>
          <a:srgbClr val="ECA024"/>
        </a:accent2>
        <a:accent3>
          <a:srgbClr val="FFFFFF"/>
        </a:accent3>
        <a:accent4>
          <a:srgbClr val="404040"/>
        </a:accent4>
        <a:accent5>
          <a:srgbClr val="B0B9D0"/>
        </a:accent5>
        <a:accent6>
          <a:srgbClr val="D69120"/>
        </a:accent6>
        <a:hlink>
          <a:srgbClr val="60D885"/>
        </a:hlink>
        <a:folHlink>
          <a:srgbClr val="13289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F041TGp">
  <a:themeElements>
    <a:clrScheme name="Christmas 3">
      <a:dk1>
        <a:srgbClr val="4D4D4D"/>
      </a:dk1>
      <a:lt1>
        <a:srgbClr val="FFFFFF"/>
      </a:lt1>
      <a:dk2>
        <a:srgbClr val="FFFFFF"/>
      </a:dk2>
      <a:lt2>
        <a:srgbClr val="000000"/>
      </a:lt2>
      <a:accent1>
        <a:srgbClr val="426AA6"/>
      </a:accent1>
      <a:accent2>
        <a:srgbClr val="ECA024"/>
      </a:accent2>
      <a:accent3>
        <a:srgbClr val="FFFFFF"/>
      </a:accent3>
      <a:accent4>
        <a:srgbClr val="404040"/>
      </a:accent4>
      <a:accent5>
        <a:srgbClr val="B0B9D0"/>
      </a:accent5>
      <a:accent6>
        <a:srgbClr val="D69120"/>
      </a:accent6>
      <a:hlink>
        <a:srgbClr val="60D885"/>
      </a:hlink>
      <a:folHlink>
        <a:srgbClr val="132891"/>
      </a:folHlink>
    </a:clrScheme>
    <a:fontScheme name="Christma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hristmas 1">
        <a:dk1>
          <a:srgbClr val="4D4D4D"/>
        </a:dk1>
        <a:lt1>
          <a:srgbClr val="FFFFFF"/>
        </a:lt1>
        <a:dk2>
          <a:srgbClr val="FFFFFF"/>
        </a:dk2>
        <a:lt2>
          <a:srgbClr val="000000"/>
        </a:lt2>
        <a:accent1>
          <a:srgbClr val="058089"/>
        </a:accent1>
        <a:accent2>
          <a:srgbClr val="FFCC00"/>
        </a:accent2>
        <a:accent3>
          <a:srgbClr val="FFFFFF"/>
        </a:accent3>
        <a:accent4>
          <a:srgbClr val="404040"/>
        </a:accent4>
        <a:accent5>
          <a:srgbClr val="AAC0C4"/>
        </a:accent5>
        <a:accent6>
          <a:srgbClr val="E7B900"/>
        </a:accent6>
        <a:hlink>
          <a:srgbClr val="AB360D"/>
        </a:hlink>
        <a:folHlink>
          <a:srgbClr val="0D6D6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ristmas 2">
        <a:dk1>
          <a:srgbClr val="777777"/>
        </a:dk1>
        <a:lt1>
          <a:srgbClr val="FFFFFF"/>
        </a:lt1>
        <a:dk2>
          <a:srgbClr val="FFFFFF"/>
        </a:dk2>
        <a:lt2>
          <a:srgbClr val="000000"/>
        </a:lt2>
        <a:accent1>
          <a:srgbClr val="863ACC"/>
        </a:accent1>
        <a:accent2>
          <a:srgbClr val="28CCBC"/>
        </a:accent2>
        <a:accent3>
          <a:srgbClr val="FFFFFF"/>
        </a:accent3>
        <a:accent4>
          <a:srgbClr val="656565"/>
        </a:accent4>
        <a:accent5>
          <a:srgbClr val="C3AEE2"/>
        </a:accent5>
        <a:accent6>
          <a:srgbClr val="23B9AA"/>
        </a:accent6>
        <a:hlink>
          <a:srgbClr val="D6D348"/>
        </a:hlink>
        <a:folHlink>
          <a:srgbClr val="5E08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ristmas 3">
        <a:dk1>
          <a:srgbClr val="4D4D4D"/>
        </a:dk1>
        <a:lt1>
          <a:srgbClr val="FFFFFF"/>
        </a:lt1>
        <a:dk2>
          <a:srgbClr val="FFFFFF"/>
        </a:dk2>
        <a:lt2>
          <a:srgbClr val="000000"/>
        </a:lt2>
        <a:accent1>
          <a:srgbClr val="426AA6"/>
        </a:accent1>
        <a:accent2>
          <a:srgbClr val="ECA024"/>
        </a:accent2>
        <a:accent3>
          <a:srgbClr val="FFFFFF"/>
        </a:accent3>
        <a:accent4>
          <a:srgbClr val="404040"/>
        </a:accent4>
        <a:accent5>
          <a:srgbClr val="B0B9D0"/>
        </a:accent5>
        <a:accent6>
          <a:srgbClr val="D69120"/>
        </a:accent6>
        <a:hlink>
          <a:srgbClr val="60D885"/>
        </a:hlink>
        <a:folHlink>
          <a:srgbClr val="13289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1137</TotalTime>
  <Words>1110</Words>
  <Application>Microsoft Office PowerPoint</Application>
  <PresentationFormat>On-screen Show (4:3)</PresentationFormat>
  <Paragraphs>142</Paragraphs>
  <Slides>28</Slides>
  <Notes>8</Notes>
  <HiddenSlides>0</HiddenSlides>
  <MMClips>2</MMClips>
  <ScaleCrop>false</ScaleCrop>
  <HeadingPairs>
    <vt:vector size="4" baseType="variant">
      <vt:variant>
        <vt:lpstr>Theme</vt:lpstr>
      </vt:variant>
      <vt:variant>
        <vt:i4>16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9_Office Theme</vt:lpstr>
      <vt:lpstr>8_Office Theme</vt:lpstr>
      <vt:lpstr>1_Default Design</vt:lpstr>
      <vt:lpstr>F041TGp</vt:lpstr>
      <vt:lpstr>Diseño predeterminado</vt:lpstr>
      <vt:lpstr>1_F041TGp</vt:lpstr>
      <vt:lpstr>10_Office Theme</vt:lpstr>
      <vt:lpstr>11_Office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tinh tinh</dc:creator>
  <cp:lastModifiedBy>HP</cp:lastModifiedBy>
  <cp:revision>104</cp:revision>
  <dcterms:created xsi:type="dcterms:W3CDTF">2021-04-15T14:01:18Z</dcterms:created>
  <dcterms:modified xsi:type="dcterms:W3CDTF">2021-10-06T03:57:26Z</dcterms:modified>
</cp:coreProperties>
</file>