
<file path=[Content_Types].xml><?xml version="1.0" encoding="utf-8"?>
<Types xmlns="http://schemas.openxmlformats.org/package/2006/content-types">
  <Default Extension="png" ContentType="image/png"/>
  <Default Extension="mp3" ContentType="audio/unknown"/>
  <Default Extension="jfif" ContentType="image/jpeg"/>
  <Default Extension="svg" ContentType="image/svg+xml"/>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8" r:id="rId1"/>
    <p:sldMasterId id="2147483737" r:id="rId2"/>
    <p:sldMasterId id="2147483760" r:id="rId3"/>
  </p:sldMasterIdLst>
  <p:notesMasterIdLst>
    <p:notesMasterId r:id="rId34"/>
  </p:notesMasterIdLst>
  <p:sldIdLst>
    <p:sldId id="346" r:id="rId4"/>
    <p:sldId id="465" r:id="rId5"/>
    <p:sldId id="466" r:id="rId6"/>
    <p:sldId id="462" r:id="rId7"/>
    <p:sldId id="538" r:id="rId8"/>
    <p:sldId id="493" r:id="rId9"/>
    <p:sldId id="402" r:id="rId10"/>
    <p:sldId id="522" r:id="rId11"/>
    <p:sldId id="521" r:id="rId12"/>
    <p:sldId id="496" r:id="rId13"/>
    <p:sldId id="523" r:id="rId14"/>
    <p:sldId id="524" r:id="rId15"/>
    <p:sldId id="525" r:id="rId16"/>
    <p:sldId id="526" r:id="rId17"/>
    <p:sldId id="403" r:id="rId18"/>
    <p:sldId id="529" r:id="rId19"/>
    <p:sldId id="528" r:id="rId20"/>
    <p:sldId id="537" r:id="rId21"/>
    <p:sldId id="527" r:id="rId22"/>
    <p:sldId id="451" r:id="rId23"/>
    <p:sldId id="530" r:id="rId24"/>
    <p:sldId id="533" r:id="rId25"/>
    <p:sldId id="534" r:id="rId26"/>
    <p:sldId id="535" r:id="rId27"/>
    <p:sldId id="502" r:id="rId28"/>
    <p:sldId id="360" r:id="rId29"/>
    <p:sldId id="362" r:id="rId30"/>
    <p:sldId id="361" r:id="rId31"/>
    <p:sldId id="536" r:id="rId32"/>
    <p:sldId id="363" r:id="rId33"/>
  </p:sldIdLst>
  <p:sldSz cx="12192000" cy="6858000"/>
  <p:notesSz cx="6858000" cy="9144000"/>
  <p:embeddedFontLst>
    <p:embeddedFont>
      <p:font typeface="Calibri Light" panose="020F0302020204030204" pitchFamily="34" charset="0"/>
      <p:regular r:id="rId35"/>
      <p:italic r:id="rId36"/>
    </p:embeddedFont>
    <p:embeddedFont>
      <p:font typeface="#9Slide02 Tieu de rat dai 01" panose="020B0604020202020204" charset="0"/>
      <p:bold r:id="rId37"/>
    </p:embeddedFont>
    <p:embeddedFont>
      <p:font typeface="Calibri" panose="020F0502020204030204" pitchFamily="34" charset="0"/>
      <p:regular r:id="rId38"/>
      <p:bold r:id="rId39"/>
      <p:italic r:id="rId40"/>
      <p:boldItalic r:id="rId41"/>
    </p:embeddedFont>
    <p:embeddedFont>
      <p:font typeface="Cambria" panose="02040503050406030204" pitchFamily="18" charset="0"/>
      <p:regular r:id="rId42"/>
      <p:bold r:id="rId43"/>
      <p:italic r:id="rId44"/>
      <p:boldItalic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056" userDrawn="1">
          <p15:clr>
            <a:srgbClr val="A4A3A4"/>
          </p15:clr>
        </p15:guide>
        <p15:guide id="2" pos="5184" userDrawn="1">
          <p15:clr>
            <a:srgbClr val="A4A3A4"/>
          </p15:clr>
        </p15:guide>
        <p15:guide id="3" pos="2544" userDrawn="1">
          <p15:clr>
            <a:srgbClr val="A4A3A4"/>
          </p15:clr>
        </p15:guide>
        <p15:guide id="4" orient="horz" pos="336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an truong" initials="Tt"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6108"/>
    <a:srgbClr val="F6292E"/>
    <a:srgbClr val="1C7E82"/>
    <a:srgbClr val="E02300"/>
    <a:srgbClr val="FFC000"/>
    <a:srgbClr val="E6E6E6"/>
    <a:srgbClr val="FD9A17"/>
    <a:srgbClr val="FA8689"/>
    <a:srgbClr val="84DBFF"/>
    <a:srgbClr val="1E7F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674" autoAdjust="0"/>
    <p:restoredTop sz="89016" autoAdjust="0"/>
  </p:normalViewPr>
  <p:slideViewPr>
    <p:cSldViewPr>
      <p:cViewPr varScale="1">
        <p:scale>
          <a:sx n="48" d="100"/>
          <a:sy n="48" d="100"/>
        </p:scale>
        <p:origin x="-102" y="-822"/>
      </p:cViewPr>
      <p:guideLst>
        <p:guide orient="horz" pos="1056"/>
        <p:guide orient="horz" pos="3360"/>
        <p:guide pos="5184"/>
        <p:guide pos="2544"/>
      </p:guideLst>
    </p:cSldViewPr>
  </p:slideViewPr>
  <p:notesTextViewPr>
    <p:cViewPr>
      <p:scale>
        <a:sx n="66" d="100"/>
        <a:sy n="66"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5.fntdata"/><Relationship Id="rId21" Type="http://schemas.openxmlformats.org/officeDocument/2006/relationships/slide" Target="slides/slide18.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2.fntdata"/><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10.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4.fntdata"/><Relationship Id="rId46" Type="http://schemas.openxmlformats.org/officeDocument/2006/relationships/commentAuthors" Target="commentAuthors.xml"/><Relationship Id="rId20" Type="http://schemas.openxmlformats.org/officeDocument/2006/relationships/slide" Target="slides/slide17.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8AD02D-0EEF-431C-B460-913B2FD151AA}" type="datetimeFigureOut">
              <a:rPr lang="en-US" smtClean="0"/>
              <a:t>11/29/2021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A72F5C-6025-4504-AB87-9D7506974923}" type="slidenum">
              <a:rPr lang="en-US" smtClean="0"/>
              <a:t>‹#›</a:t>
            </a:fld>
            <a:endParaRPr lang="en-US"/>
          </a:p>
        </p:txBody>
      </p:sp>
    </p:spTree>
    <p:extLst>
      <p:ext uri="{BB962C8B-B14F-4D97-AF65-F5344CB8AC3E}">
        <p14:creationId xmlns:p14="http://schemas.microsoft.com/office/powerpoint/2010/main" val="3305355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A72F5C-6025-4504-AB87-9D7506974923}" type="slidenum">
              <a:rPr lang="en-US" smtClean="0"/>
              <a:t>2</a:t>
            </a:fld>
            <a:endParaRPr lang="en-US"/>
          </a:p>
        </p:txBody>
      </p:sp>
    </p:spTree>
    <p:extLst>
      <p:ext uri="{BB962C8B-B14F-4D97-AF65-F5344CB8AC3E}">
        <p14:creationId xmlns:p14="http://schemas.microsoft.com/office/powerpoint/2010/main" val="38957050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A72F5C-6025-4504-AB87-9D7506974923}" type="slidenum">
              <a:rPr lang="en-US" smtClean="0"/>
              <a:t>16</a:t>
            </a:fld>
            <a:endParaRPr lang="en-US"/>
          </a:p>
        </p:txBody>
      </p:sp>
    </p:spTree>
    <p:extLst>
      <p:ext uri="{BB962C8B-B14F-4D97-AF65-F5344CB8AC3E}">
        <p14:creationId xmlns:p14="http://schemas.microsoft.com/office/powerpoint/2010/main" val="3281082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A72F5C-6025-4504-AB87-9D7506974923}" type="slidenum">
              <a:rPr lang="en-US" smtClean="0"/>
              <a:t>17</a:t>
            </a:fld>
            <a:endParaRPr lang="en-US"/>
          </a:p>
        </p:txBody>
      </p:sp>
    </p:spTree>
    <p:extLst>
      <p:ext uri="{BB962C8B-B14F-4D97-AF65-F5344CB8AC3E}">
        <p14:creationId xmlns:p14="http://schemas.microsoft.com/office/powerpoint/2010/main" val="27358054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A72F5C-6025-4504-AB87-9D7506974923}" type="slidenum">
              <a:rPr lang="en-US" smtClean="0"/>
              <a:t>18</a:t>
            </a:fld>
            <a:endParaRPr lang="en-US"/>
          </a:p>
        </p:txBody>
      </p:sp>
    </p:spTree>
    <p:extLst>
      <p:ext uri="{BB962C8B-B14F-4D97-AF65-F5344CB8AC3E}">
        <p14:creationId xmlns:p14="http://schemas.microsoft.com/office/powerpoint/2010/main" val="24630568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A72F5C-6025-4504-AB87-9D7506974923}" type="slidenum">
              <a:rPr lang="en-US" smtClean="0"/>
              <a:t>19</a:t>
            </a:fld>
            <a:endParaRPr lang="en-US"/>
          </a:p>
        </p:txBody>
      </p:sp>
    </p:spTree>
    <p:extLst>
      <p:ext uri="{BB962C8B-B14F-4D97-AF65-F5344CB8AC3E}">
        <p14:creationId xmlns:p14="http://schemas.microsoft.com/office/powerpoint/2010/main" val="42946629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A72F5C-6025-4504-AB87-9D75069749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12717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A72F5C-6025-4504-AB87-9D7506974923}" type="slidenum">
              <a:rPr lang="en-US" smtClean="0"/>
              <a:t>21</a:t>
            </a:fld>
            <a:endParaRPr lang="en-US"/>
          </a:p>
        </p:txBody>
      </p:sp>
    </p:spTree>
    <p:extLst>
      <p:ext uri="{BB962C8B-B14F-4D97-AF65-F5344CB8AC3E}">
        <p14:creationId xmlns:p14="http://schemas.microsoft.com/office/powerpoint/2010/main" val="38453122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A72F5C-6025-4504-AB87-9D7506974923}" type="slidenum">
              <a:rPr lang="en-US" smtClean="0"/>
              <a:t>22</a:t>
            </a:fld>
            <a:endParaRPr lang="en-US"/>
          </a:p>
        </p:txBody>
      </p:sp>
    </p:spTree>
    <p:extLst>
      <p:ext uri="{BB962C8B-B14F-4D97-AF65-F5344CB8AC3E}">
        <p14:creationId xmlns:p14="http://schemas.microsoft.com/office/powerpoint/2010/main" val="10677173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A72F5C-6025-4504-AB87-9D7506974923}" type="slidenum">
              <a:rPr lang="en-US" smtClean="0"/>
              <a:t>23</a:t>
            </a:fld>
            <a:endParaRPr lang="en-US"/>
          </a:p>
        </p:txBody>
      </p:sp>
    </p:spTree>
    <p:extLst>
      <p:ext uri="{BB962C8B-B14F-4D97-AF65-F5344CB8AC3E}">
        <p14:creationId xmlns:p14="http://schemas.microsoft.com/office/powerpoint/2010/main" val="28014524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A72F5C-6025-4504-AB87-9D7506974923}" type="slidenum">
              <a:rPr lang="en-US" smtClean="0"/>
              <a:t>24</a:t>
            </a:fld>
            <a:endParaRPr lang="en-US"/>
          </a:p>
        </p:txBody>
      </p:sp>
    </p:spTree>
    <p:extLst>
      <p:ext uri="{BB962C8B-B14F-4D97-AF65-F5344CB8AC3E}">
        <p14:creationId xmlns:p14="http://schemas.microsoft.com/office/powerpoint/2010/main" val="19595298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A72F5C-6025-4504-AB87-9D75069749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4820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A72F5C-6025-4504-AB87-9D7506974923}" type="slidenum">
              <a:rPr lang="en-US" smtClean="0"/>
              <a:t>7</a:t>
            </a:fld>
            <a:endParaRPr lang="en-US"/>
          </a:p>
        </p:txBody>
      </p:sp>
    </p:spTree>
    <p:extLst>
      <p:ext uri="{BB962C8B-B14F-4D97-AF65-F5344CB8AC3E}">
        <p14:creationId xmlns:p14="http://schemas.microsoft.com/office/powerpoint/2010/main" val="3187425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A72F5C-6025-4504-AB87-9D7506974923}" type="slidenum">
              <a:rPr lang="en-US" smtClean="0"/>
              <a:t>8</a:t>
            </a:fld>
            <a:endParaRPr lang="en-US"/>
          </a:p>
        </p:txBody>
      </p:sp>
    </p:spTree>
    <p:extLst>
      <p:ext uri="{BB962C8B-B14F-4D97-AF65-F5344CB8AC3E}">
        <p14:creationId xmlns:p14="http://schemas.microsoft.com/office/powerpoint/2010/main" val="4182499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A72F5C-6025-4504-AB87-9D7506974923}" type="slidenum">
              <a:rPr lang="en-US" smtClean="0"/>
              <a:t>9</a:t>
            </a:fld>
            <a:endParaRPr lang="en-US"/>
          </a:p>
        </p:txBody>
      </p:sp>
    </p:spTree>
    <p:extLst>
      <p:ext uri="{BB962C8B-B14F-4D97-AF65-F5344CB8AC3E}">
        <p14:creationId xmlns:p14="http://schemas.microsoft.com/office/powerpoint/2010/main" val="10855715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A72F5C-6025-4504-AB87-9D75069749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65397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A72F5C-6025-4504-AB87-9D7506974923}" type="slidenum">
              <a:rPr lang="en-US" smtClean="0"/>
              <a:t>11</a:t>
            </a:fld>
            <a:endParaRPr lang="en-US"/>
          </a:p>
        </p:txBody>
      </p:sp>
    </p:spTree>
    <p:extLst>
      <p:ext uri="{BB962C8B-B14F-4D97-AF65-F5344CB8AC3E}">
        <p14:creationId xmlns:p14="http://schemas.microsoft.com/office/powerpoint/2010/main" val="23254367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A72F5C-6025-4504-AB87-9D7506974923}" type="slidenum">
              <a:rPr lang="en-US" smtClean="0"/>
              <a:t>12</a:t>
            </a:fld>
            <a:endParaRPr lang="en-US"/>
          </a:p>
        </p:txBody>
      </p:sp>
    </p:spTree>
    <p:extLst>
      <p:ext uri="{BB962C8B-B14F-4D97-AF65-F5344CB8AC3E}">
        <p14:creationId xmlns:p14="http://schemas.microsoft.com/office/powerpoint/2010/main" val="30495856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A72F5C-6025-4504-AB87-9D7506974923}" type="slidenum">
              <a:rPr lang="en-US" smtClean="0"/>
              <a:t>13</a:t>
            </a:fld>
            <a:endParaRPr lang="en-US"/>
          </a:p>
        </p:txBody>
      </p:sp>
    </p:spTree>
    <p:extLst>
      <p:ext uri="{BB962C8B-B14F-4D97-AF65-F5344CB8AC3E}">
        <p14:creationId xmlns:p14="http://schemas.microsoft.com/office/powerpoint/2010/main" val="21854601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A72F5C-6025-4504-AB87-9D7506974923}" type="slidenum">
              <a:rPr lang="en-US" smtClean="0"/>
              <a:t>14</a:t>
            </a:fld>
            <a:endParaRPr lang="en-US"/>
          </a:p>
        </p:txBody>
      </p:sp>
    </p:spTree>
    <p:extLst>
      <p:ext uri="{BB962C8B-B14F-4D97-AF65-F5344CB8AC3E}">
        <p14:creationId xmlns:p14="http://schemas.microsoft.com/office/powerpoint/2010/main" val="1546647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C616770-3366-4B73-BB27-532E6CF672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4C34F27-C5FA-40D1-9730-5B62D795BC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F798D1F-64B5-4213-BCF8-03B5E18EB19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69913E-A664-4800-A7C3-A2A8E3F1A6C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E061AB15-BC78-44A4-9F2F-99F761118E1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3832F949-F298-4078-AF79-F01B48D06FE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293CE-60A6-4A48-973D-AA21AAAC57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3042996"/>
      </p:ext>
    </p:extLst>
  </p:cSld>
  <p:clrMapOvr>
    <a:masterClrMapping/>
  </p:clrMapOvr>
  <p:transition spd="slow" advClick="0" advTm="5000">
    <p:comb/>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ACCF79-050B-4C56-AC47-AFECC12A193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6A97343F-3946-447D-B62E-002E966483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4AC4DC7-F5AD-4715-9364-8215A1656CD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69913E-A664-4800-A7C3-A2A8E3F1A6C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464B9430-6AF7-450A-BC36-96083568A5C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3B5DDDE3-4CFF-4F56-8712-E52E221DB91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293CE-60A6-4A48-973D-AA21AAAC57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2302682"/>
      </p:ext>
    </p:extLst>
  </p:cSld>
  <p:clrMapOvr>
    <a:masterClrMapping/>
  </p:clrMapOvr>
  <p:transition spd="slow" advClick="0" advTm="5000">
    <p:comb/>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4576AD7-B938-40BF-A684-89B143CCDCA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493A8E16-FBA9-4C69-AED5-D3C6F4D0152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C6D0834-D1FE-4D35-B24A-28F39FBD3F4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69913E-A664-4800-A7C3-A2A8E3F1A6C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072781B7-6296-4FA7-9184-ED173CCC2E3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5C3AECE6-4A7D-4A38-AF3B-707AB8C0854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293CE-60A6-4A48-973D-AA21AAAC57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4869644"/>
      </p:ext>
    </p:extLst>
  </p:cSld>
  <p:clrMapOvr>
    <a:masterClrMapping/>
  </p:clrMapOvr>
  <p:transition spd="slow" advClick="0" advTm="5000">
    <p:comb/>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5617" y="-1752600"/>
            <a:ext cx="10515600" cy="1325563"/>
          </a:xfrm>
        </p:spPr>
        <p:txBody>
          <a:bodyPr/>
          <a:lstStyle/>
          <a:p>
            <a:r>
              <a:rPr lang="en-US"/>
              <a:t>Click to edit Master title style</a:t>
            </a:r>
          </a:p>
        </p:txBody>
      </p:sp>
      <p:sp>
        <p:nvSpPr>
          <p:cNvPr id="3" name="Date Placeholder 2"/>
          <p:cNvSpPr>
            <a:spLocks noGrp="1"/>
          </p:cNvSpPr>
          <p:nvPr>
            <p:ph type="dt" sz="half" idx="10"/>
          </p:nvPr>
        </p:nvSpPr>
        <p:spPr>
          <a:xfrm>
            <a:off x="835617" y="7848600"/>
            <a:ext cx="2743200" cy="365125"/>
          </a:xfrm>
        </p:spPr>
        <p:txBody>
          <a:bodyPr/>
          <a:lstStyle/>
          <a:p>
            <a:fld id="{BBE01A5E-4B69-4C1D-8488-A8ACA5AAB73F}" type="datetimeFigureOut">
              <a:rPr lang="en-US" smtClean="0"/>
              <a:t>11/29/2021</a:t>
            </a:fld>
            <a:endParaRPr lang="en-US"/>
          </a:p>
        </p:txBody>
      </p:sp>
      <p:sp>
        <p:nvSpPr>
          <p:cNvPr id="4" name="Footer Placeholder 3"/>
          <p:cNvSpPr>
            <a:spLocks noGrp="1"/>
          </p:cNvSpPr>
          <p:nvPr>
            <p:ph type="ftr" sz="quarter" idx="11"/>
          </p:nvPr>
        </p:nvSpPr>
        <p:spPr>
          <a:xfrm>
            <a:off x="4036017" y="7848600"/>
            <a:ext cx="4114800" cy="365125"/>
          </a:xfrm>
        </p:spPr>
        <p:txBody>
          <a:bodyPr/>
          <a:lstStyle/>
          <a:p>
            <a:endParaRPr lang="en-US"/>
          </a:p>
        </p:txBody>
      </p:sp>
      <p:sp>
        <p:nvSpPr>
          <p:cNvPr id="5" name="Slide Number Placeholder 4"/>
          <p:cNvSpPr>
            <a:spLocks noGrp="1"/>
          </p:cNvSpPr>
          <p:nvPr>
            <p:ph type="sldNum" sz="quarter" idx="12"/>
          </p:nvPr>
        </p:nvSpPr>
        <p:spPr>
          <a:xfrm>
            <a:off x="8608017" y="7848600"/>
            <a:ext cx="2743200" cy="365125"/>
          </a:xfrm>
        </p:spPr>
        <p:txBody>
          <a:bodyPr/>
          <a:lstStyle/>
          <a:p>
            <a:fld id="{D012E7BE-F8D3-4195-8FCC-9FEF217D3790}" type="slidenum">
              <a:rPr lang="en-US" smtClean="0"/>
              <a:t>‹#›</a:t>
            </a:fld>
            <a:endParaRPr lang="en-US"/>
          </a:p>
        </p:txBody>
      </p:sp>
      <p:sp>
        <p:nvSpPr>
          <p:cNvPr id="7" name="Picture Placeholder 6"/>
          <p:cNvSpPr>
            <a:spLocks noGrp="1"/>
          </p:cNvSpPr>
          <p:nvPr>
            <p:ph type="pic" sz="quarter" idx="13"/>
          </p:nvPr>
        </p:nvSpPr>
        <p:spPr>
          <a:xfrm>
            <a:off x="449451" y="228600"/>
            <a:ext cx="5486400" cy="3124200"/>
          </a:xfrm>
        </p:spPr>
        <p:txBody>
          <a:bodyPr/>
          <a:lstStyle/>
          <a:p>
            <a:endParaRPr lang="en-US"/>
          </a:p>
        </p:txBody>
      </p:sp>
      <p:sp>
        <p:nvSpPr>
          <p:cNvPr id="8" name="Picture Placeholder 6"/>
          <p:cNvSpPr>
            <a:spLocks noGrp="1"/>
          </p:cNvSpPr>
          <p:nvPr>
            <p:ph type="pic" sz="quarter" idx="14"/>
          </p:nvPr>
        </p:nvSpPr>
        <p:spPr>
          <a:xfrm>
            <a:off x="6316851" y="228600"/>
            <a:ext cx="5410200" cy="3124200"/>
          </a:xfrm>
        </p:spPr>
        <p:txBody>
          <a:bodyPr/>
          <a:lstStyle/>
          <a:p>
            <a:endParaRPr lang="en-US"/>
          </a:p>
        </p:txBody>
      </p:sp>
      <p:sp>
        <p:nvSpPr>
          <p:cNvPr id="9" name="Picture Placeholder 6"/>
          <p:cNvSpPr>
            <a:spLocks noGrp="1"/>
          </p:cNvSpPr>
          <p:nvPr>
            <p:ph type="pic" sz="quarter" idx="15"/>
          </p:nvPr>
        </p:nvSpPr>
        <p:spPr>
          <a:xfrm>
            <a:off x="449451" y="3582692"/>
            <a:ext cx="5486400" cy="3124200"/>
          </a:xfrm>
        </p:spPr>
        <p:txBody>
          <a:bodyPr/>
          <a:lstStyle/>
          <a:p>
            <a:endParaRPr lang="en-US"/>
          </a:p>
        </p:txBody>
      </p:sp>
      <p:sp>
        <p:nvSpPr>
          <p:cNvPr id="10" name="Picture Placeholder 6"/>
          <p:cNvSpPr>
            <a:spLocks noGrp="1"/>
          </p:cNvSpPr>
          <p:nvPr>
            <p:ph type="pic" sz="quarter" idx="16"/>
          </p:nvPr>
        </p:nvSpPr>
        <p:spPr>
          <a:xfrm>
            <a:off x="6316851" y="3581400"/>
            <a:ext cx="5410200" cy="3124200"/>
          </a:xfrm>
        </p:spPr>
        <p:txBody>
          <a:bodyPr/>
          <a:lstStyle/>
          <a:p>
            <a:endParaRPr lang="en-US"/>
          </a:p>
        </p:txBody>
      </p:sp>
    </p:spTree>
    <p:extLst>
      <p:ext uri="{BB962C8B-B14F-4D97-AF65-F5344CB8AC3E}">
        <p14:creationId xmlns:p14="http://schemas.microsoft.com/office/powerpoint/2010/main" val="2948138059"/>
      </p:ext>
    </p:extLst>
  </p:cSld>
  <p:clrMapOvr>
    <a:masterClrMapping/>
  </p:clrMapOvr>
  <p:transition spd="slow" advClick="0" advTm="5000">
    <p:comb/>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1600200"/>
            <a:ext cx="10515600" cy="1325563"/>
          </a:xfrm>
        </p:spPr>
        <p:txBody>
          <a:bodyPr/>
          <a:lstStyle/>
          <a:p>
            <a:r>
              <a:rPr lang="en-US"/>
              <a:t>Click to edit Master title style</a:t>
            </a:r>
          </a:p>
        </p:txBody>
      </p:sp>
      <p:sp>
        <p:nvSpPr>
          <p:cNvPr id="3" name="Date Placeholder 2"/>
          <p:cNvSpPr>
            <a:spLocks noGrp="1"/>
          </p:cNvSpPr>
          <p:nvPr>
            <p:ph type="dt" sz="half" idx="10"/>
          </p:nvPr>
        </p:nvSpPr>
        <p:spPr>
          <a:xfrm>
            <a:off x="533400" y="8077200"/>
            <a:ext cx="2743200" cy="365125"/>
          </a:xfrm>
        </p:spPr>
        <p:txBody>
          <a:bodyPr/>
          <a:lstStyle/>
          <a:p>
            <a:fld id="{BBE01A5E-4B69-4C1D-8488-A8ACA5AAB73F}" type="datetimeFigureOut">
              <a:rPr lang="en-US" smtClean="0"/>
              <a:t>11/29/2021</a:t>
            </a:fld>
            <a:endParaRPr lang="en-US"/>
          </a:p>
        </p:txBody>
      </p:sp>
      <p:sp>
        <p:nvSpPr>
          <p:cNvPr id="4" name="Footer Placeholder 3"/>
          <p:cNvSpPr>
            <a:spLocks noGrp="1"/>
          </p:cNvSpPr>
          <p:nvPr>
            <p:ph type="ftr" sz="quarter" idx="11"/>
          </p:nvPr>
        </p:nvSpPr>
        <p:spPr>
          <a:xfrm>
            <a:off x="3733800" y="8077200"/>
            <a:ext cx="4114800" cy="365125"/>
          </a:xfrm>
        </p:spPr>
        <p:txBody>
          <a:bodyPr/>
          <a:lstStyle/>
          <a:p>
            <a:endParaRPr lang="en-US"/>
          </a:p>
        </p:txBody>
      </p:sp>
      <p:sp>
        <p:nvSpPr>
          <p:cNvPr id="5" name="Slide Number Placeholder 4"/>
          <p:cNvSpPr>
            <a:spLocks noGrp="1"/>
          </p:cNvSpPr>
          <p:nvPr>
            <p:ph type="sldNum" sz="quarter" idx="12"/>
          </p:nvPr>
        </p:nvSpPr>
        <p:spPr>
          <a:xfrm>
            <a:off x="8305800" y="8077200"/>
            <a:ext cx="2743200" cy="365125"/>
          </a:xfrm>
        </p:spPr>
        <p:txBody>
          <a:bodyPr/>
          <a:lstStyle/>
          <a:p>
            <a:fld id="{D012E7BE-F8D3-4195-8FCC-9FEF217D3790}" type="slidenum">
              <a:rPr lang="en-US" smtClean="0"/>
              <a:t>‹#›</a:t>
            </a:fld>
            <a:endParaRPr lang="en-US"/>
          </a:p>
        </p:txBody>
      </p:sp>
      <p:sp>
        <p:nvSpPr>
          <p:cNvPr id="9" name="Picture Placeholder 6"/>
          <p:cNvSpPr>
            <a:spLocks noGrp="1"/>
          </p:cNvSpPr>
          <p:nvPr>
            <p:ph type="pic" sz="quarter" idx="15"/>
          </p:nvPr>
        </p:nvSpPr>
        <p:spPr>
          <a:xfrm>
            <a:off x="8281416" y="153765"/>
            <a:ext cx="3733800" cy="2683922"/>
          </a:xfrm>
        </p:spPr>
        <p:txBody>
          <a:bodyPr/>
          <a:lstStyle/>
          <a:p>
            <a:endParaRPr lang="en-US"/>
          </a:p>
        </p:txBody>
      </p:sp>
      <p:sp>
        <p:nvSpPr>
          <p:cNvPr id="11" name="Picture Placeholder 6"/>
          <p:cNvSpPr>
            <a:spLocks noGrp="1"/>
          </p:cNvSpPr>
          <p:nvPr>
            <p:ph type="pic" sz="quarter" idx="16"/>
          </p:nvPr>
        </p:nvSpPr>
        <p:spPr>
          <a:xfrm>
            <a:off x="4229100" y="172053"/>
            <a:ext cx="3733800" cy="2665634"/>
          </a:xfrm>
        </p:spPr>
        <p:txBody>
          <a:bodyPr/>
          <a:lstStyle/>
          <a:p>
            <a:endParaRPr lang="en-US"/>
          </a:p>
        </p:txBody>
      </p:sp>
      <p:sp>
        <p:nvSpPr>
          <p:cNvPr id="12" name="Picture Placeholder 6"/>
          <p:cNvSpPr>
            <a:spLocks noGrp="1"/>
          </p:cNvSpPr>
          <p:nvPr>
            <p:ph type="pic" sz="quarter" idx="17"/>
          </p:nvPr>
        </p:nvSpPr>
        <p:spPr>
          <a:xfrm>
            <a:off x="176784" y="129380"/>
            <a:ext cx="3733800" cy="2690019"/>
          </a:xfrm>
        </p:spPr>
        <p:txBody>
          <a:bodyPr/>
          <a:lstStyle/>
          <a:p>
            <a:endParaRPr lang="en-US"/>
          </a:p>
        </p:txBody>
      </p:sp>
      <p:sp>
        <p:nvSpPr>
          <p:cNvPr id="16" name="Picture Placeholder 6"/>
          <p:cNvSpPr>
            <a:spLocks noGrp="1"/>
          </p:cNvSpPr>
          <p:nvPr>
            <p:ph type="pic" sz="quarter" idx="18"/>
          </p:nvPr>
        </p:nvSpPr>
        <p:spPr>
          <a:xfrm>
            <a:off x="8281416" y="3962400"/>
            <a:ext cx="3733800" cy="2683922"/>
          </a:xfrm>
        </p:spPr>
        <p:txBody>
          <a:bodyPr/>
          <a:lstStyle/>
          <a:p>
            <a:endParaRPr lang="en-US"/>
          </a:p>
        </p:txBody>
      </p:sp>
      <p:sp>
        <p:nvSpPr>
          <p:cNvPr id="17" name="Picture Placeholder 6"/>
          <p:cNvSpPr>
            <a:spLocks noGrp="1"/>
          </p:cNvSpPr>
          <p:nvPr>
            <p:ph type="pic" sz="quarter" idx="19"/>
          </p:nvPr>
        </p:nvSpPr>
        <p:spPr>
          <a:xfrm>
            <a:off x="4229100" y="3980688"/>
            <a:ext cx="3733800" cy="2665634"/>
          </a:xfrm>
        </p:spPr>
        <p:txBody>
          <a:bodyPr/>
          <a:lstStyle/>
          <a:p>
            <a:endParaRPr lang="en-US"/>
          </a:p>
        </p:txBody>
      </p:sp>
      <p:sp>
        <p:nvSpPr>
          <p:cNvPr id="18" name="Picture Placeholder 6"/>
          <p:cNvSpPr>
            <a:spLocks noGrp="1"/>
          </p:cNvSpPr>
          <p:nvPr>
            <p:ph type="pic" sz="quarter" idx="20"/>
          </p:nvPr>
        </p:nvSpPr>
        <p:spPr>
          <a:xfrm>
            <a:off x="176784" y="3938015"/>
            <a:ext cx="3733800" cy="2690019"/>
          </a:xfrm>
        </p:spPr>
        <p:txBody>
          <a:bodyPr/>
          <a:lstStyle/>
          <a:p>
            <a:endParaRPr lang="en-US"/>
          </a:p>
        </p:txBody>
      </p:sp>
    </p:spTree>
    <p:extLst>
      <p:ext uri="{BB962C8B-B14F-4D97-AF65-F5344CB8AC3E}">
        <p14:creationId xmlns:p14="http://schemas.microsoft.com/office/powerpoint/2010/main" val="1149831910"/>
      </p:ext>
    </p:extLst>
  </p:cSld>
  <p:clrMapOvr>
    <a:masterClrMapping/>
  </p:clrMapOvr>
  <p:transition spd="slow" advClick="0" advTm="5000">
    <p:comb/>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066800" y="-1447800"/>
            <a:ext cx="10515600" cy="1325563"/>
          </a:xfrm>
        </p:spPr>
        <p:txBody>
          <a:bodyPr/>
          <a:lstStyle/>
          <a:p>
            <a:r>
              <a:rPr lang="en-US"/>
              <a:t>Click to edit Master title style</a:t>
            </a:r>
          </a:p>
        </p:txBody>
      </p:sp>
      <p:sp>
        <p:nvSpPr>
          <p:cNvPr id="3" name="Date Placeholder 2"/>
          <p:cNvSpPr>
            <a:spLocks noGrp="1"/>
          </p:cNvSpPr>
          <p:nvPr>
            <p:ph type="dt" sz="half" idx="10"/>
          </p:nvPr>
        </p:nvSpPr>
        <p:spPr>
          <a:xfrm>
            <a:off x="838200" y="7696200"/>
            <a:ext cx="2743200" cy="365125"/>
          </a:xfrm>
        </p:spPr>
        <p:txBody>
          <a:bodyPr/>
          <a:lstStyle/>
          <a:p>
            <a:fld id="{BBE01A5E-4B69-4C1D-8488-A8ACA5AAB73F}" type="datetimeFigureOut">
              <a:rPr lang="en-US" smtClean="0"/>
              <a:t>11/29/2021</a:t>
            </a:fld>
            <a:endParaRPr lang="en-US"/>
          </a:p>
        </p:txBody>
      </p:sp>
      <p:sp>
        <p:nvSpPr>
          <p:cNvPr id="4" name="Footer Placeholder 3"/>
          <p:cNvSpPr>
            <a:spLocks noGrp="1"/>
          </p:cNvSpPr>
          <p:nvPr>
            <p:ph type="ftr" sz="quarter" idx="11"/>
          </p:nvPr>
        </p:nvSpPr>
        <p:spPr>
          <a:xfrm>
            <a:off x="4038600" y="7696200"/>
            <a:ext cx="4114800" cy="365125"/>
          </a:xfrm>
        </p:spPr>
        <p:txBody>
          <a:bodyPr/>
          <a:lstStyle/>
          <a:p>
            <a:endParaRPr lang="en-US"/>
          </a:p>
        </p:txBody>
      </p:sp>
      <p:sp>
        <p:nvSpPr>
          <p:cNvPr id="5" name="Slide Number Placeholder 4"/>
          <p:cNvSpPr>
            <a:spLocks noGrp="1"/>
          </p:cNvSpPr>
          <p:nvPr>
            <p:ph type="sldNum" sz="quarter" idx="12"/>
          </p:nvPr>
        </p:nvSpPr>
        <p:spPr>
          <a:xfrm>
            <a:off x="8610600" y="7696200"/>
            <a:ext cx="2743200" cy="365125"/>
          </a:xfrm>
        </p:spPr>
        <p:txBody>
          <a:bodyPr/>
          <a:lstStyle/>
          <a:p>
            <a:fld id="{D012E7BE-F8D3-4195-8FCC-9FEF217D3790}" type="slidenum">
              <a:rPr lang="en-US" smtClean="0"/>
              <a:t>‹#›</a:t>
            </a:fld>
            <a:endParaRPr lang="en-US"/>
          </a:p>
        </p:txBody>
      </p:sp>
      <p:sp>
        <p:nvSpPr>
          <p:cNvPr id="7" name="Picture Placeholder 6"/>
          <p:cNvSpPr>
            <a:spLocks noGrp="1"/>
          </p:cNvSpPr>
          <p:nvPr>
            <p:ph type="pic" sz="quarter" idx="13"/>
          </p:nvPr>
        </p:nvSpPr>
        <p:spPr>
          <a:xfrm>
            <a:off x="5867400" y="0"/>
            <a:ext cx="6324600" cy="6858000"/>
          </a:xfrm>
        </p:spPr>
        <p:txBody>
          <a:bodyPr/>
          <a:lstStyle/>
          <a:p>
            <a:endParaRPr lang="en-US"/>
          </a:p>
        </p:txBody>
      </p:sp>
    </p:spTree>
    <p:extLst>
      <p:ext uri="{BB962C8B-B14F-4D97-AF65-F5344CB8AC3E}">
        <p14:creationId xmlns:p14="http://schemas.microsoft.com/office/powerpoint/2010/main" val="3174649248"/>
      </p:ext>
    </p:extLst>
  </p:cSld>
  <p:clrMapOvr>
    <a:masterClrMapping/>
  </p:clrMapOvr>
  <p:transition spd="slow" advClick="0" advTm="5000">
    <p:comb/>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BE01A5E-4B69-4C1D-8488-A8ACA5AAB73F}" type="datetimeFigureOut">
              <a:rPr lang="en-US" smtClean="0"/>
              <a:t>11/29/2021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12E7BE-F8D3-4195-8FCC-9FEF217D3790}" type="slidenum">
              <a:rPr lang="en-US" smtClean="0"/>
              <a:t>‹#›</a:t>
            </a:fld>
            <a:endParaRPr lang="en-US"/>
          </a:p>
        </p:txBody>
      </p:sp>
    </p:spTree>
    <p:extLst>
      <p:ext uri="{BB962C8B-B14F-4D97-AF65-F5344CB8AC3E}">
        <p14:creationId xmlns:p14="http://schemas.microsoft.com/office/powerpoint/2010/main" val="204849913"/>
      </p:ext>
    </p:extLst>
  </p:cSld>
  <p:clrMapOvr>
    <a:masterClrMapping/>
  </p:clrMapOvr>
  <p:transition spd="slow" advClick="0" advTm="5000">
    <p:comb/>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51647" y="-1905000"/>
            <a:ext cx="10515600" cy="1325563"/>
          </a:xfrm>
        </p:spPr>
        <p:txBody>
          <a:bodyPr/>
          <a:lstStyle/>
          <a:p>
            <a:r>
              <a:rPr lang="en-US"/>
              <a:t>Click to edit Master title style</a:t>
            </a:r>
          </a:p>
        </p:txBody>
      </p:sp>
      <p:sp>
        <p:nvSpPr>
          <p:cNvPr id="3" name="Date Placeholder 2"/>
          <p:cNvSpPr>
            <a:spLocks noGrp="1"/>
          </p:cNvSpPr>
          <p:nvPr>
            <p:ph type="dt" sz="half" idx="10"/>
          </p:nvPr>
        </p:nvSpPr>
        <p:spPr>
          <a:xfrm>
            <a:off x="833718" y="8153400"/>
            <a:ext cx="2743200" cy="365125"/>
          </a:xfrm>
        </p:spPr>
        <p:txBody>
          <a:bodyPr/>
          <a:lstStyle/>
          <a:p>
            <a:fld id="{BBE01A5E-4B69-4C1D-8488-A8ACA5AAB73F}" type="datetimeFigureOut">
              <a:rPr lang="en-US" smtClean="0"/>
              <a:t>11/29/2021</a:t>
            </a:fld>
            <a:endParaRPr lang="en-US"/>
          </a:p>
        </p:txBody>
      </p:sp>
      <p:sp>
        <p:nvSpPr>
          <p:cNvPr id="4" name="Footer Placeholder 3"/>
          <p:cNvSpPr>
            <a:spLocks noGrp="1"/>
          </p:cNvSpPr>
          <p:nvPr>
            <p:ph type="ftr" sz="quarter" idx="11"/>
          </p:nvPr>
        </p:nvSpPr>
        <p:spPr>
          <a:xfrm>
            <a:off x="4034118" y="8153400"/>
            <a:ext cx="4114800" cy="365125"/>
          </a:xfrm>
        </p:spPr>
        <p:txBody>
          <a:bodyPr/>
          <a:lstStyle/>
          <a:p>
            <a:endParaRPr lang="en-US"/>
          </a:p>
        </p:txBody>
      </p:sp>
      <p:sp>
        <p:nvSpPr>
          <p:cNvPr id="5" name="Slide Number Placeholder 4"/>
          <p:cNvSpPr>
            <a:spLocks noGrp="1"/>
          </p:cNvSpPr>
          <p:nvPr>
            <p:ph type="sldNum" sz="quarter" idx="12"/>
          </p:nvPr>
        </p:nvSpPr>
        <p:spPr>
          <a:xfrm>
            <a:off x="8606118" y="8153400"/>
            <a:ext cx="2743200" cy="365125"/>
          </a:xfrm>
        </p:spPr>
        <p:txBody>
          <a:bodyPr/>
          <a:lstStyle/>
          <a:p>
            <a:fld id="{D012E7BE-F8D3-4195-8FCC-9FEF217D3790}" type="slidenum">
              <a:rPr lang="en-US" smtClean="0"/>
              <a:t>‹#›</a:t>
            </a:fld>
            <a:endParaRPr lang="en-US"/>
          </a:p>
        </p:txBody>
      </p:sp>
      <p:sp>
        <p:nvSpPr>
          <p:cNvPr id="7" name="Picture Placeholder 6"/>
          <p:cNvSpPr>
            <a:spLocks noGrp="1"/>
          </p:cNvSpPr>
          <p:nvPr>
            <p:ph type="pic" sz="quarter" idx="13"/>
          </p:nvPr>
        </p:nvSpPr>
        <p:spPr>
          <a:xfrm>
            <a:off x="0" y="0"/>
            <a:ext cx="12192000" cy="6858000"/>
          </a:xfrm>
        </p:spPr>
        <p:txBody>
          <a:bodyPr/>
          <a:lstStyle/>
          <a:p>
            <a:endParaRPr lang="en-US"/>
          </a:p>
        </p:txBody>
      </p:sp>
    </p:spTree>
    <p:extLst>
      <p:ext uri="{BB962C8B-B14F-4D97-AF65-F5344CB8AC3E}">
        <p14:creationId xmlns:p14="http://schemas.microsoft.com/office/powerpoint/2010/main" val="257186853"/>
      </p:ext>
    </p:extLst>
  </p:cSld>
  <p:clrMapOvr>
    <a:masterClrMapping/>
  </p:clrMapOvr>
  <p:transition spd="slow" advClick="0" advTm="5000">
    <p:comb/>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0"/>
            <a:ext cx="10515600" cy="1325563"/>
          </a:xfrm>
        </p:spPr>
        <p:txBody>
          <a:bodyPr/>
          <a:lstStyle/>
          <a:p>
            <a:r>
              <a:rPr lang="en-US"/>
              <a:t>Click to edit Master title style</a:t>
            </a:r>
          </a:p>
        </p:txBody>
      </p:sp>
      <p:sp>
        <p:nvSpPr>
          <p:cNvPr id="3" name="Date Placeholder 2"/>
          <p:cNvSpPr>
            <a:spLocks noGrp="1"/>
          </p:cNvSpPr>
          <p:nvPr>
            <p:ph type="dt" sz="half" idx="10"/>
          </p:nvPr>
        </p:nvSpPr>
        <p:spPr>
          <a:xfrm>
            <a:off x="609600" y="8153400"/>
            <a:ext cx="2743200" cy="365125"/>
          </a:xfrm>
        </p:spPr>
        <p:txBody>
          <a:bodyPr/>
          <a:lstStyle/>
          <a:p>
            <a:fld id="{BBE01A5E-4B69-4C1D-8488-A8ACA5AAB73F}" type="datetimeFigureOut">
              <a:rPr lang="en-US" smtClean="0"/>
              <a:t>11/29/2021</a:t>
            </a:fld>
            <a:endParaRPr lang="en-US"/>
          </a:p>
        </p:txBody>
      </p:sp>
      <p:sp>
        <p:nvSpPr>
          <p:cNvPr id="4" name="Footer Placeholder 3"/>
          <p:cNvSpPr>
            <a:spLocks noGrp="1"/>
          </p:cNvSpPr>
          <p:nvPr>
            <p:ph type="ftr" sz="quarter" idx="11"/>
          </p:nvPr>
        </p:nvSpPr>
        <p:spPr>
          <a:xfrm>
            <a:off x="3810000" y="8153400"/>
            <a:ext cx="4114800" cy="365125"/>
          </a:xfrm>
        </p:spPr>
        <p:txBody>
          <a:bodyPr/>
          <a:lstStyle/>
          <a:p>
            <a:endParaRPr lang="en-US"/>
          </a:p>
        </p:txBody>
      </p:sp>
      <p:sp>
        <p:nvSpPr>
          <p:cNvPr id="5" name="Slide Number Placeholder 4"/>
          <p:cNvSpPr>
            <a:spLocks noGrp="1"/>
          </p:cNvSpPr>
          <p:nvPr>
            <p:ph type="sldNum" sz="quarter" idx="12"/>
          </p:nvPr>
        </p:nvSpPr>
        <p:spPr>
          <a:xfrm>
            <a:off x="8382000" y="8153400"/>
            <a:ext cx="2743200" cy="365125"/>
          </a:xfrm>
        </p:spPr>
        <p:txBody>
          <a:bodyPr/>
          <a:lstStyle/>
          <a:p>
            <a:fld id="{D012E7BE-F8D3-4195-8FCC-9FEF217D3790}" type="slidenum">
              <a:rPr lang="en-US" smtClean="0"/>
              <a:t>‹#›</a:t>
            </a:fld>
            <a:endParaRPr lang="en-US"/>
          </a:p>
        </p:txBody>
      </p:sp>
      <p:sp>
        <p:nvSpPr>
          <p:cNvPr id="7" name="Picture Placeholder 6"/>
          <p:cNvSpPr>
            <a:spLocks noGrp="1"/>
          </p:cNvSpPr>
          <p:nvPr>
            <p:ph type="pic" sz="quarter" idx="13"/>
          </p:nvPr>
        </p:nvSpPr>
        <p:spPr>
          <a:xfrm>
            <a:off x="304800" y="914400"/>
            <a:ext cx="11506200" cy="5638800"/>
          </a:xfrm>
        </p:spPr>
        <p:txBody>
          <a:bodyPr/>
          <a:lstStyle/>
          <a:p>
            <a:endParaRPr lang="en-US"/>
          </a:p>
        </p:txBody>
      </p:sp>
    </p:spTree>
    <p:extLst>
      <p:ext uri="{BB962C8B-B14F-4D97-AF65-F5344CB8AC3E}">
        <p14:creationId xmlns:p14="http://schemas.microsoft.com/office/powerpoint/2010/main" val="2303649174"/>
      </p:ext>
    </p:extLst>
  </p:cSld>
  <p:clrMapOvr>
    <a:masterClrMapping/>
  </p:clrMapOvr>
  <p:transition spd="slow" advClick="0" advTm="5000">
    <p:comb/>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9F84D0-2A0B-48DD-8B79-D0FCF3CB84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51D84F-DA65-410D-B278-244ABE21CE7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xmlns="" id="{86299464-ED20-4919-8B3A-2CFAE8DA2347}"/>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xmlns="" id="{1F54E98B-AC75-484D-9121-68498EB888AA}"/>
              </a:ext>
            </a:extLst>
          </p:cNvPr>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xmlns=""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0" name="Freeform 5">
              <a:extLst>
                <a:ext uri="{FF2B5EF4-FFF2-40B4-BE49-F238E27FC236}">
                  <a16:creationId xmlns:a16="http://schemas.microsoft.com/office/drawing/2014/main" xmlns=""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6">
              <a:extLst>
                <a:ext uri="{FF2B5EF4-FFF2-40B4-BE49-F238E27FC236}">
                  <a16:creationId xmlns:a16="http://schemas.microsoft.com/office/drawing/2014/main" xmlns=""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2" name="Picture 11">
            <a:extLst>
              <a:ext uri="{FF2B5EF4-FFF2-40B4-BE49-F238E27FC236}">
                <a16:creationId xmlns:a16="http://schemas.microsoft.com/office/drawing/2014/main" xmlns="" id="{4FE28ACC-E44C-4381-B768-0310810E78D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015850" y="391862"/>
            <a:ext cx="1745251" cy="673365"/>
          </a:xfrm>
          <a:prstGeom prst="rect">
            <a:avLst/>
          </a:prstGeom>
        </p:spPr>
      </p:pic>
      <p:cxnSp>
        <p:nvCxnSpPr>
          <p:cNvPr id="13" name="Straight Connector 12">
            <a:extLst>
              <a:ext uri="{FF2B5EF4-FFF2-40B4-BE49-F238E27FC236}">
                <a16:creationId xmlns:a16="http://schemas.microsoft.com/office/drawing/2014/main" xmlns="" id="{819AFA09-F4B1-493D-BCAD-FF30C20CD1AA}"/>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5858651"/>
      </p:ext>
    </p:extLst>
  </p:cSld>
  <p:clrMapOvr>
    <a:masterClrMapping/>
  </p:clrMapOvr>
  <p:extLst>
    <p:ext uri="{DCECCB84-F9BA-43D5-87BE-67443E8EF086}">
      <p15:sldGuideLst xmlns:p15="http://schemas.microsoft.com/office/powerpoint/2012/main" xmlns=""/>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9F84D0-2A0B-48DD-8B79-D0FCF3CB84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xmlns="" id="{60E0B501-22AA-4685-BE9B-A267F6F675A7}"/>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8" name="Freeform 5">
              <a:extLst>
                <a:ext uri="{FF2B5EF4-FFF2-40B4-BE49-F238E27FC236}">
                  <a16:creationId xmlns:a16="http://schemas.microsoft.com/office/drawing/2014/main" xmlns="" id="{5D0E179E-CA3D-4874-9ACD-F8990F48F4BF}"/>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6">
              <a:extLst>
                <a:ext uri="{FF2B5EF4-FFF2-40B4-BE49-F238E27FC236}">
                  <a16:creationId xmlns:a16="http://schemas.microsoft.com/office/drawing/2014/main" xmlns="" id="{A9C53936-B93A-4CF6-8766-2FA93ACFEBE3}"/>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Freeform 7">
              <a:extLst>
                <a:ext uri="{FF2B5EF4-FFF2-40B4-BE49-F238E27FC236}">
                  <a16:creationId xmlns:a16="http://schemas.microsoft.com/office/drawing/2014/main" xmlns="" id="{5776DEA2-5422-4F51-B359-652B71274D31}"/>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1" name="Rectangle 10">
            <a:extLst>
              <a:ext uri="{FF2B5EF4-FFF2-40B4-BE49-F238E27FC236}">
                <a16:creationId xmlns:a16="http://schemas.microsoft.com/office/drawing/2014/main" xmlns=""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xmlns=""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xmlns="" id="{EC2DFD46-BF74-47BA-A496-92ED1979C36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Tree>
    <p:extLst>
      <p:ext uri="{BB962C8B-B14F-4D97-AF65-F5344CB8AC3E}">
        <p14:creationId xmlns:p14="http://schemas.microsoft.com/office/powerpoint/2010/main" val="3220030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F4974C-D5CF-49B5-B7C7-7DA44DCA73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DBD824D-1CE8-4A1A-9917-A28BD5988D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56D68B0-0EBD-4826-9774-CADA22496C3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69913E-A664-4800-A7C3-A2A8E3F1A6C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62C14E12-F02E-469C-9D3C-A70FACBEEC8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488B6ED3-A60D-461E-8708-E40CCB0886B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293CE-60A6-4A48-973D-AA21AAAC57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7782658"/>
      </p:ext>
    </p:extLst>
  </p:cSld>
  <p:clrMapOvr>
    <a:masterClrMapping/>
  </p:clrMapOvr>
  <p:transition spd="slow" advClick="0" advTm="5000">
    <p:comb/>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9F84D0-2A0B-48DD-8B79-D0FCF3CB84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xmlns="" id="{F9087E09-D75F-4E26-B01E-A1A09BA2EA70}"/>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xmlns="" id="{25FC40B0-ED27-47E5-A3C2-32A8418567EE}"/>
              </a:ext>
            </a:extLst>
          </p:cNvPr>
          <p:cNvPicPr>
            <a:picLocks noChangeAspect="1"/>
          </p:cNvPicPr>
          <p:nvPr userDrawn="1"/>
        </p:nvPicPr>
        <p:blipFill>
          <a:blip r:embed="rId2">
            <a:biLevel thresh="25000"/>
            <a:extLst>
              <a:ext uri="{28A0092B-C50C-407E-A947-70E740481C1C}">
                <a14:useLocalDpi xmlns:a14="http://schemas.microsoft.com/office/drawing/2010/main"/>
              </a:ext>
            </a:extLst>
          </a:blip>
          <a:stretch>
            <a:fillRect/>
          </a:stretch>
        </p:blipFill>
        <p:spPr>
          <a:xfrm>
            <a:off x="469638" y="6260507"/>
            <a:ext cx="1075427" cy="414929"/>
          </a:xfrm>
          <a:prstGeom prst="rect">
            <a:avLst/>
          </a:prstGeom>
        </p:spPr>
      </p:pic>
      <p:sp>
        <p:nvSpPr>
          <p:cNvPr id="9" name="Oval 8">
            <a:extLst>
              <a:ext uri="{FF2B5EF4-FFF2-40B4-BE49-F238E27FC236}">
                <a16:creationId xmlns:a16="http://schemas.microsoft.com/office/drawing/2014/main" xmlns=""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xmlns="" id="{AD5251EA-F450-4DD1-995B-DC89513424C8}"/>
              </a:ext>
            </a:extLst>
          </p:cNvPr>
          <p:cNvGrpSpPr/>
          <p:nvPr userDrawn="1"/>
        </p:nvGrpSpPr>
        <p:grpSpPr>
          <a:xfrm rot="16200000">
            <a:off x="1637386" y="1473117"/>
            <a:ext cx="8917229" cy="10769768"/>
            <a:chOff x="-1728305" y="-2049517"/>
            <a:chExt cx="8917229" cy="10769768"/>
          </a:xfrm>
        </p:grpSpPr>
        <p:sp>
          <p:nvSpPr>
            <p:cNvPr id="11" name="Oval 10">
              <a:extLst>
                <a:ext uri="{FF2B5EF4-FFF2-40B4-BE49-F238E27FC236}">
                  <a16:creationId xmlns:a16="http://schemas.microsoft.com/office/drawing/2014/main" xmlns="" id="{44882F4E-E8C8-46FE-A9C8-7B79782767F6}"/>
                </a:ext>
              </a:extLst>
            </p:cNvPr>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xmlns="" id="{965CD13B-04FB-40D5-AF62-2F43CF49BA9B}"/>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3" name="Freeform 5">
                <a:extLst>
                  <a:ext uri="{FF2B5EF4-FFF2-40B4-BE49-F238E27FC236}">
                    <a16:creationId xmlns:a16="http://schemas.microsoft.com/office/drawing/2014/main" xmlns="" id="{01876F8F-C11E-4FB2-8150-1F0602752F97}"/>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6">
                <a:extLst>
                  <a:ext uri="{FF2B5EF4-FFF2-40B4-BE49-F238E27FC236}">
                    <a16:creationId xmlns:a16="http://schemas.microsoft.com/office/drawing/2014/main" xmlns="" id="{08A1D05F-5F61-4156-8C83-1A002AA1E886}"/>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2789378410"/>
      </p:ext>
    </p:extLst>
  </p:cSld>
  <p:clrMapOvr>
    <a:masterClrMapping/>
  </p:clrMapOvr>
  <p:extLst>
    <p:ext uri="{DCECCB84-F9BA-43D5-87BE-67443E8EF086}">
      <p15:sldGuideLst xmlns:p15="http://schemas.microsoft.com/office/powerpoint/2012/main" xmlns=""/>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9F84D0-2A0B-48DD-8B79-D0FCF3CB84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xmlns="" id="{C2A6B906-ACDA-40FD-8AC8-0B693AB12796}"/>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9" name="Freeform 5">
              <a:extLst>
                <a:ext uri="{FF2B5EF4-FFF2-40B4-BE49-F238E27FC236}">
                  <a16:creationId xmlns:a16="http://schemas.microsoft.com/office/drawing/2014/main" xmlns="" id="{717F7366-5A99-4065-90C2-AE7DF5DD0F44}"/>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Freeform 6">
              <a:extLst>
                <a:ext uri="{FF2B5EF4-FFF2-40B4-BE49-F238E27FC236}">
                  <a16:creationId xmlns:a16="http://schemas.microsoft.com/office/drawing/2014/main" xmlns="" id="{90A089CA-63B9-4456-B0B1-17C75EBFB98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7">
              <a:extLst>
                <a:ext uri="{FF2B5EF4-FFF2-40B4-BE49-F238E27FC236}">
                  <a16:creationId xmlns:a16="http://schemas.microsoft.com/office/drawing/2014/main" xmlns="" id="{8D36B2D1-BCFE-43FC-8743-7B7A30E1AD5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2" name="Rectangle 11">
            <a:extLst>
              <a:ext uri="{FF2B5EF4-FFF2-40B4-BE49-F238E27FC236}">
                <a16:creationId xmlns:a16="http://schemas.microsoft.com/office/drawing/2014/main" xmlns=""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xmlns=""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xmlns="" id="{332150F9-14BF-4DCB-884D-49596914C29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Tree>
    <p:extLst>
      <p:ext uri="{BB962C8B-B14F-4D97-AF65-F5344CB8AC3E}">
        <p14:creationId xmlns:p14="http://schemas.microsoft.com/office/powerpoint/2010/main" val="27741789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9F84D0-2A0B-48DD-8B79-D0FCF3CB84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xmlns="" id="{616F52B4-215E-4237-893C-E22B23804744}"/>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11" name="Freeform 5">
              <a:extLst>
                <a:ext uri="{FF2B5EF4-FFF2-40B4-BE49-F238E27FC236}">
                  <a16:creationId xmlns:a16="http://schemas.microsoft.com/office/drawing/2014/main" xmlns="" id="{B7C40C77-B795-4B07-B92D-2E8A56635773}"/>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Freeform 6">
              <a:extLst>
                <a:ext uri="{FF2B5EF4-FFF2-40B4-BE49-F238E27FC236}">
                  <a16:creationId xmlns:a16="http://schemas.microsoft.com/office/drawing/2014/main" xmlns="" id="{6E703A1E-5F10-4BB5-9D52-77CB6F5994C0}"/>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Freeform 7">
              <a:extLst>
                <a:ext uri="{FF2B5EF4-FFF2-40B4-BE49-F238E27FC236}">
                  <a16:creationId xmlns:a16="http://schemas.microsoft.com/office/drawing/2014/main" xmlns="" id="{22CEE04C-09CE-41CF-937D-EC2D3C23ECC6}"/>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4" name="Rectangle 13">
            <a:extLst>
              <a:ext uri="{FF2B5EF4-FFF2-40B4-BE49-F238E27FC236}">
                <a16:creationId xmlns:a16="http://schemas.microsoft.com/office/drawing/2014/main" xmlns=""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xmlns=""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xmlns="" id="{03383C6B-3BE4-4380-AF26-1C21492FCE8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Tree>
    <p:extLst>
      <p:ext uri="{BB962C8B-B14F-4D97-AF65-F5344CB8AC3E}">
        <p14:creationId xmlns:p14="http://schemas.microsoft.com/office/powerpoint/2010/main" val="9020560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9F84D0-2A0B-48DD-8B79-D0FCF3CB84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xmlns="" id="{04B31150-A166-4DB3-A898-2154C9665891}"/>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7" name="Freeform 5">
              <a:extLst>
                <a:ext uri="{FF2B5EF4-FFF2-40B4-BE49-F238E27FC236}">
                  <a16:creationId xmlns:a16="http://schemas.microsoft.com/office/drawing/2014/main" xmlns="" id="{1C1A95BC-42CA-4166-918D-DF4306881408}"/>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Freeform 6">
              <a:extLst>
                <a:ext uri="{FF2B5EF4-FFF2-40B4-BE49-F238E27FC236}">
                  <a16:creationId xmlns:a16="http://schemas.microsoft.com/office/drawing/2014/main" xmlns="" id="{4B4D5F91-2158-4A30-B83C-5CC9CC6E5D4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7">
              <a:extLst>
                <a:ext uri="{FF2B5EF4-FFF2-40B4-BE49-F238E27FC236}">
                  <a16:creationId xmlns:a16="http://schemas.microsoft.com/office/drawing/2014/main" xmlns="" id="{C509E5D6-79CC-4E1D-AAF4-C6F28F3C1777}"/>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0" name="Rectangle 9">
            <a:extLst>
              <a:ext uri="{FF2B5EF4-FFF2-40B4-BE49-F238E27FC236}">
                <a16:creationId xmlns:a16="http://schemas.microsoft.com/office/drawing/2014/main" xmlns="" id="{8DCE74CE-BEFF-42B3-BF3E-C41B1B1F1EE4}"/>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xmlns="" id="{8B0944B4-FE4A-459A-85B1-3476FE6C4C4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2" name="Oval 11">
            <a:extLst>
              <a:ext uri="{FF2B5EF4-FFF2-40B4-BE49-F238E27FC236}">
                <a16:creationId xmlns:a16="http://schemas.microsoft.com/office/drawing/2014/main" xmlns="" id="{1B26B4BC-3D52-4C1C-85FB-226F0B5201F1}"/>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43009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51F27F-98F9-A147-8986-34441C7B752D}"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2438637"/>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9F84D0-2A0B-48DD-8B79-D0FCF3CB84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xmlns="" id="{9F866E5C-B8AA-4805-B232-831BA01AAF16}"/>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9" name="Freeform 5">
              <a:extLst>
                <a:ext uri="{FF2B5EF4-FFF2-40B4-BE49-F238E27FC236}">
                  <a16:creationId xmlns:a16="http://schemas.microsoft.com/office/drawing/2014/main" xmlns="" id="{F98614F0-2DA3-4F29-8CB3-D61424AC8506}"/>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Freeform 6">
              <a:extLst>
                <a:ext uri="{FF2B5EF4-FFF2-40B4-BE49-F238E27FC236}">
                  <a16:creationId xmlns:a16="http://schemas.microsoft.com/office/drawing/2014/main" xmlns="" id="{66D52F08-13EC-4AB4-BB79-89A5395A03B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7">
              <a:extLst>
                <a:ext uri="{FF2B5EF4-FFF2-40B4-BE49-F238E27FC236}">
                  <a16:creationId xmlns:a16="http://schemas.microsoft.com/office/drawing/2014/main" xmlns="" id="{2544236D-8C3A-41EF-9A68-C84A8A7D0F5A}"/>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2" name="Rectangle 11">
            <a:extLst>
              <a:ext uri="{FF2B5EF4-FFF2-40B4-BE49-F238E27FC236}">
                <a16:creationId xmlns:a16="http://schemas.microsoft.com/office/drawing/2014/main" xmlns=""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xmlns=""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xmlns="" id="{91881DEA-0ECB-4310-ADF5-4337ACB4338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Tree>
    <p:extLst>
      <p:ext uri="{BB962C8B-B14F-4D97-AF65-F5344CB8AC3E}">
        <p14:creationId xmlns:p14="http://schemas.microsoft.com/office/powerpoint/2010/main" val="32128544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9F84D0-2A0B-48DD-8B79-D0FCF3CB84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51D84F-DA65-410D-B278-244ABE21CE7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xmlns="" id="{0DC2055F-AE3F-46BE-B57E-A0F1A86D1C36}"/>
              </a:ext>
            </a:extLst>
          </p:cNvPr>
          <p:cNvGrpSpPr/>
          <p:nvPr userDrawn="1"/>
        </p:nvGrpSpPr>
        <p:grpSpPr>
          <a:xfrm flipH="1">
            <a:off x="5400786" y="-2003509"/>
            <a:ext cx="8917229" cy="10769768"/>
            <a:chOff x="11114088" y="2241550"/>
            <a:chExt cx="1905000" cy="2354263"/>
          </a:xfrm>
          <a:solidFill>
            <a:schemeClr val="bg2">
              <a:alpha val="91000"/>
            </a:schemeClr>
          </a:solidFill>
        </p:grpSpPr>
        <p:sp>
          <p:nvSpPr>
            <p:cNvPr id="9" name="Freeform 5">
              <a:extLst>
                <a:ext uri="{FF2B5EF4-FFF2-40B4-BE49-F238E27FC236}">
                  <a16:creationId xmlns:a16="http://schemas.microsoft.com/office/drawing/2014/main" xmlns=""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Freeform 6">
              <a:extLst>
                <a:ext uri="{FF2B5EF4-FFF2-40B4-BE49-F238E27FC236}">
                  <a16:creationId xmlns:a16="http://schemas.microsoft.com/office/drawing/2014/main" xmlns=""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1" name="Picture 10">
            <a:extLst>
              <a:ext uri="{FF2B5EF4-FFF2-40B4-BE49-F238E27FC236}">
                <a16:creationId xmlns:a16="http://schemas.microsoft.com/office/drawing/2014/main" xmlns="" id="{06298D65-1027-4897-A948-DCEEF8FC3D9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Tree>
    <p:extLst>
      <p:ext uri="{BB962C8B-B14F-4D97-AF65-F5344CB8AC3E}">
        <p14:creationId xmlns:p14="http://schemas.microsoft.com/office/powerpoint/2010/main" val="22933115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51F27F-98F9-A147-8986-34441C7B752D}"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13685"/>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51F27F-98F9-A147-8986-34441C7B752D}"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0025616"/>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Section Header with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F9087E09-D75F-4E26-B01E-A1A09BA2EA70}"/>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AF7A70B7-7ADE-4E0B-B956-363B0B1AA613}"/>
              </a:ext>
            </a:extLst>
          </p:cNvPr>
          <p:cNvSpPr>
            <a:spLocks noGrp="1"/>
          </p:cNvSpPr>
          <p:nvPr>
            <p:ph type="title"/>
          </p:nvPr>
        </p:nvSpPr>
        <p:spPr>
          <a:xfrm>
            <a:off x="831850" y="182563"/>
            <a:ext cx="10515600" cy="940181"/>
          </a:xfrm>
        </p:spPr>
        <p:txBody>
          <a:bodyPr anchor="b">
            <a:noAutofit/>
          </a:bodyPr>
          <a:lstStyle>
            <a:lvl1pPr algn="ctr">
              <a:defRPr sz="4000" b="1" cap="all" baseline="0">
                <a:solidFill>
                  <a:schemeClr val="bg1"/>
                </a:solidFill>
              </a:defRPr>
            </a:lvl1pPr>
          </a:lstStyle>
          <a:p>
            <a:r>
              <a:rPr lang="en-US" noProof="0"/>
              <a:t>Click to edit Master title style</a:t>
            </a:r>
          </a:p>
        </p:txBody>
      </p:sp>
      <p:sp>
        <p:nvSpPr>
          <p:cNvPr id="3" name="Text Placeholder 2">
            <a:extLst>
              <a:ext uri="{FF2B5EF4-FFF2-40B4-BE49-F238E27FC236}">
                <a16:creationId xmlns:a16="http://schemas.microsoft.com/office/drawing/2014/main" xmlns="" id="{4ACB5603-8A62-4D45-B6EF-0D7E2D5FC4F7}"/>
              </a:ext>
            </a:extLst>
          </p:cNvPr>
          <p:cNvSpPr>
            <a:spLocks noGrp="1"/>
          </p:cNvSpPr>
          <p:nvPr>
            <p:ph type="body" idx="1" hasCustomPrompt="1"/>
          </p:nvPr>
        </p:nvSpPr>
        <p:spPr>
          <a:xfrm>
            <a:off x="2139388" y="1154832"/>
            <a:ext cx="7900525" cy="764460"/>
          </a:xfrm>
        </p:spPr>
        <p:txBody>
          <a:bodyPr>
            <a:noAutofit/>
          </a:bodyPr>
          <a:lstStyle>
            <a:lvl1pPr marL="0" indent="0" algn="ctr">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Dummy Text Comes Here</a:t>
            </a:r>
          </a:p>
        </p:txBody>
      </p:sp>
      <p:pic>
        <p:nvPicPr>
          <p:cNvPr id="8" name="Picture 7">
            <a:extLst>
              <a:ext uri="{FF2B5EF4-FFF2-40B4-BE49-F238E27FC236}">
                <a16:creationId xmlns:a16="http://schemas.microsoft.com/office/drawing/2014/main" xmlns="" id="{25FC40B0-ED27-47E5-A3C2-32A8418567EE}"/>
              </a:ext>
            </a:extLst>
          </p:cNvPr>
          <p:cNvPicPr>
            <a:picLocks noChangeAspect="1"/>
          </p:cNvPicPr>
          <p:nvPr userDrawn="1"/>
        </p:nvPicPr>
        <p:blipFill>
          <a:blip r:embed="rId2">
            <a:biLevel thresh="25000"/>
            <a:extLst>
              <a:ext uri="{28A0092B-C50C-407E-A947-70E740481C1C}">
                <a14:useLocalDpi xmlns:a14="http://schemas.microsoft.com/office/drawing/2010/main"/>
              </a:ext>
            </a:extLst>
          </a:blip>
          <a:stretch>
            <a:fillRect/>
          </a:stretch>
        </p:blipFill>
        <p:spPr>
          <a:xfrm>
            <a:off x="469638" y="6260507"/>
            <a:ext cx="1075427" cy="414929"/>
          </a:xfrm>
          <a:prstGeom prst="rect">
            <a:avLst/>
          </a:prstGeom>
        </p:spPr>
      </p:pic>
      <p:sp>
        <p:nvSpPr>
          <p:cNvPr id="11" name="Oval 10">
            <a:extLst>
              <a:ext uri="{FF2B5EF4-FFF2-40B4-BE49-F238E27FC236}">
                <a16:creationId xmlns:a16="http://schemas.microsoft.com/office/drawing/2014/main" xmlns=""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533B74B0-30B9-45C2-9AE6-45D1978AAFAE}"/>
              </a:ext>
            </a:extLst>
          </p:cNvPr>
          <p:cNvSpPr>
            <a:spLocks noGrp="1"/>
          </p:cNvSpPr>
          <p:nvPr>
            <p:ph type="sldNum" sz="quarter" idx="12"/>
          </p:nvPr>
        </p:nvSpPr>
        <p:spPr>
          <a:xfrm>
            <a:off x="11363696" y="6455739"/>
            <a:ext cx="294460" cy="187367"/>
          </a:xfrm>
        </p:spPr>
        <p:txBody>
          <a:bodyPr lIns="0" tIns="0" rIns="0" bIns="0"/>
          <a:lstStyle>
            <a:lvl1pPr algn="ctr">
              <a:defRPr sz="900">
                <a:solidFill>
                  <a:srgbClr val="2C567A"/>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900" b="0" i="0" u="none" strike="noStrike" kern="1200" cap="none" spc="0" normalizeH="0" baseline="0" noProof="0" smtClean="0">
                <a:ln>
                  <a:noFill/>
                </a:ln>
                <a:solidFill>
                  <a:srgbClr val="2C567A"/>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2C567A"/>
              </a:solidFill>
              <a:effectLst/>
              <a:uLnTx/>
              <a:uFillTx/>
              <a:latin typeface="Calibri" panose="020F0502020204030204"/>
              <a:ea typeface="+mn-ea"/>
              <a:cs typeface="+mn-cs"/>
            </a:endParaRPr>
          </a:p>
        </p:txBody>
      </p:sp>
      <p:sp>
        <p:nvSpPr>
          <p:cNvPr id="15" name="Picture Placeholder 14">
            <a:extLst>
              <a:ext uri="{FF2B5EF4-FFF2-40B4-BE49-F238E27FC236}">
                <a16:creationId xmlns:a16="http://schemas.microsoft.com/office/drawing/2014/main" xmlns="" id="{B5A30B6B-EEDB-4142-8138-D50F5A307D76}"/>
              </a:ext>
            </a:extLst>
          </p:cNvPr>
          <p:cNvSpPr>
            <a:spLocks noGrp="1"/>
          </p:cNvSpPr>
          <p:nvPr>
            <p:ph type="pic" sz="quarter" idx="13"/>
          </p:nvPr>
        </p:nvSpPr>
        <p:spPr>
          <a:xfrm>
            <a:off x="2993041" y="2270376"/>
            <a:ext cx="6206400" cy="4587625"/>
          </a:xfrm>
          <a:custGeom>
            <a:avLst/>
            <a:gdLst>
              <a:gd name="connsiteX0" fmla="*/ 3103200 w 6206400"/>
              <a:gd name="connsiteY0" fmla="*/ 0 h 4587625"/>
              <a:gd name="connsiteX1" fmla="*/ 6206400 w 6206400"/>
              <a:gd name="connsiteY1" fmla="*/ 3103200 h 4587625"/>
              <a:gd name="connsiteX2" fmla="*/ 5831861 w 6206400"/>
              <a:gd name="connsiteY2" fmla="*/ 4582370 h 4587625"/>
              <a:gd name="connsiteX3" fmla="*/ 5828668 w 6206400"/>
              <a:gd name="connsiteY3" fmla="*/ 4587625 h 4587625"/>
              <a:gd name="connsiteX4" fmla="*/ 377733 w 6206400"/>
              <a:gd name="connsiteY4" fmla="*/ 4587625 h 4587625"/>
              <a:gd name="connsiteX5" fmla="*/ 374540 w 6206400"/>
              <a:gd name="connsiteY5" fmla="*/ 4582370 h 4587625"/>
              <a:gd name="connsiteX6" fmla="*/ 0 w 6206400"/>
              <a:gd name="connsiteY6" fmla="*/ 3103200 h 4587625"/>
              <a:gd name="connsiteX7" fmla="*/ 3103200 w 6206400"/>
              <a:gd name="connsiteY7" fmla="*/ 0 h 458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6400" h="4587625">
                <a:moveTo>
                  <a:pt x="3103200" y="0"/>
                </a:moveTo>
                <a:cubicBezTo>
                  <a:pt x="4817050" y="0"/>
                  <a:pt x="6206400" y="1389350"/>
                  <a:pt x="6206400" y="3103200"/>
                </a:cubicBezTo>
                <a:cubicBezTo>
                  <a:pt x="6206400" y="3638778"/>
                  <a:pt x="6070721" y="4142667"/>
                  <a:pt x="5831861" y="4582370"/>
                </a:cubicBezTo>
                <a:lnTo>
                  <a:pt x="5828668" y="4587625"/>
                </a:lnTo>
                <a:lnTo>
                  <a:pt x="377733" y="4587625"/>
                </a:lnTo>
                <a:lnTo>
                  <a:pt x="374540" y="4582370"/>
                </a:lnTo>
                <a:cubicBezTo>
                  <a:pt x="135679" y="4142667"/>
                  <a:pt x="0" y="3638778"/>
                  <a:pt x="0" y="3103200"/>
                </a:cubicBezTo>
                <a:cubicBezTo>
                  <a:pt x="0" y="1389350"/>
                  <a:pt x="1389350" y="0"/>
                  <a:pt x="3103200" y="0"/>
                </a:cubicBezTo>
                <a:close/>
              </a:path>
            </a:pathLst>
          </a:custGeom>
          <a:solidFill>
            <a:schemeClr val="bg2"/>
          </a:solidFill>
        </p:spPr>
        <p:txBody>
          <a:bodyPr wrap="square" anchor="ctr">
            <a:noAutofit/>
          </a:bodyPr>
          <a:lstStyle>
            <a:lvl1pPr marL="0" indent="0" algn="ctr">
              <a:buNone/>
              <a:defRPr sz="2400"/>
            </a:lvl1pPr>
          </a:lstStyle>
          <a:p>
            <a:r>
              <a:rPr lang="en-US" noProof="0"/>
              <a:t>Click icon to add picture</a:t>
            </a:r>
            <a:endParaRPr lang="en-US" noProof="0" dirty="0"/>
          </a:p>
        </p:txBody>
      </p:sp>
    </p:spTree>
    <p:extLst>
      <p:ext uri="{BB962C8B-B14F-4D97-AF65-F5344CB8AC3E}">
        <p14:creationId xmlns:p14="http://schemas.microsoft.com/office/powerpoint/2010/main" val="2022937817"/>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B866AC-BE48-422E-8D52-8C49FB22699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9B3EB44-5FE1-4959-B934-BB9D4D6B02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A676F284-E355-4876-BF5C-BA574BB6590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69913E-A664-4800-A7C3-A2A8E3F1A6C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05887A30-F7A0-4280-8658-F87C4A1B55D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BF2CAECE-7E5F-497F-9346-8F03B2A4D8E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293CE-60A6-4A48-973D-AA21AAAC57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5052863"/>
      </p:ext>
    </p:extLst>
  </p:cSld>
  <p:clrMapOvr>
    <a:masterClrMapping/>
  </p:clrMapOvr>
  <p:transition spd="slow" advClick="0" advTm="5000">
    <p:comb/>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and Content with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0FEE9886-36F0-4E06-A3A6-D8F00B0665A1}"/>
              </a:ext>
            </a:extLst>
          </p:cNvPr>
          <p:cNvSpPr>
            <a:spLocks noGrp="1"/>
          </p:cNvSpPr>
          <p:nvPr>
            <p:ph idx="1"/>
          </p:nvPr>
        </p:nvSpPr>
        <p:spPr>
          <a:xfrm>
            <a:off x="538960" y="1825625"/>
            <a:ext cx="4914189" cy="4351338"/>
          </a:xfrm>
        </p:spPr>
        <p:txBody>
          <a:bodyPr lIns="0" tIns="0" rIns="0" bIns="0">
            <a:noAutofit/>
          </a:bodyPr>
          <a:lstStyle>
            <a:lvl1pPr>
              <a:defRPr sz="2400"/>
            </a:lvl1pPr>
            <a:lvl2pPr>
              <a:defRPr sz="2000"/>
            </a:lvl2pPr>
            <a:lvl3pPr>
              <a:defRPr sz="1800"/>
            </a:lvl3pPr>
            <a:lvl4pPr>
              <a:defRPr sz="1600"/>
            </a:lvl4pPr>
            <a:lvl5pPr>
              <a:defRPr sz="16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Rectangle 6">
            <a:extLst>
              <a:ext uri="{FF2B5EF4-FFF2-40B4-BE49-F238E27FC236}">
                <a16:creationId xmlns:a16="http://schemas.microsoft.com/office/drawing/2014/main" xmlns=""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xmlns=""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grpSp>
        <p:nvGrpSpPr>
          <p:cNvPr id="10" name="Group 9">
            <a:extLst>
              <a:ext uri="{FF2B5EF4-FFF2-40B4-BE49-F238E27FC236}">
                <a16:creationId xmlns:a16="http://schemas.microsoft.com/office/drawing/2014/main" xmlns="" id="{42E17FB3-B5C4-4B3A-A57B-C6493A9D0C66}"/>
              </a:ext>
            </a:extLst>
          </p:cNvPr>
          <p:cNvGrpSpPr/>
          <p:nvPr userDrawn="1"/>
        </p:nvGrpSpPr>
        <p:grpSpPr>
          <a:xfrm rot="8650774">
            <a:off x="5037655" y="4336093"/>
            <a:ext cx="1905000" cy="2354263"/>
            <a:chOff x="11114088" y="2241550"/>
            <a:chExt cx="1905000" cy="2354263"/>
          </a:xfrm>
          <a:solidFill>
            <a:schemeClr val="bg2"/>
          </a:solidFill>
        </p:grpSpPr>
        <p:sp>
          <p:nvSpPr>
            <p:cNvPr id="11" name="Freeform 5">
              <a:extLst>
                <a:ext uri="{FF2B5EF4-FFF2-40B4-BE49-F238E27FC236}">
                  <a16:creationId xmlns:a16="http://schemas.microsoft.com/office/drawing/2014/main" xmlns="" id="{DCA6C454-F761-4265-BB5E-DFD947CC3592}"/>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Freeform 6">
              <a:extLst>
                <a:ext uri="{FF2B5EF4-FFF2-40B4-BE49-F238E27FC236}">
                  <a16:creationId xmlns:a16="http://schemas.microsoft.com/office/drawing/2014/main" xmlns="" id="{6B853B2F-9E1C-4AC4-9344-8610498D5B5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Freeform 7">
              <a:extLst>
                <a:ext uri="{FF2B5EF4-FFF2-40B4-BE49-F238E27FC236}">
                  <a16:creationId xmlns:a16="http://schemas.microsoft.com/office/drawing/2014/main" xmlns="" id="{B7FCC84B-2235-4948-8277-8363DFC691A4}"/>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5" name="Oval 14">
            <a:extLst>
              <a:ext uri="{FF2B5EF4-FFF2-40B4-BE49-F238E27FC236}">
                <a16:creationId xmlns:a16="http://schemas.microsoft.com/office/drawing/2014/main" xmlns=""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Slide Number Placeholder 5">
            <a:extLst>
              <a:ext uri="{FF2B5EF4-FFF2-40B4-BE49-F238E27FC236}">
                <a16:creationId xmlns:a16="http://schemas.microsoft.com/office/drawing/2014/main" xmlns=""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9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Picture Placeholder 22">
            <a:extLst>
              <a:ext uri="{FF2B5EF4-FFF2-40B4-BE49-F238E27FC236}">
                <a16:creationId xmlns:a16="http://schemas.microsoft.com/office/drawing/2014/main" xmlns="" id="{26619E66-5354-4D60-8529-27917AC037C0}"/>
              </a:ext>
            </a:extLst>
          </p:cNvPr>
          <p:cNvSpPr>
            <a:spLocks noGrp="1"/>
          </p:cNvSpPr>
          <p:nvPr>
            <p:ph type="pic" sz="quarter" idx="13"/>
          </p:nvPr>
        </p:nvSpPr>
        <p:spPr>
          <a:xfrm>
            <a:off x="5884648" y="0"/>
            <a:ext cx="6307353" cy="5780372"/>
          </a:xfrm>
          <a:custGeom>
            <a:avLst/>
            <a:gdLst>
              <a:gd name="connsiteX0" fmla="*/ 760444 w 6307353"/>
              <a:gd name="connsiteY0" fmla="*/ 0 h 5780372"/>
              <a:gd name="connsiteX1" fmla="*/ 6307353 w 6307353"/>
              <a:gd name="connsiteY1" fmla="*/ 0 h 5780372"/>
              <a:gd name="connsiteX2" fmla="*/ 6307353 w 6307353"/>
              <a:gd name="connsiteY2" fmla="*/ 4515612 h 5780372"/>
              <a:gd name="connsiteX3" fmla="*/ 6110746 w 6307353"/>
              <a:gd name="connsiteY3" fmla="*/ 4731934 h 5780372"/>
              <a:gd name="connsiteX4" fmla="*/ 3579592 w 6307353"/>
              <a:gd name="connsiteY4" fmla="*/ 5780372 h 5780372"/>
              <a:gd name="connsiteX5" fmla="*/ 0 w 6307353"/>
              <a:gd name="connsiteY5" fmla="*/ 2200780 h 5780372"/>
              <a:gd name="connsiteX6" fmla="*/ 611338 w 6307353"/>
              <a:gd name="connsiteY6" fmla="*/ 199396 h 578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7353" h="5780372">
                <a:moveTo>
                  <a:pt x="760444" y="0"/>
                </a:moveTo>
                <a:lnTo>
                  <a:pt x="6307353" y="0"/>
                </a:lnTo>
                <a:lnTo>
                  <a:pt x="6307353" y="4515612"/>
                </a:lnTo>
                <a:lnTo>
                  <a:pt x="6110746" y="4731934"/>
                </a:lnTo>
                <a:cubicBezTo>
                  <a:pt x="5462967" y="5379713"/>
                  <a:pt x="4568069" y="5780372"/>
                  <a:pt x="3579592" y="5780372"/>
                </a:cubicBezTo>
                <a:cubicBezTo>
                  <a:pt x="1602638" y="5780372"/>
                  <a:pt x="0" y="4177734"/>
                  <a:pt x="0" y="2200780"/>
                </a:cubicBezTo>
                <a:cubicBezTo>
                  <a:pt x="0" y="1459422"/>
                  <a:pt x="225371" y="770703"/>
                  <a:pt x="611338" y="199396"/>
                </a:cubicBezTo>
                <a:close/>
              </a:path>
            </a:pathLst>
          </a:custGeom>
          <a:solidFill>
            <a:schemeClr val="bg2"/>
          </a:solidFill>
        </p:spPr>
        <p:txBody>
          <a:bodyPr wrap="square" anchor="ctr">
            <a:noAutofit/>
          </a:bodyPr>
          <a:lstStyle>
            <a:lvl1pPr marL="0" indent="0" algn="ctr">
              <a:buNone/>
              <a:defRPr/>
            </a:lvl1pPr>
          </a:lstStyle>
          <a:p>
            <a:r>
              <a:rPr lang="en-US" noProof="0"/>
              <a:t>Click icon to add picture</a:t>
            </a:r>
            <a:endParaRPr lang="en-US" noProof="0" dirty="0"/>
          </a:p>
        </p:txBody>
      </p:sp>
      <p:sp>
        <p:nvSpPr>
          <p:cNvPr id="14" name="Title 1">
            <a:extLst>
              <a:ext uri="{FF2B5EF4-FFF2-40B4-BE49-F238E27FC236}">
                <a16:creationId xmlns:a16="http://schemas.microsoft.com/office/drawing/2014/main" xmlns="" id="{2E646B4F-6CCB-724C-9D5E-6D5770023939}"/>
              </a:ext>
            </a:extLst>
          </p:cNvPr>
          <p:cNvSpPr>
            <a:spLocks noGrp="1"/>
          </p:cNvSpPr>
          <p:nvPr>
            <p:ph type="title"/>
          </p:nvPr>
        </p:nvSpPr>
        <p:spPr>
          <a:xfrm>
            <a:off x="515938" y="499595"/>
            <a:ext cx="4937211" cy="1325563"/>
          </a:xfrm>
        </p:spPr>
        <p:txBody>
          <a:bodyPr lIns="0" tIns="0" rIns="0" bIns="0">
            <a:noAutofit/>
          </a:bodyPr>
          <a:lstStyle>
            <a:lvl1pPr>
              <a:defRPr sz="3200" b="1" cap="all" baseline="0"/>
            </a:lvl1pPr>
          </a:lstStyle>
          <a:p>
            <a:r>
              <a:rPr lang="en-US" noProof="0"/>
              <a:t>Click to edit Master title style</a:t>
            </a:r>
            <a:endParaRPr lang="en-US" noProof="0" dirty="0"/>
          </a:p>
        </p:txBody>
      </p:sp>
    </p:spTree>
    <p:extLst>
      <p:ext uri="{BB962C8B-B14F-4D97-AF65-F5344CB8AC3E}">
        <p14:creationId xmlns:p14="http://schemas.microsoft.com/office/powerpoint/2010/main" val="8911956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04B31150-A166-4DB3-A898-2154C9665891}"/>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12" name="Freeform 5">
              <a:extLst>
                <a:ext uri="{FF2B5EF4-FFF2-40B4-BE49-F238E27FC236}">
                  <a16:creationId xmlns:a16="http://schemas.microsoft.com/office/drawing/2014/main" xmlns="" id="{1C1A95BC-42CA-4166-918D-DF4306881408}"/>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Freeform 6">
              <a:extLst>
                <a:ext uri="{FF2B5EF4-FFF2-40B4-BE49-F238E27FC236}">
                  <a16:creationId xmlns:a16="http://schemas.microsoft.com/office/drawing/2014/main" xmlns="" id="{4B4D5F91-2158-4A30-B83C-5CC9CC6E5D4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7">
              <a:extLst>
                <a:ext uri="{FF2B5EF4-FFF2-40B4-BE49-F238E27FC236}">
                  <a16:creationId xmlns:a16="http://schemas.microsoft.com/office/drawing/2014/main" xmlns="" id="{C509E5D6-79CC-4E1D-AAF4-C6F28F3C1777}"/>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6" name="Title 1">
            <a:extLst>
              <a:ext uri="{FF2B5EF4-FFF2-40B4-BE49-F238E27FC236}">
                <a16:creationId xmlns:a16="http://schemas.microsoft.com/office/drawing/2014/main" xmlns="" id="{B70E2287-0F7B-4DD3-A805-DB19BBF3C716}"/>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
        <p:nvSpPr>
          <p:cNvPr id="7" name="Rectangle 6">
            <a:extLst>
              <a:ext uri="{FF2B5EF4-FFF2-40B4-BE49-F238E27FC236}">
                <a16:creationId xmlns:a16="http://schemas.microsoft.com/office/drawing/2014/main" xmlns="" id="{8DCE74CE-BEFF-42B3-BF3E-C41B1B1F1EE4}"/>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xmlns="" id="{8B0944B4-FE4A-459A-85B1-3476FE6C4C4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9" name="Oval 8">
            <a:extLst>
              <a:ext uri="{FF2B5EF4-FFF2-40B4-BE49-F238E27FC236}">
                <a16:creationId xmlns:a16="http://schemas.microsoft.com/office/drawing/2014/main" xmlns="" id="{1B26B4BC-3D52-4C1C-85FB-226F0B5201F1}"/>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Slide Number Placeholder 5">
            <a:extLst>
              <a:ext uri="{FF2B5EF4-FFF2-40B4-BE49-F238E27FC236}">
                <a16:creationId xmlns:a16="http://schemas.microsoft.com/office/drawing/2014/main" xmlns="" id="{CEC6B25A-6AA2-46A7-84BE-5C907CA51B02}"/>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9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23625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86299464-ED20-4919-8B3A-2CFAE8DA2347}"/>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xmlns="" id="{1F54E98B-AC75-484D-9121-68498EB888AA}"/>
              </a:ext>
            </a:extLst>
          </p:cNvPr>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bg1"/>
                </a:solidFill>
                <a:latin typeface="+mj-lt"/>
              </a:defRPr>
            </a:lvl1pPr>
          </a:lstStyle>
          <a:p>
            <a:r>
              <a:rPr lang="en-US" noProof="0" dirty="0"/>
              <a:t>Title comes here</a:t>
            </a:r>
          </a:p>
        </p:txBody>
      </p:sp>
      <p:sp>
        <p:nvSpPr>
          <p:cNvPr id="3" name="Subtitle 2">
            <a:extLst>
              <a:ext uri="{FF2B5EF4-FFF2-40B4-BE49-F238E27FC236}">
                <a16:creationId xmlns:a16="http://schemas.microsoft.com/office/drawing/2014/main" xmlns=""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grpSp>
        <p:nvGrpSpPr>
          <p:cNvPr id="14" name="Group 13">
            <a:extLst>
              <a:ext uri="{FF2B5EF4-FFF2-40B4-BE49-F238E27FC236}">
                <a16:creationId xmlns:a16="http://schemas.microsoft.com/office/drawing/2014/main" xmlns=""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xmlns=""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Freeform 6">
              <a:extLst>
                <a:ext uri="{FF2B5EF4-FFF2-40B4-BE49-F238E27FC236}">
                  <a16:creationId xmlns:a16="http://schemas.microsoft.com/office/drawing/2014/main" xmlns=""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9" name="Picture 8">
            <a:extLst>
              <a:ext uri="{FF2B5EF4-FFF2-40B4-BE49-F238E27FC236}">
                <a16:creationId xmlns:a16="http://schemas.microsoft.com/office/drawing/2014/main" xmlns="" id="{4FE28ACC-E44C-4381-B768-0310810E78D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015850" y="391862"/>
            <a:ext cx="1745251" cy="673365"/>
          </a:xfrm>
          <a:prstGeom prst="rect">
            <a:avLst/>
          </a:prstGeom>
        </p:spPr>
      </p:pic>
      <p:cxnSp>
        <p:nvCxnSpPr>
          <p:cNvPr id="5" name="Straight Connector 4">
            <a:extLst>
              <a:ext uri="{FF2B5EF4-FFF2-40B4-BE49-F238E27FC236}">
                <a16:creationId xmlns:a16="http://schemas.microsoft.com/office/drawing/2014/main" xmlns="" id="{819AFA09-F4B1-493D-BCAD-FF30C20CD1AA}"/>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8361666"/>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F9087E09-D75F-4E26-B01E-A1A09BA2EA70}"/>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AF7A70B7-7ADE-4E0B-B956-363B0B1AA613}"/>
              </a:ext>
            </a:extLst>
          </p:cNvPr>
          <p:cNvSpPr>
            <a:spLocks noGrp="1"/>
          </p:cNvSpPr>
          <p:nvPr>
            <p:ph type="title"/>
          </p:nvPr>
        </p:nvSpPr>
        <p:spPr>
          <a:xfrm>
            <a:off x="831850" y="182563"/>
            <a:ext cx="10515600" cy="940181"/>
          </a:xfrm>
        </p:spPr>
        <p:txBody>
          <a:bodyPr anchor="b">
            <a:noAutofit/>
          </a:bodyPr>
          <a:lstStyle>
            <a:lvl1pPr algn="ctr">
              <a:defRPr sz="4000" b="1" cap="all" baseline="0">
                <a:solidFill>
                  <a:schemeClr val="bg1"/>
                </a:solidFill>
              </a:defRPr>
            </a:lvl1pPr>
          </a:lstStyle>
          <a:p>
            <a:r>
              <a:rPr lang="en-US" noProof="0"/>
              <a:t>Click to edit Master title style</a:t>
            </a:r>
            <a:endParaRPr lang="en-US" noProof="0" dirty="0"/>
          </a:p>
        </p:txBody>
      </p:sp>
      <p:pic>
        <p:nvPicPr>
          <p:cNvPr id="8" name="Picture 7">
            <a:extLst>
              <a:ext uri="{FF2B5EF4-FFF2-40B4-BE49-F238E27FC236}">
                <a16:creationId xmlns:a16="http://schemas.microsoft.com/office/drawing/2014/main" xmlns="" id="{25FC40B0-ED27-47E5-A3C2-32A8418567EE}"/>
              </a:ext>
            </a:extLst>
          </p:cNvPr>
          <p:cNvPicPr>
            <a:picLocks noChangeAspect="1"/>
          </p:cNvPicPr>
          <p:nvPr userDrawn="1"/>
        </p:nvPicPr>
        <p:blipFill>
          <a:blip r:embed="rId2">
            <a:biLevel thresh="25000"/>
            <a:extLst>
              <a:ext uri="{28A0092B-C50C-407E-A947-70E740481C1C}">
                <a14:useLocalDpi xmlns:a14="http://schemas.microsoft.com/office/drawing/2010/main"/>
              </a:ext>
            </a:extLst>
          </a:blip>
          <a:stretch>
            <a:fillRect/>
          </a:stretch>
        </p:blipFill>
        <p:spPr>
          <a:xfrm>
            <a:off x="469638" y="6260507"/>
            <a:ext cx="1075427" cy="414929"/>
          </a:xfrm>
          <a:prstGeom prst="rect">
            <a:avLst/>
          </a:prstGeom>
        </p:spPr>
      </p:pic>
      <p:sp>
        <p:nvSpPr>
          <p:cNvPr id="11" name="Oval 10">
            <a:extLst>
              <a:ext uri="{FF2B5EF4-FFF2-40B4-BE49-F238E27FC236}">
                <a16:creationId xmlns:a16="http://schemas.microsoft.com/office/drawing/2014/main" xmlns=""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533B74B0-30B9-45C2-9AE6-45D1978AAFAE}"/>
              </a:ext>
            </a:extLst>
          </p:cNvPr>
          <p:cNvSpPr>
            <a:spLocks noGrp="1"/>
          </p:cNvSpPr>
          <p:nvPr>
            <p:ph type="sldNum" sz="quarter" idx="12"/>
          </p:nvPr>
        </p:nvSpPr>
        <p:spPr>
          <a:xfrm>
            <a:off x="11363696" y="6455739"/>
            <a:ext cx="294460" cy="187367"/>
          </a:xfrm>
        </p:spPr>
        <p:txBody>
          <a:bodyPr lIns="0" tIns="0" rIns="0" bIns="0"/>
          <a:lstStyle>
            <a:lvl1pPr algn="ctr">
              <a:defRPr sz="900">
                <a:solidFill>
                  <a:srgbClr val="2C567A"/>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900" b="0" i="0" u="none" strike="noStrike" kern="1200" cap="none" spc="0" normalizeH="0" baseline="0" noProof="0" smtClean="0">
                <a:ln>
                  <a:noFill/>
                </a:ln>
                <a:solidFill>
                  <a:srgbClr val="2C567A"/>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2C567A"/>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xmlns="" id="{AD5251EA-F450-4DD1-995B-DC89513424C8}"/>
              </a:ext>
            </a:extLst>
          </p:cNvPr>
          <p:cNvGrpSpPr/>
          <p:nvPr userDrawn="1"/>
        </p:nvGrpSpPr>
        <p:grpSpPr>
          <a:xfrm rot="16200000">
            <a:off x="1637386" y="1473117"/>
            <a:ext cx="8917229" cy="10769768"/>
            <a:chOff x="-1728305" y="-2049517"/>
            <a:chExt cx="8917229" cy="10769768"/>
          </a:xfrm>
        </p:grpSpPr>
        <p:sp>
          <p:nvSpPr>
            <p:cNvPr id="17" name="Oval 16">
              <a:extLst>
                <a:ext uri="{FF2B5EF4-FFF2-40B4-BE49-F238E27FC236}">
                  <a16:creationId xmlns:a16="http://schemas.microsoft.com/office/drawing/2014/main" xmlns="" id="{44882F4E-E8C8-46FE-A9C8-7B79782767F6}"/>
                </a:ext>
              </a:extLst>
            </p:cNvPr>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xmlns="" id="{965CD13B-04FB-40D5-AF62-2F43CF49BA9B}"/>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9" name="Freeform 5">
                <a:extLst>
                  <a:ext uri="{FF2B5EF4-FFF2-40B4-BE49-F238E27FC236}">
                    <a16:creationId xmlns:a16="http://schemas.microsoft.com/office/drawing/2014/main" xmlns="" id="{01876F8F-C11E-4FB2-8150-1F0602752F97}"/>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Freeform 6">
                <a:extLst>
                  <a:ext uri="{FF2B5EF4-FFF2-40B4-BE49-F238E27FC236}">
                    <a16:creationId xmlns:a16="http://schemas.microsoft.com/office/drawing/2014/main" xmlns="" id="{08A1D05F-5F61-4156-8C83-1A002AA1E886}"/>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sp>
        <p:nvSpPr>
          <p:cNvPr id="21" name="Text Placeholder 2">
            <a:extLst>
              <a:ext uri="{FF2B5EF4-FFF2-40B4-BE49-F238E27FC236}">
                <a16:creationId xmlns:a16="http://schemas.microsoft.com/office/drawing/2014/main" xmlns="" id="{4D77C47B-CC1E-41DA-9146-5DFD63065491}"/>
              </a:ext>
            </a:extLst>
          </p:cNvPr>
          <p:cNvSpPr>
            <a:spLocks noGrp="1"/>
          </p:cNvSpPr>
          <p:nvPr>
            <p:ph type="body" idx="1"/>
          </p:nvPr>
        </p:nvSpPr>
        <p:spPr>
          <a:xfrm>
            <a:off x="831850" y="1153348"/>
            <a:ext cx="10515600" cy="648543"/>
          </a:xfrm>
        </p:spPr>
        <p:txBody>
          <a:bodyPr>
            <a:norm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Tree>
    <p:extLst>
      <p:ext uri="{BB962C8B-B14F-4D97-AF65-F5344CB8AC3E}">
        <p14:creationId xmlns:p14="http://schemas.microsoft.com/office/powerpoint/2010/main" val="4050504341"/>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xmlns="" id="{60E0B501-22AA-4685-BE9B-A267F6F675A7}"/>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4" name="Freeform 5">
              <a:extLst>
                <a:ext uri="{FF2B5EF4-FFF2-40B4-BE49-F238E27FC236}">
                  <a16:creationId xmlns:a16="http://schemas.microsoft.com/office/drawing/2014/main" xmlns="" id="{5D0E179E-CA3D-4874-9ACD-F8990F48F4BF}"/>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Freeform 6">
              <a:extLst>
                <a:ext uri="{FF2B5EF4-FFF2-40B4-BE49-F238E27FC236}">
                  <a16:creationId xmlns:a16="http://schemas.microsoft.com/office/drawing/2014/main" xmlns="" id="{A9C53936-B93A-4CF6-8766-2FA93ACFEBE3}"/>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Freeform 7">
              <a:extLst>
                <a:ext uri="{FF2B5EF4-FFF2-40B4-BE49-F238E27FC236}">
                  <a16:creationId xmlns:a16="http://schemas.microsoft.com/office/drawing/2014/main" xmlns="" id="{5776DEA2-5422-4F51-B359-652B71274D31}"/>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7" name="Rectangle 6">
            <a:extLst>
              <a:ext uri="{FF2B5EF4-FFF2-40B4-BE49-F238E27FC236}">
                <a16:creationId xmlns:a16="http://schemas.microsoft.com/office/drawing/2014/main" xmlns=""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xmlns=""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Slide Number Placeholder 5">
            <a:extLst>
              <a:ext uri="{FF2B5EF4-FFF2-40B4-BE49-F238E27FC236}">
                <a16:creationId xmlns:a16="http://schemas.microsoft.com/office/drawing/2014/main" xmlns=""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9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Content Placeholder 2">
            <a:extLst>
              <a:ext uri="{FF2B5EF4-FFF2-40B4-BE49-F238E27FC236}">
                <a16:creationId xmlns:a16="http://schemas.microsoft.com/office/drawing/2014/main" xmlns="" id="{1A1F33A2-66F7-4D85-99DD-7B00F265AC6D}"/>
              </a:ext>
            </a:extLst>
          </p:cNvPr>
          <p:cNvSpPr>
            <a:spLocks noGrp="1"/>
          </p:cNvSpPr>
          <p:nvPr>
            <p:ph idx="1"/>
          </p:nvPr>
        </p:nvSpPr>
        <p:spPr>
          <a:xfrm>
            <a:off x="515938" y="1825625"/>
            <a:ext cx="10837862"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12" name="Picture 11">
            <a:extLst>
              <a:ext uri="{FF2B5EF4-FFF2-40B4-BE49-F238E27FC236}">
                <a16:creationId xmlns:a16="http://schemas.microsoft.com/office/drawing/2014/main" xmlns="" id="{EC2DFD46-BF74-47BA-A496-92ED1979C36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3" name="Title 1">
            <a:extLst>
              <a:ext uri="{FF2B5EF4-FFF2-40B4-BE49-F238E27FC236}">
                <a16:creationId xmlns:a16="http://schemas.microsoft.com/office/drawing/2014/main" xmlns="" id="{EF788279-D710-447A-9E71-4D1344575691}"/>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Tree>
    <p:extLst>
      <p:ext uri="{BB962C8B-B14F-4D97-AF65-F5344CB8AC3E}">
        <p14:creationId xmlns:p14="http://schemas.microsoft.com/office/powerpoint/2010/main" val="17212853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xmlns="" id="{C2A6B906-ACDA-40FD-8AC8-0B693AB12796}"/>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19" name="Freeform 5">
              <a:extLst>
                <a:ext uri="{FF2B5EF4-FFF2-40B4-BE49-F238E27FC236}">
                  <a16:creationId xmlns:a16="http://schemas.microsoft.com/office/drawing/2014/main" xmlns="" id="{717F7366-5A99-4065-90C2-AE7DF5DD0F44}"/>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Freeform 6">
              <a:extLst>
                <a:ext uri="{FF2B5EF4-FFF2-40B4-BE49-F238E27FC236}">
                  <a16:creationId xmlns:a16="http://schemas.microsoft.com/office/drawing/2014/main" xmlns="" id="{90A089CA-63B9-4456-B0B1-17C75EBFB98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Freeform 7">
              <a:extLst>
                <a:ext uri="{FF2B5EF4-FFF2-40B4-BE49-F238E27FC236}">
                  <a16:creationId xmlns:a16="http://schemas.microsoft.com/office/drawing/2014/main" xmlns="" id="{8D36B2D1-BCFE-43FC-8743-7B7A30E1AD5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7" name="Rectangle 6">
            <a:extLst>
              <a:ext uri="{FF2B5EF4-FFF2-40B4-BE49-F238E27FC236}">
                <a16:creationId xmlns:a16="http://schemas.microsoft.com/office/drawing/2014/main" xmlns=""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xmlns=""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Slide Number Placeholder 5">
            <a:extLst>
              <a:ext uri="{FF2B5EF4-FFF2-40B4-BE49-F238E27FC236}">
                <a16:creationId xmlns:a16="http://schemas.microsoft.com/office/drawing/2014/main" xmlns=""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9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Content Placeholder 2">
            <a:extLst>
              <a:ext uri="{FF2B5EF4-FFF2-40B4-BE49-F238E27FC236}">
                <a16:creationId xmlns:a16="http://schemas.microsoft.com/office/drawing/2014/main" xmlns="" id="{079DA8F4-EDD3-4D62-A90B-8C3C1AFB0083}"/>
              </a:ext>
            </a:extLst>
          </p:cNvPr>
          <p:cNvSpPr>
            <a:spLocks noGrp="1"/>
          </p:cNvSpPr>
          <p:nvPr>
            <p:ph sz="half" idx="1"/>
          </p:nvPr>
        </p:nvSpPr>
        <p:spPr>
          <a:xfrm>
            <a:off x="515938" y="1825625"/>
            <a:ext cx="5503862"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7" name="Content Placeholder 3">
            <a:extLst>
              <a:ext uri="{FF2B5EF4-FFF2-40B4-BE49-F238E27FC236}">
                <a16:creationId xmlns:a16="http://schemas.microsoft.com/office/drawing/2014/main" xmlns="" id="{DA0DA994-B4A9-447A-BEBF-3EA31D3755A2}"/>
              </a:ext>
            </a:extLst>
          </p:cNvPr>
          <p:cNvSpPr>
            <a:spLocks noGrp="1"/>
          </p:cNvSpPr>
          <p:nvPr>
            <p:ph sz="half" idx="2"/>
          </p:nvPr>
        </p:nvSpPr>
        <p:spPr>
          <a:xfrm>
            <a:off x="6172200" y="1825625"/>
            <a:ext cx="51816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13" name="Picture 12">
            <a:extLst>
              <a:ext uri="{FF2B5EF4-FFF2-40B4-BE49-F238E27FC236}">
                <a16:creationId xmlns:a16="http://schemas.microsoft.com/office/drawing/2014/main" xmlns="" id="{332150F9-14BF-4DCB-884D-49596914C29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21" name="Title 1">
            <a:extLst>
              <a:ext uri="{FF2B5EF4-FFF2-40B4-BE49-F238E27FC236}">
                <a16:creationId xmlns:a16="http://schemas.microsoft.com/office/drawing/2014/main" xmlns="" id="{19DEF115-82C2-4E9D-A22C-8DA561FB37B8}"/>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Tree>
    <p:extLst>
      <p:ext uri="{BB962C8B-B14F-4D97-AF65-F5344CB8AC3E}">
        <p14:creationId xmlns:p14="http://schemas.microsoft.com/office/powerpoint/2010/main" val="26782393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xmlns="" id="{616F52B4-215E-4237-893C-E22B23804744}"/>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2" name="Freeform 5">
              <a:extLst>
                <a:ext uri="{FF2B5EF4-FFF2-40B4-BE49-F238E27FC236}">
                  <a16:creationId xmlns:a16="http://schemas.microsoft.com/office/drawing/2014/main" xmlns="" id="{B7C40C77-B795-4B07-B92D-2E8A56635773}"/>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Freeform 6">
              <a:extLst>
                <a:ext uri="{FF2B5EF4-FFF2-40B4-BE49-F238E27FC236}">
                  <a16:creationId xmlns:a16="http://schemas.microsoft.com/office/drawing/2014/main" xmlns="" id="{6E703A1E-5F10-4BB5-9D52-77CB6F5994C0}"/>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Freeform 7">
              <a:extLst>
                <a:ext uri="{FF2B5EF4-FFF2-40B4-BE49-F238E27FC236}">
                  <a16:creationId xmlns:a16="http://schemas.microsoft.com/office/drawing/2014/main" xmlns="" id="{22CEE04C-09CE-41CF-937D-EC2D3C23ECC6}"/>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7" name="Rectangle 6">
            <a:extLst>
              <a:ext uri="{FF2B5EF4-FFF2-40B4-BE49-F238E27FC236}">
                <a16:creationId xmlns:a16="http://schemas.microsoft.com/office/drawing/2014/main" xmlns=""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xmlns=""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Slide Number Placeholder 5">
            <a:extLst>
              <a:ext uri="{FF2B5EF4-FFF2-40B4-BE49-F238E27FC236}">
                <a16:creationId xmlns:a16="http://schemas.microsoft.com/office/drawing/2014/main" xmlns=""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9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 Placeholder 2">
            <a:extLst>
              <a:ext uri="{FF2B5EF4-FFF2-40B4-BE49-F238E27FC236}">
                <a16:creationId xmlns:a16="http://schemas.microsoft.com/office/drawing/2014/main" xmlns="" id="{774CF4BA-8DCB-42CF-A2C4-D6AF95EE3F54}"/>
              </a:ext>
            </a:extLst>
          </p:cNvPr>
          <p:cNvSpPr>
            <a:spLocks noGrp="1"/>
          </p:cNvSpPr>
          <p:nvPr>
            <p:ph type="body" idx="1"/>
          </p:nvPr>
        </p:nvSpPr>
        <p:spPr>
          <a:xfrm>
            <a:off x="515938" y="1681163"/>
            <a:ext cx="5157787"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7" name="Content Placeholder 3">
            <a:extLst>
              <a:ext uri="{FF2B5EF4-FFF2-40B4-BE49-F238E27FC236}">
                <a16:creationId xmlns:a16="http://schemas.microsoft.com/office/drawing/2014/main" xmlns="" id="{67BA8B6E-A28D-4658-8C91-6CA7BD539B85}"/>
              </a:ext>
            </a:extLst>
          </p:cNvPr>
          <p:cNvSpPr>
            <a:spLocks noGrp="1"/>
          </p:cNvSpPr>
          <p:nvPr>
            <p:ph sz="half" idx="2"/>
          </p:nvPr>
        </p:nvSpPr>
        <p:spPr>
          <a:xfrm>
            <a:off x="515938" y="2505075"/>
            <a:ext cx="5157787" cy="368458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8" name="Text Placeholder 4">
            <a:extLst>
              <a:ext uri="{FF2B5EF4-FFF2-40B4-BE49-F238E27FC236}">
                <a16:creationId xmlns:a16="http://schemas.microsoft.com/office/drawing/2014/main" xmlns="" id="{F73B3215-82DB-4DBF-9E77-3AE2308C6920}"/>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9" name="Content Placeholder 5">
            <a:extLst>
              <a:ext uri="{FF2B5EF4-FFF2-40B4-BE49-F238E27FC236}">
                <a16:creationId xmlns:a16="http://schemas.microsoft.com/office/drawing/2014/main" xmlns="" id="{8DFD34E8-36CC-4FFE-926B-C170208FEDB8}"/>
              </a:ext>
            </a:extLst>
          </p:cNvPr>
          <p:cNvSpPr>
            <a:spLocks noGrp="1"/>
          </p:cNvSpPr>
          <p:nvPr>
            <p:ph sz="quarter" idx="4"/>
          </p:nvPr>
        </p:nvSpPr>
        <p:spPr>
          <a:xfrm>
            <a:off x="6172200" y="2505075"/>
            <a:ext cx="5183188" cy="368458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21" name="Picture 20">
            <a:extLst>
              <a:ext uri="{FF2B5EF4-FFF2-40B4-BE49-F238E27FC236}">
                <a16:creationId xmlns:a16="http://schemas.microsoft.com/office/drawing/2014/main" xmlns="" id="{03383C6B-3BE4-4380-AF26-1C21492FCE8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25" name="Title 1">
            <a:extLst>
              <a:ext uri="{FF2B5EF4-FFF2-40B4-BE49-F238E27FC236}">
                <a16:creationId xmlns:a16="http://schemas.microsoft.com/office/drawing/2014/main" xmlns="" id="{AE3770E9-CB74-47B0-8229-91F6F756015E}"/>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Tree>
    <p:extLst>
      <p:ext uri="{BB962C8B-B14F-4D97-AF65-F5344CB8AC3E}">
        <p14:creationId xmlns:p14="http://schemas.microsoft.com/office/powerpoint/2010/main" val="13835780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xmlns="" id="{C57825D7-DD33-4B70-BBBE-D46E7A5352EC}"/>
              </a:ext>
            </a:extLst>
          </p:cNvPr>
          <p:cNvSpPr>
            <a:spLocks noGrp="1"/>
          </p:cNvSpPr>
          <p:nvPr>
            <p:ph type="pic" idx="1"/>
          </p:nvPr>
        </p:nvSpPr>
        <p:spPr>
          <a:xfrm>
            <a:off x="6096000" y="768485"/>
            <a:ext cx="5305662" cy="5305662"/>
          </a:xfrm>
          <a:custGeom>
            <a:avLst/>
            <a:gdLst>
              <a:gd name="connsiteX0" fmla="*/ 2652831 w 5305662"/>
              <a:gd name="connsiteY0" fmla="*/ 0 h 5305662"/>
              <a:gd name="connsiteX1" fmla="*/ 5305662 w 5305662"/>
              <a:gd name="connsiteY1" fmla="*/ 2652831 h 5305662"/>
              <a:gd name="connsiteX2" fmla="*/ 2652831 w 5305662"/>
              <a:gd name="connsiteY2" fmla="*/ 5305662 h 5305662"/>
              <a:gd name="connsiteX3" fmla="*/ 0 w 5305662"/>
              <a:gd name="connsiteY3" fmla="*/ 2652831 h 5305662"/>
              <a:gd name="connsiteX4" fmla="*/ 2652831 w 5305662"/>
              <a:gd name="connsiteY4" fmla="*/ 0 h 5305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662" h="5305662">
                <a:moveTo>
                  <a:pt x="2652831" y="0"/>
                </a:moveTo>
                <a:cubicBezTo>
                  <a:pt x="4117949" y="0"/>
                  <a:pt x="5305662" y="1187713"/>
                  <a:pt x="5305662" y="2652831"/>
                </a:cubicBezTo>
                <a:cubicBezTo>
                  <a:pt x="5305662" y="4117949"/>
                  <a:pt x="4117949" y="5305662"/>
                  <a:pt x="2652831" y="5305662"/>
                </a:cubicBezTo>
                <a:cubicBezTo>
                  <a:pt x="1187713" y="5305662"/>
                  <a:pt x="0" y="4117949"/>
                  <a:pt x="0" y="2652831"/>
                </a:cubicBezTo>
                <a:cubicBezTo>
                  <a:pt x="0" y="1187713"/>
                  <a:pt x="1187713" y="0"/>
                  <a:pt x="2652831" y="0"/>
                </a:cubicBezTo>
                <a:close/>
              </a:path>
            </a:pathLst>
          </a:custGeom>
          <a:solidFill>
            <a:schemeClr val="bg2"/>
          </a:solidFill>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grpSp>
        <p:nvGrpSpPr>
          <p:cNvPr id="14" name="Group 13">
            <a:extLst>
              <a:ext uri="{FF2B5EF4-FFF2-40B4-BE49-F238E27FC236}">
                <a16:creationId xmlns:a16="http://schemas.microsoft.com/office/drawing/2014/main" xmlns="" id="{0DC2055F-AE3F-46BE-B57E-A0F1A86D1C36}"/>
              </a:ext>
            </a:extLst>
          </p:cNvPr>
          <p:cNvGrpSpPr/>
          <p:nvPr userDrawn="1"/>
        </p:nvGrpSpPr>
        <p:grpSpPr>
          <a:xfrm flipH="1">
            <a:off x="5400786" y="-2003509"/>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xmlns=""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Freeform 6">
              <a:extLst>
                <a:ext uri="{FF2B5EF4-FFF2-40B4-BE49-F238E27FC236}">
                  <a16:creationId xmlns:a16="http://schemas.microsoft.com/office/drawing/2014/main" xmlns=""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9" name="Title 1">
            <a:extLst>
              <a:ext uri="{FF2B5EF4-FFF2-40B4-BE49-F238E27FC236}">
                <a16:creationId xmlns:a16="http://schemas.microsoft.com/office/drawing/2014/main" xmlns="" id="{19A1397F-1946-4CBE-9EC5-159C3CBC78B6}"/>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endParaRPr lang="en-US" noProof="0" dirty="0"/>
          </a:p>
        </p:txBody>
      </p:sp>
      <p:sp>
        <p:nvSpPr>
          <p:cNvPr id="20" name="Text Placeholder 3">
            <a:extLst>
              <a:ext uri="{FF2B5EF4-FFF2-40B4-BE49-F238E27FC236}">
                <a16:creationId xmlns:a16="http://schemas.microsoft.com/office/drawing/2014/main" xmlns="" id="{C535F2AB-153E-44A9-97BE-00553BEC1770}"/>
              </a:ext>
            </a:extLst>
          </p:cNvPr>
          <p:cNvSpPr>
            <a:spLocks noGrp="1"/>
          </p:cNvSpPr>
          <p:nvPr>
            <p:ph type="body" sz="half" idx="2"/>
          </p:nvPr>
        </p:nvSpPr>
        <p:spPr>
          <a:xfrm>
            <a:off x="839788" y="2057400"/>
            <a:ext cx="3932237" cy="3811588"/>
          </a:xfrm>
        </p:spPr>
        <p:txBody>
          <a:bodyPr/>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pic>
        <p:nvPicPr>
          <p:cNvPr id="8" name="Picture 7">
            <a:extLst>
              <a:ext uri="{FF2B5EF4-FFF2-40B4-BE49-F238E27FC236}">
                <a16:creationId xmlns:a16="http://schemas.microsoft.com/office/drawing/2014/main" xmlns="" id="{06298D65-1027-4897-A948-DCEEF8FC3D9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Tree>
    <p:extLst>
      <p:ext uri="{BB962C8B-B14F-4D97-AF65-F5344CB8AC3E}">
        <p14:creationId xmlns:p14="http://schemas.microsoft.com/office/powerpoint/2010/main" val="4960426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xmlns="" id="{9F866E5C-B8AA-4805-B232-831BA01AAF16}"/>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0" name="Freeform 5">
              <a:extLst>
                <a:ext uri="{FF2B5EF4-FFF2-40B4-BE49-F238E27FC236}">
                  <a16:creationId xmlns:a16="http://schemas.microsoft.com/office/drawing/2014/main" xmlns="" id="{F98614F0-2DA3-4F29-8CB3-D61424AC8506}"/>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Freeform 6">
              <a:extLst>
                <a:ext uri="{FF2B5EF4-FFF2-40B4-BE49-F238E27FC236}">
                  <a16:creationId xmlns:a16="http://schemas.microsoft.com/office/drawing/2014/main" xmlns="" id="{66D52F08-13EC-4AB4-BB79-89A5395A03B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Freeform 7">
              <a:extLst>
                <a:ext uri="{FF2B5EF4-FFF2-40B4-BE49-F238E27FC236}">
                  <a16:creationId xmlns:a16="http://schemas.microsoft.com/office/drawing/2014/main" xmlns="" id="{2544236D-8C3A-41EF-9A68-C84A8A7D0F5A}"/>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7" name="Rectangle 6">
            <a:extLst>
              <a:ext uri="{FF2B5EF4-FFF2-40B4-BE49-F238E27FC236}">
                <a16:creationId xmlns:a16="http://schemas.microsoft.com/office/drawing/2014/main" xmlns=""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xmlns=""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Slide Number Placeholder 5">
            <a:extLst>
              <a:ext uri="{FF2B5EF4-FFF2-40B4-BE49-F238E27FC236}">
                <a16:creationId xmlns:a16="http://schemas.microsoft.com/office/drawing/2014/main" xmlns=""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9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xmlns="" id="{9009D5C6-6206-4291-8037-67DC025F0B4C}"/>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endParaRPr lang="en-US" noProof="0" dirty="0"/>
          </a:p>
        </p:txBody>
      </p:sp>
      <p:sp>
        <p:nvSpPr>
          <p:cNvPr id="17" name="Text Placeholder 3">
            <a:extLst>
              <a:ext uri="{FF2B5EF4-FFF2-40B4-BE49-F238E27FC236}">
                <a16:creationId xmlns:a16="http://schemas.microsoft.com/office/drawing/2014/main" xmlns="" id="{BEB643FD-AA85-4A43-8EBD-AFD10DD987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8" name="Content Placeholder 2">
            <a:extLst>
              <a:ext uri="{FF2B5EF4-FFF2-40B4-BE49-F238E27FC236}">
                <a16:creationId xmlns:a16="http://schemas.microsoft.com/office/drawing/2014/main" xmlns="" id="{9001F313-F798-43BE-AFF0-A68C84C3640D}"/>
              </a:ext>
            </a:extLst>
          </p:cNvPr>
          <p:cNvSpPr>
            <a:spLocks noGrp="1"/>
          </p:cNvSpPr>
          <p:nvPr>
            <p:ph idx="1"/>
          </p:nvPr>
        </p:nvSpPr>
        <p:spPr>
          <a:xfrm>
            <a:off x="5183188" y="457201"/>
            <a:ext cx="6172200"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13" name="Picture 12">
            <a:extLst>
              <a:ext uri="{FF2B5EF4-FFF2-40B4-BE49-F238E27FC236}">
                <a16:creationId xmlns:a16="http://schemas.microsoft.com/office/drawing/2014/main" xmlns="" id="{91881DEA-0ECB-4310-ADF5-4337ACB4338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Tree>
    <p:extLst>
      <p:ext uri="{BB962C8B-B14F-4D97-AF65-F5344CB8AC3E}">
        <p14:creationId xmlns:p14="http://schemas.microsoft.com/office/powerpoint/2010/main" val="25189639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1600200"/>
            <a:ext cx="10515600" cy="1325563"/>
          </a:xfrm>
        </p:spPr>
        <p:txBody>
          <a:bodyPr/>
          <a:lstStyle/>
          <a:p>
            <a:r>
              <a:rPr lang="en-US"/>
              <a:t>Click to edit Master title style</a:t>
            </a:r>
          </a:p>
        </p:txBody>
      </p:sp>
      <p:sp>
        <p:nvSpPr>
          <p:cNvPr id="3" name="Date Placeholder 2"/>
          <p:cNvSpPr>
            <a:spLocks noGrp="1"/>
          </p:cNvSpPr>
          <p:nvPr>
            <p:ph type="dt" sz="half" idx="10"/>
          </p:nvPr>
        </p:nvSpPr>
        <p:spPr>
          <a:xfrm>
            <a:off x="533400" y="807720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E01A5E-4B69-4C1D-8488-A8ACA5AAB73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3733800" y="807720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305800" y="807720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12E7BE-F8D3-4195-8FCC-9FEF217D379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Picture Placeholder 6"/>
          <p:cNvSpPr>
            <a:spLocks noGrp="1"/>
          </p:cNvSpPr>
          <p:nvPr>
            <p:ph type="pic" sz="quarter" idx="15"/>
          </p:nvPr>
        </p:nvSpPr>
        <p:spPr>
          <a:xfrm>
            <a:off x="8281416" y="153765"/>
            <a:ext cx="3733800" cy="2683922"/>
          </a:xfrm>
        </p:spPr>
        <p:txBody>
          <a:bodyPr/>
          <a:lstStyle/>
          <a:p>
            <a:endParaRPr lang="en-US"/>
          </a:p>
        </p:txBody>
      </p:sp>
      <p:sp>
        <p:nvSpPr>
          <p:cNvPr id="11" name="Picture Placeholder 6"/>
          <p:cNvSpPr>
            <a:spLocks noGrp="1"/>
          </p:cNvSpPr>
          <p:nvPr>
            <p:ph type="pic" sz="quarter" idx="16"/>
          </p:nvPr>
        </p:nvSpPr>
        <p:spPr>
          <a:xfrm>
            <a:off x="4229100" y="172053"/>
            <a:ext cx="3733800" cy="2665634"/>
          </a:xfrm>
        </p:spPr>
        <p:txBody>
          <a:bodyPr/>
          <a:lstStyle/>
          <a:p>
            <a:endParaRPr lang="en-US"/>
          </a:p>
        </p:txBody>
      </p:sp>
      <p:sp>
        <p:nvSpPr>
          <p:cNvPr id="12" name="Picture Placeholder 6"/>
          <p:cNvSpPr>
            <a:spLocks noGrp="1"/>
          </p:cNvSpPr>
          <p:nvPr>
            <p:ph type="pic" sz="quarter" idx="17"/>
          </p:nvPr>
        </p:nvSpPr>
        <p:spPr>
          <a:xfrm>
            <a:off x="176784" y="129380"/>
            <a:ext cx="3733800" cy="2690019"/>
          </a:xfrm>
        </p:spPr>
        <p:txBody>
          <a:bodyPr/>
          <a:lstStyle/>
          <a:p>
            <a:endParaRPr lang="en-US"/>
          </a:p>
        </p:txBody>
      </p:sp>
      <p:sp>
        <p:nvSpPr>
          <p:cNvPr id="16" name="Picture Placeholder 6"/>
          <p:cNvSpPr>
            <a:spLocks noGrp="1"/>
          </p:cNvSpPr>
          <p:nvPr>
            <p:ph type="pic" sz="quarter" idx="18"/>
          </p:nvPr>
        </p:nvSpPr>
        <p:spPr>
          <a:xfrm>
            <a:off x="8281416" y="3962400"/>
            <a:ext cx="3733800" cy="2683922"/>
          </a:xfrm>
        </p:spPr>
        <p:txBody>
          <a:bodyPr/>
          <a:lstStyle/>
          <a:p>
            <a:endParaRPr lang="en-US"/>
          </a:p>
        </p:txBody>
      </p:sp>
      <p:sp>
        <p:nvSpPr>
          <p:cNvPr id="17" name="Picture Placeholder 6"/>
          <p:cNvSpPr>
            <a:spLocks noGrp="1"/>
          </p:cNvSpPr>
          <p:nvPr>
            <p:ph type="pic" sz="quarter" idx="19"/>
          </p:nvPr>
        </p:nvSpPr>
        <p:spPr>
          <a:xfrm>
            <a:off x="4229100" y="3980688"/>
            <a:ext cx="3733800" cy="2665634"/>
          </a:xfrm>
        </p:spPr>
        <p:txBody>
          <a:bodyPr/>
          <a:lstStyle/>
          <a:p>
            <a:endParaRPr lang="en-US"/>
          </a:p>
        </p:txBody>
      </p:sp>
      <p:sp>
        <p:nvSpPr>
          <p:cNvPr id="18" name="Picture Placeholder 6"/>
          <p:cNvSpPr>
            <a:spLocks noGrp="1"/>
          </p:cNvSpPr>
          <p:nvPr>
            <p:ph type="pic" sz="quarter" idx="20"/>
          </p:nvPr>
        </p:nvSpPr>
        <p:spPr>
          <a:xfrm>
            <a:off x="176784" y="3938015"/>
            <a:ext cx="3733800" cy="2690019"/>
          </a:xfrm>
        </p:spPr>
        <p:txBody>
          <a:bodyPr/>
          <a:lstStyle/>
          <a:p>
            <a:endParaRPr lang="en-US"/>
          </a:p>
        </p:txBody>
      </p:sp>
    </p:spTree>
    <p:extLst>
      <p:ext uri="{BB962C8B-B14F-4D97-AF65-F5344CB8AC3E}">
        <p14:creationId xmlns:p14="http://schemas.microsoft.com/office/powerpoint/2010/main" val="60291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CA9ACA-607D-4633-B11F-37ED87755B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CF663BE-784C-435C-AD10-1574C605200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B9BED257-3C2E-44B0-A84F-759953137B3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7D568DE9-56D1-4CDA-8A4B-AED172A5EAD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69913E-A664-4800-A7C3-A2A8E3F1A6C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66F2C141-5539-4D10-927C-803A29BFA9D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327D06B7-BB1C-4EAE-8C52-A9375E7DE6E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293CE-60A6-4A48-973D-AA21AAAC57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3809258"/>
      </p:ext>
    </p:extLst>
  </p:cSld>
  <p:clrMapOvr>
    <a:masterClrMapping/>
  </p:clrMapOvr>
  <p:transition spd="slow" advClick="0" advTm="5000">
    <p:comb/>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9F84D0-2A0B-48DD-8B79-D0FCF3CB84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51D84F-DA65-410D-B278-244ABE21CE7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xmlns="" id="{86299464-ED20-4919-8B3A-2CFAE8DA2347}"/>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xmlns="" id="{1F54E98B-AC75-484D-9121-68498EB888AA}"/>
              </a:ext>
            </a:extLst>
          </p:cNvPr>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xmlns=""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0" name="Freeform 5">
              <a:extLst>
                <a:ext uri="{FF2B5EF4-FFF2-40B4-BE49-F238E27FC236}">
                  <a16:creationId xmlns:a16="http://schemas.microsoft.com/office/drawing/2014/main" xmlns=""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6">
              <a:extLst>
                <a:ext uri="{FF2B5EF4-FFF2-40B4-BE49-F238E27FC236}">
                  <a16:creationId xmlns:a16="http://schemas.microsoft.com/office/drawing/2014/main" xmlns=""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2" name="Picture 11">
            <a:extLst>
              <a:ext uri="{FF2B5EF4-FFF2-40B4-BE49-F238E27FC236}">
                <a16:creationId xmlns:a16="http://schemas.microsoft.com/office/drawing/2014/main" xmlns="" id="{4FE28ACC-E44C-4381-B768-0310810E78D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015850" y="391862"/>
            <a:ext cx="1745251" cy="673365"/>
          </a:xfrm>
          <a:prstGeom prst="rect">
            <a:avLst/>
          </a:prstGeom>
        </p:spPr>
      </p:pic>
      <p:cxnSp>
        <p:nvCxnSpPr>
          <p:cNvPr id="13" name="Straight Connector 12">
            <a:extLst>
              <a:ext uri="{FF2B5EF4-FFF2-40B4-BE49-F238E27FC236}">
                <a16:creationId xmlns:a16="http://schemas.microsoft.com/office/drawing/2014/main" xmlns="" id="{819AFA09-F4B1-493D-BCAD-FF30C20CD1AA}"/>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9662267"/>
      </p:ext>
    </p:extLst>
  </p:cSld>
  <p:clrMapOvr>
    <a:masterClrMapping/>
  </p:clrMapOvr>
  <p:extLst>
    <p:ext uri="{DCECCB84-F9BA-43D5-87BE-67443E8EF086}">
      <p15:sldGuideLst xmlns:p15="http://schemas.microsoft.com/office/powerpoint/2012/main" xmlns=""/>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9F84D0-2A0B-48DD-8B79-D0FCF3CB84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xmlns="" id="{60E0B501-22AA-4685-BE9B-A267F6F675A7}"/>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8" name="Freeform 5">
              <a:extLst>
                <a:ext uri="{FF2B5EF4-FFF2-40B4-BE49-F238E27FC236}">
                  <a16:creationId xmlns:a16="http://schemas.microsoft.com/office/drawing/2014/main" xmlns="" id="{5D0E179E-CA3D-4874-9ACD-F8990F48F4BF}"/>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6">
              <a:extLst>
                <a:ext uri="{FF2B5EF4-FFF2-40B4-BE49-F238E27FC236}">
                  <a16:creationId xmlns:a16="http://schemas.microsoft.com/office/drawing/2014/main" xmlns="" id="{A9C53936-B93A-4CF6-8766-2FA93ACFEBE3}"/>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Freeform 7">
              <a:extLst>
                <a:ext uri="{FF2B5EF4-FFF2-40B4-BE49-F238E27FC236}">
                  <a16:creationId xmlns:a16="http://schemas.microsoft.com/office/drawing/2014/main" xmlns="" id="{5776DEA2-5422-4F51-B359-652B71274D31}"/>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1" name="Rectangle 10">
            <a:extLst>
              <a:ext uri="{FF2B5EF4-FFF2-40B4-BE49-F238E27FC236}">
                <a16:creationId xmlns:a16="http://schemas.microsoft.com/office/drawing/2014/main" xmlns=""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xmlns=""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xmlns="" id="{EC2DFD46-BF74-47BA-A496-92ED1979C36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Tree>
    <p:extLst>
      <p:ext uri="{BB962C8B-B14F-4D97-AF65-F5344CB8AC3E}">
        <p14:creationId xmlns:p14="http://schemas.microsoft.com/office/powerpoint/2010/main" val="38827731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9F84D0-2A0B-48DD-8B79-D0FCF3CB84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xmlns="" id="{F9087E09-D75F-4E26-B01E-A1A09BA2EA70}"/>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xmlns="" id="{25FC40B0-ED27-47E5-A3C2-32A8418567EE}"/>
              </a:ext>
            </a:extLst>
          </p:cNvPr>
          <p:cNvPicPr>
            <a:picLocks noChangeAspect="1"/>
          </p:cNvPicPr>
          <p:nvPr userDrawn="1"/>
        </p:nvPicPr>
        <p:blipFill>
          <a:blip r:embed="rId2">
            <a:biLevel thresh="25000"/>
            <a:extLst>
              <a:ext uri="{28A0092B-C50C-407E-A947-70E740481C1C}">
                <a14:useLocalDpi xmlns:a14="http://schemas.microsoft.com/office/drawing/2010/main"/>
              </a:ext>
            </a:extLst>
          </a:blip>
          <a:stretch>
            <a:fillRect/>
          </a:stretch>
        </p:blipFill>
        <p:spPr>
          <a:xfrm>
            <a:off x="469638" y="6260507"/>
            <a:ext cx="1075427" cy="414929"/>
          </a:xfrm>
          <a:prstGeom prst="rect">
            <a:avLst/>
          </a:prstGeom>
        </p:spPr>
      </p:pic>
      <p:sp>
        <p:nvSpPr>
          <p:cNvPr id="9" name="Oval 8">
            <a:extLst>
              <a:ext uri="{FF2B5EF4-FFF2-40B4-BE49-F238E27FC236}">
                <a16:creationId xmlns:a16="http://schemas.microsoft.com/office/drawing/2014/main" xmlns=""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xmlns="" id="{AD5251EA-F450-4DD1-995B-DC89513424C8}"/>
              </a:ext>
            </a:extLst>
          </p:cNvPr>
          <p:cNvGrpSpPr/>
          <p:nvPr userDrawn="1"/>
        </p:nvGrpSpPr>
        <p:grpSpPr>
          <a:xfrm rot="16200000">
            <a:off x="1637386" y="1473117"/>
            <a:ext cx="8917229" cy="10769768"/>
            <a:chOff x="-1728305" y="-2049517"/>
            <a:chExt cx="8917229" cy="10769768"/>
          </a:xfrm>
        </p:grpSpPr>
        <p:sp>
          <p:nvSpPr>
            <p:cNvPr id="11" name="Oval 10">
              <a:extLst>
                <a:ext uri="{FF2B5EF4-FFF2-40B4-BE49-F238E27FC236}">
                  <a16:creationId xmlns:a16="http://schemas.microsoft.com/office/drawing/2014/main" xmlns="" id="{44882F4E-E8C8-46FE-A9C8-7B79782767F6}"/>
                </a:ext>
              </a:extLst>
            </p:cNvPr>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xmlns="" id="{965CD13B-04FB-40D5-AF62-2F43CF49BA9B}"/>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3" name="Freeform 5">
                <a:extLst>
                  <a:ext uri="{FF2B5EF4-FFF2-40B4-BE49-F238E27FC236}">
                    <a16:creationId xmlns:a16="http://schemas.microsoft.com/office/drawing/2014/main" xmlns="" id="{01876F8F-C11E-4FB2-8150-1F0602752F97}"/>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6">
                <a:extLst>
                  <a:ext uri="{FF2B5EF4-FFF2-40B4-BE49-F238E27FC236}">
                    <a16:creationId xmlns:a16="http://schemas.microsoft.com/office/drawing/2014/main" xmlns="" id="{08A1D05F-5F61-4156-8C83-1A002AA1E886}"/>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3261768070"/>
      </p:ext>
    </p:extLst>
  </p:cSld>
  <p:clrMapOvr>
    <a:masterClrMapping/>
  </p:clrMapOvr>
  <p:extLst>
    <p:ext uri="{DCECCB84-F9BA-43D5-87BE-67443E8EF086}">
      <p15:sldGuideLst xmlns:p15="http://schemas.microsoft.com/office/powerpoint/2012/main" xmlns=""/>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9F84D0-2A0B-48DD-8B79-D0FCF3CB84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xmlns="" id="{C2A6B906-ACDA-40FD-8AC8-0B693AB12796}"/>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9" name="Freeform 5">
              <a:extLst>
                <a:ext uri="{FF2B5EF4-FFF2-40B4-BE49-F238E27FC236}">
                  <a16:creationId xmlns:a16="http://schemas.microsoft.com/office/drawing/2014/main" xmlns="" id="{717F7366-5A99-4065-90C2-AE7DF5DD0F44}"/>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Freeform 6">
              <a:extLst>
                <a:ext uri="{FF2B5EF4-FFF2-40B4-BE49-F238E27FC236}">
                  <a16:creationId xmlns:a16="http://schemas.microsoft.com/office/drawing/2014/main" xmlns="" id="{90A089CA-63B9-4456-B0B1-17C75EBFB98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7">
              <a:extLst>
                <a:ext uri="{FF2B5EF4-FFF2-40B4-BE49-F238E27FC236}">
                  <a16:creationId xmlns:a16="http://schemas.microsoft.com/office/drawing/2014/main" xmlns="" id="{8D36B2D1-BCFE-43FC-8743-7B7A30E1AD5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2" name="Rectangle 11">
            <a:extLst>
              <a:ext uri="{FF2B5EF4-FFF2-40B4-BE49-F238E27FC236}">
                <a16:creationId xmlns:a16="http://schemas.microsoft.com/office/drawing/2014/main" xmlns=""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xmlns=""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xmlns="" id="{332150F9-14BF-4DCB-884D-49596914C29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Tree>
    <p:extLst>
      <p:ext uri="{BB962C8B-B14F-4D97-AF65-F5344CB8AC3E}">
        <p14:creationId xmlns:p14="http://schemas.microsoft.com/office/powerpoint/2010/main" val="1042487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9F84D0-2A0B-48DD-8B79-D0FCF3CB84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xmlns="" id="{616F52B4-215E-4237-893C-E22B23804744}"/>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11" name="Freeform 5">
              <a:extLst>
                <a:ext uri="{FF2B5EF4-FFF2-40B4-BE49-F238E27FC236}">
                  <a16:creationId xmlns:a16="http://schemas.microsoft.com/office/drawing/2014/main" xmlns="" id="{B7C40C77-B795-4B07-B92D-2E8A56635773}"/>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Freeform 6">
              <a:extLst>
                <a:ext uri="{FF2B5EF4-FFF2-40B4-BE49-F238E27FC236}">
                  <a16:creationId xmlns:a16="http://schemas.microsoft.com/office/drawing/2014/main" xmlns="" id="{6E703A1E-5F10-4BB5-9D52-77CB6F5994C0}"/>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Freeform 7">
              <a:extLst>
                <a:ext uri="{FF2B5EF4-FFF2-40B4-BE49-F238E27FC236}">
                  <a16:creationId xmlns:a16="http://schemas.microsoft.com/office/drawing/2014/main" xmlns="" id="{22CEE04C-09CE-41CF-937D-EC2D3C23ECC6}"/>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4" name="Rectangle 13">
            <a:extLst>
              <a:ext uri="{FF2B5EF4-FFF2-40B4-BE49-F238E27FC236}">
                <a16:creationId xmlns:a16="http://schemas.microsoft.com/office/drawing/2014/main" xmlns=""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xmlns=""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xmlns="" id="{03383C6B-3BE4-4380-AF26-1C21492FCE8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Tree>
    <p:extLst>
      <p:ext uri="{BB962C8B-B14F-4D97-AF65-F5344CB8AC3E}">
        <p14:creationId xmlns:p14="http://schemas.microsoft.com/office/powerpoint/2010/main" val="13788555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9F84D0-2A0B-48DD-8B79-D0FCF3CB84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xmlns="" id="{04B31150-A166-4DB3-A898-2154C9665891}"/>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7" name="Freeform 5">
              <a:extLst>
                <a:ext uri="{FF2B5EF4-FFF2-40B4-BE49-F238E27FC236}">
                  <a16:creationId xmlns:a16="http://schemas.microsoft.com/office/drawing/2014/main" xmlns="" id="{1C1A95BC-42CA-4166-918D-DF4306881408}"/>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Freeform 6">
              <a:extLst>
                <a:ext uri="{FF2B5EF4-FFF2-40B4-BE49-F238E27FC236}">
                  <a16:creationId xmlns:a16="http://schemas.microsoft.com/office/drawing/2014/main" xmlns="" id="{4B4D5F91-2158-4A30-B83C-5CC9CC6E5D4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7">
              <a:extLst>
                <a:ext uri="{FF2B5EF4-FFF2-40B4-BE49-F238E27FC236}">
                  <a16:creationId xmlns:a16="http://schemas.microsoft.com/office/drawing/2014/main" xmlns="" id="{C509E5D6-79CC-4E1D-AAF4-C6F28F3C1777}"/>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0" name="Rectangle 9">
            <a:extLst>
              <a:ext uri="{FF2B5EF4-FFF2-40B4-BE49-F238E27FC236}">
                <a16:creationId xmlns:a16="http://schemas.microsoft.com/office/drawing/2014/main" xmlns="" id="{8DCE74CE-BEFF-42B3-BF3E-C41B1B1F1EE4}"/>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xmlns="" id="{8B0944B4-FE4A-459A-85B1-3476FE6C4C4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2" name="Oval 11">
            <a:extLst>
              <a:ext uri="{FF2B5EF4-FFF2-40B4-BE49-F238E27FC236}">
                <a16:creationId xmlns:a16="http://schemas.microsoft.com/office/drawing/2014/main" xmlns="" id="{1B26B4BC-3D52-4C1C-85FB-226F0B5201F1}"/>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82002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51F27F-98F9-A147-8986-34441C7B752D}"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6910039"/>
      </p:ext>
    </p:extLst>
  </p:cSld>
  <p:clrMapOvr>
    <a:masterClrMapping/>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9F84D0-2A0B-48DD-8B79-D0FCF3CB84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xmlns="" id="{9F866E5C-B8AA-4805-B232-831BA01AAF16}"/>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9" name="Freeform 5">
              <a:extLst>
                <a:ext uri="{FF2B5EF4-FFF2-40B4-BE49-F238E27FC236}">
                  <a16:creationId xmlns:a16="http://schemas.microsoft.com/office/drawing/2014/main" xmlns="" id="{F98614F0-2DA3-4F29-8CB3-D61424AC8506}"/>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Freeform 6">
              <a:extLst>
                <a:ext uri="{FF2B5EF4-FFF2-40B4-BE49-F238E27FC236}">
                  <a16:creationId xmlns:a16="http://schemas.microsoft.com/office/drawing/2014/main" xmlns="" id="{66D52F08-13EC-4AB4-BB79-89A5395A03B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7">
              <a:extLst>
                <a:ext uri="{FF2B5EF4-FFF2-40B4-BE49-F238E27FC236}">
                  <a16:creationId xmlns:a16="http://schemas.microsoft.com/office/drawing/2014/main" xmlns="" id="{2544236D-8C3A-41EF-9A68-C84A8A7D0F5A}"/>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2" name="Rectangle 11">
            <a:extLst>
              <a:ext uri="{FF2B5EF4-FFF2-40B4-BE49-F238E27FC236}">
                <a16:creationId xmlns:a16="http://schemas.microsoft.com/office/drawing/2014/main" xmlns=""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xmlns=""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xmlns="" id="{91881DEA-0ECB-4310-ADF5-4337ACB4338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Tree>
    <p:extLst>
      <p:ext uri="{BB962C8B-B14F-4D97-AF65-F5344CB8AC3E}">
        <p14:creationId xmlns:p14="http://schemas.microsoft.com/office/powerpoint/2010/main" val="8623338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9F84D0-2A0B-48DD-8B79-D0FCF3CB84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51D84F-DA65-410D-B278-244ABE21CE7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xmlns="" id="{0DC2055F-AE3F-46BE-B57E-A0F1A86D1C36}"/>
              </a:ext>
            </a:extLst>
          </p:cNvPr>
          <p:cNvGrpSpPr/>
          <p:nvPr userDrawn="1"/>
        </p:nvGrpSpPr>
        <p:grpSpPr>
          <a:xfrm flipH="1">
            <a:off x="5400786" y="-2003509"/>
            <a:ext cx="8917229" cy="10769768"/>
            <a:chOff x="11114088" y="2241550"/>
            <a:chExt cx="1905000" cy="2354263"/>
          </a:xfrm>
          <a:solidFill>
            <a:schemeClr val="bg2">
              <a:alpha val="91000"/>
            </a:schemeClr>
          </a:solidFill>
        </p:grpSpPr>
        <p:sp>
          <p:nvSpPr>
            <p:cNvPr id="9" name="Freeform 5">
              <a:extLst>
                <a:ext uri="{FF2B5EF4-FFF2-40B4-BE49-F238E27FC236}">
                  <a16:creationId xmlns:a16="http://schemas.microsoft.com/office/drawing/2014/main" xmlns=""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Freeform 6">
              <a:extLst>
                <a:ext uri="{FF2B5EF4-FFF2-40B4-BE49-F238E27FC236}">
                  <a16:creationId xmlns:a16="http://schemas.microsoft.com/office/drawing/2014/main" xmlns=""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1" name="Picture 10">
            <a:extLst>
              <a:ext uri="{FF2B5EF4-FFF2-40B4-BE49-F238E27FC236}">
                <a16:creationId xmlns:a16="http://schemas.microsoft.com/office/drawing/2014/main" xmlns="" id="{06298D65-1027-4897-A948-DCEEF8FC3D9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Tree>
    <p:extLst>
      <p:ext uri="{BB962C8B-B14F-4D97-AF65-F5344CB8AC3E}">
        <p14:creationId xmlns:p14="http://schemas.microsoft.com/office/powerpoint/2010/main" val="39030847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51F27F-98F9-A147-8986-34441C7B752D}"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0211495"/>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1D5402-88E6-4A79-8A54-D6BA28F05D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E4DD552-A81F-441B-BE4A-14EC53BBDB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8A2D6BAB-1841-4819-8F5B-52D5CAC4710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7FE774EE-3E1C-49A2-9ADE-007A7C47E5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5903DC93-1A61-430B-ABEF-8192D801B4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5910D793-BE57-4574-8AA4-A03E5274DCB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69913E-A664-4800-A7C3-A2A8E3F1A6C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xmlns="" id="{CA0D2C59-E5C0-48BB-9D21-8402096D806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xmlns="" id="{E9567D8D-DFB9-499B-A108-53B7610C3F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293CE-60A6-4A48-973D-AA21AAAC57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2404023"/>
      </p:ext>
    </p:extLst>
  </p:cSld>
  <p:clrMapOvr>
    <a:masterClrMapping/>
  </p:clrMapOvr>
  <p:transition spd="slow" advClick="0" advTm="5000">
    <p:comb/>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51F27F-98F9-A147-8986-34441C7B752D}"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3836647"/>
      </p:ext>
    </p:extLst>
  </p:cSld>
  <p:clrMapOvr>
    <a:masterClrMapping/>
  </p:clrMapOvr>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Section Header with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F9087E09-D75F-4E26-B01E-A1A09BA2EA70}"/>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AF7A70B7-7ADE-4E0B-B956-363B0B1AA613}"/>
              </a:ext>
            </a:extLst>
          </p:cNvPr>
          <p:cNvSpPr>
            <a:spLocks noGrp="1"/>
          </p:cNvSpPr>
          <p:nvPr>
            <p:ph type="title"/>
          </p:nvPr>
        </p:nvSpPr>
        <p:spPr>
          <a:xfrm>
            <a:off x="831850" y="182563"/>
            <a:ext cx="10515600" cy="940181"/>
          </a:xfrm>
        </p:spPr>
        <p:txBody>
          <a:bodyPr anchor="b">
            <a:noAutofit/>
          </a:bodyPr>
          <a:lstStyle>
            <a:lvl1pPr algn="ctr">
              <a:defRPr sz="4000" b="1" cap="all" baseline="0">
                <a:solidFill>
                  <a:schemeClr val="bg1"/>
                </a:solidFill>
              </a:defRPr>
            </a:lvl1pPr>
          </a:lstStyle>
          <a:p>
            <a:r>
              <a:rPr lang="en-US" noProof="0"/>
              <a:t>Click to edit Master title style</a:t>
            </a:r>
          </a:p>
        </p:txBody>
      </p:sp>
      <p:sp>
        <p:nvSpPr>
          <p:cNvPr id="3" name="Text Placeholder 2">
            <a:extLst>
              <a:ext uri="{FF2B5EF4-FFF2-40B4-BE49-F238E27FC236}">
                <a16:creationId xmlns:a16="http://schemas.microsoft.com/office/drawing/2014/main" xmlns="" id="{4ACB5603-8A62-4D45-B6EF-0D7E2D5FC4F7}"/>
              </a:ext>
            </a:extLst>
          </p:cNvPr>
          <p:cNvSpPr>
            <a:spLocks noGrp="1"/>
          </p:cNvSpPr>
          <p:nvPr>
            <p:ph type="body" idx="1" hasCustomPrompt="1"/>
          </p:nvPr>
        </p:nvSpPr>
        <p:spPr>
          <a:xfrm>
            <a:off x="2139388" y="1154832"/>
            <a:ext cx="7900525" cy="764460"/>
          </a:xfrm>
        </p:spPr>
        <p:txBody>
          <a:bodyPr>
            <a:noAutofit/>
          </a:bodyPr>
          <a:lstStyle>
            <a:lvl1pPr marL="0" indent="0" algn="ctr">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Dummy Text Comes Here</a:t>
            </a:r>
          </a:p>
        </p:txBody>
      </p:sp>
      <p:pic>
        <p:nvPicPr>
          <p:cNvPr id="8" name="Picture 7">
            <a:extLst>
              <a:ext uri="{FF2B5EF4-FFF2-40B4-BE49-F238E27FC236}">
                <a16:creationId xmlns:a16="http://schemas.microsoft.com/office/drawing/2014/main" xmlns="" id="{25FC40B0-ED27-47E5-A3C2-32A8418567EE}"/>
              </a:ext>
            </a:extLst>
          </p:cNvPr>
          <p:cNvPicPr>
            <a:picLocks noChangeAspect="1"/>
          </p:cNvPicPr>
          <p:nvPr userDrawn="1"/>
        </p:nvPicPr>
        <p:blipFill>
          <a:blip r:embed="rId2">
            <a:biLevel thresh="25000"/>
            <a:extLst>
              <a:ext uri="{28A0092B-C50C-407E-A947-70E740481C1C}">
                <a14:useLocalDpi xmlns:a14="http://schemas.microsoft.com/office/drawing/2010/main"/>
              </a:ext>
            </a:extLst>
          </a:blip>
          <a:stretch>
            <a:fillRect/>
          </a:stretch>
        </p:blipFill>
        <p:spPr>
          <a:xfrm>
            <a:off x="469638" y="6260507"/>
            <a:ext cx="1075427" cy="414929"/>
          </a:xfrm>
          <a:prstGeom prst="rect">
            <a:avLst/>
          </a:prstGeom>
        </p:spPr>
      </p:pic>
      <p:sp>
        <p:nvSpPr>
          <p:cNvPr id="11" name="Oval 10">
            <a:extLst>
              <a:ext uri="{FF2B5EF4-FFF2-40B4-BE49-F238E27FC236}">
                <a16:creationId xmlns:a16="http://schemas.microsoft.com/office/drawing/2014/main" xmlns=""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533B74B0-30B9-45C2-9AE6-45D1978AAFAE}"/>
              </a:ext>
            </a:extLst>
          </p:cNvPr>
          <p:cNvSpPr>
            <a:spLocks noGrp="1"/>
          </p:cNvSpPr>
          <p:nvPr>
            <p:ph type="sldNum" sz="quarter" idx="12"/>
          </p:nvPr>
        </p:nvSpPr>
        <p:spPr>
          <a:xfrm>
            <a:off x="11363696" y="6455739"/>
            <a:ext cx="294460" cy="187367"/>
          </a:xfrm>
        </p:spPr>
        <p:txBody>
          <a:bodyPr lIns="0" tIns="0" rIns="0" bIns="0"/>
          <a:lstStyle>
            <a:lvl1pPr algn="ctr">
              <a:defRPr sz="900">
                <a:solidFill>
                  <a:srgbClr val="2C567A"/>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900" b="0" i="0" u="none" strike="noStrike" kern="1200" cap="none" spc="0" normalizeH="0" baseline="0" noProof="0" smtClean="0">
                <a:ln>
                  <a:noFill/>
                </a:ln>
                <a:solidFill>
                  <a:srgbClr val="2C567A"/>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2C567A"/>
              </a:solidFill>
              <a:effectLst/>
              <a:uLnTx/>
              <a:uFillTx/>
              <a:latin typeface="Calibri" panose="020F0502020204030204"/>
              <a:ea typeface="+mn-ea"/>
              <a:cs typeface="+mn-cs"/>
            </a:endParaRPr>
          </a:p>
        </p:txBody>
      </p:sp>
      <p:sp>
        <p:nvSpPr>
          <p:cNvPr id="15" name="Picture Placeholder 14">
            <a:extLst>
              <a:ext uri="{FF2B5EF4-FFF2-40B4-BE49-F238E27FC236}">
                <a16:creationId xmlns:a16="http://schemas.microsoft.com/office/drawing/2014/main" xmlns="" id="{B5A30B6B-EEDB-4142-8138-D50F5A307D76}"/>
              </a:ext>
            </a:extLst>
          </p:cNvPr>
          <p:cNvSpPr>
            <a:spLocks noGrp="1"/>
          </p:cNvSpPr>
          <p:nvPr>
            <p:ph type="pic" sz="quarter" idx="13"/>
          </p:nvPr>
        </p:nvSpPr>
        <p:spPr>
          <a:xfrm>
            <a:off x="2993041" y="2270376"/>
            <a:ext cx="6206400" cy="4587625"/>
          </a:xfrm>
          <a:custGeom>
            <a:avLst/>
            <a:gdLst>
              <a:gd name="connsiteX0" fmla="*/ 3103200 w 6206400"/>
              <a:gd name="connsiteY0" fmla="*/ 0 h 4587625"/>
              <a:gd name="connsiteX1" fmla="*/ 6206400 w 6206400"/>
              <a:gd name="connsiteY1" fmla="*/ 3103200 h 4587625"/>
              <a:gd name="connsiteX2" fmla="*/ 5831861 w 6206400"/>
              <a:gd name="connsiteY2" fmla="*/ 4582370 h 4587625"/>
              <a:gd name="connsiteX3" fmla="*/ 5828668 w 6206400"/>
              <a:gd name="connsiteY3" fmla="*/ 4587625 h 4587625"/>
              <a:gd name="connsiteX4" fmla="*/ 377733 w 6206400"/>
              <a:gd name="connsiteY4" fmla="*/ 4587625 h 4587625"/>
              <a:gd name="connsiteX5" fmla="*/ 374540 w 6206400"/>
              <a:gd name="connsiteY5" fmla="*/ 4582370 h 4587625"/>
              <a:gd name="connsiteX6" fmla="*/ 0 w 6206400"/>
              <a:gd name="connsiteY6" fmla="*/ 3103200 h 4587625"/>
              <a:gd name="connsiteX7" fmla="*/ 3103200 w 6206400"/>
              <a:gd name="connsiteY7" fmla="*/ 0 h 458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6400" h="4587625">
                <a:moveTo>
                  <a:pt x="3103200" y="0"/>
                </a:moveTo>
                <a:cubicBezTo>
                  <a:pt x="4817050" y="0"/>
                  <a:pt x="6206400" y="1389350"/>
                  <a:pt x="6206400" y="3103200"/>
                </a:cubicBezTo>
                <a:cubicBezTo>
                  <a:pt x="6206400" y="3638778"/>
                  <a:pt x="6070721" y="4142667"/>
                  <a:pt x="5831861" y="4582370"/>
                </a:cubicBezTo>
                <a:lnTo>
                  <a:pt x="5828668" y="4587625"/>
                </a:lnTo>
                <a:lnTo>
                  <a:pt x="377733" y="4587625"/>
                </a:lnTo>
                <a:lnTo>
                  <a:pt x="374540" y="4582370"/>
                </a:lnTo>
                <a:cubicBezTo>
                  <a:pt x="135679" y="4142667"/>
                  <a:pt x="0" y="3638778"/>
                  <a:pt x="0" y="3103200"/>
                </a:cubicBezTo>
                <a:cubicBezTo>
                  <a:pt x="0" y="1389350"/>
                  <a:pt x="1389350" y="0"/>
                  <a:pt x="3103200" y="0"/>
                </a:cubicBezTo>
                <a:close/>
              </a:path>
            </a:pathLst>
          </a:custGeom>
          <a:solidFill>
            <a:schemeClr val="bg2"/>
          </a:solidFill>
        </p:spPr>
        <p:txBody>
          <a:bodyPr wrap="square" anchor="ctr">
            <a:noAutofit/>
          </a:bodyPr>
          <a:lstStyle>
            <a:lvl1pPr marL="0" indent="0" algn="ctr">
              <a:buNone/>
              <a:defRPr sz="2400"/>
            </a:lvl1pPr>
          </a:lstStyle>
          <a:p>
            <a:r>
              <a:rPr lang="en-US" noProof="0"/>
              <a:t>Click icon to add picture</a:t>
            </a:r>
            <a:endParaRPr lang="en-US" noProof="0" dirty="0"/>
          </a:p>
        </p:txBody>
      </p:sp>
    </p:spTree>
    <p:extLst>
      <p:ext uri="{BB962C8B-B14F-4D97-AF65-F5344CB8AC3E}">
        <p14:creationId xmlns:p14="http://schemas.microsoft.com/office/powerpoint/2010/main" val="3265071648"/>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04B31150-A166-4DB3-A898-2154C9665891}"/>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12" name="Freeform 5">
              <a:extLst>
                <a:ext uri="{FF2B5EF4-FFF2-40B4-BE49-F238E27FC236}">
                  <a16:creationId xmlns:a16="http://schemas.microsoft.com/office/drawing/2014/main" xmlns="" id="{1C1A95BC-42CA-4166-918D-DF4306881408}"/>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Freeform 6">
              <a:extLst>
                <a:ext uri="{FF2B5EF4-FFF2-40B4-BE49-F238E27FC236}">
                  <a16:creationId xmlns:a16="http://schemas.microsoft.com/office/drawing/2014/main" xmlns="" id="{4B4D5F91-2158-4A30-B83C-5CC9CC6E5D4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7">
              <a:extLst>
                <a:ext uri="{FF2B5EF4-FFF2-40B4-BE49-F238E27FC236}">
                  <a16:creationId xmlns:a16="http://schemas.microsoft.com/office/drawing/2014/main" xmlns="" id="{C509E5D6-79CC-4E1D-AAF4-C6F28F3C1777}"/>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6" name="Title 1">
            <a:extLst>
              <a:ext uri="{FF2B5EF4-FFF2-40B4-BE49-F238E27FC236}">
                <a16:creationId xmlns:a16="http://schemas.microsoft.com/office/drawing/2014/main" xmlns="" id="{B70E2287-0F7B-4DD3-A805-DB19BBF3C716}"/>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
        <p:nvSpPr>
          <p:cNvPr id="7" name="Rectangle 6">
            <a:extLst>
              <a:ext uri="{FF2B5EF4-FFF2-40B4-BE49-F238E27FC236}">
                <a16:creationId xmlns:a16="http://schemas.microsoft.com/office/drawing/2014/main" xmlns="" id="{8DCE74CE-BEFF-42B3-BF3E-C41B1B1F1EE4}"/>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xmlns="" id="{8B0944B4-FE4A-459A-85B1-3476FE6C4C4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9" name="Oval 8">
            <a:extLst>
              <a:ext uri="{FF2B5EF4-FFF2-40B4-BE49-F238E27FC236}">
                <a16:creationId xmlns:a16="http://schemas.microsoft.com/office/drawing/2014/main" xmlns="" id="{1B26B4BC-3D52-4C1C-85FB-226F0B5201F1}"/>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Slide Number Placeholder 5">
            <a:extLst>
              <a:ext uri="{FF2B5EF4-FFF2-40B4-BE49-F238E27FC236}">
                <a16:creationId xmlns:a16="http://schemas.microsoft.com/office/drawing/2014/main" xmlns="" id="{CEC6B25A-6AA2-46A7-84BE-5C907CA51B02}"/>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9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73678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86299464-ED20-4919-8B3A-2CFAE8DA2347}"/>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xmlns="" id="{1F54E98B-AC75-484D-9121-68498EB888AA}"/>
              </a:ext>
            </a:extLst>
          </p:cNvPr>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bg1"/>
                </a:solidFill>
                <a:latin typeface="+mj-lt"/>
              </a:defRPr>
            </a:lvl1pPr>
          </a:lstStyle>
          <a:p>
            <a:r>
              <a:rPr lang="en-US" noProof="0" dirty="0"/>
              <a:t>Title comes here</a:t>
            </a:r>
          </a:p>
        </p:txBody>
      </p:sp>
      <p:sp>
        <p:nvSpPr>
          <p:cNvPr id="3" name="Subtitle 2">
            <a:extLst>
              <a:ext uri="{FF2B5EF4-FFF2-40B4-BE49-F238E27FC236}">
                <a16:creationId xmlns:a16="http://schemas.microsoft.com/office/drawing/2014/main" xmlns=""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grpSp>
        <p:nvGrpSpPr>
          <p:cNvPr id="14" name="Group 13">
            <a:extLst>
              <a:ext uri="{FF2B5EF4-FFF2-40B4-BE49-F238E27FC236}">
                <a16:creationId xmlns:a16="http://schemas.microsoft.com/office/drawing/2014/main" xmlns=""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xmlns=""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Freeform 6">
              <a:extLst>
                <a:ext uri="{FF2B5EF4-FFF2-40B4-BE49-F238E27FC236}">
                  <a16:creationId xmlns:a16="http://schemas.microsoft.com/office/drawing/2014/main" xmlns=""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9" name="Picture 8">
            <a:extLst>
              <a:ext uri="{FF2B5EF4-FFF2-40B4-BE49-F238E27FC236}">
                <a16:creationId xmlns:a16="http://schemas.microsoft.com/office/drawing/2014/main" xmlns="" id="{4FE28ACC-E44C-4381-B768-0310810E78D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015850" y="391862"/>
            <a:ext cx="1745251" cy="673365"/>
          </a:xfrm>
          <a:prstGeom prst="rect">
            <a:avLst/>
          </a:prstGeom>
        </p:spPr>
      </p:pic>
      <p:cxnSp>
        <p:nvCxnSpPr>
          <p:cNvPr id="5" name="Straight Connector 4">
            <a:extLst>
              <a:ext uri="{FF2B5EF4-FFF2-40B4-BE49-F238E27FC236}">
                <a16:creationId xmlns:a16="http://schemas.microsoft.com/office/drawing/2014/main" xmlns="" id="{819AFA09-F4B1-493D-BCAD-FF30C20CD1AA}"/>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609785"/>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F9087E09-D75F-4E26-B01E-A1A09BA2EA70}"/>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AF7A70B7-7ADE-4E0B-B956-363B0B1AA613}"/>
              </a:ext>
            </a:extLst>
          </p:cNvPr>
          <p:cNvSpPr>
            <a:spLocks noGrp="1"/>
          </p:cNvSpPr>
          <p:nvPr>
            <p:ph type="title"/>
          </p:nvPr>
        </p:nvSpPr>
        <p:spPr>
          <a:xfrm>
            <a:off x="831850" y="182563"/>
            <a:ext cx="10515600" cy="940181"/>
          </a:xfrm>
        </p:spPr>
        <p:txBody>
          <a:bodyPr anchor="b">
            <a:noAutofit/>
          </a:bodyPr>
          <a:lstStyle>
            <a:lvl1pPr algn="ctr">
              <a:defRPr sz="4000" b="1" cap="all" baseline="0">
                <a:solidFill>
                  <a:schemeClr val="bg1"/>
                </a:solidFill>
              </a:defRPr>
            </a:lvl1pPr>
          </a:lstStyle>
          <a:p>
            <a:r>
              <a:rPr lang="en-US" noProof="0"/>
              <a:t>Click to edit Master title style</a:t>
            </a:r>
            <a:endParaRPr lang="en-US" noProof="0" dirty="0"/>
          </a:p>
        </p:txBody>
      </p:sp>
      <p:pic>
        <p:nvPicPr>
          <p:cNvPr id="8" name="Picture 7">
            <a:extLst>
              <a:ext uri="{FF2B5EF4-FFF2-40B4-BE49-F238E27FC236}">
                <a16:creationId xmlns:a16="http://schemas.microsoft.com/office/drawing/2014/main" xmlns="" id="{25FC40B0-ED27-47E5-A3C2-32A8418567EE}"/>
              </a:ext>
            </a:extLst>
          </p:cNvPr>
          <p:cNvPicPr>
            <a:picLocks noChangeAspect="1"/>
          </p:cNvPicPr>
          <p:nvPr userDrawn="1"/>
        </p:nvPicPr>
        <p:blipFill>
          <a:blip r:embed="rId2">
            <a:biLevel thresh="25000"/>
            <a:extLst>
              <a:ext uri="{28A0092B-C50C-407E-A947-70E740481C1C}">
                <a14:useLocalDpi xmlns:a14="http://schemas.microsoft.com/office/drawing/2010/main"/>
              </a:ext>
            </a:extLst>
          </a:blip>
          <a:stretch>
            <a:fillRect/>
          </a:stretch>
        </p:blipFill>
        <p:spPr>
          <a:xfrm>
            <a:off x="469638" y="6260507"/>
            <a:ext cx="1075427" cy="414929"/>
          </a:xfrm>
          <a:prstGeom prst="rect">
            <a:avLst/>
          </a:prstGeom>
        </p:spPr>
      </p:pic>
      <p:sp>
        <p:nvSpPr>
          <p:cNvPr id="11" name="Oval 10">
            <a:extLst>
              <a:ext uri="{FF2B5EF4-FFF2-40B4-BE49-F238E27FC236}">
                <a16:creationId xmlns:a16="http://schemas.microsoft.com/office/drawing/2014/main" xmlns=""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533B74B0-30B9-45C2-9AE6-45D1978AAFAE}"/>
              </a:ext>
            </a:extLst>
          </p:cNvPr>
          <p:cNvSpPr>
            <a:spLocks noGrp="1"/>
          </p:cNvSpPr>
          <p:nvPr>
            <p:ph type="sldNum" sz="quarter" idx="12"/>
          </p:nvPr>
        </p:nvSpPr>
        <p:spPr>
          <a:xfrm>
            <a:off x="11363696" y="6455739"/>
            <a:ext cx="294460" cy="187367"/>
          </a:xfrm>
        </p:spPr>
        <p:txBody>
          <a:bodyPr lIns="0" tIns="0" rIns="0" bIns="0"/>
          <a:lstStyle>
            <a:lvl1pPr algn="ctr">
              <a:defRPr sz="900">
                <a:solidFill>
                  <a:srgbClr val="2C567A"/>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900" b="0" i="0" u="none" strike="noStrike" kern="1200" cap="none" spc="0" normalizeH="0" baseline="0" noProof="0" smtClean="0">
                <a:ln>
                  <a:noFill/>
                </a:ln>
                <a:solidFill>
                  <a:srgbClr val="2C567A"/>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2C567A"/>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xmlns="" id="{AD5251EA-F450-4DD1-995B-DC89513424C8}"/>
              </a:ext>
            </a:extLst>
          </p:cNvPr>
          <p:cNvGrpSpPr/>
          <p:nvPr userDrawn="1"/>
        </p:nvGrpSpPr>
        <p:grpSpPr>
          <a:xfrm rot="16200000">
            <a:off x="1637386" y="1473117"/>
            <a:ext cx="8917229" cy="10769768"/>
            <a:chOff x="-1728305" y="-2049517"/>
            <a:chExt cx="8917229" cy="10769768"/>
          </a:xfrm>
        </p:grpSpPr>
        <p:sp>
          <p:nvSpPr>
            <p:cNvPr id="17" name="Oval 16">
              <a:extLst>
                <a:ext uri="{FF2B5EF4-FFF2-40B4-BE49-F238E27FC236}">
                  <a16:creationId xmlns:a16="http://schemas.microsoft.com/office/drawing/2014/main" xmlns="" id="{44882F4E-E8C8-46FE-A9C8-7B79782767F6}"/>
                </a:ext>
              </a:extLst>
            </p:cNvPr>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xmlns="" id="{965CD13B-04FB-40D5-AF62-2F43CF49BA9B}"/>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9" name="Freeform 5">
                <a:extLst>
                  <a:ext uri="{FF2B5EF4-FFF2-40B4-BE49-F238E27FC236}">
                    <a16:creationId xmlns:a16="http://schemas.microsoft.com/office/drawing/2014/main" xmlns="" id="{01876F8F-C11E-4FB2-8150-1F0602752F97}"/>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Freeform 6">
                <a:extLst>
                  <a:ext uri="{FF2B5EF4-FFF2-40B4-BE49-F238E27FC236}">
                    <a16:creationId xmlns:a16="http://schemas.microsoft.com/office/drawing/2014/main" xmlns="" id="{08A1D05F-5F61-4156-8C83-1A002AA1E886}"/>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sp>
        <p:nvSpPr>
          <p:cNvPr id="21" name="Text Placeholder 2">
            <a:extLst>
              <a:ext uri="{FF2B5EF4-FFF2-40B4-BE49-F238E27FC236}">
                <a16:creationId xmlns:a16="http://schemas.microsoft.com/office/drawing/2014/main" xmlns="" id="{4D77C47B-CC1E-41DA-9146-5DFD63065491}"/>
              </a:ext>
            </a:extLst>
          </p:cNvPr>
          <p:cNvSpPr>
            <a:spLocks noGrp="1"/>
          </p:cNvSpPr>
          <p:nvPr>
            <p:ph type="body" idx="1"/>
          </p:nvPr>
        </p:nvSpPr>
        <p:spPr>
          <a:xfrm>
            <a:off x="831850" y="1153348"/>
            <a:ext cx="10515600" cy="648543"/>
          </a:xfrm>
        </p:spPr>
        <p:txBody>
          <a:bodyPr>
            <a:norm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Tree>
    <p:extLst>
      <p:ext uri="{BB962C8B-B14F-4D97-AF65-F5344CB8AC3E}">
        <p14:creationId xmlns:p14="http://schemas.microsoft.com/office/powerpoint/2010/main" val="20961887"/>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xmlns="" id="{60E0B501-22AA-4685-BE9B-A267F6F675A7}"/>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4" name="Freeform 5">
              <a:extLst>
                <a:ext uri="{FF2B5EF4-FFF2-40B4-BE49-F238E27FC236}">
                  <a16:creationId xmlns:a16="http://schemas.microsoft.com/office/drawing/2014/main" xmlns="" id="{5D0E179E-CA3D-4874-9ACD-F8990F48F4BF}"/>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Freeform 6">
              <a:extLst>
                <a:ext uri="{FF2B5EF4-FFF2-40B4-BE49-F238E27FC236}">
                  <a16:creationId xmlns:a16="http://schemas.microsoft.com/office/drawing/2014/main" xmlns="" id="{A9C53936-B93A-4CF6-8766-2FA93ACFEBE3}"/>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Freeform 7">
              <a:extLst>
                <a:ext uri="{FF2B5EF4-FFF2-40B4-BE49-F238E27FC236}">
                  <a16:creationId xmlns:a16="http://schemas.microsoft.com/office/drawing/2014/main" xmlns="" id="{5776DEA2-5422-4F51-B359-652B71274D31}"/>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7" name="Rectangle 6">
            <a:extLst>
              <a:ext uri="{FF2B5EF4-FFF2-40B4-BE49-F238E27FC236}">
                <a16:creationId xmlns:a16="http://schemas.microsoft.com/office/drawing/2014/main" xmlns=""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xmlns=""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Slide Number Placeholder 5">
            <a:extLst>
              <a:ext uri="{FF2B5EF4-FFF2-40B4-BE49-F238E27FC236}">
                <a16:creationId xmlns:a16="http://schemas.microsoft.com/office/drawing/2014/main" xmlns=""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9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Content Placeholder 2">
            <a:extLst>
              <a:ext uri="{FF2B5EF4-FFF2-40B4-BE49-F238E27FC236}">
                <a16:creationId xmlns:a16="http://schemas.microsoft.com/office/drawing/2014/main" xmlns="" id="{1A1F33A2-66F7-4D85-99DD-7B00F265AC6D}"/>
              </a:ext>
            </a:extLst>
          </p:cNvPr>
          <p:cNvSpPr>
            <a:spLocks noGrp="1"/>
          </p:cNvSpPr>
          <p:nvPr>
            <p:ph idx="1"/>
          </p:nvPr>
        </p:nvSpPr>
        <p:spPr>
          <a:xfrm>
            <a:off x="515938" y="1825625"/>
            <a:ext cx="10837862"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12" name="Picture 11">
            <a:extLst>
              <a:ext uri="{FF2B5EF4-FFF2-40B4-BE49-F238E27FC236}">
                <a16:creationId xmlns:a16="http://schemas.microsoft.com/office/drawing/2014/main" xmlns="" id="{EC2DFD46-BF74-47BA-A496-92ED1979C36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3" name="Title 1">
            <a:extLst>
              <a:ext uri="{FF2B5EF4-FFF2-40B4-BE49-F238E27FC236}">
                <a16:creationId xmlns:a16="http://schemas.microsoft.com/office/drawing/2014/main" xmlns="" id="{EF788279-D710-447A-9E71-4D1344575691}"/>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Tree>
    <p:extLst>
      <p:ext uri="{BB962C8B-B14F-4D97-AF65-F5344CB8AC3E}">
        <p14:creationId xmlns:p14="http://schemas.microsoft.com/office/powerpoint/2010/main" val="14835632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xmlns="" id="{C2A6B906-ACDA-40FD-8AC8-0B693AB12796}"/>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19" name="Freeform 5">
              <a:extLst>
                <a:ext uri="{FF2B5EF4-FFF2-40B4-BE49-F238E27FC236}">
                  <a16:creationId xmlns:a16="http://schemas.microsoft.com/office/drawing/2014/main" xmlns="" id="{717F7366-5A99-4065-90C2-AE7DF5DD0F44}"/>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Freeform 6">
              <a:extLst>
                <a:ext uri="{FF2B5EF4-FFF2-40B4-BE49-F238E27FC236}">
                  <a16:creationId xmlns:a16="http://schemas.microsoft.com/office/drawing/2014/main" xmlns="" id="{90A089CA-63B9-4456-B0B1-17C75EBFB98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Freeform 7">
              <a:extLst>
                <a:ext uri="{FF2B5EF4-FFF2-40B4-BE49-F238E27FC236}">
                  <a16:creationId xmlns:a16="http://schemas.microsoft.com/office/drawing/2014/main" xmlns="" id="{8D36B2D1-BCFE-43FC-8743-7B7A30E1AD5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7" name="Rectangle 6">
            <a:extLst>
              <a:ext uri="{FF2B5EF4-FFF2-40B4-BE49-F238E27FC236}">
                <a16:creationId xmlns:a16="http://schemas.microsoft.com/office/drawing/2014/main" xmlns=""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xmlns=""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Slide Number Placeholder 5">
            <a:extLst>
              <a:ext uri="{FF2B5EF4-FFF2-40B4-BE49-F238E27FC236}">
                <a16:creationId xmlns:a16="http://schemas.microsoft.com/office/drawing/2014/main" xmlns=""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9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Content Placeholder 2">
            <a:extLst>
              <a:ext uri="{FF2B5EF4-FFF2-40B4-BE49-F238E27FC236}">
                <a16:creationId xmlns:a16="http://schemas.microsoft.com/office/drawing/2014/main" xmlns="" id="{079DA8F4-EDD3-4D62-A90B-8C3C1AFB0083}"/>
              </a:ext>
            </a:extLst>
          </p:cNvPr>
          <p:cNvSpPr>
            <a:spLocks noGrp="1"/>
          </p:cNvSpPr>
          <p:nvPr>
            <p:ph sz="half" idx="1"/>
          </p:nvPr>
        </p:nvSpPr>
        <p:spPr>
          <a:xfrm>
            <a:off x="515938" y="1825625"/>
            <a:ext cx="5503862"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7" name="Content Placeholder 3">
            <a:extLst>
              <a:ext uri="{FF2B5EF4-FFF2-40B4-BE49-F238E27FC236}">
                <a16:creationId xmlns:a16="http://schemas.microsoft.com/office/drawing/2014/main" xmlns="" id="{DA0DA994-B4A9-447A-BEBF-3EA31D3755A2}"/>
              </a:ext>
            </a:extLst>
          </p:cNvPr>
          <p:cNvSpPr>
            <a:spLocks noGrp="1"/>
          </p:cNvSpPr>
          <p:nvPr>
            <p:ph sz="half" idx="2"/>
          </p:nvPr>
        </p:nvSpPr>
        <p:spPr>
          <a:xfrm>
            <a:off x="6172200" y="1825625"/>
            <a:ext cx="51816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13" name="Picture 12">
            <a:extLst>
              <a:ext uri="{FF2B5EF4-FFF2-40B4-BE49-F238E27FC236}">
                <a16:creationId xmlns:a16="http://schemas.microsoft.com/office/drawing/2014/main" xmlns="" id="{332150F9-14BF-4DCB-884D-49596914C29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21" name="Title 1">
            <a:extLst>
              <a:ext uri="{FF2B5EF4-FFF2-40B4-BE49-F238E27FC236}">
                <a16:creationId xmlns:a16="http://schemas.microsoft.com/office/drawing/2014/main" xmlns="" id="{19DEF115-82C2-4E9D-A22C-8DA561FB37B8}"/>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Tree>
    <p:extLst>
      <p:ext uri="{BB962C8B-B14F-4D97-AF65-F5344CB8AC3E}">
        <p14:creationId xmlns:p14="http://schemas.microsoft.com/office/powerpoint/2010/main" val="20846203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xmlns="" id="{616F52B4-215E-4237-893C-E22B23804744}"/>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2" name="Freeform 5">
              <a:extLst>
                <a:ext uri="{FF2B5EF4-FFF2-40B4-BE49-F238E27FC236}">
                  <a16:creationId xmlns:a16="http://schemas.microsoft.com/office/drawing/2014/main" xmlns="" id="{B7C40C77-B795-4B07-B92D-2E8A56635773}"/>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Freeform 6">
              <a:extLst>
                <a:ext uri="{FF2B5EF4-FFF2-40B4-BE49-F238E27FC236}">
                  <a16:creationId xmlns:a16="http://schemas.microsoft.com/office/drawing/2014/main" xmlns="" id="{6E703A1E-5F10-4BB5-9D52-77CB6F5994C0}"/>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Freeform 7">
              <a:extLst>
                <a:ext uri="{FF2B5EF4-FFF2-40B4-BE49-F238E27FC236}">
                  <a16:creationId xmlns:a16="http://schemas.microsoft.com/office/drawing/2014/main" xmlns="" id="{22CEE04C-09CE-41CF-937D-EC2D3C23ECC6}"/>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7" name="Rectangle 6">
            <a:extLst>
              <a:ext uri="{FF2B5EF4-FFF2-40B4-BE49-F238E27FC236}">
                <a16:creationId xmlns:a16="http://schemas.microsoft.com/office/drawing/2014/main" xmlns=""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xmlns=""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Slide Number Placeholder 5">
            <a:extLst>
              <a:ext uri="{FF2B5EF4-FFF2-40B4-BE49-F238E27FC236}">
                <a16:creationId xmlns:a16="http://schemas.microsoft.com/office/drawing/2014/main" xmlns=""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9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 Placeholder 2">
            <a:extLst>
              <a:ext uri="{FF2B5EF4-FFF2-40B4-BE49-F238E27FC236}">
                <a16:creationId xmlns:a16="http://schemas.microsoft.com/office/drawing/2014/main" xmlns="" id="{774CF4BA-8DCB-42CF-A2C4-D6AF95EE3F54}"/>
              </a:ext>
            </a:extLst>
          </p:cNvPr>
          <p:cNvSpPr>
            <a:spLocks noGrp="1"/>
          </p:cNvSpPr>
          <p:nvPr>
            <p:ph type="body" idx="1"/>
          </p:nvPr>
        </p:nvSpPr>
        <p:spPr>
          <a:xfrm>
            <a:off x="515938" y="1681163"/>
            <a:ext cx="5157787"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7" name="Content Placeholder 3">
            <a:extLst>
              <a:ext uri="{FF2B5EF4-FFF2-40B4-BE49-F238E27FC236}">
                <a16:creationId xmlns:a16="http://schemas.microsoft.com/office/drawing/2014/main" xmlns="" id="{67BA8B6E-A28D-4658-8C91-6CA7BD539B85}"/>
              </a:ext>
            </a:extLst>
          </p:cNvPr>
          <p:cNvSpPr>
            <a:spLocks noGrp="1"/>
          </p:cNvSpPr>
          <p:nvPr>
            <p:ph sz="half" idx="2"/>
          </p:nvPr>
        </p:nvSpPr>
        <p:spPr>
          <a:xfrm>
            <a:off x="515938" y="2505075"/>
            <a:ext cx="5157787" cy="368458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8" name="Text Placeholder 4">
            <a:extLst>
              <a:ext uri="{FF2B5EF4-FFF2-40B4-BE49-F238E27FC236}">
                <a16:creationId xmlns:a16="http://schemas.microsoft.com/office/drawing/2014/main" xmlns="" id="{F73B3215-82DB-4DBF-9E77-3AE2308C6920}"/>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9" name="Content Placeholder 5">
            <a:extLst>
              <a:ext uri="{FF2B5EF4-FFF2-40B4-BE49-F238E27FC236}">
                <a16:creationId xmlns:a16="http://schemas.microsoft.com/office/drawing/2014/main" xmlns="" id="{8DFD34E8-36CC-4FFE-926B-C170208FEDB8}"/>
              </a:ext>
            </a:extLst>
          </p:cNvPr>
          <p:cNvSpPr>
            <a:spLocks noGrp="1"/>
          </p:cNvSpPr>
          <p:nvPr>
            <p:ph sz="quarter" idx="4"/>
          </p:nvPr>
        </p:nvSpPr>
        <p:spPr>
          <a:xfrm>
            <a:off x="6172200" y="2505075"/>
            <a:ext cx="5183188" cy="368458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21" name="Picture 20">
            <a:extLst>
              <a:ext uri="{FF2B5EF4-FFF2-40B4-BE49-F238E27FC236}">
                <a16:creationId xmlns:a16="http://schemas.microsoft.com/office/drawing/2014/main" xmlns="" id="{03383C6B-3BE4-4380-AF26-1C21492FCE8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25" name="Title 1">
            <a:extLst>
              <a:ext uri="{FF2B5EF4-FFF2-40B4-BE49-F238E27FC236}">
                <a16:creationId xmlns:a16="http://schemas.microsoft.com/office/drawing/2014/main" xmlns="" id="{AE3770E9-CB74-47B0-8229-91F6F756015E}"/>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Tree>
    <p:extLst>
      <p:ext uri="{BB962C8B-B14F-4D97-AF65-F5344CB8AC3E}">
        <p14:creationId xmlns:p14="http://schemas.microsoft.com/office/powerpoint/2010/main" val="15860085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xmlns="" id="{C57825D7-DD33-4B70-BBBE-D46E7A5352EC}"/>
              </a:ext>
            </a:extLst>
          </p:cNvPr>
          <p:cNvSpPr>
            <a:spLocks noGrp="1"/>
          </p:cNvSpPr>
          <p:nvPr>
            <p:ph type="pic" idx="1"/>
          </p:nvPr>
        </p:nvSpPr>
        <p:spPr>
          <a:xfrm>
            <a:off x="6096000" y="768485"/>
            <a:ext cx="5305662" cy="5305662"/>
          </a:xfrm>
          <a:custGeom>
            <a:avLst/>
            <a:gdLst>
              <a:gd name="connsiteX0" fmla="*/ 2652831 w 5305662"/>
              <a:gd name="connsiteY0" fmla="*/ 0 h 5305662"/>
              <a:gd name="connsiteX1" fmla="*/ 5305662 w 5305662"/>
              <a:gd name="connsiteY1" fmla="*/ 2652831 h 5305662"/>
              <a:gd name="connsiteX2" fmla="*/ 2652831 w 5305662"/>
              <a:gd name="connsiteY2" fmla="*/ 5305662 h 5305662"/>
              <a:gd name="connsiteX3" fmla="*/ 0 w 5305662"/>
              <a:gd name="connsiteY3" fmla="*/ 2652831 h 5305662"/>
              <a:gd name="connsiteX4" fmla="*/ 2652831 w 5305662"/>
              <a:gd name="connsiteY4" fmla="*/ 0 h 5305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662" h="5305662">
                <a:moveTo>
                  <a:pt x="2652831" y="0"/>
                </a:moveTo>
                <a:cubicBezTo>
                  <a:pt x="4117949" y="0"/>
                  <a:pt x="5305662" y="1187713"/>
                  <a:pt x="5305662" y="2652831"/>
                </a:cubicBezTo>
                <a:cubicBezTo>
                  <a:pt x="5305662" y="4117949"/>
                  <a:pt x="4117949" y="5305662"/>
                  <a:pt x="2652831" y="5305662"/>
                </a:cubicBezTo>
                <a:cubicBezTo>
                  <a:pt x="1187713" y="5305662"/>
                  <a:pt x="0" y="4117949"/>
                  <a:pt x="0" y="2652831"/>
                </a:cubicBezTo>
                <a:cubicBezTo>
                  <a:pt x="0" y="1187713"/>
                  <a:pt x="1187713" y="0"/>
                  <a:pt x="2652831" y="0"/>
                </a:cubicBezTo>
                <a:close/>
              </a:path>
            </a:pathLst>
          </a:custGeom>
          <a:solidFill>
            <a:schemeClr val="bg2"/>
          </a:solidFill>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grpSp>
        <p:nvGrpSpPr>
          <p:cNvPr id="14" name="Group 13">
            <a:extLst>
              <a:ext uri="{FF2B5EF4-FFF2-40B4-BE49-F238E27FC236}">
                <a16:creationId xmlns:a16="http://schemas.microsoft.com/office/drawing/2014/main" xmlns="" id="{0DC2055F-AE3F-46BE-B57E-A0F1A86D1C36}"/>
              </a:ext>
            </a:extLst>
          </p:cNvPr>
          <p:cNvGrpSpPr/>
          <p:nvPr userDrawn="1"/>
        </p:nvGrpSpPr>
        <p:grpSpPr>
          <a:xfrm flipH="1">
            <a:off x="5400786" y="-2003509"/>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xmlns=""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Freeform 6">
              <a:extLst>
                <a:ext uri="{FF2B5EF4-FFF2-40B4-BE49-F238E27FC236}">
                  <a16:creationId xmlns:a16="http://schemas.microsoft.com/office/drawing/2014/main" xmlns=""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9" name="Title 1">
            <a:extLst>
              <a:ext uri="{FF2B5EF4-FFF2-40B4-BE49-F238E27FC236}">
                <a16:creationId xmlns:a16="http://schemas.microsoft.com/office/drawing/2014/main" xmlns="" id="{19A1397F-1946-4CBE-9EC5-159C3CBC78B6}"/>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endParaRPr lang="en-US" noProof="0" dirty="0"/>
          </a:p>
        </p:txBody>
      </p:sp>
      <p:sp>
        <p:nvSpPr>
          <p:cNvPr id="20" name="Text Placeholder 3">
            <a:extLst>
              <a:ext uri="{FF2B5EF4-FFF2-40B4-BE49-F238E27FC236}">
                <a16:creationId xmlns:a16="http://schemas.microsoft.com/office/drawing/2014/main" xmlns="" id="{C535F2AB-153E-44A9-97BE-00553BEC1770}"/>
              </a:ext>
            </a:extLst>
          </p:cNvPr>
          <p:cNvSpPr>
            <a:spLocks noGrp="1"/>
          </p:cNvSpPr>
          <p:nvPr>
            <p:ph type="body" sz="half" idx="2"/>
          </p:nvPr>
        </p:nvSpPr>
        <p:spPr>
          <a:xfrm>
            <a:off x="839788" y="2057400"/>
            <a:ext cx="3932237" cy="3811588"/>
          </a:xfrm>
        </p:spPr>
        <p:txBody>
          <a:bodyPr/>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pic>
        <p:nvPicPr>
          <p:cNvPr id="8" name="Picture 7">
            <a:extLst>
              <a:ext uri="{FF2B5EF4-FFF2-40B4-BE49-F238E27FC236}">
                <a16:creationId xmlns:a16="http://schemas.microsoft.com/office/drawing/2014/main" xmlns="" id="{06298D65-1027-4897-A948-DCEEF8FC3D9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Tree>
    <p:extLst>
      <p:ext uri="{BB962C8B-B14F-4D97-AF65-F5344CB8AC3E}">
        <p14:creationId xmlns:p14="http://schemas.microsoft.com/office/powerpoint/2010/main" val="3388233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xmlns="" id="{9F866E5C-B8AA-4805-B232-831BA01AAF16}"/>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0" name="Freeform 5">
              <a:extLst>
                <a:ext uri="{FF2B5EF4-FFF2-40B4-BE49-F238E27FC236}">
                  <a16:creationId xmlns:a16="http://schemas.microsoft.com/office/drawing/2014/main" xmlns="" id="{F98614F0-2DA3-4F29-8CB3-D61424AC8506}"/>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Freeform 6">
              <a:extLst>
                <a:ext uri="{FF2B5EF4-FFF2-40B4-BE49-F238E27FC236}">
                  <a16:creationId xmlns:a16="http://schemas.microsoft.com/office/drawing/2014/main" xmlns="" id="{66D52F08-13EC-4AB4-BB79-89A5395A03B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Freeform 7">
              <a:extLst>
                <a:ext uri="{FF2B5EF4-FFF2-40B4-BE49-F238E27FC236}">
                  <a16:creationId xmlns:a16="http://schemas.microsoft.com/office/drawing/2014/main" xmlns="" id="{2544236D-8C3A-41EF-9A68-C84A8A7D0F5A}"/>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7" name="Rectangle 6">
            <a:extLst>
              <a:ext uri="{FF2B5EF4-FFF2-40B4-BE49-F238E27FC236}">
                <a16:creationId xmlns:a16="http://schemas.microsoft.com/office/drawing/2014/main" xmlns=""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xmlns=""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Slide Number Placeholder 5">
            <a:extLst>
              <a:ext uri="{FF2B5EF4-FFF2-40B4-BE49-F238E27FC236}">
                <a16:creationId xmlns:a16="http://schemas.microsoft.com/office/drawing/2014/main" xmlns=""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9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xmlns="" id="{9009D5C6-6206-4291-8037-67DC025F0B4C}"/>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endParaRPr lang="en-US" noProof="0" dirty="0"/>
          </a:p>
        </p:txBody>
      </p:sp>
      <p:sp>
        <p:nvSpPr>
          <p:cNvPr id="17" name="Text Placeholder 3">
            <a:extLst>
              <a:ext uri="{FF2B5EF4-FFF2-40B4-BE49-F238E27FC236}">
                <a16:creationId xmlns:a16="http://schemas.microsoft.com/office/drawing/2014/main" xmlns="" id="{BEB643FD-AA85-4A43-8EBD-AFD10DD987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8" name="Content Placeholder 2">
            <a:extLst>
              <a:ext uri="{FF2B5EF4-FFF2-40B4-BE49-F238E27FC236}">
                <a16:creationId xmlns:a16="http://schemas.microsoft.com/office/drawing/2014/main" xmlns="" id="{9001F313-F798-43BE-AFF0-A68C84C3640D}"/>
              </a:ext>
            </a:extLst>
          </p:cNvPr>
          <p:cNvSpPr>
            <a:spLocks noGrp="1"/>
          </p:cNvSpPr>
          <p:nvPr>
            <p:ph idx="1"/>
          </p:nvPr>
        </p:nvSpPr>
        <p:spPr>
          <a:xfrm>
            <a:off x="5183188" y="457201"/>
            <a:ext cx="6172200"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13" name="Picture 12">
            <a:extLst>
              <a:ext uri="{FF2B5EF4-FFF2-40B4-BE49-F238E27FC236}">
                <a16:creationId xmlns:a16="http://schemas.microsoft.com/office/drawing/2014/main" xmlns="" id="{91881DEA-0ECB-4310-ADF5-4337ACB4338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Tree>
    <p:extLst>
      <p:ext uri="{BB962C8B-B14F-4D97-AF65-F5344CB8AC3E}">
        <p14:creationId xmlns:p14="http://schemas.microsoft.com/office/powerpoint/2010/main" val="2903054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AB04D8-9D2E-4498-935C-3EC8A26232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D67C746-CA2A-47E7-9EE3-F82F638AA9C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69913E-A664-4800-A7C3-A2A8E3F1A6C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xmlns="" id="{C2DFE961-16F9-4C23-BA28-17D4A9698B5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xmlns="" id="{91C99B12-5FDA-4F96-9B7B-BF637A9F40C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293CE-60A6-4A48-973D-AA21AAAC57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9629768"/>
      </p:ext>
    </p:extLst>
  </p:cSld>
  <p:clrMapOvr>
    <a:masterClrMapping/>
  </p:clrMapOvr>
  <p:transition spd="slow" advClick="0" advTm="5000">
    <p:comb/>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1600200"/>
            <a:ext cx="10515600" cy="1325563"/>
          </a:xfrm>
        </p:spPr>
        <p:txBody>
          <a:bodyPr/>
          <a:lstStyle/>
          <a:p>
            <a:r>
              <a:rPr lang="en-US"/>
              <a:t>Click to edit Master title style</a:t>
            </a:r>
          </a:p>
        </p:txBody>
      </p:sp>
      <p:sp>
        <p:nvSpPr>
          <p:cNvPr id="3" name="Date Placeholder 2"/>
          <p:cNvSpPr>
            <a:spLocks noGrp="1"/>
          </p:cNvSpPr>
          <p:nvPr>
            <p:ph type="dt" sz="half" idx="10"/>
          </p:nvPr>
        </p:nvSpPr>
        <p:spPr>
          <a:xfrm>
            <a:off x="533400" y="807720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E01A5E-4B69-4C1D-8488-A8ACA5AAB73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3733800" y="807720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305800" y="807720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12E7BE-F8D3-4195-8FCC-9FEF217D379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Picture Placeholder 6"/>
          <p:cNvSpPr>
            <a:spLocks noGrp="1"/>
          </p:cNvSpPr>
          <p:nvPr>
            <p:ph type="pic" sz="quarter" idx="15"/>
          </p:nvPr>
        </p:nvSpPr>
        <p:spPr>
          <a:xfrm>
            <a:off x="8281416" y="153765"/>
            <a:ext cx="3733800" cy="2683922"/>
          </a:xfrm>
        </p:spPr>
        <p:txBody>
          <a:bodyPr/>
          <a:lstStyle/>
          <a:p>
            <a:endParaRPr lang="en-US"/>
          </a:p>
        </p:txBody>
      </p:sp>
      <p:sp>
        <p:nvSpPr>
          <p:cNvPr id="11" name="Picture Placeholder 6"/>
          <p:cNvSpPr>
            <a:spLocks noGrp="1"/>
          </p:cNvSpPr>
          <p:nvPr>
            <p:ph type="pic" sz="quarter" idx="16"/>
          </p:nvPr>
        </p:nvSpPr>
        <p:spPr>
          <a:xfrm>
            <a:off x="4229100" y="172053"/>
            <a:ext cx="3733800" cy="2665634"/>
          </a:xfrm>
        </p:spPr>
        <p:txBody>
          <a:bodyPr/>
          <a:lstStyle/>
          <a:p>
            <a:endParaRPr lang="en-US"/>
          </a:p>
        </p:txBody>
      </p:sp>
      <p:sp>
        <p:nvSpPr>
          <p:cNvPr id="12" name="Picture Placeholder 6"/>
          <p:cNvSpPr>
            <a:spLocks noGrp="1"/>
          </p:cNvSpPr>
          <p:nvPr>
            <p:ph type="pic" sz="quarter" idx="17"/>
          </p:nvPr>
        </p:nvSpPr>
        <p:spPr>
          <a:xfrm>
            <a:off x="176784" y="129380"/>
            <a:ext cx="3733800" cy="2690019"/>
          </a:xfrm>
        </p:spPr>
        <p:txBody>
          <a:bodyPr/>
          <a:lstStyle/>
          <a:p>
            <a:endParaRPr lang="en-US"/>
          </a:p>
        </p:txBody>
      </p:sp>
      <p:sp>
        <p:nvSpPr>
          <p:cNvPr id="16" name="Picture Placeholder 6"/>
          <p:cNvSpPr>
            <a:spLocks noGrp="1"/>
          </p:cNvSpPr>
          <p:nvPr>
            <p:ph type="pic" sz="quarter" idx="18"/>
          </p:nvPr>
        </p:nvSpPr>
        <p:spPr>
          <a:xfrm>
            <a:off x="8281416" y="3962400"/>
            <a:ext cx="3733800" cy="2683922"/>
          </a:xfrm>
        </p:spPr>
        <p:txBody>
          <a:bodyPr/>
          <a:lstStyle/>
          <a:p>
            <a:endParaRPr lang="en-US"/>
          </a:p>
        </p:txBody>
      </p:sp>
      <p:sp>
        <p:nvSpPr>
          <p:cNvPr id="17" name="Picture Placeholder 6"/>
          <p:cNvSpPr>
            <a:spLocks noGrp="1"/>
          </p:cNvSpPr>
          <p:nvPr>
            <p:ph type="pic" sz="quarter" idx="19"/>
          </p:nvPr>
        </p:nvSpPr>
        <p:spPr>
          <a:xfrm>
            <a:off x="4229100" y="3980688"/>
            <a:ext cx="3733800" cy="2665634"/>
          </a:xfrm>
        </p:spPr>
        <p:txBody>
          <a:bodyPr/>
          <a:lstStyle/>
          <a:p>
            <a:endParaRPr lang="en-US"/>
          </a:p>
        </p:txBody>
      </p:sp>
      <p:sp>
        <p:nvSpPr>
          <p:cNvPr id="18" name="Picture Placeholder 6"/>
          <p:cNvSpPr>
            <a:spLocks noGrp="1"/>
          </p:cNvSpPr>
          <p:nvPr>
            <p:ph type="pic" sz="quarter" idx="20"/>
          </p:nvPr>
        </p:nvSpPr>
        <p:spPr>
          <a:xfrm>
            <a:off x="176784" y="3938015"/>
            <a:ext cx="3733800" cy="2690019"/>
          </a:xfrm>
        </p:spPr>
        <p:txBody>
          <a:bodyPr/>
          <a:lstStyle/>
          <a:p>
            <a:endParaRPr lang="en-US"/>
          </a:p>
        </p:txBody>
      </p:sp>
    </p:spTree>
    <p:extLst>
      <p:ext uri="{BB962C8B-B14F-4D97-AF65-F5344CB8AC3E}">
        <p14:creationId xmlns:p14="http://schemas.microsoft.com/office/powerpoint/2010/main" val="1133647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2910939-8E91-48E1-A906-DAB3220708F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69913E-A664-4800-A7C3-A2A8E3F1A6C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xmlns="" id="{1B3B4493-7F37-41F5-9D25-329F946EDF2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xmlns="" id="{59775364-2629-4141-9A77-E9B3AEB6032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293CE-60A6-4A48-973D-AA21AAAC57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9784890"/>
      </p:ext>
    </p:extLst>
  </p:cSld>
  <p:clrMapOvr>
    <a:masterClrMapping/>
  </p:clrMapOvr>
  <p:transition spd="slow" advClick="0" advTm="5000">
    <p:comb/>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DAB288-F9B2-4181-9FD0-7965FD9A00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EB1F9173-58DA-4687-85AD-BBB507637F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7D368C9-1A09-4F31-9008-8F557575E7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F7454D2-79FF-4A46-BEEE-525EF5FCCAE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69913E-A664-4800-A7C3-A2A8E3F1A6C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C6DBB3F0-6CBC-41D8-97F9-B4082367120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2C2EC623-E277-4CBA-A110-3E46A95646B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293CE-60A6-4A48-973D-AA21AAAC57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4557704"/>
      </p:ext>
    </p:extLst>
  </p:cSld>
  <p:clrMapOvr>
    <a:masterClrMapping/>
  </p:clrMapOvr>
  <p:transition spd="slow" advClick="0" advTm="5000">
    <p:comb/>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DDF74A-BBD7-4DC4-BBA9-A459D85CB9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FB1AC54-5238-4BD7-A199-59229BCD39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5C8F7803-227A-423A-8D8C-BA4EC68CE1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FE4A7F3-FC7C-4AC1-BAB8-A2E9D4D5834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69913E-A664-4800-A7C3-A2A8E3F1A6C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545EE597-F6FF-460F-882F-2B907789B1D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F0142FA0-2FBC-43A1-9927-F9254F222AB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293CE-60A6-4A48-973D-AA21AAAC57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1062592"/>
      </p:ext>
    </p:extLst>
  </p:cSld>
  <p:clrMapOvr>
    <a:masterClrMapping/>
  </p:clrMapOvr>
  <p:transition spd="slow" advClick="0" advTm="5000">
    <p:comb/>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theme" Target="../theme/theme2.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D97D6BEC-00A0-4C35-80AD-1DAD4996B5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A6EB22D3-2046-4268-913E-4BCDEA602E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F7AF74D-CF25-4814-9AEA-5167B8A08F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F69913E-A664-4800-A7C3-A2A8E3F1A6C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70C12D2A-D047-484D-B25A-815060E385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411741A0-8B1E-4FA0-9001-AF5ACED284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6D293CE-60A6-4A48-973D-AA21AAAC57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526976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65" r:id="rId12"/>
    <p:sldLayoutId id="2147483664" r:id="rId13"/>
    <p:sldLayoutId id="2147483661" r:id="rId14"/>
    <p:sldLayoutId id="2147483662" r:id="rId15"/>
    <p:sldLayoutId id="2147483660" r:id="rId16"/>
    <p:sldLayoutId id="2147483663" r:id="rId17"/>
  </p:sldLayoutIdLst>
  <p:transition spd="slow" advClick="0" advTm="5000">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51F27F-98F9-A147-8986-34441C7B752D}"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1671636"/>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 id="2147483755" r:id="rId18"/>
    <p:sldLayoutId id="2147483756" r:id="rId19"/>
    <p:sldLayoutId id="2147483757" r:id="rId20"/>
    <p:sldLayoutId id="2147483758" r:id="rId21"/>
    <p:sldLayoutId id="2147483759" r:id="rId2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2160">
          <p15:clr>
            <a:srgbClr val="F26B43"/>
          </p15:clr>
        </p15:guide>
        <p15:guide id="2" pos="3840">
          <p15:clr>
            <a:srgbClr val="F26B43"/>
          </p15:clr>
        </p15:guide>
        <p15:guide id="3" pos="325">
          <p15:clr>
            <a:srgbClr val="F26B43"/>
          </p15:clr>
        </p15:guide>
        <p15:guide id="4" pos="734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51F27F-98F9-A147-8986-34441C7B752D}"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3034858"/>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 id="2147483776" r:id="rId16"/>
    <p:sldLayoutId id="2147483777" r:id="rId17"/>
    <p:sldLayoutId id="2147483778" r:id="rId18"/>
    <p:sldLayoutId id="2147483779" r:id="rId19"/>
    <p:sldLayoutId id="2147483780" r:id="rId20"/>
    <p:sldLayoutId id="2147483781" r:id="rId2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2160">
          <p15:clr>
            <a:srgbClr val="F26B43"/>
          </p15:clr>
        </p15:guide>
        <p15:guide id="2" pos="3840">
          <p15:clr>
            <a:srgbClr val="F26B43"/>
          </p15:clr>
        </p15:guide>
        <p15:guide id="3" pos="325">
          <p15:clr>
            <a:srgbClr val="F26B43"/>
          </p15:clr>
        </p15:guide>
        <p15:guide id="4" pos="734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0.gif"/></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2.gi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2.gif"/><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2.gif"/><Relationship Id="rId5" Type="http://schemas.openxmlformats.org/officeDocument/2006/relationships/image" Target="../media/image34.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0.png"/><Relationship Id="rId7"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9.png"/><Relationship Id="rId7"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8.png"/><Relationship Id="rId5" Type="http://schemas.openxmlformats.org/officeDocument/2006/relationships/image" Target="../media/image40.png"/><Relationship Id="rId4"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42.jfif"/></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1.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5.jpg"/><Relationship Id="rId5" Type="http://schemas.openxmlformats.org/officeDocument/2006/relationships/image" Target="../media/image4.png"/><Relationship Id="rId4" Type="http://schemas.openxmlformats.org/officeDocument/2006/relationships/image" Target="../media/image44.jfif"/></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6.xml"/><Relationship Id="rId7" Type="http://schemas.openxmlformats.org/officeDocument/2006/relationships/image" Target="../media/image1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emf"/></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8.png"/><Relationship Id="rId5" Type="http://schemas.openxmlformats.org/officeDocument/2006/relationships/image" Target="../media/image4.png"/><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8" Type="http://schemas.openxmlformats.org/officeDocument/2006/relationships/image" Target="../media/image145.svg"/><Relationship Id="rId3" Type="http://schemas.openxmlformats.org/officeDocument/2006/relationships/image" Target="../media/image15.png"/><Relationship Id="rId7"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43.svg"/><Relationship Id="rId11" Type="http://schemas.openxmlformats.org/officeDocument/2006/relationships/image" Target="../media/image19.png"/><Relationship Id="rId10" Type="http://schemas.openxmlformats.org/officeDocument/2006/relationships/image" Target="../media/image18.pn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7.xml"/><Relationship Id="rId7" Type="http://schemas.openxmlformats.org/officeDocument/2006/relationships/image" Target="../media/image27.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Slide Number Placeholder 3">
            <a:extLst>
              <a:ext uri="{FF2B5EF4-FFF2-40B4-BE49-F238E27FC236}">
                <a16:creationId xmlns:a16="http://schemas.microsoft.com/office/drawing/2014/main" xmlns="" id="{4EBD89AB-E8E3-4B2B-A34E-B946030D505B}"/>
              </a:ext>
            </a:extLst>
          </p:cNvPr>
          <p:cNvSpPr>
            <a:spLocks noGrp="1"/>
          </p:cNvSpPr>
          <p:nvPr>
            <p:ph type="sldNum" sz="quarter" idx="12"/>
          </p:nvPr>
        </p:nvSpPr>
        <p:spPr>
          <a:xfrm>
            <a:off x="11363696" y="6455739"/>
            <a:ext cx="294460" cy="187367"/>
          </a:xfrm>
        </p:spPr>
        <p:txBody>
          <a:bodyPr/>
          <a:lstStyle/>
          <a:p>
            <a:fld id="{9EC71654-96A5-4280-94F3-931C61A9F92C}" type="slidenum">
              <a:rPr lang="en-US" noProof="0" smtClean="0"/>
              <a:pPr/>
              <a:t>1</a:t>
            </a:fld>
            <a:endParaRPr lang="en-US" noProof="0"/>
          </a:p>
        </p:txBody>
      </p:sp>
      <p:sp>
        <p:nvSpPr>
          <p:cNvPr id="11" name="Rectangle 10">
            <a:extLst>
              <a:ext uri="{FF2B5EF4-FFF2-40B4-BE49-F238E27FC236}">
                <a16:creationId xmlns:a16="http://schemas.microsoft.com/office/drawing/2014/main" xmlns="" id="{9F75B955-4329-4754-86B0-99FDACF648E4}"/>
              </a:ext>
            </a:extLst>
          </p:cNvPr>
          <p:cNvSpPr/>
          <p:nvPr/>
        </p:nvSpPr>
        <p:spPr>
          <a:xfrm>
            <a:off x="2514600" y="1000035"/>
            <a:ext cx="6858000" cy="1200329"/>
          </a:xfrm>
          <a:prstGeom prst="rect">
            <a:avLst/>
          </a:prstGeom>
          <a:noFill/>
        </p:spPr>
        <p:txBody>
          <a:bodyPr wrap="square" lIns="91440" tIns="45720" rIns="91440" bIns="45720">
            <a:spAutoFit/>
          </a:bodyPr>
          <a:lstStyle/>
          <a:p>
            <a:pPr algn="ctr"/>
            <a:r>
              <a:rPr lang="en-US" sz="7200" b="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ea typeface="Cambria" panose="02040503050406030204" pitchFamily="18" charset="0"/>
                <a:cs typeface="Times New Roman" panose="02020603050405020304" pitchFamily="18" charset="0"/>
              </a:rPr>
              <a:t>KHỞI ĐỘNG</a:t>
            </a:r>
          </a:p>
        </p:txBody>
      </p:sp>
      <p:pic>
        <p:nvPicPr>
          <p:cNvPr id="12" name="Bike Rides - The Green Orbs">
            <a:hlinkClick r:id="" action="ppaction://media"/>
            <a:extLst>
              <a:ext uri="{FF2B5EF4-FFF2-40B4-BE49-F238E27FC236}">
                <a16:creationId xmlns:a16="http://schemas.microsoft.com/office/drawing/2014/main" xmlns="" id="{A39B2B10-AAEB-40F1-88FE-DF43FC10D48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954922" y="6524385"/>
            <a:ext cx="184220" cy="184220"/>
          </a:xfrm>
          <a:prstGeom prst="rect">
            <a:avLst/>
          </a:prstGeom>
        </p:spPr>
      </p:pic>
      <p:sp>
        <p:nvSpPr>
          <p:cNvPr id="82" name="Rectangle 81">
            <a:extLst>
              <a:ext uri="{FF2B5EF4-FFF2-40B4-BE49-F238E27FC236}">
                <a16:creationId xmlns:a16="http://schemas.microsoft.com/office/drawing/2014/main" xmlns="" id="{5D72D59B-3513-4C31-B3EA-F1A829CFBE20}"/>
              </a:ext>
            </a:extLst>
          </p:cNvPr>
          <p:cNvSpPr/>
          <p:nvPr/>
        </p:nvSpPr>
        <p:spPr>
          <a:xfrm>
            <a:off x="152400" y="2895600"/>
            <a:ext cx="11802522" cy="1200329"/>
          </a:xfrm>
          <a:prstGeom prst="rect">
            <a:avLst/>
          </a:prstGeom>
          <a:noFill/>
        </p:spPr>
        <p:txBody>
          <a:bodyPr wrap="square" lIns="91440" tIns="45720" rIns="91440" bIns="45720">
            <a:spAutoFit/>
          </a:bodyPr>
          <a:lstStyle/>
          <a:p>
            <a:pPr algn="ctr"/>
            <a:r>
              <a:rPr lang="en-US" sz="7200" b="1" smtClean="0">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latin typeface="Times New Roman" panose="02020603050405020304" pitchFamily="18" charset="0"/>
                <a:ea typeface="Cambria" panose="02040503050406030204" pitchFamily="18" charset="0"/>
                <a:cs typeface="Times New Roman" panose="02020603050405020304" pitchFamily="18" charset="0"/>
              </a:rPr>
              <a:t>CHUYÊN GIA TƯ VẤN</a:t>
            </a:r>
            <a:endParaRPr lang="en-US" sz="7200" b="1">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4849827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2274" fill="hold"/>
                                        <p:tgtEl>
                                          <p:spTgt spid="12"/>
                                        </p:tgtEl>
                                      </p:cBhvr>
                                    </p:cmd>
                                  </p:childTnLst>
                                </p:cTn>
                              </p:par>
                              <p:par>
                                <p:cTn id="7" presetID="34" presetClass="emph" presetSubtype="0" repeatCount="indefinite" fill="hold" nodeType="withEffect">
                                  <p:stCondLst>
                                    <p:cond delay="0"/>
                                  </p:stCondLst>
                                  <p:iterate type="lt">
                                    <p:tmPct val="10000"/>
                                  </p:iterate>
                                  <p:childTnLst>
                                    <p:animMotion origin="layout" path="M 5E-6 2.59259E-6 L 5E-6 -0.07222 " pathEditMode="relative" rAng="0" ptsTypes="AA">
                                      <p:cBhvr>
                                        <p:cTn id="8" dur="250" accel="50000" decel="50000" autoRev="1" fill="hold">
                                          <p:stCondLst>
                                            <p:cond delay="0"/>
                                          </p:stCondLst>
                                        </p:cTn>
                                        <p:tgtEl>
                                          <p:spTgt spid="11">
                                            <p:txEl>
                                              <p:pRg st="0" end="0"/>
                                            </p:txEl>
                                          </p:spTgt>
                                        </p:tgtEl>
                                        <p:attrNameLst>
                                          <p:attrName>ppt_x</p:attrName>
                                          <p:attrName>ppt_y</p:attrName>
                                        </p:attrNameLst>
                                      </p:cBhvr>
                                      <p:rCtr x="0" y="-3611"/>
                                    </p:animMotion>
                                    <p:animRot by="1500000">
                                      <p:cBhvr>
                                        <p:cTn id="9" dur="125" fill="hold">
                                          <p:stCondLst>
                                            <p:cond delay="0"/>
                                          </p:stCondLst>
                                        </p:cTn>
                                        <p:tgtEl>
                                          <p:spTgt spid="11">
                                            <p:txEl>
                                              <p:pRg st="0" end="0"/>
                                            </p:txEl>
                                          </p:spTgt>
                                        </p:tgtEl>
                                        <p:attrNameLst>
                                          <p:attrName>r</p:attrName>
                                        </p:attrNameLst>
                                      </p:cBhvr>
                                    </p:animRot>
                                    <p:animRot by="-1500000">
                                      <p:cBhvr>
                                        <p:cTn id="10" dur="125" fill="hold">
                                          <p:stCondLst>
                                            <p:cond delay="125"/>
                                          </p:stCondLst>
                                        </p:cTn>
                                        <p:tgtEl>
                                          <p:spTgt spid="11">
                                            <p:txEl>
                                              <p:pRg st="0" end="0"/>
                                            </p:txEl>
                                          </p:spTgt>
                                        </p:tgtEl>
                                        <p:attrNameLst>
                                          <p:attrName>r</p:attrName>
                                        </p:attrNameLst>
                                      </p:cBhvr>
                                    </p:animRot>
                                    <p:animRot by="-1500000">
                                      <p:cBhvr>
                                        <p:cTn id="11" dur="125" fill="hold">
                                          <p:stCondLst>
                                            <p:cond delay="250"/>
                                          </p:stCondLst>
                                        </p:cTn>
                                        <p:tgtEl>
                                          <p:spTgt spid="11">
                                            <p:txEl>
                                              <p:pRg st="0" end="0"/>
                                            </p:txEl>
                                          </p:spTgt>
                                        </p:tgtEl>
                                        <p:attrNameLst>
                                          <p:attrName>r</p:attrName>
                                        </p:attrNameLst>
                                      </p:cBhvr>
                                    </p:animRot>
                                    <p:animRot by="1500000">
                                      <p:cBhvr>
                                        <p:cTn id="12" dur="125" fill="hold">
                                          <p:stCondLst>
                                            <p:cond delay="375"/>
                                          </p:stCondLst>
                                        </p:cTn>
                                        <p:tgtEl>
                                          <p:spTgt spid="11">
                                            <p:txEl>
                                              <p:pRg st="0" end="0"/>
                                            </p:txEl>
                                          </p:spTgt>
                                        </p:tgtEl>
                                        <p:attrNameLst>
                                          <p:attrName>r</p:attrName>
                                        </p:attrNameLst>
                                      </p:cBhvr>
                                    </p:animRot>
                                  </p:childTnLst>
                                </p:cTn>
                              </p:par>
                              <p:par>
                                <p:cTn id="13" presetID="34" presetClass="emph" presetSubtype="0" repeatCount="indefinite" fill="hold" nodeType="withEffect">
                                  <p:stCondLst>
                                    <p:cond delay="0"/>
                                  </p:stCondLst>
                                  <p:iterate type="lt">
                                    <p:tmPct val="10000"/>
                                  </p:iterate>
                                  <p:childTnLst>
                                    <p:animMotion origin="layout" path="M 5E-6 2.59259E-6 L 5E-6 -0.07222 " pathEditMode="relative" rAng="0" ptsTypes="AA">
                                      <p:cBhvr>
                                        <p:cTn id="14" dur="250" accel="50000" decel="50000" autoRev="1" fill="hold">
                                          <p:stCondLst>
                                            <p:cond delay="0"/>
                                          </p:stCondLst>
                                        </p:cTn>
                                        <p:tgtEl>
                                          <p:spTgt spid="82">
                                            <p:txEl>
                                              <p:pRg st="0" end="0"/>
                                            </p:txEl>
                                          </p:spTgt>
                                        </p:tgtEl>
                                        <p:attrNameLst>
                                          <p:attrName>ppt_x</p:attrName>
                                          <p:attrName>ppt_y</p:attrName>
                                        </p:attrNameLst>
                                      </p:cBhvr>
                                      <p:rCtr x="0" y="-3611"/>
                                    </p:animMotion>
                                    <p:animRot by="1500000">
                                      <p:cBhvr>
                                        <p:cTn id="15" dur="125" fill="hold">
                                          <p:stCondLst>
                                            <p:cond delay="0"/>
                                          </p:stCondLst>
                                        </p:cTn>
                                        <p:tgtEl>
                                          <p:spTgt spid="82">
                                            <p:txEl>
                                              <p:pRg st="0" end="0"/>
                                            </p:txEl>
                                          </p:spTgt>
                                        </p:tgtEl>
                                        <p:attrNameLst>
                                          <p:attrName>r</p:attrName>
                                        </p:attrNameLst>
                                      </p:cBhvr>
                                    </p:animRot>
                                    <p:animRot by="-1500000">
                                      <p:cBhvr>
                                        <p:cTn id="16" dur="125" fill="hold">
                                          <p:stCondLst>
                                            <p:cond delay="125"/>
                                          </p:stCondLst>
                                        </p:cTn>
                                        <p:tgtEl>
                                          <p:spTgt spid="82">
                                            <p:txEl>
                                              <p:pRg st="0" end="0"/>
                                            </p:txEl>
                                          </p:spTgt>
                                        </p:tgtEl>
                                        <p:attrNameLst>
                                          <p:attrName>r</p:attrName>
                                        </p:attrNameLst>
                                      </p:cBhvr>
                                    </p:animRot>
                                    <p:animRot by="-1500000">
                                      <p:cBhvr>
                                        <p:cTn id="17" dur="125" fill="hold">
                                          <p:stCondLst>
                                            <p:cond delay="250"/>
                                          </p:stCondLst>
                                        </p:cTn>
                                        <p:tgtEl>
                                          <p:spTgt spid="82">
                                            <p:txEl>
                                              <p:pRg st="0" end="0"/>
                                            </p:txEl>
                                          </p:spTgt>
                                        </p:tgtEl>
                                        <p:attrNameLst>
                                          <p:attrName>r</p:attrName>
                                        </p:attrNameLst>
                                      </p:cBhvr>
                                    </p:animRot>
                                    <p:animRot by="1500000">
                                      <p:cBhvr>
                                        <p:cTn id="18" dur="125" fill="hold">
                                          <p:stCondLst>
                                            <p:cond delay="375"/>
                                          </p:stCondLst>
                                        </p:cTn>
                                        <p:tgtEl>
                                          <p:spTgt spid="82">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9"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482890" y="6332074"/>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tint val="75000"/>
                </a:prstClr>
              </a:solidFill>
              <a:effectLst/>
              <a:uLnTx/>
              <a:uFillTx/>
              <a:latin typeface="Times New Roman" panose="02020603050405020304" pitchFamily="18" charset="0"/>
              <a:cs typeface="Times New Roman" panose="02020603050405020304" pitchFamily="18" charset="0"/>
            </a:endParaRPr>
          </a:p>
        </p:txBody>
      </p:sp>
      <p:sp>
        <p:nvSpPr>
          <p:cNvPr id="21" name="TextBox 20"/>
          <p:cNvSpPr txBox="1"/>
          <p:nvPr/>
        </p:nvSpPr>
        <p:spPr>
          <a:xfrm>
            <a:off x="304800" y="3476397"/>
            <a:ext cx="5181600" cy="156966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457200" indent="-457200">
              <a:buFont typeface="Wingdings" panose="05000000000000000000" pitchFamily="2" charset="2"/>
              <a:buChar char="Ø"/>
            </a:pPr>
            <a:r>
              <a:rPr lang="en-US" sz="3200" b="1"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rPr>
              <a:t>Gọi</a:t>
            </a:r>
            <a:r>
              <a:rPr lang="vi-VN" sz="3200" b="1"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vi-VN" sz="3200" b="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nhóm bất kì </a:t>
            </a:r>
            <a:r>
              <a:rPr lang="en-US" sz="3200" b="1"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vi-VN" sz="3200" b="1"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đứng </a:t>
            </a:r>
            <a:r>
              <a:rPr lang="vi-VN" sz="3200" b="1">
                <a:solidFill>
                  <a:srgbClr val="002060"/>
                </a:solidFill>
                <a:latin typeface="Times New Roman" panose="02020603050405020304" pitchFamily="18" charset="0"/>
                <a:ea typeface="Cambria" panose="02040503050406030204" pitchFamily="18" charset="0"/>
                <a:cs typeface="Times New Roman" panose="02020603050405020304" pitchFamily="18" charset="0"/>
              </a:rPr>
              <a:t>lên trình bày phần trả lời của mình. </a:t>
            </a:r>
            <a:endParaRPr lang="en-US" sz="32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xmlns="" id="{FDA5DEDE-7314-47E4-AB79-CBBF240F44D0}"/>
              </a:ext>
            </a:extLst>
          </p:cNvPr>
          <p:cNvSpPr txBox="1"/>
          <p:nvPr/>
        </p:nvSpPr>
        <p:spPr>
          <a:xfrm>
            <a:off x="3581400" y="793016"/>
            <a:ext cx="5334000" cy="646331"/>
          </a:xfrm>
          <a:prstGeom prst="rect">
            <a:avLst/>
          </a:prstGeom>
          <a:solidFill>
            <a:srgbClr val="0070C0"/>
          </a:solidFill>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smtClean="0">
                <a:solidFill>
                  <a:prstClr val="white"/>
                </a:solidFill>
                <a:latin typeface="Times New Roman" panose="02020603050405020304" pitchFamily="18" charset="0"/>
                <a:ea typeface="Cambria" panose="02040503050406030204" pitchFamily="18" charset="0"/>
                <a:cs typeface="Times New Roman" panose="02020603050405020304" pitchFamily="18" charset="0"/>
              </a:rPr>
              <a:t>BÁO CÁO NHANH</a:t>
            </a:r>
            <a:endPar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247" y="690828"/>
            <a:ext cx="3855405" cy="288992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01200" y="263241"/>
            <a:ext cx="2400300" cy="1946189"/>
          </a:xfrm>
          <a:prstGeom prst="rect">
            <a:avLst/>
          </a:prstGeom>
        </p:spPr>
      </p:pic>
      <p:sp>
        <p:nvSpPr>
          <p:cNvPr id="16" name="TextBox 15"/>
          <p:cNvSpPr txBox="1"/>
          <p:nvPr/>
        </p:nvSpPr>
        <p:spPr>
          <a:xfrm>
            <a:off x="6629400" y="2491512"/>
            <a:ext cx="5181600" cy="35394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457200" lvl="0" indent="-457200" algn="just">
              <a:buFont typeface="Wingdings" panose="05000000000000000000" pitchFamily="2" charset="2"/>
              <a:buChar char="Ø"/>
              <a:defRPr/>
            </a:pPr>
            <a:r>
              <a:rPr lang="en-US" sz="320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rPr>
              <a:t>C</a:t>
            </a:r>
            <a:r>
              <a:rPr lang="vi-VN" sz="320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rPr>
              <a:t>ác </a:t>
            </a:r>
            <a:r>
              <a:rPr lang="vi-VN" sz="3200">
                <a:solidFill>
                  <a:srgbClr val="002060"/>
                </a:solidFill>
                <a:latin typeface="Times New Roman" panose="02020603050405020304" pitchFamily="18" charset="0"/>
                <a:ea typeface="Cambria" panose="02040503050406030204" pitchFamily="18" charset="0"/>
                <a:cs typeface="Times New Roman" panose="02020603050405020304" pitchFamily="18" charset="0"/>
              </a:rPr>
              <a:t>nhóm khác nghe </a:t>
            </a:r>
            <a:r>
              <a:rPr lang="en-US" sz="320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rPr>
              <a:t>ghi</a:t>
            </a:r>
            <a:r>
              <a:rPr lang="vi-VN" sz="320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vi-VN" sz="3200">
                <a:solidFill>
                  <a:srgbClr val="002060"/>
                </a:solidFill>
                <a:latin typeface="Times New Roman" panose="02020603050405020304" pitchFamily="18" charset="0"/>
                <a:ea typeface="Cambria" panose="02040503050406030204" pitchFamily="18" charset="0"/>
                <a:cs typeface="Times New Roman" panose="02020603050405020304" pitchFamily="18" charset="0"/>
              </a:rPr>
              <a:t>lại và cùng phản biện, ý nào thống nhất, ý nào cần bổ sung. </a:t>
            </a:r>
            <a:endParaRPr lang="en-US" sz="320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p>
            <a:pPr marL="457200" lvl="0" indent="-457200" algn="just">
              <a:buFont typeface="Wingdings" panose="05000000000000000000" pitchFamily="2" charset="2"/>
              <a:buChar char="Ø"/>
              <a:defRPr/>
            </a:pPr>
            <a:r>
              <a:rPr lang="vi-VN" sz="320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rPr>
              <a:t>Không </a:t>
            </a:r>
            <a:r>
              <a:rPr lang="vi-VN" sz="3200">
                <a:solidFill>
                  <a:srgbClr val="002060"/>
                </a:solidFill>
                <a:latin typeface="Times New Roman" panose="02020603050405020304" pitchFamily="18" charset="0"/>
                <a:ea typeface="Cambria" panose="02040503050406030204" pitchFamily="18" charset="0"/>
                <a:cs typeface="Times New Roman" panose="02020603050405020304" pitchFamily="18" charset="0"/>
              </a:rPr>
              <a:t>thống nhất ý nào thì có câu hỏi gì đặt ra cho nhóm trình bày. </a:t>
            </a:r>
            <a:endParaRPr kumimoji="0" lang="it-IT" sz="6000" b="0" i="0" u="none" strike="noStrike" kern="1200" cap="none" spc="0" normalizeH="0" baseline="0" noProof="0" smtClean="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Right Arrow 5"/>
          <p:cNvSpPr/>
          <p:nvPr/>
        </p:nvSpPr>
        <p:spPr>
          <a:xfrm>
            <a:off x="5486400" y="3816064"/>
            <a:ext cx="1143000" cy="9203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0" name="TextBox 9"/>
          <p:cNvSpPr txBox="1"/>
          <p:nvPr/>
        </p:nvSpPr>
        <p:spPr>
          <a:xfrm>
            <a:off x="2495550" y="57150"/>
            <a:ext cx="7467600" cy="584775"/>
          </a:xfrm>
          <a:prstGeom prst="rect">
            <a:avLst/>
          </a:prstGeom>
          <a:solidFill>
            <a:srgbClr val="002060"/>
          </a:solidFill>
        </p:spPr>
        <p:txBody>
          <a:bodyPr wrap="square" rtlCol="0">
            <a:spAutoFit/>
          </a:bodyPr>
          <a:lstStyle/>
          <a:p>
            <a:pPr algn="ctr"/>
            <a:r>
              <a:rPr lang="en-US" sz="3200" b="1" dirty="0" smtClean="0">
                <a:solidFill>
                  <a:srgbClr val="FFFF00"/>
                </a:solidFill>
                <a:latin typeface="Cambria" panose="02040503050406030204" pitchFamily="18" charset="0"/>
                <a:ea typeface="Cambria" panose="02040503050406030204" pitchFamily="18" charset="0"/>
              </a:rPr>
              <a:t>1. ĐỌC LƯỢC ĐỒ ĐỊA HÌNH TỈ LỆ LỚN</a:t>
            </a:r>
            <a:endParaRPr lang="en-US" sz="3200" b="1" dirty="0">
              <a:solidFill>
                <a:srgbClr val="FFFF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274782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1+#ppt_w/2"/>
                                          </p:val>
                                        </p:tav>
                                        <p:tav tm="100000">
                                          <p:val>
                                            <p:strVal val="#ppt_x"/>
                                          </p:val>
                                        </p:tav>
                                      </p:tavLst>
                                    </p:anim>
                                    <p:anim calcmode="lin" valueType="num">
                                      <p:cBhvr additive="base">
                                        <p:cTn id="20"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6"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2" name="Table 11"/>
          <p:cNvGraphicFramePr>
            <a:graphicFrameLocks noGrp="1"/>
          </p:cNvGraphicFramePr>
          <p:nvPr>
            <p:extLst>
              <p:ext uri="{D42A27DB-BD31-4B8C-83A1-F6EECF244321}">
                <p14:modId xmlns:p14="http://schemas.microsoft.com/office/powerpoint/2010/main" val="1962630028"/>
              </p:ext>
            </p:extLst>
          </p:nvPr>
        </p:nvGraphicFramePr>
        <p:xfrm>
          <a:off x="495300" y="4369056"/>
          <a:ext cx="4419600" cy="1170432"/>
        </p:xfrm>
        <a:graphic>
          <a:graphicData uri="http://schemas.openxmlformats.org/drawingml/2006/table">
            <a:tbl>
              <a:tblPr firstRow="1" firstCol="1" bandRow="1"/>
              <a:tblGrid>
                <a:gridCol w="1473200">
                  <a:extLst>
                    <a:ext uri="{9D8B030D-6E8A-4147-A177-3AD203B41FA5}">
                      <a16:colId xmlns:a16="http://schemas.microsoft.com/office/drawing/2014/main" xmlns="" val="3342549545"/>
                    </a:ext>
                  </a:extLst>
                </a:gridCol>
                <a:gridCol w="1473200">
                  <a:extLst>
                    <a:ext uri="{9D8B030D-6E8A-4147-A177-3AD203B41FA5}">
                      <a16:colId xmlns:a16="http://schemas.microsoft.com/office/drawing/2014/main" xmlns="" val="2902905759"/>
                    </a:ext>
                  </a:extLst>
                </a:gridCol>
                <a:gridCol w="1473200">
                  <a:extLst>
                    <a:ext uri="{9D8B030D-6E8A-4147-A177-3AD203B41FA5}">
                      <a16:colId xmlns:a16="http://schemas.microsoft.com/office/drawing/2014/main" xmlns="" val="403615517"/>
                    </a:ext>
                  </a:extLst>
                </a:gridCol>
              </a:tblGrid>
              <a:tr h="1169302">
                <a:tc>
                  <a:txBody>
                    <a:bodyPr/>
                    <a:lstStyle/>
                    <a:p>
                      <a:pPr indent="13335" algn="just">
                        <a:lnSpc>
                          <a:spcPct val="120000"/>
                        </a:lnSpc>
                        <a:spcBef>
                          <a:spcPts val="600"/>
                        </a:spcBef>
                        <a:spcAft>
                          <a:spcPts val="0"/>
                        </a:spcAft>
                      </a:pPr>
                      <a:endParaRPr lang="en-US" sz="320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indent="13335" algn="just">
                        <a:lnSpc>
                          <a:spcPct val="120000"/>
                        </a:lnSpc>
                        <a:spcBef>
                          <a:spcPts val="600"/>
                        </a:spcBef>
                        <a:spcAft>
                          <a:spcPts val="0"/>
                        </a:spcAft>
                      </a:pPr>
                      <a:endParaRPr lang="en-US" sz="320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indent="13335" algn="just">
                        <a:lnSpc>
                          <a:spcPct val="120000"/>
                        </a:lnSpc>
                        <a:spcBef>
                          <a:spcPts val="600"/>
                        </a:spcBef>
                        <a:spcAft>
                          <a:spcPts val="0"/>
                        </a:spcAft>
                      </a:pPr>
                      <a:r>
                        <a:rPr lang="pt-BR" sz="3200" smtClean="0">
                          <a:solidFill>
                            <a:srgbClr val="000000"/>
                          </a:solidFill>
                          <a:effectLst/>
                          <a:latin typeface="Times New Roman" panose="02020603050405020304" pitchFamily="18" charset="0"/>
                          <a:ea typeface="Calibri" panose="020F0502020204030204" pitchFamily="34" charset="0"/>
                        </a:rPr>
                        <a:t>A3</a:t>
                      </a:r>
                      <a:r>
                        <a:rPr lang="pt-BR" sz="3200">
                          <a:solidFill>
                            <a:srgbClr val="000000"/>
                          </a:solidFill>
                          <a:effectLst/>
                          <a:latin typeface="Times New Roman" panose="02020603050405020304" pitchFamily="18" charset="0"/>
                          <a:ea typeface="Calibri" panose="020F0502020204030204" pitchFamily="34" charset="0"/>
                        </a:rPr>
                        <a:t>: 1200m.            </a:t>
                      </a:r>
                      <a:endParaRPr lang="en-US" sz="320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xmlns="" val="1832134547"/>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3027980727"/>
              </p:ext>
            </p:extLst>
          </p:nvPr>
        </p:nvGraphicFramePr>
        <p:xfrm>
          <a:off x="476250" y="4355663"/>
          <a:ext cx="2946400" cy="1170432"/>
        </p:xfrm>
        <a:graphic>
          <a:graphicData uri="http://schemas.openxmlformats.org/drawingml/2006/table">
            <a:tbl>
              <a:tblPr firstRow="1" firstCol="1" bandRow="1"/>
              <a:tblGrid>
                <a:gridCol w="1473200">
                  <a:extLst>
                    <a:ext uri="{9D8B030D-6E8A-4147-A177-3AD203B41FA5}">
                      <a16:colId xmlns:a16="http://schemas.microsoft.com/office/drawing/2014/main" xmlns="" val="3342549545"/>
                    </a:ext>
                  </a:extLst>
                </a:gridCol>
                <a:gridCol w="1473200">
                  <a:extLst>
                    <a:ext uri="{9D8B030D-6E8A-4147-A177-3AD203B41FA5}">
                      <a16:colId xmlns:a16="http://schemas.microsoft.com/office/drawing/2014/main" xmlns="" val="2902905759"/>
                    </a:ext>
                  </a:extLst>
                </a:gridCol>
              </a:tblGrid>
              <a:tr h="1169302">
                <a:tc>
                  <a:txBody>
                    <a:bodyPr/>
                    <a:lstStyle/>
                    <a:p>
                      <a:pPr indent="13335" algn="just">
                        <a:lnSpc>
                          <a:spcPct val="120000"/>
                        </a:lnSpc>
                        <a:spcBef>
                          <a:spcPts val="600"/>
                        </a:spcBef>
                        <a:spcAft>
                          <a:spcPts val="0"/>
                        </a:spcAft>
                      </a:pPr>
                      <a:r>
                        <a:rPr lang="pt-BR" sz="3200" smtClean="0">
                          <a:solidFill>
                            <a:srgbClr val="000000"/>
                          </a:solidFill>
                          <a:effectLst/>
                          <a:latin typeface="Times New Roman" panose="02020603050405020304" pitchFamily="18" charset="0"/>
                          <a:ea typeface="Calibri" panose="020F0502020204030204" pitchFamily="34" charset="0"/>
                        </a:rPr>
                        <a:t>           </a:t>
                      </a:r>
                      <a:endParaRPr lang="en-US" sz="320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indent="13335" algn="just">
                        <a:lnSpc>
                          <a:spcPct val="120000"/>
                        </a:lnSpc>
                        <a:spcBef>
                          <a:spcPts val="600"/>
                        </a:spcBef>
                        <a:spcAft>
                          <a:spcPts val="0"/>
                        </a:spcAft>
                      </a:pPr>
                      <a:r>
                        <a:rPr lang="pt-BR" sz="3200" smtClean="0">
                          <a:solidFill>
                            <a:srgbClr val="000000"/>
                          </a:solidFill>
                          <a:effectLst/>
                          <a:latin typeface="Times New Roman" panose="02020603050405020304" pitchFamily="18" charset="0"/>
                          <a:ea typeface="Calibri" panose="020F0502020204030204" pitchFamily="34" charset="0"/>
                        </a:rPr>
                        <a:t>A2</a:t>
                      </a:r>
                      <a:r>
                        <a:rPr lang="pt-BR" sz="3200">
                          <a:solidFill>
                            <a:srgbClr val="000000"/>
                          </a:solidFill>
                          <a:effectLst/>
                          <a:latin typeface="Times New Roman" panose="02020603050405020304" pitchFamily="18" charset="0"/>
                          <a:ea typeface="Calibri" panose="020F0502020204030204" pitchFamily="34" charset="0"/>
                        </a:rPr>
                        <a:t>: 1300m.</a:t>
                      </a:r>
                      <a:endParaRPr lang="en-US" sz="320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xmlns="" val="1832134547"/>
                  </a:ext>
                </a:extLst>
              </a:tr>
            </a:tbl>
          </a:graphicData>
        </a:graphic>
      </p:graphicFrame>
      <p:sp>
        <p:nvSpPr>
          <p:cNvPr id="2" name="Slide Number Placeholder 1"/>
          <p:cNvSpPr>
            <a:spLocks noGrp="1"/>
          </p:cNvSpPr>
          <p:nvPr>
            <p:ph type="sldNum" sz="quarter" idx="12"/>
          </p:nvPr>
        </p:nvSpPr>
        <p:spPr/>
        <p:txBody>
          <a:bodyPr/>
          <a:lstStyle/>
          <a:p>
            <a:fld id="{9EC71654-96A5-4280-94F3-931C61A9F92C}" type="slidenum">
              <a:rPr lang="en-US" noProof="0" smtClean="0"/>
              <a:t>11</a:t>
            </a:fld>
            <a:endParaRPr lang="en-US" noProof="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173" y="57150"/>
            <a:ext cx="1437027" cy="1328127"/>
          </a:xfrm>
          <a:prstGeom prst="rect">
            <a:avLst/>
          </a:prstGeom>
        </p:spPr>
      </p:pic>
      <p:sp>
        <p:nvSpPr>
          <p:cNvPr id="8" name="TextBox 7"/>
          <p:cNvSpPr txBox="1"/>
          <p:nvPr/>
        </p:nvSpPr>
        <p:spPr>
          <a:xfrm>
            <a:off x="2495550" y="57150"/>
            <a:ext cx="7467600" cy="584775"/>
          </a:xfrm>
          <a:prstGeom prst="rect">
            <a:avLst/>
          </a:prstGeom>
          <a:solidFill>
            <a:srgbClr val="002060"/>
          </a:solidFill>
        </p:spPr>
        <p:txBody>
          <a:bodyPr wrap="square" rtlCol="0">
            <a:spAutoFit/>
          </a:bodyPr>
          <a:lstStyle/>
          <a:p>
            <a:pPr algn="ctr"/>
            <a:r>
              <a:rPr lang="en-US" sz="3200" b="1" dirty="0" smtClean="0">
                <a:solidFill>
                  <a:srgbClr val="FFFF00"/>
                </a:solidFill>
                <a:latin typeface="Cambria" panose="02040503050406030204" pitchFamily="18" charset="0"/>
                <a:ea typeface="Cambria" panose="02040503050406030204" pitchFamily="18" charset="0"/>
              </a:rPr>
              <a:t>1. ĐỌC LƯỢC ĐỒ ĐỊA HÌNH TỈ LỆ LỚN</a:t>
            </a:r>
            <a:endParaRPr lang="en-US" sz="3200" b="1" dirty="0">
              <a:solidFill>
                <a:srgbClr val="FFFF00"/>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2800" y="146051"/>
            <a:ext cx="1057479" cy="1009562"/>
          </a:xfrm>
          <a:prstGeom prst="rect">
            <a:avLst/>
          </a:prstGeom>
        </p:spPr>
      </p:pic>
      <p:sp>
        <p:nvSpPr>
          <p:cNvPr id="6" name="Rectangle 5"/>
          <p:cNvSpPr/>
          <p:nvPr/>
        </p:nvSpPr>
        <p:spPr>
          <a:xfrm>
            <a:off x="457200" y="1410677"/>
            <a:ext cx="11289296" cy="58477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3200" b="1">
                <a:solidFill>
                  <a:srgbClr val="FF0000"/>
                </a:solidFill>
                <a:latin typeface="Times New Roman" panose="02020603050405020304" pitchFamily="18" charset="0"/>
                <a:cs typeface="Times New Roman" panose="02020603050405020304" pitchFamily="18" charset="0"/>
              </a:rPr>
              <a:t>Nhóm 1,2. </a:t>
            </a:r>
            <a:r>
              <a:rPr lang="en-US" sz="3200" b="1">
                <a:solidFill>
                  <a:srgbClr val="002060"/>
                </a:solidFill>
                <a:latin typeface="Times New Roman" panose="02020603050405020304" pitchFamily="18" charset="0"/>
                <a:cs typeface="Times New Roman" panose="02020603050405020304" pitchFamily="18" charset="0"/>
              </a:rPr>
              <a:t>Tính và so sánh độ cao các đỉnh núi A1, A2, A3. </a:t>
            </a:r>
          </a:p>
        </p:txBody>
      </p:sp>
      <p:pic>
        <p:nvPicPr>
          <p:cNvPr id="15" name="Picture 14"/>
          <p:cNvPicPr/>
          <p:nvPr/>
        </p:nvPicPr>
        <p:blipFill>
          <a:blip r:embed="rId5"/>
          <a:srcRect/>
          <a:stretch>
            <a:fillRect/>
          </a:stretch>
        </p:blipFill>
        <p:spPr bwMode="auto">
          <a:xfrm>
            <a:off x="5260130" y="2250515"/>
            <a:ext cx="6700939" cy="4470959"/>
          </a:xfrm>
          <a:prstGeom prst="rect">
            <a:avLst/>
          </a:prstGeom>
          <a:noFill/>
          <a:ln w="9525">
            <a:noFill/>
            <a:miter lim="800000"/>
            <a:headEnd/>
            <a:tailEnd/>
          </a:ln>
        </p:spPr>
      </p:pic>
      <p:sp>
        <p:nvSpPr>
          <p:cNvPr id="9" name="Rectangle 8"/>
          <p:cNvSpPr/>
          <p:nvPr/>
        </p:nvSpPr>
        <p:spPr>
          <a:xfrm>
            <a:off x="438150" y="2864211"/>
            <a:ext cx="4802930" cy="58477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3200" smtClean="0">
                <a:solidFill>
                  <a:srgbClr val="002060"/>
                </a:solidFill>
                <a:latin typeface="Times New Roman" panose="02020603050405020304" pitchFamily="18" charset="0"/>
                <a:cs typeface="Times New Roman" panose="02020603050405020304" pitchFamily="18" charset="0"/>
              </a:rPr>
              <a:t>Độ cao của các đỉnh núi là:</a:t>
            </a:r>
            <a:endParaRPr lang="en-US" sz="3200">
              <a:solidFill>
                <a:srgbClr val="002060"/>
              </a:solidFill>
              <a:latin typeface="Times New Roman" panose="02020603050405020304" pitchFamily="18" charset="0"/>
              <a:cs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3671602963"/>
              </p:ext>
            </p:extLst>
          </p:nvPr>
        </p:nvGraphicFramePr>
        <p:xfrm>
          <a:off x="457200" y="4343400"/>
          <a:ext cx="1473200" cy="1170432"/>
        </p:xfrm>
        <a:graphic>
          <a:graphicData uri="http://schemas.openxmlformats.org/drawingml/2006/table">
            <a:tbl>
              <a:tblPr firstRow="1" firstCol="1" bandRow="1"/>
              <a:tblGrid>
                <a:gridCol w="1473200">
                  <a:extLst>
                    <a:ext uri="{9D8B030D-6E8A-4147-A177-3AD203B41FA5}">
                      <a16:colId xmlns:a16="http://schemas.microsoft.com/office/drawing/2014/main" xmlns="" val="3342549545"/>
                    </a:ext>
                  </a:extLst>
                </a:gridCol>
              </a:tblGrid>
              <a:tr h="1169302">
                <a:tc>
                  <a:txBody>
                    <a:bodyPr/>
                    <a:lstStyle/>
                    <a:p>
                      <a:pPr indent="13335" algn="just">
                        <a:lnSpc>
                          <a:spcPct val="120000"/>
                        </a:lnSpc>
                        <a:spcBef>
                          <a:spcPts val="600"/>
                        </a:spcBef>
                        <a:spcAft>
                          <a:spcPts val="0"/>
                        </a:spcAft>
                      </a:pPr>
                      <a:r>
                        <a:rPr lang="pt-BR" sz="3200" smtClean="0">
                          <a:solidFill>
                            <a:srgbClr val="000000"/>
                          </a:solidFill>
                          <a:effectLst/>
                          <a:latin typeface="Times New Roman" panose="02020603050405020304" pitchFamily="18" charset="0"/>
                          <a:ea typeface="Calibri" panose="020F0502020204030204" pitchFamily="34" charset="0"/>
                        </a:rPr>
                        <a:t>A1</a:t>
                      </a:r>
                      <a:r>
                        <a:rPr lang="pt-BR" sz="3200">
                          <a:solidFill>
                            <a:srgbClr val="000000"/>
                          </a:solidFill>
                          <a:effectLst/>
                          <a:latin typeface="Times New Roman" panose="02020603050405020304" pitchFamily="18" charset="0"/>
                          <a:ea typeface="Calibri" panose="020F0502020204030204" pitchFamily="34" charset="0"/>
                        </a:rPr>
                        <a:t>: 1000m.           </a:t>
                      </a:r>
                      <a:endParaRPr lang="en-US" sz="320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xmlns="" val="1832134547"/>
                  </a:ext>
                </a:extLst>
              </a:tr>
            </a:tbl>
          </a:graphicData>
        </a:graphic>
      </p:graphicFrame>
    </p:spTree>
    <p:extLst>
      <p:ext uri="{BB962C8B-B14F-4D97-AF65-F5344CB8AC3E}">
        <p14:creationId xmlns:p14="http://schemas.microsoft.com/office/powerpoint/2010/main" val="27909318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EC71654-96A5-4280-94F3-931C61A9F92C}" type="slidenum">
              <a:rPr lang="en-US" noProof="0" smtClean="0"/>
              <a:t>12</a:t>
            </a:fld>
            <a:endParaRPr lang="en-US" noProof="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173" y="57150"/>
            <a:ext cx="1437027" cy="1328127"/>
          </a:xfrm>
          <a:prstGeom prst="rect">
            <a:avLst/>
          </a:prstGeom>
        </p:spPr>
      </p:pic>
      <p:sp>
        <p:nvSpPr>
          <p:cNvPr id="8" name="TextBox 7"/>
          <p:cNvSpPr txBox="1"/>
          <p:nvPr/>
        </p:nvSpPr>
        <p:spPr>
          <a:xfrm>
            <a:off x="2495550" y="57150"/>
            <a:ext cx="7467600" cy="584775"/>
          </a:xfrm>
          <a:prstGeom prst="rect">
            <a:avLst/>
          </a:prstGeom>
          <a:solidFill>
            <a:srgbClr val="002060"/>
          </a:solidFill>
        </p:spPr>
        <p:txBody>
          <a:bodyPr wrap="square" rtlCol="0">
            <a:spAutoFit/>
          </a:bodyPr>
          <a:lstStyle/>
          <a:p>
            <a:pPr algn="ctr"/>
            <a:r>
              <a:rPr lang="en-US" sz="3200" b="1" dirty="0" smtClean="0">
                <a:solidFill>
                  <a:srgbClr val="FFFF00"/>
                </a:solidFill>
                <a:latin typeface="Cambria" panose="02040503050406030204" pitchFamily="18" charset="0"/>
                <a:ea typeface="Cambria" panose="02040503050406030204" pitchFamily="18" charset="0"/>
              </a:rPr>
              <a:t>1. ĐỌC LƯỢC ĐỒ ĐỊA HÌNH TỈ LỆ LỚN</a:t>
            </a:r>
            <a:endParaRPr lang="en-US" sz="3200" b="1" dirty="0">
              <a:solidFill>
                <a:srgbClr val="FFFF00"/>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2800" y="146051"/>
            <a:ext cx="1057479" cy="1009562"/>
          </a:xfrm>
          <a:prstGeom prst="rect">
            <a:avLst/>
          </a:prstGeom>
        </p:spPr>
      </p:pic>
      <p:sp>
        <p:nvSpPr>
          <p:cNvPr id="6" name="Rectangle 5"/>
          <p:cNvSpPr/>
          <p:nvPr/>
        </p:nvSpPr>
        <p:spPr>
          <a:xfrm>
            <a:off x="296523" y="1385277"/>
            <a:ext cx="11289296" cy="58477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3200" b="1">
                <a:solidFill>
                  <a:srgbClr val="FF0000"/>
                </a:solidFill>
                <a:latin typeface="Times New Roman" panose="02020603050405020304" pitchFamily="18" charset="0"/>
                <a:cs typeface="Times New Roman" panose="02020603050405020304" pitchFamily="18" charset="0"/>
              </a:rPr>
              <a:t>Nhóm 3,4. </a:t>
            </a:r>
            <a:r>
              <a:rPr lang="en-US" sz="3200" b="1">
                <a:solidFill>
                  <a:srgbClr val="002060"/>
                </a:solidFill>
                <a:latin typeface="Times New Roman" panose="02020603050405020304" pitchFamily="18" charset="0"/>
                <a:cs typeface="Times New Roman" panose="02020603050405020304" pitchFamily="18" charset="0"/>
              </a:rPr>
              <a:t>Tính và so sánh độ cao các điểm B1, B2, B3 và C.</a:t>
            </a:r>
          </a:p>
        </p:txBody>
      </p:sp>
      <p:pic>
        <p:nvPicPr>
          <p:cNvPr id="15" name="Picture 14"/>
          <p:cNvPicPr/>
          <p:nvPr/>
        </p:nvPicPr>
        <p:blipFill>
          <a:blip r:embed="rId5"/>
          <a:srcRect/>
          <a:stretch>
            <a:fillRect/>
          </a:stretch>
        </p:blipFill>
        <p:spPr bwMode="auto">
          <a:xfrm>
            <a:off x="5260130" y="2250515"/>
            <a:ext cx="6700939" cy="4470959"/>
          </a:xfrm>
          <a:prstGeom prst="rect">
            <a:avLst/>
          </a:prstGeom>
          <a:noFill/>
          <a:ln w="9525">
            <a:noFill/>
            <a:miter lim="800000"/>
            <a:headEnd/>
            <a:tailEnd/>
          </a:ln>
        </p:spPr>
      </p:pic>
      <p:sp>
        <p:nvSpPr>
          <p:cNvPr id="9" name="Rectangle 8"/>
          <p:cNvSpPr/>
          <p:nvPr/>
        </p:nvSpPr>
        <p:spPr>
          <a:xfrm>
            <a:off x="314735" y="2505283"/>
            <a:ext cx="4963607" cy="52322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2800" smtClean="0">
                <a:solidFill>
                  <a:srgbClr val="002060"/>
                </a:solidFill>
                <a:latin typeface="Times New Roman" panose="02020603050405020304" pitchFamily="18" charset="0"/>
                <a:cs typeface="Times New Roman" panose="02020603050405020304" pitchFamily="18" charset="0"/>
              </a:rPr>
              <a:t>Độ cao của các điểm như sau:</a:t>
            </a:r>
            <a:endParaRPr lang="en-US" sz="2800">
              <a:solidFill>
                <a:srgbClr val="002060"/>
              </a:solidFill>
              <a:latin typeface="Times New Roman" panose="02020603050405020304" pitchFamily="18" charset="0"/>
              <a:cs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1623690986"/>
              </p:ext>
            </p:extLst>
          </p:nvPr>
        </p:nvGraphicFramePr>
        <p:xfrm>
          <a:off x="323841" y="3887119"/>
          <a:ext cx="1437640" cy="1170432"/>
        </p:xfrm>
        <a:graphic>
          <a:graphicData uri="http://schemas.openxmlformats.org/drawingml/2006/table">
            <a:tbl>
              <a:tblPr firstRow="1" firstCol="1" bandRow="1"/>
              <a:tblGrid>
                <a:gridCol w="1437640">
                  <a:extLst>
                    <a:ext uri="{9D8B030D-6E8A-4147-A177-3AD203B41FA5}">
                      <a16:colId xmlns:a16="http://schemas.microsoft.com/office/drawing/2014/main" xmlns="" val="3342549545"/>
                    </a:ext>
                  </a:extLst>
                </a:gridCol>
              </a:tblGrid>
              <a:tr h="703767">
                <a:tc>
                  <a:txBody>
                    <a:bodyPr/>
                    <a:lstStyle/>
                    <a:p>
                      <a:pPr indent="13335" algn="just">
                        <a:lnSpc>
                          <a:spcPct val="120000"/>
                        </a:lnSpc>
                        <a:spcBef>
                          <a:spcPts val="600"/>
                        </a:spcBef>
                        <a:spcAft>
                          <a:spcPts val="0"/>
                        </a:spcAft>
                      </a:pPr>
                      <a:r>
                        <a:rPr lang="pt-BR" sz="3200" smtClean="0">
                          <a:solidFill>
                            <a:schemeClr val="tx1"/>
                          </a:solidFill>
                          <a:effectLst/>
                          <a:latin typeface="Times New Roman" panose="02020603050405020304" pitchFamily="18" charset="0"/>
                          <a:ea typeface="Calibri" panose="020F0502020204030204" pitchFamily="34" charset="0"/>
                        </a:rPr>
                        <a:t>B1</a:t>
                      </a:r>
                      <a:r>
                        <a:rPr lang="pt-BR" sz="3200">
                          <a:solidFill>
                            <a:schemeClr val="tx1"/>
                          </a:solidFill>
                          <a:effectLst/>
                          <a:latin typeface="Times New Roman" panose="02020603050405020304" pitchFamily="18" charset="0"/>
                          <a:ea typeface="Calibri" panose="020F0502020204030204" pitchFamily="34" charset="0"/>
                        </a:rPr>
                        <a:t>: 1000m.</a:t>
                      </a:r>
                      <a:endParaRPr lang="en-US" sz="3200">
                        <a:solidFill>
                          <a:schemeClr val="tx1"/>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xmlns="" val="458503618"/>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267702181"/>
              </p:ext>
            </p:extLst>
          </p:nvPr>
        </p:nvGraphicFramePr>
        <p:xfrm>
          <a:off x="1943202" y="5551042"/>
          <a:ext cx="1437640" cy="1170432"/>
        </p:xfrm>
        <a:graphic>
          <a:graphicData uri="http://schemas.openxmlformats.org/drawingml/2006/table">
            <a:tbl>
              <a:tblPr firstRow="1" firstCol="1" bandRow="1"/>
              <a:tblGrid>
                <a:gridCol w="1437640">
                  <a:extLst>
                    <a:ext uri="{9D8B030D-6E8A-4147-A177-3AD203B41FA5}">
                      <a16:colId xmlns:a16="http://schemas.microsoft.com/office/drawing/2014/main" xmlns="" val="3342549545"/>
                    </a:ext>
                  </a:extLst>
                </a:gridCol>
              </a:tblGrid>
              <a:tr h="703767">
                <a:tc>
                  <a:txBody>
                    <a:bodyPr/>
                    <a:lstStyle/>
                    <a:p>
                      <a:pPr indent="13335" algn="just">
                        <a:lnSpc>
                          <a:spcPct val="120000"/>
                        </a:lnSpc>
                        <a:spcBef>
                          <a:spcPts val="600"/>
                        </a:spcBef>
                        <a:spcAft>
                          <a:spcPts val="0"/>
                        </a:spcAft>
                      </a:pPr>
                      <a:r>
                        <a:rPr lang="pt-BR" sz="3200" smtClean="0">
                          <a:solidFill>
                            <a:schemeClr val="tx1"/>
                          </a:solidFill>
                          <a:effectLst/>
                          <a:latin typeface="Times New Roman" panose="02020603050405020304" pitchFamily="18" charset="0"/>
                          <a:ea typeface="Calibri" panose="020F0502020204030204" pitchFamily="34" charset="0"/>
                        </a:rPr>
                        <a:t>C</a:t>
                      </a:r>
                      <a:r>
                        <a:rPr lang="pt-BR" sz="3200">
                          <a:solidFill>
                            <a:schemeClr val="tx1"/>
                          </a:solidFill>
                          <a:effectLst/>
                          <a:latin typeface="Times New Roman" panose="02020603050405020304" pitchFamily="18" charset="0"/>
                          <a:ea typeface="Calibri" panose="020F0502020204030204" pitchFamily="34" charset="0"/>
                        </a:rPr>
                        <a:t>: 950m.</a:t>
                      </a:r>
                      <a:endParaRPr lang="en-US" sz="3200">
                        <a:solidFill>
                          <a:schemeClr val="tx1"/>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xmlns="" val="40635625"/>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1932116594"/>
              </p:ext>
            </p:extLst>
          </p:nvPr>
        </p:nvGraphicFramePr>
        <p:xfrm>
          <a:off x="1905102" y="3900993"/>
          <a:ext cx="1437640" cy="1170432"/>
        </p:xfrm>
        <a:graphic>
          <a:graphicData uri="http://schemas.openxmlformats.org/drawingml/2006/table">
            <a:tbl>
              <a:tblPr firstRow="1" firstCol="1" bandRow="1"/>
              <a:tblGrid>
                <a:gridCol w="1437640">
                  <a:extLst>
                    <a:ext uri="{9D8B030D-6E8A-4147-A177-3AD203B41FA5}">
                      <a16:colId xmlns:a16="http://schemas.microsoft.com/office/drawing/2014/main" xmlns="" val="2902905759"/>
                    </a:ext>
                  </a:extLst>
                </a:gridCol>
              </a:tblGrid>
              <a:tr h="703767">
                <a:tc>
                  <a:txBody>
                    <a:bodyPr/>
                    <a:lstStyle/>
                    <a:p>
                      <a:pPr indent="13335" algn="just">
                        <a:lnSpc>
                          <a:spcPct val="120000"/>
                        </a:lnSpc>
                        <a:spcBef>
                          <a:spcPts val="600"/>
                        </a:spcBef>
                        <a:spcAft>
                          <a:spcPts val="0"/>
                        </a:spcAft>
                      </a:pPr>
                      <a:r>
                        <a:rPr lang="pt-BR" sz="3200" smtClean="0">
                          <a:solidFill>
                            <a:schemeClr val="tx1"/>
                          </a:solidFill>
                          <a:effectLst/>
                          <a:latin typeface="Times New Roman" panose="02020603050405020304" pitchFamily="18" charset="0"/>
                          <a:ea typeface="Calibri" panose="020F0502020204030204" pitchFamily="34" charset="0"/>
                        </a:rPr>
                        <a:t>B2</a:t>
                      </a:r>
                      <a:r>
                        <a:rPr lang="pt-BR" sz="3200">
                          <a:solidFill>
                            <a:schemeClr val="tx1"/>
                          </a:solidFill>
                          <a:effectLst/>
                          <a:latin typeface="Times New Roman" panose="02020603050405020304" pitchFamily="18" charset="0"/>
                          <a:ea typeface="Calibri" panose="020F0502020204030204" pitchFamily="34" charset="0"/>
                        </a:rPr>
                        <a:t>: 1100m.</a:t>
                      </a:r>
                      <a:endParaRPr lang="en-US" sz="3200">
                        <a:solidFill>
                          <a:schemeClr val="tx1"/>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xmlns="" val="458503618"/>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3915868786"/>
              </p:ext>
            </p:extLst>
          </p:nvPr>
        </p:nvGraphicFramePr>
        <p:xfrm>
          <a:off x="3515358" y="3911346"/>
          <a:ext cx="1437640" cy="1170432"/>
        </p:xfrm>
        <a:graphic>
          <a:graphicData uri="http://schemas.openxmlformats.org/drawingml/2006/table">
            <a:tbl>
              <a:tblPr firstRow="1" firstCol="1" bandRow="1"/>
              <a:tblGrid>
                <a:gridCol w="1437640">
                  <a:extLst>
                    <a:ext uri="{9D8B030D-6E8A-4147-A177-3AD203B41FA5}">
                      <a16:colId xmlns:a16="http://schemas.microsoft.com/office/drawing/2014/main" xmlns="" val="403615517"/>
                    </a:ext>
                  </a:extLst>
                </a:gridCol>
              </a:tblGrid>
              <a:tr h="703767">
                <a:tc>
                  <a:txBody>
                    <a:bodyPr/>
                    <a:lstStyle/>
                    <a:p>
                      <a:pPr indent="13335" algn="just">
                        <a:lnSpc>
                          <a:spcPct val="120000"/>
                        </a:lnSpc>
                        <a:spcBef>
                          <a:spcPts val="600"/>
                        </a:spcBef>
                        <a:spcAft>
                          <a:spcPts val="0"/>
                        </a:spcAft>
                      </a:pPr>
                      <a:r>
                        <a:rPr lang="pt-BR" sz="3200" smtClean="0">
                          <a:solidFill>
                            <a:schemeClr val="tx1"/>
                          </a:solidFill>
                          <a:effectLst/>
                          <a:latin typeface="Times New Roman" panose="02020603050405020304" pitchFamily="18" charset="0"/>
                          <a:ea typeface="Calibri" panose="020F0502020204030204" pitchFamily="34" charset="0"/>
                        </a:rPr>
                        <a:t>B3</a:t>
                      </a:r>
                      <a:r>
                        <a:rPr lang="pt-BR" sz="3200">
                          <a:solidFill>
                            <a:schemeClr val="tx1"/>
                          </a:solidFill>
                          <a:effectLst/>
                          <a:latin typeface="Times New Roman" panose="02020603050405020304" pitchFamily="18" charset="0"/>
                          <a:ea typeface="Calibri" panose="020F0502020204030204" pitchFamily="34" charset="0"/>
                        </a:rPr>
                        <a:t>: 900m</a:t>
                      </a:r>
                      <a:endParaRPr lang="en-US" sz="3200">
                        <a:solidFill>
                          <a:schemeClr val="tx1"/>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xmlns="" val="458503618"/>
                  </a:ext>
                </a:extLst>
              </a:tr>
            </a:tbl>
          </a:graphicData>
        </a:graphic>
      </p:graphicFrame>
    </p:spTree>
    <p:extLst>
      <p:ext uri="{BB962C8B-B14F-4D97-AF65-F5344CB8AC3E}">
        <p14:creationId xmlns:p14="http://schemas.microsoft.com/office/powerpoint/2010/main" val="31683743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254918" y="2213065"/>
            <a:ext cx="4572336" cy="3974597"/>
          </a:xfrm>
          <a:prstGeom prst="rect">
            <a:avLst/>
          </a:prstGeom>
        </p:spPr>
      </p:pic>
      <p:pic>
        <p:nvPicPr>
          <p:cNvPr id="15" name="Picture 14"/>
          <p:cNvPicPr/>
          <p:nvPr/>
        </p:nvPicPr>
        <p:blipFill>
          <a:blip r:embed="rId4"/>
          <a:srcRect/>
          <a:stretch>
            <a:fillRect/>
          </a:stretch>
        </p:blipFill>
        <p:spPr bwMode="auto">
          <a:xfrm>
            <a:off x="381000" y="2250516"/>
            <a:ext cx="6700939" cy="4470959"/>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9EC71654-96A5-4280-94F3-931C61A9F92C}" type="slidenum">
              <a:rPr lang="en-US" noProof="0" smtClean="0"/>
              <a:t>13</a:t>
            </a:fld>
            <a:endParaRPr lang="en-US" noProof="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3173" y="57150"/>
            <a:ext cx="1437027" cy="1328127"/>
          </a:xfrm>
          <a:prstGeom prst="rect">
            <a:avLst/>
          </a:prstGeom>
        </p:spPr>
      </p:pic>
      <p:sp>
        <p:nvSpPr>
          <p:cNvPr id="8" name="TextBox 7"/>
          <p:cNvSpPr txBox="1"/>
          <p:nvPr/>
        </p:nvSpPr>
        <p:spPr>
          <a:xfrm>
            <a:off x="2495550" y="57150"/>
            <a:ext cx="7467600" cy="584775"/>
          </a:xfrm>
          <a:prstGeom prst="rect">
            <a:avLst/>
          </a:prstGeom>
          <a:solidFill>
            <a:srgbClr val="002060"/>
          </a:solidFill>
        </p:spPr>
        <p:txBody>
          <a:bodyPr wrap="square" rtlCol="0">
            <a:spAutoFit/>
          </a:bodyPr>
          <a:lstStyle/>
          <a:p>
            <a:pPr algn="ctr"/>
            <a:r>
              <a:rPr lang="en-US" sz="3200" b="1" dirty="0" smtClean="0">
                <a:solidFill>
                  <a:srgbClr val="FFFF00"/>
                </a:solidFill>
                <a:latin typeface="Cambria" panose="02040503050406030204" pitchFamily="18" charset="0"/>
                <a:ea typeface="Cambria" panose="02040503050406030204" pitchFamily="18" charset="0"/>
              </a:rPr>
              <a:t>1. ĐỌC LƯỢC ĐỒ ĐỊA HÌNH TỈ LỆ LỚN</a:t>
            </a:r>
            <a:endParaRPr lang="en-US" sz="3200" b="1" dirty="0">
              <a:solidFill>
                <a:srgbClr val="FFFF00"/>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72800" y="146051"/>
            <a:ext cx="1057479" cy="1009562"/>
          </a:xfrm>
          <a:prstGeom prst="rect">
            <a:avLst/>
          </a:prstGeom>
        </p:spPr>
      </p:pic>
      <p:sp>
        <p:nvSpPr>
          <p:cNvPr id="6" name="Rectangle 5"/>
          <p:cNvSpPr/>
          <p:nvPr/>
        </p:nvSpPr>
        <p:spPr>
          <a:xfrm>
            <a:off x="572665" y="1061591"/>
            <a:ext cx="11289296" cy="107721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3200" smtClean="0">
                <a:solidFill>
                  <a:srgbClr val="FF0000"/>
                </a:solidFill>
                <a:latin typeface="Times New Roman" panose="02020603050405020304" pitchFamily="18" charset="0"/>
                <a:cs typeface="Times New Roman" panose="02020603050405020304" pitchFamily="18" charset="0"/>
              </a:rPr>
              <a:t>Một </a:t>
            </a:r>
            <a:r>
              <a:rPr lang="en-US" sz="3200">
                <a:solidFill>
                  <a:srgbClr val="FF0000"/>
                </a:solidFill>
                <a:latin typeface="Times New Roman" panose="02020603050405020304" pitchFamily="18" charset="0"/>
                <a:cs typeface="Times New Roman" panose="02020603050405020304" pitchFamily="18" charset="0"/>
              </a:rPr>
              <a:t>bạn muốn leo lên đỉnh A2, theo em nên đi theo sườn D1 - A2 hay sườn D2 - A2? Vì sao?</a:t>
            </a:r>
          </a:p>
        </p:txBody>
      </p:sp>
      <p:sp>
        <p:nvSpPr>
          <p:cNvPr id="5" name="Rectangle 4"/>
          <p:cNvSpPr/>
          <p:nvPr/>
        </p:nvSpPr>
        <p:spPr>
          <a:xfrm>
            <a:off x="7254918" y="2743200"/>
            <a:ext cx="4775361" cy="304698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vi-VN" sz="3200">
                <a:solidFill>
                  <a:srgbClr val="002060"/>
                </a:solidFill>
                <a:latin typeface="Times New Roman" panose="02020603050405020304" pitchFamily="18" charset="0"/>
                <a:cs typeface="Times New Roman" panose="02020603050405020304" pitchFamily="18" charset="0"/>
              </a:rPr>
              <a:t>+ Nên đi theo sườn D1-A2 vì các đường đồng mức ở sườn này thưa hơn các đường đồng mức ở sườn D2-A2, nên đường sẽ dốc ít hơn, dễ di chuyển hơn.</a:t>
            </a:r>
            <a:endParaRPr lang="en-US" sz="3200">
              <a:solidFill>
                <a:srgbClr val="002060"/>
              </a:solidFill>
              <a:latin typeface="Times New Roman" panose="02020603050405020304" pitchFamily="18" charset="0"/>
              <a:cs typeface="Times New Roman" panose="02020603050405020304" pitchFamily="18" charset="0"/>
            </a:endParaRPr>
          </a:p>
        </p:txBody>
      </p:sp>
      <p:pic>
        <p:nvPicPr>
          <p:cNvPr id="10" name="Picture 9" descr="Cau hoi"/>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8799" y="987335"/>
            <a:ext cx="775337" cy="12599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4523026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xit" presetSubtype="10" fill="hold" nodeType="clickEffect">
                                  <p:stCondLst>
                                    <p:cond delay="0"/>
                                  </p:stCondLst>
                                  <p:childTnLst>
                                    <p:animEffect transition="out" filter="randombar(horizontal)">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534" y="2213065"/>
            <a:ext cx="4572336" cy="3974597"/>
          </a:xfrm>
          <a:prstGeom prst="rect">
            <a:avLst/>
          </a:prstGeom>
        </p:spPr>
      </p:pic>
      <p:pic>
        <p:nvPicPr>
          <p:cNvPr id="15" name="Picture 14"/>
          <p:cNvPicPr/>
          <p:nvPr/>
        </p:nvPicPr>
        <p:blipFill>
          <a:blip r:embed="rId4"/>
          <a:srcRect/>
          <a:stretch>
            <a:fillRect/>
          </a:stretch>
        </p:blipFill>
        <p:spPr bwMode="auto">
          <a:xfrm>
            <a:off x="5161022" y="2288329"/>
            <a:ext cx="6700939" cy="4470959"/>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9EC71654-96A5-4280-94F3-931C61A9F92C}" type="slidenum">
              <a:rPr lang="en-US" noProof="0" smtClean="0"/>
              <a:t>14</a:t>
            </a:fld>
            <a:endParaRPr lang="en-US" noProof="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3173" y="57150"/>
            <a:ext cx="1437027" cy="1328127"/>
          </a:xfrm>
          <a:prstGeom prst="rect">
            <a:avLst/>
          </a:prstGeom>
        </p:spPr>
      </p:pic>
      <p:sp>
        <p:nvSpPr>
          <p:cNvPr id="8" name="TextBox 7"/>
          <p:cNvSpPr txBox="1"/>
          <p:nvPr/>
        </p:nvSpPr>
        <p:spPr>
          <a:xfrm>
            <a:off x="2495550" y="57150"/>
            <a:ext cx="7467600" cy="584775"/>
          </a:xfrm>
          <a:prstGeom prst="rect">
            <a:avLst/>
          </a:prstGeom>
          <a:solidFill>
            <a:srgbClr val="002060"/>
          </a:solidFill>
        </p:spPr>
        <p:txBody>
          <a:bodyPr wrap="square" rtlCol="0">
            <a:spAutoFit/>
          </a:bodyPr>
          <a:lstStyle/>
          <a:p>
            <a:pPr algn="ctr"/>
            <a:r>
              <a:rPr lang="en-US" sz="3200" b="1" dirty="0" smtClean="0">
                <a:solidFill>
                  <a:srgbClr val="FFFF00"/>
                </a:solidFill>
                <a:latin typeface="Cambria" panose="02040503050406030204" pitchFamily="18" charset="0"/>
                <a:ea typeface="Cambria" panose="02040503050406030204" pitchFamily="18" charset="0"/>
              </a:rPr>
              <a:t>1. ĐỌC LƯỢC ĐỒ ĐỊA HÌNH TỈ LỆ LỚN</a:t>
            </a:r>
            <a:endParaRPr lang="en-US" sz="3200" b="1" dirty="0">
              <a:solidFill>
                <a:srgbClr val="FFFF00"/>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72800" y="146051"/>
            <a:ext cx="1057479" cy="1009562"/>
          </a:xfrm>
          <a:prstGeom prst="rect">
            <a:avLst/>
          </a:prstGeom>
        </p:spPr>
      </p:pic>
      <p:sp>
        <p:nvSpPr>
          <p:cNvPr id="6" name="Rectangle 5"/>
          <p:cNvSpPr/>
          <p:nvPr/>
        </p:nvSpPr>
        <p:spPr>
          <a:xfrm>
            <a:off x="572665" y="1061591"/>
            <a:ext cx="11289296" cy="107721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3200">
                <a:solidFill>
                  <a:srgbClr val="FF0000"/>
                </a:solidFill>
                <a:latin typeface="Times New Roman" panose="02020603050405020304" pitchFamily="18" charset="0"/>
                <a:cs typeface="Times New Roman" panose="02020603050405020304" pitchFamily="18" charset="0"/>
              </a:rPr>
              <a:t>Trên núi A2, </a:t>
            </a:r>
            <a:r>
              <a:rPr lang="en-US" sz="3200" smtClean="0">
                <a:solidFill>
                  <a:srgbClr val="FF0000"/>
                </a:solidFill>
                <a:latin typeface="Times New Roman" panose="02020603050405020304" pitchFamily="18" charset="0"/>
                <a:cs typeface="Times New Roman" panose="02020603050405020304" pitchFamily="18" charset="0"/>
              </a:rPr>
              <a:t>giữa </a:t>
            </a:r>
            <a:r>
              <a:rPr lang="en-US" sz="3200">
                <a:solidFill>
                  <a:srgbClr val="FF0000"/>
                </a:solidFill>
                <a:latin typeface="Times New Roman" panose="02020603050405020304" pitchFamily="18" charset="0"/>
                <a:cs typeface="Times New Roman" panose="02020603050405020304" pitchFamily="18" charset="0"/>
              </a:rPr>
              <a:t>sườn đông nam và sườn tây bắc, sườn nào dốc hơn? Vì sao?</a:t>
            </a:r>
            <a:endParaRPr lang="en-US" sz="480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175341" y="2389718"/>
            <a:ext cx="4775361" cy="403187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3200" smtClean="0">
                <a:solidFill>
                  <a:srgbClr val="002060"/>
                </a:solidFill>
                <a:latin typeface="Times New Roman" panose="02020603050405020304" pitchFamily="18" charset="0"/>
                <a:cs typeface="Times New Roman" panose="02020603050405020304" pitchFamily="18" charset="0"/>
              </a:rPr>
              <a:t>Sườn núi phía tây bắc thoải hơn và sườn phía đông nam dốc hơn. Vì khoảng cách giữa các đường đồng mức ở sườn tây bắc thưa hơn </a:t>
            </a:r>
            <a:r>
              <a:rPr lang="en-US" sz="3200">
                <a:solidFill>
                  <a:srgbClr val="002060"/>
                </a:solidFill>
                <a:latin typeface="Times New Roman" panose="02020603050405020304" pitchFamily="18" charset="0"/>
                <a:cs typeface="Times New Roman" panose="02020603050405020304" pitchFamily="18" charset="0"/>
              </a:rPr>
              <a:t>khoảng cách giữa các đường đồng mức ở sườn </a:t>
            </a:r>
            <a:r>
              <a:rPr lang="en-US" sz="3200" smtClean="0">
                <a:solidFill>
                  <a:srgbClr val="002060"/>
                </a:solidFill>
                <a:latin typeface="Times New Roman" panose="02020603050405020304" pitchFamily="18" charset="0"/>
                <a:cs typeface="Times New Roman" panose="02020603050405020304" pitchFamily="18" charset="0"/>
              </a:rPr>
              <a:t>đông nam.</a:t>
            </a:r>
            <a:endParaRPr lang="en-US" sz="3200">
              <a:solidFill>
                <a:srgbClr val="002060"/>
              </a:solidFill>
              <a:latin typeface="Times New Roman" panose="02020603050405020304" pitchFamily="18" charset="0"/>
              <a:cs typeface="Times New Roman" panose="02020603050405020304" pitchFamily="18" charset="0"/>
            </a:endParaRPr>
          </a:p>
        </p:txBody>
      </p:sp>
      <p:pic>
        <p:nvPicPr>
          <p:cNvPr id="10" name="Picture 9" descr="Cau hoi"/>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8799" y="987335"/>
            <a:ext cx="775337" cy="12599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841241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xit" presetSubtype="10" fill="hold" nodeType="clickEffect">
                                  <p:stCondLst>
                                    <p:cond delay="0"/>
                                  </p:stCondLst>
                                  <p:childTnLst>
                                    <p:animEffect transition="out" filter="randombar(horizontal)">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81000" y="228600"/>
            <a:ext cx="11395190" cy="6934200"/>
          </a:xfrm>
          <a:prstGeom prst="rect">
            <a:avLst/>
          </a:prstGeom>
        </p:spPr>
      </p:pic>
    </p:spTree>
    <p:extLst>
      <p:ext uri="{BB962C8B-B14F-4D97-AF65-F5344CB8AC3E}">
        <p14:creationId xmlns:p14="http://schemas.microsoft.com/office/powerpoint/2010/main" val="3782738901"/>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EC71654-96A5-4280-94F3-931C61A9F92C}" type="slidenum">
              <a:rPr lang="en-US" noProof="0" smtClean="0"/>
              <a:t>16</a:t>
            </a:fld>
            <a:endParaRPr lang="en-US" noProof="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173" y="57150"/>
            <a:ext cx="1437027" cy="1328127"/>
          </a:xfrm>
          <a:prstGeom prst="rect">
            <a:avLst/>
          </a:prstGeom>
        </p:spPr>
      </p:pic>
      <p:sp>
        <p:nvSpPr>
          <p:cNvPr id="8" name="TextBox 7"/>
          <p:cNvSpPr txBox="1"/>
          <p:nvPr/>
        </p:nvSpPr>
        <p:spPr>
          <a:xfrm>
            <a:off x="2495550" y="57150"/>
            <a:ext cx="7467600" cy="584775"/>
          </a:xfrm>
          <a:prstGeom prst="rect">
            <a:avLst/>
          </a:prstGeom>
          <a:solidFill>
            <a:srgbClr val="002060"/>
          </a:solidFill>
        </p:spPr>
        <p:txBody>
          <a:bodyPr wrap="square" rtlCol="0">
            <a:spAutoFit/>
          </a:bodyPr>
          <a:lstStyle/>
          <a:p>
            <a:pPr algn="ctr"/>
            <a:r>
              <a:rPr lang="en-US" sz="3200" b="1" smtClean="0">
                <a:solidFill>
                  <a:srgbClr val="FFFF00"/>
                </a:solidFill>
                <a:latin typeface="Cambria" panose="02040503050406030204" pitchFamily="18" charset="0"/>
                <a:ea typeface="Cambria" panose="02040503050406030204" pitchFamily="18" charset="0"/>
              </a:rPr>
              <a:t>2. ĐỌC LÁT CẮT ĐỊA HÌNH ĐƠN GIẢN</a:t>
            </a:r>
            <a:endParaRPr lang="en-US" sz="3200" b="1">
              <a:solidFill>
                <a:srgbClr val="FFFF00"/>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76619" y="327610"/>
            <a:ext cx="1057479" cy="1009562"/>
          </a:xfrm>
          <a:prstGeom prst="rect">
            <a:avLst/>
          </a:prstGeom>
        </p:spPr>
      </p:pic>
      <p:sp>
        <p:nvSpPr>
          <p:cNvPr id="6" name="Rectangle 5"/>
          <p:cNvSpPr/>
          <p:nvPr/>
        </p:nvSpPr>
        <p:spPr>
          <a:xfrm>
            <a:off x="756287" y="1378944"/>
            <a:ext cx="11289296" cy="127419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20000"/>
              </a:lnSpc>
              <a:spcBef>
                <a:spcPts val="600"/>
              </a:spcBef>
              <a:spcAft>
                <a:spcPts val="0"/>
              </a:spcAft>
            </a:pPr>
            <a:r>
              <a:rPr lang="en-US" sz="3200" smtClean="0">
                <a:solidFill>
                  <a:srgbClr val="FF0000"/>
                </a:solidFill>
                <a:latin typeface="Times New Roman" panose="02020603050405020304" pitchFamily="18" charset="0"/>
                <a:ea typeface="Calibri" panose="020F0502020204030204" pitchFamily="34" charset="0"/>
              </a:rPr>
              <a:t>? Khai </a:t>
            </a:r>
            <a:r>
              <a:rPr lang="en-US" sz="3200">
                <a:solidFill>
                  <a:srgbClr val="FF0000"/>
                </a:solidFill>
                <a:latin typeface="Times New Roman" panose="02020603050405020304" pitchFamily="18" charset="0"/>
                <a:ea typeface="Calibri" panose="020F0502020204030204" pitchFamily="34" charset="0"/>
              </a:rPr>
              <a:t>thác thông tin mục </a:t>
            </a:r>
            <a:r>
              <a:rPr lang="en-US" sz="3200" smtClean="0">
                <a:solidFill>
                  <a:srgbClr val="FF0000"/>
                </a:solidFill>
                <a:latin typeface="Times New Roman" panose="02020603050405020304" pitchFamily="18" charset="0"/>
                <a:ea typeface="Calibri" panose="020F0502020204030204" pitchFamily="34" charset="0"/>
              </a:rPr>
              <a:t>2 </a:t>
            </a:r>
            <a:r>
              <a:rPr lang="en-US" sz="3200">
                <a:solidFill>
                  <a:srgbClr val="FF0000"/>
                </a:solidFill>
                <a:latin typeface="Times New Roman" panose="02020603050405020304" pitchFamily="18" charset="0"/>
                <a:ea typeface="Calibri" panose="020F0502020204030204" pitchFamily="34" charset="0"/>
              </a:rPr>
              <a:t>em hãy cho biết các bước đọc </a:t>
            </a:r>
            <a:r>
              <a:rPr lang="en-US" sz="3200" smtClean="0">
                <a:solidFill>
                  <a:srgbClr val="FF0000"/>
                </a:solidFill>
                <a:latin typeface="Times New Roman" panose="02020603050405020304" pitchFamily="18" charset="0"/>
                <a:ea typeface="Calibri" panose="020F0502020204030204" pitchFamily="34" charset="0"/>
              </a:rPr>
              <a:t>lát cắt địa hình đơn giản.</a:t>
            </a:r>
            <a:endParaRPr lang="en-US" sz="3200">
              <a:solidFill>
                <a:srgbClr val="FF0000"/>
              </a:solidFill>
              <a:latin typeface="Times New Roman" panose="02020603050405020304" pitchFamily="18" charset="0"/>
              <a:ea typeface="Calibri" panose="020F0502020204030204" pitchFamily="34" charset="0"/>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642" y="2771515"/>
            <a:ext cx="11614854" cy="3898172"/>
          </a:xfrm>
          <a:prstGeom prst="rect">
            <a:avLst/>
          </a:prstGeom>
        </p:spPr>
      </p:pic>
      <p:pic>
        <p:nvPicPr>
          <p:cNvPr id="10" name="Picture 9" descr="Cau hoi"/>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9050" y="1298668"/>
            <a:ext cx="775337" cy="12599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49996074"/>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EC71654-96A5-4280-94F3-931C61A9F92C}" type="slidenum">
              <a:rPr lang="en-US" noProof="0" smtClean="0"/>
              <a:t>17</a:t>
            </a:fld>
            <a:endParaRPr lang="en-US" noProof="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173" y="57150"/>
            <a:ext cx="1437027" cy="1328127"/>
          </a:xfrm>
          <a:prstGeom prst="rect">
            <a:avLst/>
          </a:prstGeom>
        </p:spPr>
      </p:pic>
      <p:sp>
        <p:nvSpPr>
          <p:cNvPr id="8" name="TextBox 7"/>
          <p:cNvSpPr txBox="1"/>
          <p:nvPr/>
        </p:nvSpPr>
        <p:spPr>
          <a:xfrm>
            <a:off x="2495550" y="57150"/>
            <a:ext cx="7467600" cy="584775"/>
          </a:xfrm>
          <a:prstGeom prst="rect">
            <a:avLst/>
          </a:prstGeom>
          <a:solidFill>
            <a:srgbClr val="002060"/>
          </a:solidFill>
        </p:spPr>
        <p:txBody>
          <a:bodyPr wrap="square" rtlCol="0">
            <a:spAutoFit/>
          </a:bodyPr>
          <a:lstStyle/>
          <a:p>
            <a:pPr algn="ctr"/>
            <a:r>
              <a:rPr lang="en-US" sz="3200" b="1" smtClean="0">
                <a:solidFill>
                  <a:srgbClr val="FFFF00"/>
                </a:solidFill>
                <a:latin typeface="Cambria" panose="02040503050406030204" pitchFamily="18" charset="0"/>
                <a:ea typeface="Cambria" panose="02040503050406030204" pitchFamily="18" charset="0"/>
              </a:rPr>
              <a:t>2. ĐỌC LÁT CẮT ĐỊA HÌNH ĐƠN GIẢN</a:t>
            </a:r>
            <a:endParaRPr lang="en-US" sz="3200" b="1">
              <a:solidFill>
                <a:srgbClr val="FFFF00"/>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76619" y="327610"/>
            <a:ext cx="1057479" cy="100956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332" y="2313314"/>
            <a:ext cx="11945267" cy="838200"/>
          </a:xfrm>
          <a:prstGeom prst="rect">
            <a:avLst/>
          </a:prstGeom>
        </p:spPr>
      </p:pic>
      <p:sp>
        <p:nvSpPr>
          <p:cNvPr id="9" name="Rectangle 8"/>
          <p:cNvSpPr/>
          <p:nvPr/>
        </p:nvSpPr>
        <p:spPr>
          <a:xfrm>
            <a:off x="304800" y="1383188"/>
            <a:ext cx="4800860" cy="68326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20000"/>
              </a:lnSpc>
              <a:spcBef>
                <a:spcPts val="600"/>
              </a:spcBef>
              <a:spcAft>
                <a:spcPts val="0"/>
              </a:spcAft>
            </a:pPr>
            <a:r>
              <a:rPr lang="en-US" sz="3200" dirty="0" smtClean="0">
                <a:solidFill>
                  <a:srgbClr val="FF0000"/>
                </a:solidFill>
                <a:latin typeface="Times New Roman" panose="02020603050405020304" pitchFamily="18" charset="0"/>
                <a:ea typeface="Calibri" panose="020F0502020204030204" pitchFamily="34" charset="0"/>
              </a:rPr>
              <a:t>a. </a:t>
            </a:r>
            <a:r>
              <a:rPr lang="en-US" sz="3200" dirty="0" err="1" smtClean="0">
                <a:solidFill>
                  <a:srgbClr val="FF0000"/>
                </a:solidFill>
                <a:latin typeface="Times New Roman" panose="02020603050405020304" pitchFamily="18" charset="0"/>
                <a:ea typeface="Calibri" panose="020F0502020204030204" pitchFamily="34" charset="0"/>
              </a:rPr>
              <a:t>Khái</a:t>
            </a:r>
            <a:r>
              <a:rPr lang="en-US" sz="3200" dirty="0" smtClean="0">
                <a:solidFill>
                  <a:srgbClr val="FF0000"/>
                </a:solidFill>
                <a:latin typeface="Times New Roman" panose="02020603050405020304" pitchFamily="18" charset="0"/>
                <a:ea typeface="Calibri" panose="020F0502020204030204" pitchFamily="34" charset="0"/>
              </a:rPr>
              <a:t> </a:t>
            </a:r>
            <a:r>
              <a:rPr lang="en-US" sz="3200" dirty="0" err="1" smtClean="0">
                <a:solidFill>
                  <a:srgbClr val="FF0000"/>
                </a:solidFill>
                <a:latin typeface="Times New Roman" panose="02020603050405020304" pitchFamily="18" charset="0"/>
                <a:ea typeface="Calibri" panose="020F0502020204030204" pitchFamily="34" charset="0"/>
              </a:rPr>
              <a:t>niệm</a:t>
            </a:r>
            <a:r>
              <a:rPr lang="en-US" sz="3200" dirty="0" smtClean="0">
                <a:solidFill>
                  <a:srgbClr val="FF0000"/>
                </a:solidFill>
                <a:latin typeface="Times New Roman" panose="02020603050405020304" pitchFamily="18" charset="0"/>
                <a:ea typeface="Calibri" panose="020F0502020204030204" pitchFamily="34" charset="0"/>
              </a:rPr>
              <a:t> </a:t>
            </a:r>
            <a:r>
              <a:rPr lang="en-US" sz="3200" dirty="0" err="1" smtClean="0">
                <a:solidFill>
                  <a:srgbClr val="FF0000"/>
                </a:solidFill>
                <a:latin typeface="Times New Roman" panose="02020603050405020304" pitchFamily="18" charset="0"/>
                <a:ea typeface="Calibri" panose="020F0502020204030204" pitchFamily="34" charset="0"/>
              </a:rPr>
              <a:t>lát</a:t>
            </a:r>
            <a:r>
              <a:rPr lang="en-US" sz="3200" dirty="0" smtClean="0">
                <a:solidFill>
                  <a:srgbClr val="FF0000"/>
                </a:solidFill>
                <a:latin typeface="Times New Roman" panose="02020603050405020304" pitchFamily="18" charset="0"/>
                <a:ea typeface="Calibri" panose="020F0502020204030204" pitchFamily="34" charset="0"/>
              </a:rPr>
              <a:t> </a:t>
            </a:r>
            <a:r>
              <a:rPr lang="en-US" sz="3200" dirty="0" err="1" smtClean="0">
                <a:solidFill>
                  <a:srgbClr val="FF0000"/>
                </a:solidFill>
                <a:latin typeface="Times New Roman" panose="02020603050405020304" pitchFamily="18" charset="0"/>
                <a:ea typeface="Calibri" panose="020F0502020204030204" pitchFamily="34" charset="0"/>
              </a:rPr>
              <a:t>cắt</a:t>
            </a:r>
            <a:r>
              <a:rPr lang="en-US" sz="3200" dirty="0" smtClean="0">
                <a:solidFill>
                  <a:srgbClr val="FF0000"/>
                </a:solidFill>
                <a:latin typeface="Times New Roman" panose="02020603050405020304" pitchFamily="18" charset="0"/>
                <a:ea typeface="Calibri" panose="020F0502020204030204" pitchFamily="34" charset="0"/>
              </a:rPr>
              <a:t> </a:t>
            </a:r>
            <a:r>
              <a:rPr lang="en-US" sz="3200" dirty="0" err="1" smtClean="0">
                <a:solidFill>
                  <a:srgbClr val="FF0000"/>
                </a:solidFill>
                <a:latin typeface="Times New Roman" panose="02020603050405020304" pitchFamily="18" charset="0"/>
                <a:ea typeface="Calibri" panose="020F0502020204030204" pitchFamily="34" charset="0"/>
              </a:rPr>
              <a:t>địa</a:t>
            </a:r>
            <a:r>
              <a:rPr lang="en-US" sz="3200" dirty="0" smtClean="0">
                <a:solidFill>
                  <a:srgbClr val="FF0000"/>
                </a:solidFill>
                <a:latin typeface="Times New Roman" panose="02020603050405020304" pitchFamily="18" charset="0"/>
                <a:ea typeface="Calibri" panose="020F0502020204030204" pitchFamily="34" charset="0"/>
              </a:rPr>
              <a:t> </a:t>
            </a:r>
            <a:r>
              <a:rPr lang="en-US" sz="3200" dirty="0" err="1" smtClean="0">
                <a:solidFill>
                  <a:srgbClr val="FF0000"/>
                </a:solidFill>
                <a:latin typeface="Times New Roman" panose="02020603050405020304" pitchFamily="18" charset="0"/>
                <a:ea typeface="Calibri" panose="020F0502020204030204" pitchFamily="34" charset="0"/>
              </a:rPr>
              <a:t>hình</a:t>
            </a:r>
            <a:endParaRPr lang="en-US" sz="3200" dirty="0">
              <a:solidFill>
                <a:srgbClr val="FF0000"/>
              </a:solidFill>
              <a:latin typeface="Times New Roman" panose="02020603050405020304" pitchFamily="18" charset="0"/>
              <a:ea typeface="Calibri" panose="020F0502020204030204" pitchFamily="34" charset="0"/>
            </a:endParaRP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066" y="3414531"/>
            <a:ext cx="11506200" cy="1786850"/>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4800" y="4079551"/>
            <a:ext cx="11506200" cy="2139643"/>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3173" y="4128387"/>
            <a:ext cx="11506200" cy="1898572"/>
          </a:xfrm>
          <a:prstGeom prst="rect">
            <a:avLst/>
          </a:prstGeom>
        </p:spPr>
      </p:pic>
    </p:spTree>
    <p:extLst>
      <p:ext uri="{BB962C8B-B14F-4D97-AF65-F5344CB8AC3E}">
        <p14:creationId xmlns:p14="http://schemas.microsoft.com/office/powerpoint/2010/main" val="9709866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EC71654-96A5-4280-94F3-931C61A9F92C}" type="slidenum">
              <a:rPr lang="en-US" noProof="0" smtClean="0"/>
              <a:t>18</a:t>
            </a:fld>
            <a:endParaRPr lang="en-US" noProof="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2558" y="23151"/>
            <a:ext cx="1339020" cy="1237547"/>
          </a:xfrm>
          <a:prstGeom prst="rect">
            <a:avLst/>
          </a:prstGeom>
        </p:spPr>
      </p:pic>
      <p:sp>
        <p:nvSpPr>
          <p:cNvPr id="8" name="TextBox 7"/>
          <p:cNvSpPr txBox="1"/>
          <p:nvPr/>
        </p:nvSpPr>
        <p:spPr>
          <a:xfrm>
            <a:off x="2495550" y="57150"/>
            <a:ext cx="7467600" cy="584775"/>
          </a:xfrm>
          <a:prstGeom prst="rect">
            <a:avLst/>
          </a:prstGeom>
          <a:solidFill>
            <a:srgbClr val="002060"/>
          </a:solidFill>
        </p:spPr>
        <p:txBody>
          <a:bodyPr wrap="square" rtlCol="0">
            <a:spAutoFit/>
          </a:bodyPr>
          <a:lstStyle/>
          <a:p>
            <a:pPr algn="ctr"/>
            <a:r>
              <a:rPr lang="en-US" sz="3200" b="1" smtClean="0">
                <a:solidFill>
                  <a:srgbClr val="FFFF00"/>
                </a:solidFill>
                <a:latin typeface="Cambria" panose="02040503050406030204" pitchFamily="18" charset="0"/>
                <a:ea typeface="Cambria" panose="02040503050406030204" pitchFamily="18" charset="0"/>
              </a:rPr>
              <a:t>2. ĐỌC LÁT CẮT ĐỊA HÌNH ĐƠN GIẢN</a:t>
            </a:r>
            <a:endParaRPr lang="en-US" sz="3200" b="1">
              <a:solidFill>
                <a:srgbClr val="FFFF00"/>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76619" y="327610"/>
            <a:ext cx="1057479" cy="100956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2342" y="1881494"/>
            <a:ext cx="11945267" cy="715826"/>
          </a:xfrm>
          <a:prstGeom prst="rect">
            <a:avLst/>
          </a:prstGeom>
        </p:spPr>
      </p:pic>
      <p:sp>
        <p:nvSpPr>
          <p:cNvPr id="9" name="Rectangle 8"/>
          <p:cNvSpPr/>
          <p:nvPr/>
        </p:nvSpPr>
        <p:spPr>
          <a:xfrm>
            <a:off x="304800" y="1282329"/>
            <a:ext cx="3733800" cy="5355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20000"/>
              </a:lnSpc>
              <a:spcBef>
                <a:spcPts val="600"/>
              </a:spcBef>
              <a:spcAft>
                <a:spcPts val="0"/>
              </a:spcAft>
            </a:pPr>
            <a:r>
              <a:rPr lang="en-US" sz="2400" dirty="0" smtClean="0">
                <a:solidFill>
                  <a:srgbClr val="FF0000"/>
                </a:solidFill>
                <a:latin typeface="Times New Roman" panose="02020603050405020304" pitchFamily="18" charset="0"/>
                <a:ea typeface="Calibri" panose="020F0502020204030204" pitchFamily="34" charset="0"/>
              </a:rPr>
              <a:t>a. </a:t>
            </a:r>
            <a:r>
              <a:rPr lang="en-US" sz="2400" dirty="0" err="1" smtClean="0">
                <a:solidFill>
                  <a:srgbClr val="FF0000"/>
                </a:solidFill>
                <a:latin typeface="Times New Roman" panose="02020603050405020304" pitchFamily="18" charset="0"/>
                <a:ea typeface="Calibri" panose="020F0502020204030204" pitchFamily="34" charset="0"/>
              </a:rPr>
              <a:t>Khái</a:t>
            </a:r>
            <a:r>
              <a:rPr lang="en-US" sz="2400" dirty="0" smtClean="0">
                <a:solidFill>
                  <a:srgbClr val="FF0000"/>
                </a:solidFill>
                <a:latin typeface="Times New Roman" panose="02020603050405020304" pitchFamily="18" charset="0"/>
                <a:ea typeface="Calibri" panose="020F0502020204030204" pitchFamily="34" charset="0"/>
              </a:rPr>
              <a:t> </a:t>
            </a:r>
            <a:r>
              <a:rPr lang="en-US" sz="2400" dirty="0" err="1" smtClean="0">
                <a:solidFill>
                  <a:srgbClr val="FF0000"/>
                </a:solidFill>
                <a:latin typeface="Times New Roman" panose="02020603050405020304" pitchFamily="18" charset="0"/>
                <a:ea typeface="Calibri" panose="020F0502020204030204" pitchFamily="34" charset="0"/>
              </a:rPr>
              <a:t>niệm</a:t>
            </a:r>
            <a:r>
              <a:rPr lang="en-US" sz="2400" dirty="0" smtClean="0">
                <a:solidFill>
                  <a:srgbClr val="FF0000"/>
                </a:solidFill>
                <a:latin typeface="Times New Roman" panose="02020603050405020304" pitchFamily="18" charset="0"/>
                <a:ea typeface="Calibri" panose="020F0502020204030204" pitchFamily="34" charset="0"/>
              </a:rPr>
              <a:t> </a:t>
            </a:r>
            <a:r>
              <a:rPr lang="en-US" sz="2400" dirty="0" err="1" smtClean="0">
                <a:solidFill>
                  <a:srgbClr val="FF0000"/>
                </a:solidFill>
                <a:latin typeface="Times New Roman" panose="02020603050405020304" pitchFamily="18" charset="0"/>
                <a:ea typeface="Calibri" panose="020F0502020204030204" pitchFamily="34" charset="0"/>
              </a:rPr>
              <a:t>lát</a:t>
            </a:r>
            <a:r>
              <a:rPr lang="en-US" sz="2400" dirty="0" smtClean="0">
                <a:solidFill>
                  <a:srgbClr val="FF0000"/>
                </a:solidFill>
                <a:latin typeface="Times New Roman" panose="02020603050405020304" pitchFamily="18" charset="0"/>
                <a:ea typeface="Calibri" panose="020F0502020204030204" pitchFamily="34" charset="0"/>
              </a:rPr>
              <a:t> </a:t>
            </a:r>
            <a:r>
              <a:rPr lang="en-US" sz="2400" dirty="0" err="1" smtClean="0">
                <a:solidFill>
                  <a:srgbClr val="FF0000"/>
                </a:solidFill>
                <a:latin typeface="Times New Roman" panose="02020603050405020304" pitchFamily="18" charset="0"/>
                <a:ea typeface="Calibri" panose="020F0502020204030204" pitchFamily="34" charset="0"/>
              </a:rPr>
              <a:t>cắt</a:t>
            </a:r>
            <a:r>
              <a:rPr lang="en-US" sz="2400" dirty="0" smtClean="0">
                <a:solidFill>
                  <a:srgbClr val="FF0000"/>
                </a:solidFill>
                <a:latin typeface="Times New Roman" panose="02020603050405020304" pitchFamily="18" charset="0"/>
                <a:ea typeface="Calibri" panose="020F0502020204030204" pitchFamily="34" charset="0"/>
              </a:rPr>
              <a:t> </a:t>
            </a:r>
            <a:r>
              <a:rPr lang="en-US" sz="2400" dirty="0" err="1" smtClean="0">
                <a:solidFill>
                  <a:srgbClr val="FF0000"/>
                </a:solidFill>
                <a:latin typeface="Times New Roman" panose="02020603050405020304" pitchFamily="18" charset="0"/>
                <a:ea typeface="Calibri" panose="020F0502020204030204" pitchFamily="34" charset="0"/>
              </a:rPr>
              <a:t>địa</a:t>
            </a:r>
            <a:r>
              <a:rPr lang="en-US" sz="2400" dirty="0" smtClean="0">
                <a:solidFill>
                  <a:srgbClr val="FF0000"/>
                </a:solidFill>
                <a:latin typeface="Times New Roman" panose="02020603050405020304" pitchFamily="18" charset="0"/>
                <a:ea typeface="Calibri" panose="020F0502020204030204" pitchFamily="34" charset="0"/>
              </a:rPr>
              <a:t> </a:t>
            </a:r>
            <a:r>
              <a:rPr lang="en-US" sz="2400" dirty="0" err="1" smtClean="0">
                <a:solidFill>
                  <a:srgbClr val="FF0000"/>
                </a:solidFill>
                <a:latin typeface="Times New Roman" panose="02020603050405020304" pitchFamily="18" charset="0"/>
                <a:ea typeface="Calibri" panose="020F0502020204030204" pitchFamily="34" charset="0"/>
              </a:rPr>
              <a:t>hình</a:t>
            </a:r>
            <a:endParaRPr lang="en-US" sz="2400" dirty="0">
              <a:solidFill>
                <a:srgbClr val="FF0000"/>
              </a:solidFill>
              <a:latin typeface="Times New Roman" panose="02020603050405020304" pitchFamily="18" charset="0"/>
              <a:ea typeface="Calibri" panose="020F0502020204030204" pitchFamily="34" charset="0"/>
            </a:endParaRP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9213" y="2730576"/>
            <a:ext cx="11506200" cy="1308024"/>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2342" y="4001729"/>
            <a:ext cx="11506200" cy="1446167"/>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5334001"/>
            <a:ext cx="11506200" cy="1167998"/>
          </a:xfrm>
          <a:prstGeom prst="rect">
            <a:avLst/>
          </a:prstGeom>
        </p:spPr>
      </p:pic>
    </p:spTree>
    <p:extLst>
      <p:ext uri="{BB962C8B-B14F-4D97-AF65-F5344CB8AC3E}">
        <p14:creationId xmlns:p14="http://schemas.microsoft.com/office/powerpoint/2010/main" val="7533335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EC71654-96A5-4280-94F3-931C61A9F92C}" type="slidenum">
              <a:rPr lang="en-US" noProof="0" smtClean="0"/>
              <a:t>19</a:t>
            </a:fld>
            <a:endParaRPr lang="en-US" noProof="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173" y="57150"/>
            <a:ext cx="1437027" cy="1328127"/>
          </a:xfrm>
          <a:prstGeom prst="rect">
            <a:avLst/>
          </a:prstGeom>
        </p:spPr>
      </p:pic>
      <p:sp>
        <p:nvSpPr>
          <p:cNvPr id="8" name="TextBox 7"/>
          <p:cNvSpPr txBox="1"/>
          <p:nvPr/>
        </p:nvSpPr>
        <p:spPr>
          <a:xfrm>
            <a:off x="2495550" y="57150"/>
            <a:ext cx="7467600" cy="584775"/>
          </a:xfrm>
          <a:prstGeom prst="rect">
            <a:avLst/>
          </a:prstGeom>
          <a:solidFill>
            <a:srgbClr val="002060"/>
          </a:solidFill>
        </p:spPr>
        <p:txBody>
          <a:bodyPr wrap="square" rtlCol="0">
            <a:spAutoFit/>
          </a:bodyPr>
          <a:lstStyle/>
          <a:p>
            <a:pPr algn="ctr"/>
            <a:r>
              <a:rPr lang="en-US" sz="3200" b="1" smtClean="0">
                <a:solidFill>
                  <a:srgbClr val="FFFF00"/>
                </a:solidFill>
                <a:latin typeface="Cambria" panose="02040503050406030204" pitchFamily="18" charset="0"/>
                <a:ea typeface="Cambria" panose="02040503050406030204" pitchFamily="18" charset="0"/>
              </a:rPr>
              <a:t>2. ĐỌC LÁT CẮT ĐỊA HÌNH ĐƠN GIẢN</a:t>
            </a:r>
            <a:endParaRPr lang="en-US" sz="3200" b="1">
              <a:solidFill>
                <a:srgbClr val="FFFF00"/>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76619" y="327610"/>
            <a:ext cx="1057479" cy="1009562"/>
          </a:xfrm>
          <a:prstGeom prst="rect">
            <a:avLst/>
          </a:prstGeom>
        </p:spPr>
      </p:pic>
      <p:sp>
        <p:nvSpPr>
          <p:cNvPr id="6" name="Rectangle 5"/>
          <p:cNvSpPr/>
          <p:nvPr/>
        </p:nvSpPr>
        <p:spPr>
          <a:xfrm>
            <a:off x="457200" y="1410677"/>
            <a:ext cx="11289296" cy="63171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lnSpc>
                <a:spcPct val="120000"/>
              </a:lnSpc>
              <a:spcBef>
                <a:spcPts val="600"/>
              </a:spcBef>
              <a:spcAft>
                <a:spcPts val="0"/>
              </a:spcAft>
            </a:pPr>
            <a:r>
              <a:rPr lang="en-US" sz="3200">
                <a:solidFill>
                  <a:srgbClr val="FF0000"/>
                </a:solidFill>
                <a:latin typeface="Times New Roman" panose="02020603050405020304" pitchFamily="18" charset="0"/>
                <a:cs typeface="Times New Roman" panose="02020603050405020304" pitchFamily="18" charset="0"/>
              </a:rPr>
              <a:t>* HS khai thác thông tin mục 2; H.2 SGK, thực hiện nhiệm vụ sau:</a:t>
            </a:r>
            <a:endParaRPr lang="en-US" sz="480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51563" y="2250283"/>
            <a:ext cx="6640437" cy="4471192"/>
          </a:xfrm>
          <a:prstGeom prst="rect">
            <a:avLst/>
          </a:prstGeom>
        </p:spPr>
      </p:pic>
      <p:sp>
        <p:nvSpPr>
          <p:cNvPr id="9" name="Rectangle 8"/>
          <p:cNvSpPr/>
          <p:nvPr/>
        </p:nvSpPr>
        <p:spPr>
          <a:xfrm>
            <a:off x="163173" y="2284676"/>
            <a:ext cx="5388390" cy="4311950"/>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just">
              <a:lnSpc>
                <a:spcPct val="120000"/>
              </a:lnSpc>
              <a:spcBef>
                <a:spcPts val="600"/>
              </a:spcBef>
              <a:spcAft>
                <a:spcPts val="0"/>
              </a:spcAft>
            </a:pPr>
            <a:r>
              <a:rPr lang="en-US" sz="2400" smtClean="0">
                <a:solidFill>
                  <a:srgbClr val="002060"/>
                </a:solidFill>
                <a:latin typeface="Times New Roman" panose="02020603050405020304" pitchFamily="18" charset="0"/>
                <a:ea typeface="Calibri" panose="020F0502020204030204" pitchFamily="34" charset="0"/>
              </a:rPr>
              <a:t>1. Cho </a:t>
            </a:r>
            <a:r>
              <a:rPr lang="en-US" sz="2400">
                <a:solidFill>
                  <a:srgbClr val="002060"/>
                </a:solidFill>
                <a:latin typeface="Times New Roman" panose="02020603050405020304" pitchFamily="18" charset="0"/>
                <a:ea typeface="Calibri" panose="020F0502020204030204" pitchFamily="34" charset="0"/>
              </a:rPr>
              <a:t>biết lát cắt đi qua những dạng địa hình nào?</a:t>
            </a:r>
          </a:p>
          <a:p>
            <a:pPr algn="just">
              <a:lnSpc>
                <a:spcPct val="120000"/>
              </a:lnSpc>
              <a:spcBef>
                <a:spcPts val="600"/>
              </a:spcBef>
              <a:spcAft>
                <a:spcPts val="0"/>
              </a:spcAft>
            </a:pPr>
            <a:r>
              <a:rPr lang="en-US" sz="2400" smtClean="0">
                <a:solidFill>
                  <a:srgbClr val="002060"/>
                </a:solidFill>
                <a:latin typeface="Times New Roman" panose="02020603050405020304" pitchFamily="18" charset="0"/>
                <a:ea typeface="Calibri" panose="020F0502020204030204" pitchFamily="34" charset="0"/>
              </a:rPr>
              <a:t>2. Xác </a:t>
            </a:r>
            <a:r>
              <a:rPr lang="en-US" sz="2400">
                <a:solidFill>
                  <a:srgbClr val="002060"/>
                </a:solidFill>
                <a:latin typeface="Times New Roman" panose="02020603050405020304" pitchFamily="18" charset="0"/>
                <a:ea typeface="Calibri" panose="020F0502020204030204" pitchFamily="34" charset="0"/>
              </a:rPr>
              <a:t>định độ cao của đỉnh núi Ngọc </a:t>
            </a:r>
            <a:r>
              <a:rPr lang="en-US" sz="2400" smtClean="0">
                <a:solidFill>
                  <a:srgbClr val="002060"/>
                </a:solidFill>
                <a:latin typeface="Times New Roman" panose="02020603050405020304" pitchFamily="18" charset="0"/>
                <a:ea typeface="Calibri" panose="020F0502020204030204" pitchFamily="34" charset="0"/>
              </a:rPr>
              <a:t>Linh?</a:t>
            </a:r>
            <a:endParaRPr lang="en-US" sz="2400">
              <a:solidFill>
                <a:srgbClr val="002060"/>
              </a:solidFill>
              <a:latin typeface="Times New Roman" panose="02020603050405020304" pitchFamily="18" charset="0"/>
              <a:ea typeface="Calibri" panose="020F0502020204030204" pitchFamily="34" charset="0"/>
            </a:endParaRPr>
          </a:p>
          <a:p>
            <a:pPr algn="just">
              <a:lnSpc>
                <a:spcPct val="120000"/>
              </a:lnSpc>
              <a:spcBef>
                <a:spcPts val="600"/>
              </a:spcBef>
              <a:spcAft>
                <a:spcPts val="0"/>
              </a:spcAft>
            </a:pPr>
            <a:r>
              <a:rPr lang="en-US" sz="2400" smtClean="0">
                <a:solidFill>
                  <a:srgbClr val="002060"/>
                </a:solidFill>
                <a:latin typeface="Times New Roman" panose="02020603050405020304" pitchFamily="18" charset="0"/>
                <a:ea typeface="Calibri" panose="020F0502020204030204" pitchFamily="34" charset="0"/>
              </a:rPr>
              <a:t>3. Đặc </a:t>
            </a:r>
            <a:r>
              <a:rPr lang="en-US" sz="2400">
                <a:solidFill>
                  <a:srgbClr val="002060"/>
                </a:solidFill>
                <a:latin typeface="Times New Roman" panose="02020603050405020304" pitchFamily="18" charset="0"/>
                <a:ea typeface="Calibri" panose="020F0502020204030204" pitchFamily="34" charset="0"/>
              </a:rPr>
              <a:t>điểm bề mặt địa hình cao nguyên Plây-ku và đồng bằng ven biển miền </a:t>
            </a:r>
            <a:r>
              <a:rPr lang="en-US" sz="2400" smtClean="0">
                <a:solidFill>
                  <a:srgbClr val="002060"/>
                </a:solidFill>
                <a:latin typeface="Times New Roman" panose="02020603050405020304" pitchFamily="18" charset="0"/>
                <a:ea typeface="Calibri" panose="020F0502020204030204" pitchFamily="34" charset="0"/>
              </a:rPr>
              <a:t>Trung?</a:t>
            </a:r>
            <a:endParaRPr lang="en-US" sz="2400">
              <a:solidFill>
                <a:srgbClr val="002060"/>
              </a:solidFill>
              <a:latin typeface="Times New Roman" panose="02020603050405020304" pitchFamily="18" charset="0"/>
              <a:ea typeface="Calibri" panose="020F0502020204030204" pitchFamily="34" charset="0"/>
            </a:endParaRPr>
          </a:p>
          <a:p>
            <a:pPr algn="just">
              <a:lnSpc>
                <a:spcPct val="120000"/>
              </a:lnSpc>
              <a:spcBef>
                <a:spcPts val="600"/>
              </a:spcBef>
              <a:spcAft>
                <a:spcPts val="0"/>
              </a:spcAft>
            </a:pPr>
            <a:r>
              <a:rPr lang="en-US" sz="2400" smtClean="0">
                <a:solidFill>
                  <a:srgbClr val="002060"/>
                </a:solidFill>
                <a:latin typeface="Times New Roman" panose="02020603050405020304" pitchFamily="18" charset="0"/>
                <a:ea typeface="Calibri" panose="020F0502020204030204" pitchFamily="34" charset="0"/>
              </a:rPr>
              <a:t>4. Tính </a:t>
            </a:r>
            <a:r>
              <a:rPr lang="en-US" sz="2400">
                <a:solidFill>
                  <a:srgbClr val="002060"/>
                </a:solidFill>
                <a:latin typeface="Times New Roman" panose="02020603050405020304" pitchFamily="18" charset="0"/>
                <a:ea typeface="Calibri" panose="020F0502020204030204" pitchFamily="34" charset="0"/>
              </a:rPr>
              <a:t>chiều dài thực tế của lát cắt từ dãy Bạch Mã đến Phan </a:t>
            </a:r>
            <a:r>
              <a:rPr lang="en-US" sz="2400" smtClean="0">
                <a:solidFill>
                  <a:srgbClr val="002060"/>
                </a:solidFill>
                <a:latin typeface="Times New Roman" panose="02020603050405020304" pitchFamily="18" charset="0"/>
                <a:ea typeface="Calibri" panose="020F0502020204030204" pitchFamily="34" charset="0"/>
              </a:rPr>
              <a:t>Thiết?</a:t>
            </a:r>
            <a:endParaRPr lang="en-US" sz="2400">
              <a:solidFill>
                <a:srgbClr val="002060"/>
              </a:solidFill>
              <a:latin typeface="Times New Roman" panose="02020603050405020304" pitchFamily="18" charset="0"/>
              <a:ea typeface="Calibri" panose="020F0502020204030204" pitchFamily="34" charset="0"/>
            </a:endParaRPr>
          </a:p>
        </p:txBody>
      </p:sp>
      <p:sp>
        <p:nvSpPr>
          <p:cNvPr id="13" name="TextBox 12"/>
          <p:cNvSpPr txBox="1"/>
          <p:nvPr/>
        </p:nvSpPr>
        <p:spPr>
          <a:xfrm>
            <a:off x="4196501" y="752498"/>
            <a:ext cx="4033099" cy="58477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noProof="0" smtClean="0">
                <a:solidFill>
                  <a:prstClr val="black"/>
                </a:solidFill>
                <a:latin typeface="Calibri" panose="020F0502020204030204"/>
                <a:ea typeface="#9Slide02 Tieu de rat dai 01" panose="02000000000000000000" pitchFamily="2" charset="0"/>
              </a:rPr>
              <a:t>THẢO LUẬN THEO BÀN</a:t>
            </a:r>
            <a:endParaRPr kumimoji="0" lang="en-US" sz="3200" b="1" i="0" u="none" strike="noStrike" kern="1200" cap="none" spc="0" normalizeH="0" baseline="0" noProof="0">
              <a:ln>
                <a:noFill/>
              </a:ln>
              <a:solidFill>
                <a:prstClr val="black"/>
              </a:solidFill>
              <a:effectLst/>
              <a:uLnTx/>
              <a:uFillTx/>
              <a:latin typeface="Calibri" panose="020F0502020204030204"/>
              <a:ea typeface="#9Slide02 Tieu de rat dai 01" panose="02000000000000000000" pitchFamily="2" charset="0"/>
              <a:cs typeface="+mn-cs"/>
            </a:endParaRPr>
          </a:p>
        </p:txBody>
      </p:sp>
    </p:spTree>
    <p:extLst>
      <p:ext uri="{BB962C8B-B14F-4D97-AF65-F5344CB8AC3E}">
        <p14:creationId xmlns:p14="http://schemas.microsoft.com/office/powerpoint/2010/main" val="21349340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 calcmode="lin" valueType="num">
                                      <p:cBhvr additive="base">
                                        <p:cTn id="25"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07850"/>
            <a:ext cx="12039600" cy="2848977"/>
          </a:xfrm>
          <a:prstGeom prst="rect">
            <a:avLst/>
          </a:prstGeom>
        </p:spPr>
      </p:pic>
      <p:sp>
        <p:nvSpPr>
          <p:cNvPr id="9" name="Rectangle: Rounded Corners 8">
            <a:extLst>
              <a:ext uri="{FF2B5EF4-FFF2-40B4-BE49-F238E27FC236}">
                <a16:creationId xmlns:a16="http://schemas.microsoft.com/office/drawing/2014/main" xmlns="" id="{AB730689-21F8-4435-B74D-E0586922BF88}"/>
              </a:ext>
            </a:extLst>
          </p:cNvPr>
          <p:cNvSpPr/>
          <p:nvPr/>
        </p:nvSpPr>
        <p:spPr>
          <a:xfrm>
            <a:off x="4133850" y="457200"/>
            <a:ext cx="3962400" cy="6096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rgbClr val="FFFF00"/>
                </a:solidFill>
                <a:latin typeface="Times New Roman" panose="02020603050405020304" pitchFamily="18" charset="0"/>
                <a:ea typeface="Cambria" panose="02040503050406030204" pitchFamily="18" charset="0"/>
                <a:cs typeface="Times New Roman" panose="02020603050405020304" pitchFamily="18" charset="0"/>
              </a:rPr>
              <a:t>TÌNH HUỐNG</a:t>
            </a:r>
            <a:endParaRPr lang="vi-VN" sz="3600" b="1">
              <a:solidFill>
                <a:srgbClr val="FFFF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xmlns="" id="{27126B46-1BF5-4A9A-9DCA-DC596F0D99C0}"/>
              </a:ext>
            </a:extLst>
          </p:cNvPr>
          <p:cNvSpPr txBox="1"/>
          <p:nvPr/>
        </p:nvSpPr>
        <p:spPr>
          <a:xfrm>
            <a:off x="4002197" y="2045650"/>
            <a:ext cx="7552850" cy="2677656"/>
          </a:xfrm>
          <a:prstGeom prst="rect">
            <a:avLst/>
          </a:prstGeom>
          <a:solidFill>
            <a:schemeClr val="accent4">
              <a:lumMod val="40000"/>
              <a:lumOff val="60000"/>
            </a:schemeClr>
          </a:solidFill>
        </p:spPr>
        <p:txBody>
          <a:bodyPr wrap="square" rtlCol="0">
            <a:spAutoFit/>
          </a:bodyPr>
          <a:lstStyle/>
          <a:p>
            <a:pPr algn="just"/>
            <a:r>
              <a:rPr lang="en-US" sz="280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vi-VN" sz="280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rPr>
              <a:t>Bạn </a:t>
            </a:r>
            <a:r>
              <a:rPr lang="vi-VN" sz="2800">
                <a:solidFill>
                  <a:srgbClr val="002060"/>
                </a:solidFill>
                <a:latin typeface="Times New Roman" panose="02020603050405020304" pitchFamily="18" charset="0"/>
                <a:ea typeface="Cambria" panose="02040503050406030204" pitchFamily="18" charset="0"/>
                <a:cs typeface="Times New Roman" panose="02020603050405020304" pitchFamily="18" charset="0"/>
              </a:rPr>
              <a:t>Nam muốn đi du lịch nhưng lại phân vân không không biết phải mang theo </a:t>
            </a:r>
            <a:r>
              <a:rPr lang="vi-VN" sz="2800">
                <a:solidFill>
                  <a:srgbClr val="FF0000"/>
                </a:solidFill>
                <a:latin typeface="Times New Roman" panose="02020603050405020304" pitchFamily="18" charset="0"/>
                <a:ea typeface="Cambria" panose="02040503050406030204" pitchFamily="18" charset="0"/>
                <a:cs typeface="Times New Roman" panose="02020603050405020304" pitchFamily="18" charset="0"/>
              </a:rPr>
              <a:t>vật dụng gì để xác định phương hướng và độ cao của địa hình </a:t>
            </a:r>
            <a:r>
              <a:rPr lang="vi-VN" sz="2800">
                <a:solidFill>
                  <a:srgbClr val="002060"/>
                </a:solidFill>
                <a:latin typeface="Times New Roman" panose="02020603050405020304" pitchFamily="18" charset="0"/>
                <a:ea typeface="Cambria" panose="02040503050406030204" pitchFamily="18" charset="0"/>
                <a:cs typeface="Times New Roman" panose="02020603050405020304" pitchFamily="18" charset="0"/>
              </a:rPr>
              <a:t>nên đang đứng tần ngần trước tủ quần áo. </a:t>
            </a:r>
            <a:r>
              <a:rPr lang="vi-VN" sz="2800">
                <a:solidFill>
                  <a:srgbClr val="FF0000"/>
                </a:solidFill>
                <a:latin typeface="Times New Roman" panose="02020603050405020304" pitchFamily="18" charset="0"/>
                <a:ea typeface="Cambria" panose="02040503050406030204" pitchFamily="18" charset="0"/>
                <a:cs typeface="Times New Roman" panose="02020603050405020304" pitchFamily="18" charset="0"/>
              </a:rPr>
              <a:t>Các bạn hãy gợi ý giúp bạn Nam đưa các dụng cụ cần thiết đi nhé</a:t>
            </a:r>
            <a:endParaRPr lang="en-US" sz="400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2045650"/>
            <a:ext cx="3599543" cy="2677656"/>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82099" y="-49850"/>
            <a:ext cx="1623700" cy="162370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78497" y="-49850"/>
            <a:ext cx="1623700" cy="1623700"/>
          </a:xfrm>
          <a:prstGeom prst="rect">
            <a:avLst/>
          </a:prstGeom>
        </p:spPr>
      </p:pic>
    </p:spTree>
    <p:extLst>
      <p:ext uri="{BB962C8B-B14F-4D97-AF65-F5344CB8AC3E}">
        <p14:creationId xmlns:p14="http://schemas.microsoft.com/office/powerpoint/2010/main" val="1589519844"/>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4" name="TextBox 13"/>
          <p:cNvSpPr txBox="1"/>
          <p:nvPr/>
        </p:nvSpPr>
        <p:spPr>
          <a:xfrm>
            <a:off x="4038600" y="1004358"/>
            <a:ext cx="4033099" cy="58477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lvl="0" algn="ctr">
              <a:defRPr/>
            </a:pPr>
            <a:r>
              <a:rPr lang="en-US" sz="3200" b="1">
                <a:solidFill>
                  <a:prstClr val="black"/>
                </a:solidFill>
                <a:ea typeface="#9Slide02 Tieu de rat dai 01" panose="02000000000000000000" pitchFamily="2" charset="0"/>
              </a:rPr>
              <a:t>THẢO LUẬN THEO BÀN</a:t>
            </a:r>
          </a:p>
        </p:txBody>
      </p:sp>
      <p:sp>
        <p:nvSpPr>
          <p:cNvPr id="21" name="TextBox 20"/>
          <p:cNvSpPr txBox="1"/>
          <p:nvPr/>
        </p:nvSpPr>
        <p:spPr>
          <a:xfrm>
            <a:off x="569170" y="1972412"/>
            <a:ext cx="6489243" cy="1938992"/>
          </a:xfrm>
          <a:prstGeom prst="rect">
            <a:avLst/>
          </a:prstGeom>
          <a:solidFill>
            <a:srgbClr val="002060"/>
          </a:solidFill>
        </p:spPr>
        <p:txBody>
          <a:bodyPr wrap="square" rtlCol="0">
            <a:spAutoFit/>
          </a:bodyPr>
          <a:lstStyle/>
          <a:p>
            <a:pPr algn="just"/>
            <a:r>
              <a:rPr lang="vi-VN" sz="4000" b="1">
                <a:solidFill>
                  <a:schemeClr val="bg1"/>
                </a:solidFill>
                <a:latin typeface="Times New Roman" panose="02020603050405020304" pitchFamily="18" charset="0"/>
                <a:ea typeface="Cambria" panose="02040503050406030204" pitchFamily="18" charset="0"/>
                <a:cs typeface="Times New Roman" panose="02020603050405020304" pitchFamily="18" charset="0"/>
              </a:rPr>
              <a:t>Học sinh có thời gian </a:t>
            </a:r>
            <a:r>
              <a:rPr lang="vi-VN" sz="4000" b="1" smtClean="0">
                <a:solidFill>
                  <a:schemeClr val="bg1"/>
                </a:solidFill>
                <a:latin typeface="Times New Roman" panose="02020603050405020304" pitchFamily="18" charset="0"/>
                <a:ea typeface="Cambria" panose="02040503050406030204" pitchFamily="18" charset="0"/>
                <a:cs typeface="Times New Roman" panose="02020603050405020304" pitchFamily="18" charset="0"/>
              </a:rPr>
              <a:t>là </a:t>
            </a:r>
            <a:r>
              <a:rPr lang="en-US" sz="4000" b="1" smtClean="0">
                <a:solidFill>
                  <a:schemeClr val="bg1"/>
                </a:solidFill>
                <a:latin typeface="Times New Roman" panose="02020603050405020304" pitchFamily="18" charset="0"/>
                <a:ea typeface="Cambria" panose="02040503050406030204" pitchFamily="18" charset="0"/>
                <a:cs typeface="Times New Roman" panose="02020603050405020304" pitchFamily="18" charset="0"/>
              </a:rPr>
              <a:t>5</a:t>
            </a:r>
            <a:r>
              <a:rPr lang="vi-VN" sz="4000" b="1" smtClean="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vi-VN" sz="4000" b="1">
                <a:solidFill>
                  <a:schemeClr val="bg1"/>
                </a:solidFill>
                <a:latin typeface="Times New Roman" panose="02020603050405020304" pitchFamily="18" charset="0"/>
                <a:ea typeface="Cambria" panose="02040503050406030204" pitchFamily="18" charset="0"/>
                <a:cs typeface="Times New Roman" panose="02020603050405020304" pitchFamily="18" charset="0"/>
              </a:rPr>
              <a:t>phút </a:t>
            </a:r>
            <a:r>
              <a:rPr lang="en-US" sz="4000" b="1" smtClean="0">
                <a:solidFill>
                  <a:schemeClr val="bg1"/>
                </a:solidFill>
                <a:latin typeface="Times New Roman" panose="02020603050405020304" pitchFamily="18" charset="0"/>
                <a:ea typeface="Cambria" panose="02040503050406030204" pitchFamily="18" charset="0"/>
                <a:cs typeface="Times New Roman" panose="02020603050405020304" pitchFamily="18" charset="0"/>
              </a:rPr>
              <a:t>để hoàn thành các câu hỏi trên. </a:t>
            </a:r>
            <a:endParaRPr lang="en-US" sz="4000" b="1">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72400" y="1450885"/>
            <a:ext cx="3988086" cy="4077277"/>
          </a:xfrm>
          <a:prstGeom prst="rect">
            <a:avLst/>
          </a:prstGeom>
        </p:spPr>
      </p:pic>
      <p:sp>
        <p:nvSpPr>
          <p:cNvPr id="8" name="TextBox 7"/>
          <p:cNvSpPr txBox="1"/>
          <p:nvPr/>
        </p:nvSpPr>
        <p:spPr>
          <a:xfrm>
            <a:off x="2495550" y="57150"/>
            <a:ext cx="7467600" cy="584775"/>
          </a:xfrm>
          <a:prstGeom prst="rect">
            <a:avLst/>
          </a:prstGeom>
          <a:solidFill>
            <a:srgbClr val="002060"/>
          </a:solidFill>
        </p:spPr>
        <p:txBody>
          <a:bodyPr wrap="square" rtlCol="0">
            <a:spAutoFit/>
          </a:bodyPr>
          <a:lstStyle/>
          <a:p>
            <a:pPr algn="ctr"/>
            <a:r>
              <a:rPr lang="en-US" sz="3200" b="1" smtClean="0">
                <a:solidFill>
                  <a:srgbClr val="FFFF00"/>
                </a:solidFill>
                <a:latin typeface="Cambria" panose="02040503050406030204" pitchFamily="18" charset="0"/>
                <a:ea typeface="Cambria" panose="02040503050406030204" pitchFamily="18" charset="0"/>
              </a:rPr>
              <a:t>2. ĐỌC LÁT CẮT ĐỊA HÌNH ĐƠN GIẢN</a:t>
            </a:r>
            <a:endParaRPr lang="en-US" sz="3200" b="1">
              <a:solidFill>
                <a:srgbClr val="FFFF00"/>
              </a:solidFill>
              <a:latin typeface="Cambria" panose="02040503050406030204" pitchFamily="18" charset="0"/>
              <a:ea typeface="Cambria" panose="02040503050406030204" pitchFamily="18" charset="0"/>
            </a:endParaRPr>
          </a:p>
        </p:txBody>
      </p:sp>
      <p:pic>
        <p:nvPicPr>
          <p:cNvPr id="4" name="5 Minut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981198" y="4497328"/>
            <a:ext cx="3665185" cy="2061667"/>
          </a:xfrm>
          <a:prstGeom prst="rect">
            <a:avLst/>
          </a:prstGeom>
        </p:spPr>
      </p:pic>
    </p:spTree>
    <p:extLst>
      <p:ext uri="{BB962C8B-B14F-4D97-AF65-F5344CB8AC3E}">
        <p14:creationId xmlns:p14="http://schemas.microsoft.com/office/powerpoint/2010/main" val="386543810"/>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EC71654-96A5-4280-94F3-931C61A9F92C}" type="slidenum">
              <a:rPr lang="en-US" noProof="0" smtClean="0"/>
              <a:t>21</a:t>
            </a:fld>
            <a:endParaRPr lang="en-US" noProof="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 y="157718"/>
            <a:ext cx="1437027" cy="1328127"/>
          </a:xfrm>
          <a:prstGeom prst="rect">
            <a:avLst/>
          </a:prstGeom>
        </p:spPr>
      </p:pic>
      <p:sp>
        <p:nvSpPr>
          <p:cNvPr id="8" name="TextBox 7"/>
          <p:cNvSpPr txBox="1"/>
          <p:nvPr/>
        </p:nvSpPr>
        <p:spPr>
          <a:xfrm>
            <a:off x="2495550" y="57150"/>
            <a:ext cx="7467600" cy="584775"/>
          </a:xfrm>
          <a:prstGeom prst="rect">
            <a:avLst/>
          </a:prstGeom>
          <a:solidFill>
            <a:srgbClr val="002060"/>
          </a:solidFill>
        </p:spPr>
        <p:txBody>
          <a:bodyPr wrap="square" rtlCol="0">
            <a:spAutoFit/>
          </a:bodyPr>
          <a:lstStyle/>
          <a:p>
            <a:pPr algn="ctr"/>
            <a:r>
              <a:rPr lang="en-US" sz="3200" b="1" smtClean="0">
                <a:solidFill>
                  <a:srgbClr val="FFFF00"/>
                </a:solidFill>
                <a:latin typeface="Cambria" panose="02040503050406030204" pitchFamily="18" charset="0"/>
                <a:ea typeface="Cambria" panose="02040503050406030204" pitchFamily="18" charset="0"/>
              </a:rPr>
              <a:t>2. ĐỌC LÁT CẮT ĐỊA HÌNH ĐƠN GIẢN</a:t>
            </a:r>
            <a:endParaRPr lang="en-US" sz="3200" b="1">
              <a:solidFill>
                <a:srgbClr val="FFFF00"/>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76619" y="327610"/>
            <a:ext cx="1057479" cy="100956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6501" y="2250283"/>
            <a:ext cx="7995499" cy="4471192"/>
          </a:xfrm>
          <a:prstGeom prst="rect">
            <a:avLst/>
          </a:prstGeom>
        </p:spPr>
      </p:pic>
      <p:sp>
        <p:nvSpPr>
          <p:cNvPr id="9" name="Rectangle 8"/>
          <p:cNvSpPr/>
          <p:nvPr/>
        </p:nvSpPr>
        <p:spPr>
          <a:xfrm>
            <a:off x="436761" y="1485845"/>
            <a:ext cx="11552577" cy="699102"/>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just">
              <a:lnSpc>
                <a:spcPct val="120000"/>
              </a:lnSpc>
              <a:spcBef>
                <a:spcPts val="600"/>
              </a:spcBef>
              <a:spcAft>
                <a:spcPts val="0"/>
              </a:spcAft>
            </a:pPr>
            <a:r>
              <a:rPr lang="en-US" sz="3600" smtClean="0">
                <a:solidFill>
                  <a:srgbClr val="FF0000"/>
                </a:solidFill>
                <a:latin typeface="Times New Roman" panose="02020603050405020304" pitchFamily="18" charset="0"/>
                <a:ea typeface="Calibri" panose="020F0502020204030204" pitchFamily="34" charset="0"/>
              </a:rPr>
              <a:t>1. Cho </a:t>
            </a:r>
            <a:r>
              <a:rPr lang="en-US" sz="3600">
                <a:solidFill>
                  <a:srgbClr val="FF0000"/>
                </a:solidFill>
                <a:latin typeface="Times New Roman" panose="02020603050405020304" pitchFamily="18" charset="0"/>
                <a:ea typeface="Calibri" panose="020F0502020204030204" pitchFamily="34" charset="0"/>
              </a:rPr>
              <a:t>biết lát cắt đi qua những dạng địa hình nào</a:t>
            </a:r>
            <a:r>
              <a:rPr lang="en-US" sz="3600" smtClean="0">
                <a:solidFill>
                  <a:srgbClr val="FF0000"/>
                </a:solidFill>
                <a:latin typeface="Times New Roman" panose="02020603050405020304" pitchFamily="18" charset="0"/>
                <a:ea typeface="Calibri" panose="020F0502020204030204" pitchFamily="34" charset="0"/>
              </a:rPr>
              <a:t>?</a:t>
            </a:r>
            <a:endParaRPr lang="en-US" sz="3600">
              <a:solidFill>
                <a:srgbClr val="FF0000"/>
              </a:solidFill>
              <a:latin typeface="Times New Roman" panose="02020603050405020304" pitchFamily="18" charset="0"/>
              <a:ea typeface="Calibri" panose="020F0502020204030204" pitchFamily="34" charset="0"/>
            </a:endParaRPr>
          </a:p>
        </p:txBody>
      </p:sp>
      <p:sp>
        <p:nvSpPr>
          <p:cNvPr id="13" name="TextBox 12"/>
          <p:cNvSpPr txBox="1"/>
          <p:nvPr/>
        </p:nvSpPr>
        <p:spPr>
          <a:xfrm>
            <a:off x="4196501" y="752498"/>
            <a:ext cx="4033099" cy="58477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noProof="0" smtClean="0">
                <a:solidFill>
                  <a:prstClr val="black"/>
                </a:solidFill>
                <a:latin typeface="Calibri" panose="020F0502020204030204"/>
                <a:ea typeface="#9Slide02 Tieu de rat dai 01" panose="02000000000000000000" pitchFamily="2" charset="0"/>
              </a:rPr>
              <a:t>THẢO LUẬN THEO BÀN</a:t>
            </a:r>
            <a:endParaRPr kumimoji="0" lang="en-US" sz="3200" b="1" i="0" u="none" strike="noStrike" kern="1200" cap="none" spc="0" normalizeH="0" baseline="0" noProof="0">
              <a:ln>
                <a:noFill/>
              </a:ln>
              <a:solidFill>
                <a:prstClr val="black"/>
              </a:solidFill>
              <a:effectLst/>
              <a:uLnTx/>
              <a:uFillTx/>
              <a:latin typeface="Calibri" panose="020F0502020204030204"/>
              <a:ea typeface="#9Slide02 Tieu de rat dai 01" panose="02000000000000000000" pitchFamily="2" charset="0"/>
              <a:cs typeface="+mn-cs"/>
            </a:endParaRPr>
          </a:p>
        </p:txBody>
      </p:sp>
      <p:sp>
        <p:nvSpPr>
          <p:cNvPr id="7" name="Rectangle 6"/>
          <p:cNvSpPr/>
          <p:nvPr/>
        </p:nvSpPr>
        <p:spPr>
          <a:xfrm>
            <a:off x="304800" y="2877943"/>
            <a:ext cx="3601839" cy="335829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lnSpc>
                <a:spcPct val="120000"/>
              </a:lnSpc>
              <a:spcBef>
                <a:spcPts val="600"/>
              </a:spcBef>
              <a:spcAft>
                <a:spcPts val="0"/>
              </a:spcAft>
            </a:pPr>
            <a:r>
              <a:rPr lang="pt-BR" sz="3600" smtClean="0">
                <a:solidFill>
                  <a:srgbClr val="002060"/>
                </a:solidFill>
                <a:latin typeface="Times New Roman" panose="02020603050405020304" pitchFamily="18" charset="0"/>
                <a:ea typeface="Calibri" panose="020F0502020204030204" pitchFamily="34" charset="0"/>
                <a:sym typeface="Wingdings" panose="05000000000000000000" pitchFamily="2" charset="2"/>
              </a:rPr>
              <a:t></a:t>
            </a:r>
            <a:r>
              <a:rPr lang="pt-BR" sz="3600" smtClean="0">
                <a:solidFill>
                  <a:srgbClr val="002060"/>
                </a:solidFill>
                <a:latin typeface="Times New Roman" panose="02020603050405020304" pitchFamily="18" charset="0"/>
                <a:ea typeface="Calibri" panose="020F0502020204030204" pitchFamily="34" charset="0"/>
              </a:rPr>
              <a:t> </a:t>
            </a:r>
            <a:r>
              <a:rPr lang="pt-BR" sz="3600">
                <a:solidFill>
                  <a:srgbClr val="002060"/>
                </a:solidFill>
                <a:latin typeface="Times New Roman" panose="02020603050405020304" pitchFamily="18" charset="0"/>
                <a:ea typeface="Calibri" panose="020F0502020204030204" pitchFamily="34" charset="0"/>
              </a:rPr>
              <a:t>Lát cắt đi qua những dạng địa hình là núi, cao nguyên, đồng bằng.</a:t>
            </a:r>
            <a:endParaRPr lang="en-US" sz="3600">
              <a:solidFill>
                <a:srgbClr val="00206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8677124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EC71654-96A5-4280-94F3-931C61A9F92C}" type="slidenum">
              <a:rPr lang="en-US" noProof="0" smtClean="0"/>
              <a:t>22</a:t>
            </a:fld>
            <a:endParaRPr lang="en-US" noProof="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173" y="57150"/>
            <a:ext cx="1437027" cy="1328127"/>
          </a:xfrm>
          <a:prstGeom prst="rect">
            <a:avLst/>
          </a:prstGeom>
        </p:spPr>
      </p:pic>
      <p:sp>
        <p:nvSpPr>
          <p:cNvPr id="8" name="TextBox 7"/>
          <p:cNvSpPr txBox="1"/>
          <p:nvPr/>
        </p:nvSpPr>
        <p:spPr>
          <a:xfrm>
            <a:off x="2495550" y="57150"/>
            <a:ext cx="7467600" cy="584775"/>
          </a:xfrm>
          <a:prstGeom prst="rect">
            <a:avLst/>
          </a:prstGeom>
          <a:solidFill>
            <a:srgbClr val="002060"/>
          </a:solidFill>
        </p:spPr>
        <p:txBody>
          <a:bodyPr wrap="square" rtlCol="0">
            <a:spAutoFit/>
          </a:bodyPr>
          <a:lstStyle/>
          <a:p>
            <a:pPr algn="ctr"/>
            <a:r>
              <a:rPr lang="en-US" sz="3200" b="1" smtClean="0">
                <a:solidFill>
                  <a:srgbClr val="FFFF00"/>
                </a:solidFill>
                <a:latin typeface="Cambria" panose="02040503050406030204" pitchFamily="18" charset="0"/>
                <a:ea typeface="Cambria" panose="02040503050406030204" pitchFamily="18" charset="0"/>
              </a:rPr>
              <a:t>2. ĐỌC LÁT CẮT ĐỊA HÌNH ĐƠN GIẢN</a:t>
            </a:r>
            <a:endParaRPr lang="en-US" sz="3200" b="1">
              <a:solidFill>
                <a:srgbClr val="FFFF00"/>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76619" y="327610"/>
            <a:ext cx="1057479" cy="100956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6501" y="2250283"/>
            <a:ext cx="7995499" cy="4471192"/>
          </a:xfrm>
          <a:prstGeom prst="rect">
            <a:avLst/>
          </a:prstGeom>
        </p:spPr>
      </p:pic>
      <p:sp>
        <p:nvSpPr>
          <p:cNvPr id="9" name="Rectangle 8"/>
          <p:cNvSpPr/>
          <p:nvPr/>
        </p:nvSpPr>
        <p:spPr>
          <a:xfrm>
            <a:off x="436761" y="1485845"/>
            <a:ext cx="11552577" cy="699102"/>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just">
              <a:lnSpc>
                <a:spcPct val="120000"/>
              </a:lnSpc>
              <a:spcBef>
                <a:spcPts val="600"/>
              </a:spcBef>
              <a:spcAft>
                <a:spcPts val="0"/>
              </a:spcAft>
            </a:pPr>
            <a:r>
              <a:rPr lang="en-US" sz="3600">
                <a:solidFill>
                  <a:srgbClr val="FF0000"/>
                </a:solidFill>
                <a:latin typeface="Times New Roman" panose="02020603050405020304" pitchFamily="18" charset="0"/>
                <a:ea typeface="Calibri" panose="020F0502020204030204" pitchFamily="34" charset="0"/>
              </a:rPr>
              <a:t>2. Xác định độ cao của đỉnh núi Ngọc Linh?</a:t>
            </a:r>
          </a:p>
        </p:txBody>
      </p:sp>
      <p:sp>
        <p:nvSpPr>
          <p:cNvPr id="13" name="TextBox 12"/>
          <p:cNvSpPr txBox="1"/>
          <p:nvPr/>
        </p:nvSpPr>
        <p:spPr>
          <a:xfrm>
            <a:off x="4196501" y="752498"/>
            <a:ext cx="4033099" cy="58477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noProof="0" smtClean="0">
                <a:solidFill>
                  <a:prstClr val="black"/>
                </a:solidFill>
                <a:latin typeface="Calibri" panose="020F0502020204030204"/>
                <a:ea typeface="#9Slide02 Tieu de rat dai 01" panose="02000000000000000000" pitchFamily="2" charset="0"/>
              </a:rPr>
              <a:t>THẢO LUẬN THEO BÀN</a:t>
            </a:r>
            <a:endParaRPr kumimoji="0" lang="en-US" sz="3200" b="1" i="0" u="none" strike="noStrike" kern="1200" cap="none" spc="0" normalizeH="0" baseline="0" noProof="0">
              <a:ln>
                <a:noFill/>
              </a:ln>
              <a:solidFill>
                <a:prstClr val="black"/>
              </a:solidFill>
              <a:effectLst/>
              <a:uLnTx/>
              <a:uFillTx/>
              <a:latin typeface="Calibri" panose="020F0502020204030204"/>
              <a:ea typeface="#9Slide02 Tieu de rat dai 01" panose="02000000000000000000" pitchFamily="2" charset="0"/>
              <a:cs typeface="+mn-cs"/>
            </a:endParaRPr>
          </a:p>
        </p:txBody>
      </p:sp>
      <p:sp>
        <p:nvSpPr>
          <p:cNvPr id="7" name="Rectangle 6"/>
          <p:cNvSpPr/>
          <p:nvPr/>
        </p:nvSpPr>
        <p:spPr>
          <a:xfrm>
            <a:off x="455811" y="2877943"/>
            <a:ext cx="3601839" cy="2308324"/>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pt-BR" sz="360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pt-BR" sz="360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pt-BR" sz="3600">
                <a:solidFill>
                  <a:srgbClr val="002060"/>
                </a:solidFill>
                <a:latin typeface="Times New Roman" panose="02020603050405020304" pitchFamily="18" charset="0"/>
                <a:cs typeface="Times New Roman" panose="02020603050405020304" pitchFamily="18" charset="0"/>
              </a:rPr>
              <a:t>Độ cao của đỉnh núi Ngọc Linh: khoảng 2600m.</a:t>
            </a:r>
            <a:endParaRPr lang="en-US" sz="360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10351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EC71654-96A5-4280-94F3-931C61A9F92C}" type="slidenum">
              <a:rPr lang="en-US" noProof="0" smtClean="0"/>
              <a:t>23</a:t>
            </a:fld>
            <a:endParaRPr lang="en-US" noProof="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173" y="57150"/>
            <a:ext cx="1437027" cy="1328127"/>
          </a:xfrm>
          <a:prstGeom prst="rect">
            <a:avLst/>
          </a:prstGeom>
        </p:spPr>
      </p:pic>
      <p:sp>
        <p:nvSpPr>
          <p:cNvPr id="8" name="TextBox 7"/>
          <p:cNvSpPr txBox="1"/>
          <p:nvPr/>
        </p:nvSpPr>
        <p:spPr>
          <a:xfrm>
            <a:off x="2495550" y="57150"/>
            <a:ext cx="7467600" cy="584775"/>
          </a:xfrm>
          <a:prstGeom prst="rect">
            <a:avLst/>
          </a:prstGeom>
          <a:solidFill>
            <a:srgbClr val="002060"/>
          </a:solidFill>
        </p:spPr>
        <p:txBody>
          <a:bodyPr wrap="square" rtlCol="0">
            <a:spAutoFit/>
          </a:bodyPr>
          <a:lstStyle/>
          <a:p>
            <a:pPr algn="ctr"/>
            <a:r>
              <a:rPr lang="en-US" sz="3200" b="1" smtClean="0">
                <a:solidFill>
                  <a:srgbClr val="FFFF00"/>
                </a:solidFill>
                <a:latin typeface="Cambria" panose="02040503050406030204" pitchFamily="18" charset="0"/>
                <a:ea typeface="Cambria" panose="02040503050406030204" pitchFamily="18" charset="0"/>
              </a:rPr>
              <a:t>2. ĐỌC LÁT CẮT ĐỊA HÌNH ĐƠN GIẢN</a:t>
            </a:r>
            <a:endParaRPr lang="en-US" sz="3200" b="1">
              <a:solidFill>
                <a:srgbClr val="FFFF00"/>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76619" y="327610"/>
            <a:ext cx="1057479" cy="100956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6501" y="3015151"/>
            <a:ext cx="7995499" cy="3706324"/>
          </a:xfrm>
          <a:prstGeom prst="rect">
            <a:avLst/>
          </a:prstGeom>
        </p:spPr>
      </p:pic>
      <p:sp>
        <p:nvSpPr>
          <p:cNvPr id="9" name="Rectangle 8"/>
          <p:cNvSpPr/>
          <p:nvPr/>
        </p:nvSpPr>
        <p:spPr>
          <a:xfrm>
            <a:off x="436761" y="1485845"/>
            <a:ext cx="11552577" cy="1363900"/>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just">
              <a:lnSpc>
                <a:spcPct val="120000"/>
              </a:lnSpc>
              <a:spcBef>
                <a:spcPts val="600"/>
              </a:spcBef>
              <a:spcAft>
                <a:spcPts val="0"/>
              </a:spcAft>
            </a:pPr>
            <a:r>
              <a:rPr lang="en-US" sz="3600">
                <a:solidFill>
                  <a:srgbClr val="FF0000"/>
                </a:solidFill>
                <a:latin typeface="Times New Roman" panose="02020603050405020304" pitchFamily="18" charset="0"/>
                <a:ea typeface="Calibri" panose="020F0502020204030204" pitchFamily="34" charset="0"/>
              </a:rPr>
              <a:t>3. Đặc điểm bề mặt địa hình cao nguyên Plây-ku và đồng bằng ven biển miền Trung?</a:t>
            </a:r>
          </a:p>
        </p:txBody>
      </p:sp>
      <p:sp>
        <p:nvSpPr>
          <p:cNvPr id="13" name="TextBox 12"/>
          <p:cNvSpPr txBox="1"/>
          <p:nvPr/>
        </p:nvSpPr>
        <p:spPr>
          <a:xfrm>
            <a:off x="4196501" y="752498"/>
            <a:ext cx="4033099" cy="58477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noProof="0" smtClean="0">
                <a:solidFill>
                  <a:prstClr val="black"/>
                </a:solidFill>
                <a:latin typeface="Calibri" panose="020F0502020204030204"/>
                <a:ea typeface="#9Slide02 Tieu de rat dai 01" panose="02000000000000000000" pitchFamily="2" charset="0"/>
              </a:rPr>
              <a:t>THẢO LUẬN THEO BÀN</a:t>
            </a:r>
            <a:endParaRPr kumimoji="0" lang="en-US" sz="3200" b="1" i="0" u="none" strike="noStrike" kern="1200" cap="none" spc="0" normalizeH="0" baseline="0" noProof="0">
              <a:ln>
                <a:noFill/>
              </a:ln>
              <a:solidFill>
                <a:prstClr val="black"/>
              </a:solidFill>
              <a:effectLst/>
              <a:uLnTx/>
              <a:uFillTx/>
              <a:latin typeface="Calibri" panose="020F0502020204030204"/>
              <a:ea typeface="#9Slide02 Tieu de rat dai 01" panose="02000000000000000000" pitchFamily="2" charset="0"/>
              <a:cs typeface="+mn-cs"/>
            </a:endParaRPr>
          </a:p>
        </p:txBody>
      </p:sp>
      <p:sp>
        <p:nvSpPr>
          <p:cNvPr id="7" name="Rectangle 6"/>
          <p:cNvSpPr/>
          <p:nvPr/>
        </p:nvSpPr>
        <p:spPr>
          <a:xfrm>
            <a:off x="436761" y="3448885"/>
            <a:ext cx="3601839" cy="304698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pt-BR" sz="320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pt-BR" sz="320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pt-BR" sz="3200">
                <a:solidFill>
                  <a:srgbClr val="002060"/>
                </a:solidFill>
                <a:latin typeface="Times New Roman" panose="02020603050405020304" pitchFamily="18" charset="0"/>
                <a:cs typeface="Times New Roman" panose="02020603050405020304" pitchFamily="18" charset="0"/>
              </a:rPr>
              <a:t>Đặc điểm bề mặt địa hình cao nguyên Plây-ku: khá bằng phẳng; còn đồng bằng ven biển miền Trung thì khá hẹp.</a:t>
            </a:r>
            <a:endParaRPr lang="en-US" sz="320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68528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EC71654-96A5-4280-94F3-931C61A9F92C}" type="slidenum">
              <a:rPr lang="en-US" noProof="0" smtClean="0"/>
              <a:t>24</a:t>
            </a:fld>
            <a:endParaRPr lang="en-US" noProof="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173" y="57150"/>
            <a:ext cx="1437027" cy="1328127"/>
          </a:xfrm>
          <a:prstGeom prst="rect">
            <a:avLst/>
          </a:prstGeom>
        </p:spPr>
      </p:pic>
      <p:sp>
        <p:nvSpPr>
          <p:cNvPr id="8" name="TextBox 7"/>
          <p:cNvSpPr txBox="1"/>
          <p:nvPr/>
        </p:nvSpPr>
        <p:spPr>
          <a:xfrm>
            <a:off x="2495550" y="57150"/>
            <a:ext cx="7467600" cy="584775"/>
          </a:xfrm>
          <a:prstGeom prst="rect">
            <a:avLst/>
          </a:prstGeom>
          <a:solidFill>
            <a:srgbClr val="002060"/>
          </a:solidFill>
        </p:spPr>
        <p:txBody>
          <a:bodyPr wrap="square" rtlCol="0">
            <a:spAutoFit/>
          </a:bodyPr>
          <a:lstStyle/>
          <a:p>
            <a:pPr algn="ctr"/>
            <a:r>
              <a:rPr lang="en-US" sz="3200" b="1" smtClean="0">
                <a:solidFill>
                  <a:srgbClr val="FFFF00"/>
                </a:solidFill>
                <a:latin typeface="Cambria" panose="02040503050406030204" pitchFamily="18" charset="0"/>
                <a:ea typeface="Cambria" panose="02040503050406030204" pitchFamily="18" charset="0"/>
              </a:rPr>
              <a:t>2. ĐỌC LÁT CẮT ĐỊA HÌNH ĐƠN GIẢN</a:t>
            </a:r>
            <a:endParaRPr lang="en-US" sz="3200" b="1">
              <a:solidFill>
                <a:srgbClr val="FFFF00"/>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76619" y="327610"/>
            <a:ext cx="1057479" cy="100956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4400" y="3015151"/>
            <a:ext cx="7467600" cy="3706324"/>
          </a:xfrm>
          <a:prstGeom prst="rect">
            <a:avLst/>
          </a:prstGeom>
        </p:spPr>
      </p:pic>
      <p:sp>
        <p:nvSpPr>
          <p:cNvPr id="9" name="Rectangle 8"/>
          <p:cNvSpPr/>
          <p:nvPr/>
        </p:nvSpPr>
        <p:spPr>
          <a:xfrm>
            <a:off x="436761" y="1485845"/>
            <a:ext cx="11552577" cy="1363900"/>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just">
              <a:lnSpc>
                <a:spcPct val="120000"/>
              </a:lnSpc>
              <a:spcBef>
                <a:spcPts val="600"/>
              </a:spcBef>
              <a:spcAft>
                <a:spcPts val="0"/>
              </a:spcAft>
            </a:pPr>
            <a:r>
              <a:rPr lang="en-US" sz="3600">
                <a:solidFill>
                  <a:srgbClr val="FF0000"/>
                </a:solidFill>
                <a:latin typeface="Times New Roman" panose="02020603050405020304" pitchFamily="18" charset="0"/>
                <a:ea typeface="Calibri" panose="020F0502020204030204" pitchFamily="34" charset="0"/>
              </a:rPr>
              <a:t>4. Tính chiều dài thực tế của lát cắt từ dãy Bạch Mã đến Phan Thiết?</a:t>
            </a:r>
          </a:p>
        </p:txBody>
      </p:sp>
      <p:sp>
        <p:nvSpPr>
          <p:cNvPr id="13" name="TextBox 12"/>
          <p:cNvSpPr txBox="1"/>
          <p:nvPr/>
        </p:nvSpPr>
        <p:spPr>
          <a:xfrm>
            <a:off x="4196501" y="752498"/>
            <a:ext cx="4033099" cy="58477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noProof="0" smtClean="0">
                <a:solidFill>
                  <a:prstClr val="black"/>
                </a:solidFill>
                <a:latin typeface="Calibri" panose="020F0502020204030204"/>
                <a:ea typeface="#9Slide02 Tieu de rat dai 01" panose="02000000000000000000" pitchFamily="2" charset="0"/>
              </a:rPr>
              <a:t>THẢO LUẬN THEO BÀN</a:t>
            </a:r>
            <a:endParaRPr kumimoji="0" lang="en-US" sz="3200" b="1" i="0" u="none" strike="noStrike" kern="1200" cap="none" spc="0" normalizeH="0" baseline="0" noProof="0">
              <a:ln>
                <a:noFill/>
              </a:ln>
              <a:solidFill>
                <a:prstClr val="black"/>
              </a:solidFill>
              <a:effectLst/>
              <a:uLnTx/>
              <a:uFillTx/>
              <a:latin typeface="Calibri" panose="020F0502020204030204"/>
              <a:ea typeface="#9Slide02 Tieu de rat dai 01" panose="02000000000000000000" pitchFamily="2" charset="0"/>
              <a:cs typeface="+mn-cs"/>
            </a:endParaRPr>
          </a:p>
        </p:txBody>
      </p:sp>
      <p:sp>
        <p:nvSpPr>
          <p:cNvPr id="7" name="Rectangle 6"/>
          <p:cNvSpPr/>
          <p:nvPr/>
        </p:nvSpPr>
        <p:spPr>
          <a:xfrm>
            <a:off x="188532" y="3201095"/>
            <a:ext cx="4383468" cy="255454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pt-BR" sz="320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pt-BR" sz="320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pt-BR" sz="3200" smtClean="0">
                <a:solidFill>
                  <a:srgbClr val="002060"/>
                </a:solidFill>
                <a:latin typeface="Times New Roman" panose="02020603050405020304" pitchFamily="18" charset="0"/>
                <a:cs typeface="Times New Roman" panose="02020603050405020304" pitchFamily="18" charset="0"/>
              </a:rPr>
              <a:t>Chiều </a:t>
            </a:r>
            <a:r>
              <a:rPr lang="pt-BR" sz="3200">
                <a:solidFill>
                  <a:srgbClr val="002060"/>
                </a:solidFill>
                <a:latin typeface="Times New Roman" panose="02020603050405020304" pitchFamily="18" charset="0"/>
                <a:cs typeface="Times New Roman" panose="02020603050405020304" pitchFamily="18" charset="0"/>
              </a:rPr>
              <a:t>dài thực tế của lát cắt từ dãy Bạch Mã đến Phan Thiết: </a:t>
            </a:r>
          </a:p>
          <a:p>
            <a:r>
              <a:rPr lang="pt-BR" sz="3200" smtClean="0">
                <a:solidFill>
                  <a:srgbClr val="002060"/>
                </a:solidFill>
                <a:latin typeface="Times New Roman" panose="02020603050405020304" pitchFamily="18" charset="0"/>
                <a:cs typeface="Times New Roman" panose="02020603050405020304" pitchFamily="18" charset="0"/>
              </a:rPr>
              <a:t>20cm x 4.000.000 = 80.000.000 cm = 800km.</a:t>
            </a:r>
            <a:endParaRPr lang="en-US" sz="320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00385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xmlns="" id="{AB730689-21F8-4435-B74D-E0586922BF88}"/>
              </a:ext>
            </a:extLst>
          </p:cNvPr>
          <p:cNvSpPr/>
          <p:nvPr/>
        </p:nvSpPr>
        <p:spPr>
          <a:xfrm>
            <a:off x="3486150" y="424907"/>
            <a:ext cx="5219700" cy="609600"/>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srgbClr val="FFFF00"/>
                </a:solidFill>
                <a:effectLst/>
                <a:uLnTx/>
                <a:uFillTx/>
                <a:latin typeface="Cambria" panose="02040503050406030204" pitchFamily="18" charset="0"/>
                <a:ea typeface="Cambria" panose="02040503050406030204" pitchFamily="18" charset="0"/>
                <a:cs typeface="+mn-cs"/>
              </a:rPr>
              <a:t>NỘI</a:t>
            </a:r>
            <a:r>
              <a:rPr kumimoji="0" lang="en-US" sz="3600" b="1" i="0" u="none" strike="noStrike" kern="1200" cap="none" spc="0" normalizeH="0" noProof="0" smtClean="0">
                <a:ln>
                  <a:noFill/>
                </a:ln>
                <a:solidFill>
                  <a:srgbClr val="FFFF00"/>
                </a:solidFill>
                <a:effectLst/>
                <a:uLnTx/>
                <a:uFillTx/>
                <a:latin typeface="Cambria" panose="02040503050406030204" pitchFamily="18" charset="0"/>
                <a:ea typeface="Cambria" panose="02040503050406030204" pitchFamily="18" charset="0"/>
                <a:cs typeface="+mn-cs"/>
              </a:rPr>
              <a:t> DUNG PHẦN 2</a:t>
            </a:r>
            <a:endParaRPr kumimoji="0" lang="vi-VN" sz="3600" b="1" i="0" u="none" strike="noStrike" kern="120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15400" y="125913"/>
            <a:ext cx="990600" cy="1207588"/>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0" y="109766"/>
            <a:ext cx="990600" cy="1207588"/>
          </a:xfrm>
          <a:prstGeom prst="rect">
            <a:avLst/>
          </a:prstGeom>
        </p:spPr>
      </p:pic>
      <p:sp>
        <p:nvSpPr>
          <p:cNvPr id="2" name="Rounded Rectangle 1"/>
          <p:cNvSpPr/>
          <p:nvPr/>
        </p:nvSpPr>
        <p:spPr>
          <a:xfrm>
            <a:off x="228600" y="1285061"/>
            <a:ext cx="11963400" cy="51919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pt-BR" sz="3200">
                <a:solidFill>
                  <a:srgbClr val="002060"/>
                </a:solidFill>
                <a:latin typeface="Times New Roman" panose="02020603050405020304" pitchFamily="18" charset="0"/>
                <a:cs typeface="Times New Roman" panose="02020603050405020304" pitchFamily="18" charset="0"/>
              </a:rPr>
              <a:t>- Lát cắt địa hình là hình vẽ biểu hiện được đầy đủ hình dáng và độ cao của các loại địa hình dọc theo một đường (tuyến) cắt nhất định.</a:t>
            </a:r>
            <a:endParaRPr lang="en-US" sz="3200">
              <a:solidFill>
                <a:srgbClr val="002060"/>
              </a:solidFill>
              <a:latin typeface="Times New Roman" panose="02020603050405020304" pitchFamily="18" charset="0"/>
              <a:cs typeface="Times New Roman" panose="02020603050405020304" pitchFamily="18" charset="0"/>
            </a:endParaRPr>
          </a:p>
          <a:p>
            <a:r>
              <a:rPr lang="pt-BR" sz="3200">
                <a:solidFill>
                  <a:srgbClr val="002060"/>
                </a:solidFill>
                <a:latin typeface="Times New Roman" panose="02020603050405020304" pitchFamily="18" charset="0"/>
                <a:cs typeface="Times New Roman" panose="02020603050405020304" pitchFamily="18" charset="0"/>
              </a:rPr>
              <a:t>- Lát cắt địa hình từ dãy Bạch Mã đến Phan Thiết:</a:t>
            </a:r>
            <a:endParaRPr lang="en-US" sz="3200">
              <a:solidFill>
                <a:srgbClr val="002060"/>
              </a:solidFill>
              <a:latin typeface="Times New Roman" panose="02020603050405020304" pitchFamily="18" charset="0"/>
              <a:cs typeface="Times New Roman" panose="02020603050405020304" pitchFamily="18" charset="0"/>
            </a:endParaRPr>
          </a:p>
          <a:p>
            <a:r>
              <a:rPr lang="pt-BR" sz="3200">
                <a:solidFill>
                  <a:srgbClr val="002060"/>
                </a:solidFill>
                <a:latin typeface="Times New Roman" panose="02020603050405020304" pitchFamily="18" charset="0"/>
                <a:cs typeface="Times New Roman" panose="02020603050405020304" pitchFamily="18" charset="0"/>
              </a:rPr>
              <a:t>+ Lát cắt đi qua những dạng địa hình là núi, cao nguyên, đồng bằng.</a:t>
            </a:r>
            <a:endParaRPr lang="en-US" sz="3200">
              <a:solidFill>
                <a:srgbClr val="002060"/>
              </a:solidFill>
              <a:latin typeface="Times New Roman" panose="02020603050405020304" pitchFamily="18" charset="0"/>
              <a:cs typeface="Times New Roman" panose="02020603050405020304" pitchFamily="18" charset="0"/>
            </a:endParaRPr>
          </a:p>
          <a:p>
            <a:r>
              <a:rPr lang="pt-BR" sz="3200">
                <a:solidFill>
                  <a:srgbClr val="002060"/>
                </a:solidFill>
                <a:latin typeface="Times New Roman" panose="02020603050405020304" pitchFamily="18" charset="0"/>
                <a:cs typeface="Times New Roman" panose="02020603050405020304" pitchFamily="18" charset="0"/>
              </a:rPr>
              <a:t>+ Độ cao của đỉnh núi Ngọc Linh: khoảng 2600m.</a:t>
            </a:r>
            <a:endParaRPr lang="en-US" sz="3200">
              <a:solidFill>
                <a:srgbClr val="002060"/>
              </a:solidFill>
              <a:latin typeface="Times New Roman" panose="02020603050405020304" pitchFamily="18" charset="0"/>
              <a:cs typeface="Times New Roman" panose="02020603050405020304" pitchFamily="18" charset="0"/>
            </a:endParaRPr>
          </a:p>
          <a:p>
            <a:r>
              <a:rPr lang="pt-BR" sz="3200">
                <a:solidFill>
                  <a:srgbClr val="002060"/>
                </a:solidFill>
                <a:latin typeface="Times New Roman" panose="02020603050405020304" pitchFamily="18" charset="0"/>
                <a:cs typeface="Times New Roman" panose="02020603050405020304" pitchFamily="18" charset="0"/>
              </a:rPr>
              <a:t>+ Đặc điểm bề mặt địa hình cao nguyên Plây-ku: khá bằng phẳng; còn đồng bằng ven biển miền Trung thì khá hẹp.</a:t>
            </a:r>
            <a:endParaRPr lang="en-US" sz="3200">
              <a:solidFill>
                <a:srgbClr val="002060"/>
              </a:solidFill>
              <a:latin typeface="Times New Roman" panose="02020603050405020304" pitchFamily="18" charset="0"/>
              <a:cs typeface="Times New Roman" panose="02020603050405020304" pitchFamily="18" charset="0"/>
            </a:endParaRPr>
          </a:p>
          <a:p>
            <a:r>
              <a:rPr lang="pt-BR" sz="3200">
                <a:solidFill>
                  <a:srgbClr val="002060"/>
                </a:solidFill>
                <a:latin typeface="Times New Roman" panose="02020603050405020304" pitchFamily="18" charset="0"/>
                <a:cs typeface="Times New Roman" panose="02020603050405020304" pitchFamily="18" charset="0"/>
              </a:rPr>
              <a:t>+ Chiều dài thực tế của lát cắt từ dãy Bạch Mã đến Phan Thiết: </a:t>
            </a:r>
            <a:endParaRPr lang="en-US" sz="3200">
              <a:solidFill>
                <a:srgbClr val="002060"/>
              </a:solidFill>
              <a:latin typeface="Times New Roman" panose="02020603050405020304" pitchFamily="18" charset="0"/>
              <a:cs typeface="Times New Roman" panose="02020603050405020304" pitchFamily="18" charset="0"/>
            </a:endParaRPr>
          </a:p>
          <a:p>
            <a:r>
              <a:rPr lang="pt-BR" sz="3200">
                <a:solidFill>
                  <a:srgbClr val="002060"/>
                </a:solidFill>
                <a:latin typeface="Times New Roman" panose="02020603050405020304" pitchFamily="18" charset="0"/>
                <a:cs typeface="Times New Roman" panose="02020603050405020304" pitchFamily="18" charset="0"/>
              </a:rPr>
              <a:t>20cm x 4.000.000 = 80.000.000 cm = 800km.</a:t>
            </a:r>
            <a:endParaRPr lang="en-US" sz="4800">
              <a:ln w="0"/>
              <a:solidFill>
                <a:srgbClr val="002060"/>
              </a:solidFill>
              <a:effectLst>
                <a:reflection blurRad="6350" stA="53000" endA="300" endPos="35500" dir="5400000" sy="-90000" algn="bl" rotWithShape="0"/>
              </a:effectLst>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2515674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 calcmode="lin" valueType="num">
                                      <p:cBhvr additive="base">
                                        <p:cTn id="3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
                                            <p:txEl>
                                              <p:pRg st="6" end="6"/>
                                            </p:txEl>
                                          </p:spTgt>
                                        </p:tgtEl>
                                        <p:attrNameLst>
                                          <p:attrName>style.visibility</p:attrName>
                                        </p:attrNameLst>
                                      </p:cBhvr>
                                      <p:to>
                                        <p:strVal val="visible"/>
                                      </p:to>
                                    </p:set>
                                    <p:anim calcmode="lin" valueType="num">
                                      <p:cBhvr additive="base">
                                        <p:cTn id="4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V="1">
            <a:off x="0" y="0"/>
            <a:ext cx="12344400" cy="7010400"/>
          </a:xfrm>
          <a:prstGeom prst="rect">
            <a:avLst/>
          </a:prstGeom>
        </p:spPr>
      </p:pic>
      <p:sp>
        <p:nvSpPr>
          <p:cNvPr id="10" name="Slide Number Placeholder 3">
            <a:extLst>
              <a:ext uri="{FF2B5EF4-FFF2-40B4-BE49-F238E27FC236}">
                <a16:creationId xmlns:a16="http://schemas.microsoft.com/office/drawing/2014/main" xmlns="" id="{4EBD89AB-E8E3-4B2B-A34E-B946030D505B}"/>
              </a:ext>
            </a:extLst>
          </p:cNvPr>
          <p:cNvSpPr>
            <a:spLocks noGrp="1"/>
          </p:cNvSpPr>
          <p:nvPr>
            <p:ph type="sldNum" sz="quarter" idx="12"/>
          </p:nvPr>
        </p:nvSpPr>
        <p:spPr>
          <a:xfrm>
            <a:off x="11363696" y="6455739"/>
            <a:ext cx="294460" cy="187367"/>
          </a:xfrm>
        </p:spPr>
        <p:txBody>
          <a:bodyPr/>
          <a:lstStyle/>
          <a:p>
            <a:fld id="{9EC71654-96A5-4280-94F3-931C61A9F92C}" type="slidenum">
              <a:rPr lang="en-US" noProof="0" smtClean="0"/>
              <a:pPr/>
              <a:t>26</a:t>
            </a:fld>
            <a:endParaRPr lang="en-US" noProof="0"/>
          </a:p>
        </p:txBody>
      </p:sp>
      <p:sp>
        <p:nvSpPr>
          <p:cNvPr id="11" name="Rectangle 10">
            <a:extLst>
              <a:ext uri="{FF2B5EF4-FFF2-40B4-BE49-F238E27FC236}">
                <a16:creationId xmlns:a16="http://schemas.microsoft.com/office/drawing/2014/main" xmlns="" id="{9F75B955-4329-4754-86B0-99FDACF648E4}"/>
              </a:ext>
            </a:extLst>
          </p:cNvPr>
          <p:cNvSpPr/>
          <p:nvPr/>
        </p:nvSpPr>
        <p:spPr>
          <a:xfrm>
            <a:off x="1176152" y="660737"/>
            <a:ext cx="9992096" cy="1015663"/>
          </a:xfrm>
          <a:prstGeom prst="rect">
            <a:avLst/>
          </a:prstGeom>
          <a:noFill/>
        </p:spPr>
        <p:txBody>
          <a:bodyPr wrap="square" lIns="91440" tIns="45720" rIns="91440" bIns="45720">
            <a:spAutoFit/>
          </a:bodyPr>
          <a:lstStyle/>
          <a:p>
            <a:pPr algn="ctr"/>
            <a:r>
              <a:rPr lang="en-US" sz="60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ea typeface="#9Slide02 Tieu de rat dai 01" panose="02000000000000000000" pitchFamily="2" charset="0"/>
                <a:cs typeface="Times New Roman" panose="02020603050405020304" pitchFamily="18" charset="0"/>
              </a:rPr>
              <a:t>HOẠT ĐỘNG LUYỆN TẬP</a:t>
            </a:r>
          </a:p>
        </p:txBody>
      </p:sp>
      <p:pic>
        <p:nvPicPr>
          <p:cNvPr id="12" name="Bike Rides - The Green Orbs">
            <a:hlinkClick r:id="" action="ppaction://media"/>
            <a:extLst>
              <a:ext uri="{FF2B5EF4-FFF2-40B4-BE49-F238E27FC236}">
                <a16:creationId xmlns:a16="http://schemas.microsoft.com/office/drawing/2014/main" xmlns="" id="{A39B2B10-AAEB-40F1-88FE-DF43FC10D48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954922" y="6524385"/>
            <a:ext cx="184220" cy="184220"/>
          </a:xfrm>
          <a:prstGeom prst="rect">
            <a:avLst/>
          </a:prstGeom>
        </p:spPr>
      </p:pic>
      <p:sp>
        <p:nvSpPr>
          <p:cNvPr id="7" name="Rectangle 6">
            <a:extLst>
              <a:ext uri="{FF2B5EF4-FFF2-40B4-BE49-F238E27FC236}">
                <a16:creationId xmlns:a16="http://schemas.microsoft.com/office/drawing/2014/main" xmlns="" id="{9F75B955-4329-4754-86B0-99FDACF648E4}"/>
              </a:ext>
            </a:extLst>
          </p:cNvPr>
          <p:cNvSpPr/>
          <p:nvPr/>
        </p:nvSpPr>
        <p:spPr>
          <a:xfrm>
            <a:off x="152400" y="2997368"/>
            <a:ext cx="9992096" cy="1015663"/>
          </a:xfrm>
          <a:prstGeom prst="rect">
            <a:avLst/>
          </a:prstGeom>
          <a:noFill/>
        </p:spPr>
        <p:txBody>
          <a:bodyPr wrap="square" lIns="91440" tIns="45720" rIns="91440" bIns="45720">
            <a:spAutoFit/>
          </a:bodyPr>
          <a:lstStyle/>
          <a:p>
            <a:pPr algn="ctr"/>
            <a:r>
              <a:rPr lang="en-US" sz="6000" b="1"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ea typeface="#9Slide02 Tieu de rat dai 01" panose="02000000000000000000" pitchFamily="2" charset="0"/>
                <a:cs typeface="Times New Roman" panose="02020603050405020304" pitchFamily="18" charset="0"/>
              </a:rPr>
              <a:t>Hướng dẫn viên du lịch</a:t>
            </a:r>
            <a:endParaRPr lang="en-US" sz="6000" b="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ea typeface="#9Slide02 Tieu de rat dai 01"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2623051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2277" fill="hold"/>
                                        <p:tgtEl>
                                          <p:spTgt spid="12"/>
                                        </p:tgtEl>
                                      </p:cBhvr>
                                    </p:cmd>
                                  </p:childTnLst>
                                </p:cTn>
                              </p:par>
                              <p:par>
                                <p:cTn id="7" presetID="34" presetClass="emph" presetSubtype="0" repeatCount="indefinite" fill="hold" nodeType="withEffect">
                                  <p:stCondLst>
                                    <p:cond delay="0"/>
                                  </p:stCondLst>
                                  <p:iterate type="lt">
                                    <p:tmPct val="10000"/>
                                  </p:iterate>
                                  <p:childTnLst>
                                    <p:animMotion origin="layout" path="M -2.5E-6 4.07407E-6 L -2.5E-6 -0.07223 " pathEditMode="relative" rAng="0" ptsTypes="AA">
                                      <p:cBhvr>
                                        <p:cTn id="8" dur="250" accel="50000" decel="50000" autoRev="1" fill="hold">
                                          <p:stCondLst>
                                            <p:cond delay="0"/>
                                          </p:stCondLst>
                                        </p:cTn>
                                        <p:tgtEl>
                                          <p:spTgt spid="11">
                                            <p:txEl>
                                              <p:pRg st="0" end="0"/>
                                            </p:txEl>
                                          </p:spTgt>
                                        </p:tgtEl>
                                        <p:attrNameLst>
                                          <p:attrName>ppt_x</p:attrName>
                                          <p:attrName>ppt_y</p:attrName>
                                        </p:attrNameLst>
                                      </p:cBhvr>
                                      <p:rCtr x="0" y="-3611"/>
                                    </p:animMotion>
                                    <p:animRot by="1500000">
                                      <p:cBhvr>
                                        <p:cTn id="9" dur="125" fill="hold">
                                          <p:stCondLst>
                                            <p:cond delay="0"/>
                                          </p:stCondLst>
                                        </p:cTn>
                                        <p:tgtEl>
                                          <p:spTgt spid="11">
                                            <p:txEl>
                                              <p:pRg st="0" end="0"/>
                                            </p:txEl>
                                          </p:spTgt>
                                        </p:tgtEl>
                                        <p:attrNameLst>
                                          <p:attrName>r</p:attrName>
                                        </p:attrNameLst>
                                      </p:cBhvr>
                                    </p:animRot>
                                    <p:animRot by="-1500000">
                                      <p:cBhvr>
                                        <p:cTn id="10" dur="125" fill="hold">
                                          <p:stCondLst>
                                            <p:cond delay="125"/>
                                          </p:stCondLst>
                                        </p:cTn>
                                        <p:tgtEl>
                                          <p:spTgt spid="11">
                                            <p:txEl>
                                              <p:pRg st="0" end="0"/>
                                            </p:txEl>
                                          </p:spTgt>
                                        </p:tgtEl>
                                        <p:attrNameLst>
                                          <p:attrName>r</p:attrName>
                                        </p:attrNameLst>
                                      </p:cBhvr>
                                    </p:animRot>
                                    <p:animRot by="-1500000">
                                      <p:cBhvr>
                                        <p:cTn id="11" dur="125" fill="hold">
                                          <p:stCondLst>
                                            <p:cond delay="250"/>
                                          </p:stCondLst>
                                        </p:cTn>
                                        <p:tgtEl>
                                          <p:spTgt spid="11">
                                            <p:txEl>
                                              <p:pRg st="0" end="0"/>
                                            </p:txEl>
                                          </p:spTgt>
                                        </p:tgtEl>
                                        <p:attrNameLst>
                                          <p:attrName>r</p:attrName>
                                        </p:attrNameLst>
                                      </p:cBhvr>
                                    </p:animRot>
                                    <p:animRot by="1500000">
                                      <p:cBhvr>
                                        <p:cTn id="12" dur="125" fill="hold">
                                          <p:stCondLst>
                                            <p:cond delay="375"/>
                                          </p:stCondLst>
                                        </p:cTn>
                                        <p:tgtEl>
                                          <p:spTgt spid="11">
                                            <p:txEl>
                                              <p:pRg st="0" end="0"/>
                                            </p:txEl>
                                          </p:spTgt>
                                        </p:tgtEl>
                                        <p:attrNameLst>
                                          <p:attrName>r</p:attrName>
                                        </p:attrNameLst>
                                      </p:cBhvr>
                                    </p:animRot>
                                  </p:childTnLst>
                                </p:cTn>
                              </p:par>
                              <p:par>
                                <p:cTn id="13" presetID="34" presetClass="emph" presetSubtype="0" repeatCount="indefinite" fill="hold" nodeType="withEffect">
                                  <p:stCondLst>
                                    <p:cond delay="0"/>
                                  </p:stCondLst>
                                  <p:iterate type="lt">
                                    <p:tmPct val="10000"/>
                                  </p:iterate>
                                  <p:childTnLst>
                                    <p:animMotion origin="layout" path="M 1.875E-6 3.33333E-6 L 1.875E-6 -0.07223 " pathEditMode="relative" rAng="0" ptsTypes="AA">
                                      <p:cBhvr>
                                        <p:cTn id="14" dur="250" accel="50000" decel="50000" autoRev="1" fill="hold">
                                          <p:stCondLst>
                                            <p:cond delay="0"/>
                                          </p:stCondLst>
                                        </p:cTn>
                                        <p:tgtEl>
                                          <p:spTgt spid="7">
                                            <p:txEl>
                                              <p:pRg st="0" end="0"/>
                                            </p:txEl>
                                          </p:spTgt>
                                        </p:tgtEl>
                                        <p:attrNameLst>
                                          <p:attrName>ppt_x</p:attrName>
                                          <p:attrName>ppt_y</p:attrName>
                                        </p:attrNameLst>
                                      </p:cBhvr>
                                      <p:rCtr x="0" y="-3611"/>
                                    </p:animMotion>
                                    <p:animRot by="1500000">
                                      <p:cBhvr>
                                        <p:cTn id="15" dur="125" fill="hold">
                                          <p:stCondLst>
                                            <p:cond delay="0"/>
                                          </p:stCondLst>
                                        </p:cTn>
                                        <p:tgtEl>
                                          <p:spTgt spid="7">
                                            <p:txEl>
                                              <p:pRg st="0" end="0"/>
                                            </p:txEl>
                                          </p:spTgt>
                                        </p:tgtEl>
                                        <p:attrNameLst>
                                          <p:attrName>r</p:attrName>
                                        </p:attrNameLst>
                                      </p:cBhvr>
                                    </p:animRot>
                                    <p:animRot by="-1500000">
                                      <p:cBhvr>
                                        <p:cTn id="16" dur="125" fill="hold">
                                          <p:stCondLst>
                                            <p:cond delay="125"/>
                                          </p:stCondLst>
                                        </p:cTn>
                                        <p:tgtEl>
                                          <p:spTgt spid="7">
                                            <p:txEl>
                                              <p:pRg st="0" end="0"/>
                                            </p:txEl>
                                          </p:spTgt>
                                        </p:tgtEl>
                                        <p:attrNameLst>
                                          <p:attrName>r</p:attrName>
                                        </p:attrNameLst>
                                      </p:cBhvr>
                                    </p:animRot>
                                    <p:animRot by="-1500000">
                                      <p:cBhvr>
                                        <p:cTn id="17" dur="125" fill="hold">
                                          <p:stCondLst>
                                            <p:cond delay="250"/>
                                          </p:stCondLst>
                                        </p:cTn>
                                        <p:tgtEl>
                                          <p:spTgt spid="7">
                                            <p:txEl>
                                              <p:pRg st="0" end="0"/>
                                            </p:txEl>
                                          </p:spTgt>
                                        </p:tgtEl>
                                        <p:attrNameLst>
                                          <p:attrName>r</p:attrName>
                                        </p:attrNameLst>
                                      </p:cBhvr>
                                    </p:animRot>
                                    <p:animRot by="1500000">
                                      <p:cBhvr>
                                        <p:cTn id="18" dur="125" fill="hold">
                                          <p:stCondLst>
                                            <p:cond delay="375"/>
                                          </p:stCondLst>
                                        </p:cTn>
                                        <p:tgtEl>
                                          <p:spTgt spid="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9" fill="hold" display="0">
                  <p:stCondLst>
                    <p:cond delay="indefinite"/>
                  </p:stCondLst>
                  <p:endCondLst>
                    <p:cond evt="onStopAudio" delay="0">
                      <p:tgtEl>
                        <p:sldTgt/>
                      </p:tgtEl>
                    </p:cond>
                  </p:endCondLst>
                </p:cTn>
                <p:tgtEl>
                  <p:spTgt spid="1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9C258545-0BCF-47E7-9C06-0E53A24CC92C}"/>
              </a:ext>
            </a:extLst>
          </p:cNvPr>
          <p:cNvSpPr txBox="1"/>
          <p:nvPr/>
        </p:nvSpPr>
        <p:spPr>
          <a:xfrm>
            <a:off x="2209800" y="304800"/>
            <a:ext cx="9677400" cy="255454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vi-VN"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mbria" panose="02040503050406030204" pitchFamily="18" charset="0"/>
                <a:cs typeface="Times New Roman" panose="02020603050405020304" pitchFamily="18" charset="0"/>
              </a:rPr>
              <a:t>Giáo viên trở lại vấn đề của bạn Nam đã nói đầu bài. Bây giờ các bạn hãy viết 1 bài hướng dẫn bạn Nam mang theo những gì và cách sử dụng bản đồ địa hình ra sao nhé. </a:t>
            </a:r>
            <a:r>
              <a:rPr lang="en-US" sz="32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mbria" panose="02040503050406030204" pitchFamily="18" charset="0"/>
                <a:cs typeface="Times New Roman" panose="02020603050405020304" pitchFamily="18" charset="0"/>
              </a:rPr>
              <a:t>Thời</a:t>
            </a:r>
            <a:r>
              <a:rPr lang="en-US" sz="32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mbria" panose="02040503050406030204" pitchFamily="18" charset="0"/>
                <a:cs typeface="Times New Roman" panose="02020603050405020304" pitchFamily="18" charset="0"/>
              </a:rPr>
              <a:t>gian</a:t>
            </a:r>
            <a:r>
              <a:rPr lang="en-US" sz="32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mbria" panose="02040503050406030204" pitchFamily="18" charset="0"/>
                <a:cs typeface="Times New Roman" panose="02020603050405020304" pitchFamily="18" charset="0"/>
              </a:rPr>
              <a:t> 3 </a:t>
            </a:r>
            <a:r>
              <a:rPr lang="en-US" sz="32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mbria" panose="02040503050406030204" pitchFamily="18" charset="0"/>
                <a:cs typeface="Times New Roman" panose="02020603050405020304" pitchFamily="18" charset="0"/>
              </a:rPr>
              <a:t>phút</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mbria" panose="02040503050406030204" pitchFamily="18" charset="0"/>
                <a:cs typeface="Times New Roman" panose="02020603050405020304" pitchFamily="18" charset="0"/>
              </a:rPr>
              <a:t>(</a:t>
            </a:r>
            <a:r>
              <a:rPr lang="en-US" sz="32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mbria" panose="02040503050406030204" pitchFamily="18" charset="0"/>
                <a:cs typeface="Times New Roman" panose="02020603050405020304" pitchFamily="18" charset="0"/>
              </a:rPr>
              <a:t>sau</a:t>
            </a:r>
            <a:r>
              <a:rPr lang="en-US" sz="32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mbria" panose="02040503050406030204" pitchFamily="18" charset="0"/>
                <a:cs typeface="Times New Roman" panose="02020603050405020304" pitchFamily="18" charset="0"/>
              </a:rPr>
              <a:t>thời</a:t>
            </a:r>
            <a:r>
              <a:rPr lang="en-US" sz="32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mbria" panose="02040503050406030204" pitchFamily="18" charset="0"/>
                <a:cs typeface="Times New Roman" panose="02020603050405020304" pitchFamily="18" charset="0"/>
              </a:rPr>
              <a:t>gian</a:t>
            </a:r>
            <a:r>
              <a:rPr lang="en-US" sz="32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mbria" panose="02040503050406030204" pitchFamily="18" charset="0"/>
                <a:cs typeface="Times New Roman" panose="02020603050405020304" pitchFamily="18" charset="0"/>
              </a:rPr>
              <a:t>này</a:t>
            </a:r>
            <a:r>
              <a:rPr lang="en-US" sz="32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mbria" panose="02040503050406030204" pitchFamily="18" charset="0"/>
                <a:cs typeface="Times New Roman" panose="02020603050405020304" pitchFamily="18" charset="0"/>
              </a:rPr>
              <a:t> GV </a:t>
            </a:r>
            <a:r>
              <a:rPr lang="en-US" sz="32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mbria" panose="02040503050406030204" pitchFamily="18" charset="0"/>
                <a:cs typeface="Times New Roman" panose="02020603050405020304" pitchFamily="18" charset="0"/>
              </a:rPr>
              <a:t>sẽ</a:t>
            </a:r>
            <a:r>
              <a:rPr lang="en-US" sz="32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mbria" panose="02040503050406030204" pitchFamily="18" charset="0"/>
                <a:cs typeface="Times New Roman" panose="02020603050405020304" pitchFamily="18" charset="0"/>
              </a:rPr>
              <a:t>chọn</a:t>
            </a:r>
            <a:r>
              <a:rPr lang="en-US" sz="32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mbria" panose="02040503050406030204" pitchFamily="18" charset="0"/>
                <a:cs typeface="Times New Roman" panose="02020603050405020304" pitchFamily="18" charset="0"/>
              </a:rPr>
              <a:t>bài</a:t>
            </a:r>
            <a:r>
              <a:rPr lang="en-US" sz="32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mbria" panose="02040503050406030204" pitchFamily="18" charset="0"/>
                <a:cs typeface="Times New Roman" panose="02020603050405020304" pitchFamily="18" charset="0"/>
              </a:rPr>
              <a:t>của</a:t>
            </a:r>
            <a:r>
              <a:rPr lang="en-US" sz="32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mbria" panose="02040503050406030204" pitchFamily="18" charset="0"/>
                <a:cs typeface="Times New Roman" panose="02020603050405020304" pitchFamily="18" charset="0"/>
              </a:rPr>
              <a:t> 1 </a:t>
            </a:r>
            <a:r>
              <a:rPr lang="en-US" sz="32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mbria" panose="02040503050406030204" pitchFamily="18" charset="0"/>
                <a:cs typeface="Times New Roman" panose="02020603050405020304" pitchFamily="18" charset="0"/>
              </a:rPr>
              <a:t>số</a:t>
            </a:r>
            <a:r>
              <a:rPr lang="en-US" sz="32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mbria" panose="02040503050406030204" pitchFamily="18" charset="0"/>
                <a:cs typeface="Times New Roman" panose="02020603050405020304" pitchFamily="18" charset="0"/>
              </a:rPr>
              <a:t>cặp</a:t>
            </a:r>
            <a:r>
              <a:rPr lang="en-US" sz="32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mbria" panose="02040503050406030204" pitchFamily="18" charset="0"/>
                <a:cs typeface="Times New Roman" panose="02020603050405020304" pitchFamily="18" charset="0"/>
              </a:rPr>
              <a:t>để</a:t>
            </a:r>
            <a:r>
              <a:rPr lang="en-US" sz="32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mbria" panose="02040503050406030204" pitchFamily="18" charset="0"/>
                <a:cs typeface="Times New Roman" panose="02020603050405020304" pitchFamily="18" charset="0"/>
              </a:rPr>
              <a:t>trưng</a:t>
            </a:r>
            <a:r>
              <a:rPr lang="en-US" sz="32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mbria" panose="02040503050406030204" pitchFamily="18" charset="0"/>
                <a:cs typeface="Times New Roman" panose="02020603050405020304" pitchFamily="18" charset="0"/>
              </a:rPr>
              <a:t>bày</a:t>
            </a:r>
            <a:r>
              <a:rPr lang="en-US" sz="32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mbria" panose="02040503050406030204" pitchFamily="18" charset="0"/>
                <a:cs typeface="Times New Roman" panose="02020603050405020304" pitchFamily="18" charset="0"/>
              </a:rPr>
              <a:t>và</a:t>
            </a:r>
            <a:r>
              <a:rPr lang="en-US" sz="32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mbria" panose="02040503050406030204" pitchFamily="18" charset="0"/>
                <a:cs typeface="Times New Roman" panose="02020603050405020304" pitchFamily="18" charset="0"/>
              </a:rPr>
              <a:t>thảo</a:t>
            </a:r>
            <a:r>
              <a:rPr lang="en-US" sz="32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mbria" panose="02040503050406030204" pitchFamily="18" charset="0"/>
                <a:cs typeface="Times New Roman" panose="02020603050405020304" pitchFamily="18" charset="0"/>
              </a:rPr>
              <a:t>luận</a:t>
            </a:r>
            <a:r>
              <a:rPr lang="en-US" sz="32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mbria" panose="02040503050406030204" pitchFamily="18" charset="0"/>
                <a:cs typeface="Times New Roman" panose="02020603050405020304" pitchFamily="18" charset="0"/>
              </a:rPr>
              <a:t>phản</a:t>
            </a:r>
            <a:r>
              <a:rPr lang="en-US" sz="32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mbria" panose="02040503050406030204" pitchFamily="18" charset="0"/>
                <a:cs typeface="Times New Roman" panose="02020603050405020304" pitchFamily="18" charset="0"/>
              </a:rPr>
              <a:t>biện</a:t>
            </a:r>
            <a:r>
              <a:rPr lang="en-US" sz="32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mbria" panose="02040503050406030204" pitchFamily="18" charset="0"/>
                <a:cs typeface="Times New Roman" panose="02020603050405020304" pitchFamily="18" charset="0"/>
              </a:rPr>
              <a:t>trước</a:t>
            </a:r>
            <a:r>
              <a:rPr lang="en-US" sz="32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mbria" panose="02040503050406030204" pitchFamily="18" charset="0"/>
                <a:cs typeface="Times New Roman" panose="02020603050405020304" pitchFamily="18" charset="0"/>
              </a:rPr>
              <a:t>lớp</a:t>
            </a:r>
            <a:r>
              <a:rPr lang="en-US" sz="32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mbria" panose="02040503050406030204" pitchFamily="18" charset="0"/>
                <a:cs typeface="Times New Roman" panose="02020603050405020304" pitchFamily="18" charset="0"/>
              </a:rPr>
              <a:t>)</a:t>
            </a:r>
            <a:endPar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07245" y="1075279"/>
            <a:ext cx="1697755" cy="1524000"/>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1938068500"/>
              </p:ext>
            </p:extLst>
          </p:nvPr>
        </p:nvGraphicFramePr>
        <p:xfrm>
          <a:off x="838200" y="3428272"/>
          <a:ext cx="10553700" cy="2901696"/>
        </p:xfrm>
        <a:graphic>
          <a:graphicData uri="http://schemas.openxmlformats.org/drawingml/2006/table">
            <a:tbl>
              <a:tblPr bandRow="1">
                <a:tableStyleId>{616DA210-FB5B-4158-B5E0-FEB733F419BA}</a:tableStyleId>
              </a:tblPr>
              <a:tblGrid>
                <a:gridCol w="5276850">
                  <a:extLst>
                    <a:ext uri="{9D8B030D-6E8A-4147-A177-3AD203B41FA5}">
                      <a16:colId xmlns:a16="http://schemas.microsoft.com/office/drawing/2014/main" xmlns="" val="2534732917"/>
                    </a:ext>
                  </a:extLst>
                </a:gridCol>
                <a:gridCol w="5276850">
                  <a:extLst>
                    <a:ext uri="{9D8B030D-6E8A-4147-A177-3AD203B41FA5}">
                      <a16:colId xmlns:a16="http://schemas.microsoft.com/office/drawing/2014/main" xmlns="" val="3908247083"/>
                    </a:ext>
                  </a:extLst>
                </a:gridCol>
              </a:tblGrid>
              <a:tr h="851861">
                <a:tc>
                  <a:txBody>
                    <a:bodyPr/>
                    <a:lstStyle/>
                    <a:p>
                      <a:pPr indent="180340" algn="ctr">
                        <a:lnSpc>
                          <a:spcPct val="100000"/>
                        </a:lnSpc>
                        <a:spcAft>
                          <a:spcPts val="0"/>
                        </a:spcAft>
                      </a:pPr>
                      <a:r>
                        <a:rPr lang="vi-VN" sz="2800">
                          <a:solidFill>
                            <a:srgbClr val="FF0000"/>
                          </a:solidFill>
                          <a:effectLst/>
                          <a:latin typeface="+mj-lt"/>
                          <a:ea typeface="Cambria" panose="02040503050406030204" pitchFamily="18" charset="0"/>
                        </a:rPr>
                        <a:t>Những dụng cụ bạn Nam </a:t>
                      </a:r>
                      <a:endParaRPr lang="en-US" sz="2800" smtClean="0">
                        <a:solidFill>
                          <a:srgbClr val="FF0000"/>
                        </a:solidFill>
                        <a:effectLst/>
                        <a:latin typeface="+mj-lt"/>
                        <a:ea typeface="Cambria" panose="02040503050406030204" pitchFamily="18" charset="0"/>
                      </a:endParaRPr>
                    </a:p>
                    <a:p>
                      <a:pPr indent="180340" algn="ctr">
                        <a:lnSpc>
                          <a:spcPct val="100000"/>
                        </a:lnSpc>
                        <a:spcAft>
                          <a:spcPts val="0"/>
                        </a:spcAft>
                      </a:pPr>
                      <a:r>
                        <a:rPr lang="vi-VN" sz="2800" smtClean="0">
                          <a:solidFill>
                            <a:srgbClr val="FF0000"/>
                          </a:solidFill>
                          <a:effectLst/>
                          <a:latin typeface="+mj-lt"/>
                          <a:ea typeface="Cambria" panose="02040503050406030204" pitchFamily="18" charset="0"/>
                        </a:rPr>
                        <a:t>mang </a:t>
                      </a:r>
                      <a:r>
                        <a:rPr lang="vi-VN" sz="2800">
                          <a:solidFill>
                            <a:srgbClr val="FF0000"/>
                          </a:solidFill>
                          <a:effectLst/>
                          <a:latin typeface="+mj-lt"/>
                          <a:ea typeface="Cambria" panose="02040503050406030204" pitchFamily="18" charset="0"/>
                        </a:rPr>
                        <a:t>theo</a:t>
                      </a:r>
                      <a:endParaRPr lang="en-US" sz="2800">
                        <a:solidFill>
                          <a:srgbClr val="FF0000"/>
                        </a:solidFill>
                        <a:effectLst/>
                        <a:latin typeface="+mj-lt"/>
                        <a:ea typeface="Cambria" panose="02040503050406030204" pitchFamily="18" charset="0"/>
                        <a:cs typeface="Times New Roman" panose="02020603050405020304" pitchFamily="18" charset="0"/>
                      </a:endParaRPr>
                    </a:p>
                  </a:txBody>
                  <a:tcPr marL="68580" marR="68580" marT="0" marB="0">
                    <a:solidFill>
                      <a:srgbClr val="1C7E82">
                        <a:alpha val="20000"/>
                      </a:srgbClr>
                    </a:solidFill>
                  </a:tcPr>
                </a:tc>
                <a:tc>
                  <a:txBody>
                    <a:bodyPr/>
                    <a:lstStyle/>
                    <a:p>
                      <a:pPr indent="180340" algn="ctr">
                        <a:lnSpc>
                          <a:spcPct val="100000"/>
                        </a:lnSpc>
                        <a:spcAft>
                          <a:spcPts val="0"/>
                        </a:spcAft>
                      </a:pPr>
                      <a:r>
                        <a:rPr lang="vi-VN" sz="2800">
                          <a:solidFill>
                            <a:srgbClr val="FF0000"/>
                          </a:solidFill>
                          <a:effectLst/>
                          <a:latin typeface="+mj-lt"/>
                          <a:ea typeface="Cambria" panose="02040503050406030204" pitchFamily="18" charset="0"/>
                        </a:rPr>
                        <a:t>Cách sử dụng và lời khuyên </a:t>
                      </a:r>
                      <a:endParaRPr lang="en-US" sz="2800" smtClean="0">
                        <a:solidFill>
                          <a:srgbClr val="FF0000"/>
                        </a:solidFill>
                        <a:effectLst/>
                        <a:latin typeface="+mj-lt"/>
                        <a:ea typeface="Cambria" panose="02040503050406030204" pitchFamily="18" charset="0"/>
                      </a:endParaRPr>
                    </a:p>
                    <a:p>
                      <a:pPr indent="180340" algn="ctr">
                        <a:lnSpc>
                          <a:spcPct val="100000"/>
                        </a:lnSpc>
                        <a:spcAft>
                          <a:spcPts val="0"/>
                        </a:spcAft>
                      </a:pPr>
                      <a:r>
                        <a:rPr lang="vi-VN" sz="2800" smtClean="0">
                          <a:solidFill>
                            <a:srgbClr val="FF0000"/>
                          </a:solidFill>
                          <a:effectLst/>
                          <a:latin typeface="+mj-lt"/>
                          <a:ea typeface="Cambria" panose="02040503050406030204" pitchFamily="18" charset="0"/>
                        </a:rPr>
                        <a:t>cho </a:t>
                      </a:r>
                      <a:r>
                        <a:rPr lang="vi-VN" sz="2800">
                          <a:solidFill>
                            <a:srgbClr val="FF0000"/>
                          </a:solidFill>
                          <a:effectLst/>
                          <a:latin typeface="+mj-lt"/>
                          <a:ea typeface="Cambria" panose="02040503050406030204" pitchFamily="18" charset="0"/>
                        </a:rPr>
                        <a:t>bạn</a:t>
                      </a:r>
                      <a:endParaRPr lang="en-US" sz="2800">
                        <a:solidFill>
                          <a:srgbClr val="FF0000"/>
                        </a:solidFill>
                        <a:effectLst/>
                        <a:latin typeface="+mj-lt"/>
                        <a:ea typeface="Cambria" panose="02040503050406030204" pitchFamily="18" charset="0"/>
                        <a:cs typeface="Times New Roman" panose="02020603050405020304" pitchFamily="18" charset="0"/>
                      </a:endParaRPr>
                    </a:p>
                  </a:txBody>
                  <a:tcPr marL="68580" marR="68580" marT="0" marB="0">
                    <a:solidFill>
                      <a:srgbClr val="1C7E82">
                        <a:alpha val="20000"/>
                      </a:srgbClr>
                    </a:solidFill>
                  </a:tcPr>
                </a:tc>
                <a:extLst>
                  <a:ext uri="{0D108BD9-81ED-4DB2-BD59-A6C34878D82A}">
                    <a16:rowId xmlns:a16="http://schemas.microsoft.com/office/drawing/2014/main" xmlns="" val="3264015600"/>
                  </a:ext>
                </a:extLst>
              </a:tr>
              <a:tr h="2044467">
                <a:tc>
                  <a:txBody>
                    <a:bodyPr/>
                    <a:lstStyle/>
                    <a:p>
                      <a:pPr indent="180340" algn="just">
                        <a:lnSpc>
                          <a:spcPct val="120000"/>
                        </a:lnSpc>
                        <a:spcAft>
                          <a:spcPts val="0"/>
                        </a:spcAft>
                      </a:pPr>
                      <a:r>
                        <a:rPr lang="vi-VN" sz="2800">
                          <a:effectLst/>
                          <a:latin typeface="Cambria" panose="02040503050406030204" pitchFamily="18" charset="0"/>
                          <a:ea typeface="Cambria" panose="02040503050406030204" pitchFamily="18" charset="0"/>
                        </a:rPr>
                        <a:t> </a:t>
                      </a:r>
                      <a:endParaRPr lang="en-US" sz="2800">
                        <a:effectLst/>
                        <a:latin typeface="Cambria" panose="02040503050406030204" pitchFamily="18" charset="0"/>
                        <a:ea typeface="Cambria" panose="02040503050406030204" pitchFamily="18" charset="0"/>
                      </a:endParaRPr>
                    </a:p>
                    <a:p>
                      <a:pPr indent="180340" algn="just">
                        <a:lnSpc>
                          <a:spcPct val="120000"/>
                        </a:lnSpc>
                        <a:spcAft>
                          <a:spcPts val="0"/>
                        </a:spcAft>
                      </a:pPr>
                      <a:r>
                        <a:rPr lang="vi-VN" sz="2800">
                          <a:effectLst/>
                          <a:latin typeface="Cambria" panose="02040503050406030204" pitchFamily="18" charset="0"/>
                          <a:ea typeface="Cambria" panose="02040503050406030204" pitchFamily="18" charset="0"/>
                        </a:rPr>
                        <a:t> </a:t>
                      </a:r>
                      <a:endParaRPr lang="en-US" sz="2800">
                        <a:effectLst/>
                        <a:latin typeface="Cambria" panose="02040503050406030204" pitchFamily="18" charset="0"/>
                        <a:ea typeface="Cambria" panose="02040503050406030204" pitchFamily="18" charset="0"/>
                      </a:endParaRPr>
                    </a:p>
                    <a:p>
                      <a:pPr indent="180340" algn="just">
                        <a:lnSpc>
                          <a:spcPct val="120000"/>
                        </a:lnSpc>
                        <a:spcAft>
                          <a:spcPts val="0"/>
                        </a:spcAft>
                      </a:pPr>
                      <a:r>
                        <a:rPr lang="vi-VN" sz="2800">
                          <a:effectLst/>
                          <a:latin typeface="Cambria" panose="02040503050406030204" pitchFamily="18" charset="0"/>
                          <a:ea typeface="Cambria" panose="02040503050406030204" pitchFamily="18" charset="0"/>
                        </a:rPr>
                        <a:t> </a:t>
                      </a:r>
                      <a:endParaRPr lang="en-US" sz="2800">
                        <a:effectLst/>
                        <a:latin typeface="Cambria" panose="02040503050406030204" pitchFamily="18" charset="0"/>
                        <a:ea typeface="Cambria" panose="02040503050406030204" pitchFamily="18" charset="0"/>
                      </a:endParaRPr>
                    </a:p>
                    <a:p>
                      <a:pPr indent="180340" algn="just">
                        <a:lnSpc>
                          <a:spcPct val="120000"/>
                        </a:lnSpc>
                        <a:spcAft>
                          <a:spcPts val="0"/>
                        </a:spcAft>
                      </a:pPr>
                      <a:r>
                        <a:rPr lang="vi-VN" sz="2800">
                          <a:effectLst/>
                          <a:latin typeface="Cambria" panose="02040503050406030204" pitchFamily="18" charset="0"/>
                          <a:ea typeface="Cambria" panose="02040503050406030204" pitchFamily="18" charset="0"/>
                        </a:rPr>
                        <a:t> </a:t>
                      </a: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indent="180340" algn="just">
                        <a:lnSpc>
                          <a:spcPct val="120000"/>
                        </a:lnSpc>
                        <a:spcAft>
                          <a:spcPts val="0"/>
                        </a:spcAft>
                      </a:pPr>
                      <a:r>
                        <a:rPr lang="vi-VN" sz="2800" dirty="0">
                          <a:effectLst/>
                          <a:latin typeface="Cambria" panose="02040503050406030204" pitchFamily="18" charset="0"/>
                          <a:ea typeface="Cambria" panose="02040503050406030204" pitchFamily="18" charset="0"/>
                        </a:rPr>
                        <a:t> </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3424038848"/>
                  </a:ext>
                </a:extLst>
              </a:tr>
            </a:tbl>
          </a:graphicData>
        </a:graphic>
      </p:graphicFrame>
      <p:pic>
        <p:nvPicPr>
          <p:cNvPr id="4" name="Đồng hồ đếm ngược 3 phú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257800" y="5948362"/>
            <a:ext cx="1752600" cy="985838"/>
          </a:xfrm>
          <a:prstGeom prst="rect">
            <a:avLst/>
          </a:prstGeom>
        </p:spPr>
      </p:pic>
      <p:sp>
        <p:nvSpPr>
          <p:cNvPr id="6" name="TextBox 5"/>
          <p:cNvSpPr txBox="1"/>
          <p:nvPr/>
        </p:nvSpPr>
        <p:spPr>
          <a:xfrm>
            <a:off x="4000500" y="2844225"/>
            <a:ext cx="4033099" cy="58477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noProof="0" dirty="0" smtClean="0">
                <a:solidFill>
                  <a:prstClr val="black"/>
                </a:solidFill>
                <a:latin typeface="Calibri" panose="020F0502020204030204"/>
                <a:ea typeface="#9Slide02 Tieu de rat dai 01" panose="02000000000000000000" pitchFamily="2" charset="0"/>
              </a:rPr>
              <a:t>THẢO LUẬN THEO CẶP</a:t>
            </a:r>
            <a:endParaRPr kumimoji="0" lang="en-US" sz="3200" b="1" i="0" u="none" strike="noStrike" kern="1200" cap="none" spc="0" normalizeH="0" baseline="0" noProof="0" dirty="0">
              <a:ln>
                <a:noFill/>
              </a:ln>
              <a:solidFill>
                <a:prstClr val="black"/>
              </a:solidFill>
              <a:effectLst/>
              <a:uLnTx/>
              <a:uFillTx/>
              <a:latin typeface="Calibri" panose="020F0502020204030204"/>
              <a:ea typeface="#9Slide02 Tieu de rat dai 01" panose="02000000000000000000" pitchFamily="2" charset="0"/>
              <a:cs typeface="+mn-cs"/>
            </a:endParaRPr>
          </a:p>
        </p:txBody>
      </p:sp>
    </p:spTree>
    <p:extLst>
      <p:ext uri="{BB962C8B-B14F-4D97-AF65-F5344CB8AC3E}">
        <p14:creationId xmlns:p14="http://schemas.microsoft.com/office/powerpoint/2010/main" val="305665643"/>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sp>
        <p:nvSpPr>
          <p:cNvPr id="10" name="Slide Number Placeholder 3">
            <a:extLst>
              <a:ext uri="{FF2B5EF4-FFF2-40B4-BE49-F238E27FC236}">
                <a16:creationId xmlns:a16="http://schemas.microsoft.com/office/drawing/2014/main" xmlns="" id="{4EBD89AB-E8E3-4B2B-A34E-B946030D505B}"/>
              </a:ext>
            </a:extLst>
          </p:cNvPr>
          <p:cNvSpPr>
            <a:spLocks noGrp="1"/>
          </p:cNvSpPr>
          <p:nvPr>
            <p:ph type="sldNum" sz="quarter" idx="12"/>
          </p:nvPr>
        </p:nvSpPr>
        <p:spPr>
          <a:xfrm>
            <a:off x="11363696" y="6455739"/>
            <a:ext cx="294460" cy="187367"/>
          </a:xfrm>
        </p:spPr>
        <p:txBody>
          <a:bodyPr/>
          <a:lstStyle/>
          <a:p>
            <a:fld id="{9EC71654-96A5-4280-94F3-931C61A9F92C}" type="slidenum">
              <a:rPr lang="en-US" noProof="0" smtClean="0"/>
              <a:pPr/>
              <a:t>28</a:t>
            </a:fld>
            <a:endParaRPr lang="en-US" noProof="0"/>
          </a:p>
        </p:txBody>
      </p:sp>
      <p:sp>
        <p:nvSpPr>
          <p:cNvPr id="11" name="Rectangle 10">
            <a:extLst>
              <a:ext uri="{FF2B5EF4-FFF2-40B4-BE49-F238E27FC236}">
                <a16:creationId xmlns:a16="http://schemas.microsoft.com/office/drawing/2014/main" xmlns="" id="{9F75B955-4329-4754-86B0-99FDACF648E4}"/>
              </a:ext>
            </a:extLst>
          </p:cNvPr>
          <p:cNvSpPr/>
          <p:nvPr/>
        </p:nvSpPr>
        <p:spPr>
          <a:xfrm>
            <a:off x="913956" y="457200"/>
            <a:ext cx="10744200" cy="830997"/>
          </a:xfrm>
          <a:prstGeom prst="rect">
            <a:avLst/>
          </a:prstGeom>
          <a:solidFill>
            <a:srgbClr val="002060"/>
          </a:solidFill>
        </p:spPr>
        <p:txBody>
          <a:bodyPr wrap="square" lIns="91440" tIns="45720" rIns="91440" bIns="45720">
            <a:spAutoFit/>
          </a:bodyPr>
          <a:lstStyle/>
          <a:p>
            <a:pPr algn="ctr"/>
            <a:r>
              <a:rPr lang="en-US" sz="4800" b="1">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Times New Roman" panose="02020603050405020304" pitchFamily="18" charset="0"/>
                <a:ea typeface="#9Slide02 Tieu de rat dai 01" panose="02000000000000000000" pitchFamily="2" charset="0"/>
                <a:cs typeface="Times New Roman" panose="02020603050405020304" pitchFamily="18" charset="0"/>
              </a:rPr>
              <a:t>VẬN DỤNG TÌM TÒI, MỞ RỘNG</a:t>
            </a:r>
          </a:p>
        </p:txBody>
      </p:sp>
      <p:pic>
        <p:nvPicPr>
          <p:cNvPr id="12" name="Bike Rides - The Green Orbs">
            <a:hlinkClick r:id="" action="ppaction://media"/>
            <a:extLst>
              <a:ext uri="{FF2B5EF4-FFF2-40B4-BE49-F238E27FC236}">
                <a16:creationId xmlns:a16="http://schemas.microsoft.com/office/drawing/2014/main" xmlns="" id="{A39B2B10-AAEB-40F1-88FE-DF43FC10D48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954922" y="6524385"/>
            <a:ext cx="184220" cy="184220"/>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90800" y="1695450"/>
            <a:ext cx="6858000" cy="4560153"/>
          </a:xfrm>
          <a:prstGeom prst="rect">
            <a:avLst/>
          </a:prstGeom>
        </p:spPr>
      </p:pic>
    </p:spTree>
    <p:extLst>
      <p:ext uri="{BB962C8B-B14F-4D97-AF65-F5344CB8AC3E}">
        <p14:creationId xmlns:p14="http://schemas.microsoft.com/office/powerpoint/2010/main" val="41611363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2277" fill="hold"/>
                                        <p:tgtEl>
                                          <p:spTgt spid="12"/>
                                        </p:tgtEl>
                                      </p:cBhvr>
                                    </p:cmd>
                                  </p:childTnLst>
                                </p:cTn>
                              </p:par>
                              <p:par>
                                <p:cTn id="7" presetID="34" presetClass="emph" presetSubtype="0" repeatCount="indefinite" fill="hold" nodeType="withEffect">
                                  <p:stCondLst>
                                    <p:cond delay="0"/>
                                  </p:stCondLst>
                                  <p:iterate type="lt">
                                    <p:tmPct val="10000"/>
                                  </p:iterate>
                                  <p:childTnLst>
                                    <p:animMotion origin="layout" path="M 5E-6 -3.7037E-7 L 0.01237 0.07338 " pathEditMode="relative" rAng="0" ptsTypes="AA">
                                      <p:cBhvr>
                                        <p:cTn id="8" dur="250" accel="50000" decel="50000" autoRev="1" fill="hold">
                                          <p:stCondLst>
                                            <p:cond delay="0"/>
                                          </p:stCondLst>
                                        </p:cTn>
                                        <p:tgtEl>
                                          <p:spTgt spid="11">
                                            <p:txEl>
                                              <p:pRg st="0" end="0"/>
                                            </p:txEl>
                                          </p:spTgt>
                                        </p:tgtEl>
                                        <p:attrNameLst>
                                          <p:attrName>ppt_x</p:attrName>
                                          <p:attrName>ppt_y</p:attrName>
                                        </p:attrNameLst>
                                      </p:cBhvr>
                                      <p:rCtr x="612" y="3657"/>
                                    </p:animMotion>
                                    <p:animRot by="1500000">
                                      <p:cBhvr>
                                        <p:cTn id="9" dur="125" fill="hold">
                                          <p:stCondLst>
                                            <p:cond delay="0"/>
                                          </p:stCondLst>
                                        </p:cTn>
                                        <p:tgtEl>
                                          <p:spTgt spid="11">
                                            <p:txEl>
                                              <p:pRg st="0" end="0"/>
                                            </p:txEl>
                                          </p:spTgt>
                                        </p:tgtEl>
                                        <p:attrNameLst>
                                          <p:attrName>r</p:attrName>
                                        </p:attrNameLst>
                                      </p:cBhvr>
                                    </p:animRot>
                                    <p:animRot by="-1500000">
                                      <p:cBhvr>
                                        <p:cTn id="10" dur="125" fill="hold">
                                          <p:stCondLst>
                                            <p:cond delay="125"/>
                                          </p:stCondLst>
                                        </p:cTn>
                                        <p:tgtEl>
                                          <p:spTgt spid="11">
                                            <p:txEl>
                                              <p:pRg st="0" end="0"/>
                                            </p:txEl>
                                          </p:spTgt>
                                        </p:tgtEl>
                                        <p:attrNameLst>
                                          <p:attrName>r</p:attrName>
                                        </p:attrNameLst>
                                      </p:cBhvr>
                                    </p:animRot>
                                    <p:animRot by="-1500000">
                                      <p:cBhvr>
                                        <p:cTn id="11" dur="125" fill="hold">
                                          <p:stCondLst>
                                            <p:cond delay="250"/>
                                          </p:stCondLst>
                                        </p:cTn>
                                        <p:tgtEl>
                                          <p:spTgt spid="11">
                                            <p:txEl>
                                              <p:pRg st="0" end="0"/>
                                            </p:txEl>
                                          </p:spTgt>
                                        </p:tgtEl>
                                        <p:attrNameLst>
                                          <p:attrName>r</p:attrName>
                                        </p:attrNameLst>
                                      </p:cBhvr>
                                    </p:animRot>
                                    <p:animRot by="1500000">
                                      <p:cBhvr>
                                        <p:cTn id="12" dur="125" fill="hold">
                                          <p:stCondLst>
                                            <p:cond delay="375"/>
                                          </p:stCondLst>
                                        </p:cTn>
                                        <p:tgtEl>
                                          <p:spTgt spid="11">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3" fill="hold" display="0">
                  <p:stCondLst>
                    <p:cond delay="indefinite"/>
                  </p:stCondLst>
                  <p:endCondLst>
                    <p:cond evt="onStopAudio" delay="0">
                      <p:tgtEl>
                        <p:sldTgt/>
                      </p:tgtEl>
                    </p:cond>
                  </p:endCondLst>
                </p:cTn>
                <p:tgtEl>
                  <p:spTgt spid="1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2"/>
          <a:srcRect/>
          <a:stretch>
            <a:fillRect/>
          </a:stretch>
        </p:blipFill>
        <p:spPr bwMode="auto">
          <a:xfrm>
            <a:off x="4408646" y="2205097"/>
            <a:ext cx="7641908" cy="3896380"/>
          </a:xfrm>
          <a:prstGeom prst="rect">
            <a:avLst/>
          </a:prstGeom>
          <a:noFill/>
          <a:ln w="9525">
            <a:noFill/>
            <a:miter lim="800000"/>
            <a:headEnd/>
            <a:tailEnd/>
          </a:ln>
        </p:spPr>
      </p:pic>
      <p:sp>
        <p:nvSpPr>
          <p:cNvPr id="2" name="TextBox 1">
            <a:extLst>
              <a:ext uri="{FF2B5EF4-FFF2-40B4-BE49-F238E27FC236}">
                <a16:creationId xmlns:a16="http://schemas.microsoft.com/office/drawing/2014/main" xmlns="" id="{9C258545-0BCF-47E7-9C06-0E53A24CC92C}"/>
              </a:ext>
            </a:extLst>
          </p:cNvPr>
          <p:cNvSpPr txBox="1"/>
          <p:nvPr/>
        </p:nvSpPr>
        <p:spPr>
          <a:xfrm>
            <a:off x="304800" y="1066800"/>
            <a:ext cx="11887200"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a:solidFill>
                  <a:srgbClr val="FF0000"/>
                </a:solidFill>
                <a:latin typeface="Times New Roman" panose="02020603050405020304" pitchFamily="18" charset="0"/>
                <a:cs typeface="Times New Roman" panose="02020603050405020304" pitchFamily="18" charset="0"/>
              </a:rPr>
              <a:t>Căn cứ vào lát cắt dưới đây, về nhà hãy hoàn thành bài tập theo gợi ý:</a:t>
            </a:r>
          </a:p>
        </p:txBody>
      </p:sp>
      <p:sp>
        <p:nvSpPr>
          <p:cNvPr id="6" name="TextBox 5"/>
          <p:cNvSpPr txBox="1"/>
          <p:nvPr/>
        </p:nvSpPr>
        <p:spPr>
          <a:xfrm>
            <a:off x="4038600" y="227952"/>
            <a:ext cx="4033099" cy="58477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noProof="0" smtClean="0">
                <a:solidFill>
                  <a:prstClr val="black"/>
                </a:solidFill>
                <a:latin typeface="Times New Roman" panose="02020603050405020304" pitchFamily="18" charset="0"/>
                <a:ea typeface="#9Slide02 Tieu de rat dai 01" panose="02000000000000000000" pitchFamily="2" charset="0"/>
                <a:cs typeface="Times New Roman" panose="02020603050405020304" pitchFamily="18" charset="0"/>
              </a:rPr>
              <a:t>Hướng dẫn về nhà</a:t>
            </a:r>
            <a:endPar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9Slide02 Tieu de rat dai 01" panose="02000000000000000000" pitchFamily="2" charset="0"/>
              <a:cs typeface="Times New Roman" panose="02020603050405020304" pitchFamily="18" charset="0"/>
            </a:endParaRPr>
          </a:p>
        </p:txBody>
      </p:sp>
      <p:sp>
        <p:nvSpPr>
          <p:cNvPr id="8" name="Rectangle 7"/>
          <p:cNvSpPr/>
          <p:nvPr/>
        </p:nvSpPr>
        <p:spPr>
          <a:xfrm>
            <a:off x="253150" y="2136731"/>
            <a:ext cx="4098345" cy="3945696"/>
          </a:xfrm>
          <a:prstGeom prst="rect">
            <a:avLst/>
          </a:prstGeom>
        </p:spPr>
        <p:txBody>
          <a:bodyPr wrap="square">
            <a:spAutoFit/>
          </a:bodyPr>
          <a:lstStyle/>
          <a:p>
            <a:pPr algn="just">
              <a:lnSpc>
                <a:spcPct val="120000"/>
              </a:lnSpc>
              <a:spcBef>
                <a:spcPts val="600"/>
              </a:spcBef>
              <a:spcAft>
                <a:spcPts val="0"/>
              </a:spcAft>
            </a:pPr>
            <a:r>
              <a:rPr lang="en-US" sz="2400" b="1">
                <a:solidFill>
                  <a:srgbClr val="002060"/>
                </a:solidFill>
                <a:latin typeface="Times New Roman" panose="02020603050405020304" pitchFamily="18" charset="0"/>
                <a:ea typeface="Calibri" panose="020F0502020204030204" pitchFamily="34" charset="0"/>
                <a:cs typeface="Times New Roman" panose="02020603050405020304" pitchFamily="18" charset="0"/>
              </a:rPr>
              <a:t>+ Hướng của lát cắt.</a:t>
            </a:r>
          </a:p>
          <a:p>
            <a:pPr algn="just">
              <a:lnSpc>
                <a:spcPct val="120000"/>
              </a:lnSpc>
              <a:spcBef>
                <a:spcPts val="600"/>
              </a:spcBef>
              <a:spcAft>
                <a:spcPts val="0"/>
              </a:spcAft>
            </a:pPr>
            <a:r>
              <a:rPr lang="en-US" sz="2400" b="1">
                <a:solidFill>
                  <a:srgbClr val="002060"/>
                </a:solidFill>
                <a:latin typeface="Times New Roman" panose="02020603050405020304" pitchFamily="18" charset="0"/>
                <a:ea typeface="Calibri" panose="020F0502020204030204" pitchFamily="34" charset="0"/>
                <a:cs typeface="Times New Roman" panose="02020603050405020304" pitchFamily="18" charset="0"/>
              </a:rPr>
              <a:t>+ Nơi bắt đầu và nơi kết thúc của lát cắt.</a:t>
            </a:r>
          </a:p>
          <a:p>
            <a:pPr algn="just">
              <a:lnSpc>
                <a:spcPct val="120000"/>
              </a:lnSpc>
              <a:spcBef>
                <a:spcPts val="600"/>
              </a:spcBef>
              <a:spcAft>
                <a:spcPts val="0"/>
              </a:spcAft>
            </a:pPr>
            <a:r>
              <a:rPr lang="en-US" sz="2400" b="1">
                <a:solidFill>
                  <a:srgbClr val="002060"/>
                </a:solidFill>
                <a:latin typeface="Times New Roman" panose="02020603050405020304" pitchFamily="18" charset="0"/>
                <a:ea typeface="Calibri" panose="020F0502020204030204" pitchFamily="34" charset="0"/>
                <a:cs typeface="Times New Roman" panose="02020603050405020304" pitchFamily="18" charset="0"/>
              </a:rPr>
              <a:t>+ Độ cao của điểm bắt đầu và điểm kết thúc của lát cắt.</a:t>
            </a:r>
          </a:p>
          <a:p>
            <a:pPr algn="just">
              <a:lnSpc>
                <a:spcPct val="120000"/>
              </a:lnSpc>
              <a:spcBef>
                <a:spcPts val="600"/>
              </a:spcBef>
              <a:spcAft>
                <a:spcPts val="0"/>
              </a:spcAft>
            </a:pPr>
            <a:r>
              <a:rPr lang="en-US" sz="2400" b="1">
                <a:solidFill>
                  <a:srgbClr val="002060"/>
                </a:solidFill>
                <a:latin typeface="Times New Roman" panose="02020603050405020304" pitchFamily="18" charset="0"/>
                <a:ea typeface="Calibri" panose="020F0502020204030204" pitchFamily="34" charset="0"/>
                <a:cs typeface="Times New Roman" panose="02020603050405020304" pitchFamily="18" charset="0"/>
              </a:rPr>
              <a:t>+ Tên núi và dộ cao của các đỉnh núi.</a:t>
            </a:r>
          </a:p>
          <a:p>
            <a:pPr algn="just">
              <a:lnSpc>
                <a:spcPct val="120000"/>
              </a:lnSpc>
              <a:spcBef>
                <a:spcPts val="600"/>
              </a:spcBef>
              <a:spcAft>
                <a:spcPts val="0"/>
              </a:spcAft>
            </a:pPr>
            <a:r>
              <a:rPr lang="en-US" sz="2400" b="1">
                <a:solidFill>
                  <a:srgbClr val="002060"/>
                </a:solidFill>
                <a:latin typeface="Times New Roman" panose="02020603050405020304" pitchFamily="18" charset="0"/>
                <a:ea typeface="Calibri" panose="020F0502020204030204" pitchFamily="34" charset="0"/>
                <a:cs typeface="Times New Roman" panose="02020603050405020304" pitchFamily="18" charset="0"/>
              </a:rPr>
              <a:t>+ Tên sông và hồ.</a:t>
            </a:r>
          </a:p>
        </p:txBody>
      </p:sp>
    </p:spTree>
    <p:extLst>
      <p:ext uri="{BB962C8B-B14F-4D97-AF65-F5344CB8AC3E}">
        <p14:creationId xmlns:p14="http://schemas.microsoft.com/office/powerpoint/2010/main" val="19353386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anim calcmode="lin" valueType="num">
                                      <p:cBhvr additive="base">
                                        <p:cTn id="31"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cs typeface="Times New Roman" panose="02020603050405020304" pitchFamily="18" charset="0"/>
            </a:endParaRPr>
          </a:p>
        </p:txBody>
      </p:sp>
      <p:sp>
        <p:nvSpPr>
          <p:cNvPr id="14" name="TextBox 13"/>
          <p:cNvSpPr txBox="1"/>
          <p:nvPr/>
        </p:nvSpPr>
        <p:spPr>
          <a:xfrm>
            <a:off x="3695970" y="228600"/>
            <a:ext cx="4968964" cy="646331"/>
          </a:xfrm>
          <a:prstGeom prst="rect">
            <a:avLst/>
          </a:prstGeom>
          <a:solidFill>
            <a:srgbClr val="FFFF00"/>
          </a:solidFill>
        </p:spPr>
        <p:style>
          <a:lnRef idx="0">
            <a:schemeClr val="accent4"/>
          </a:lnRef>
          <a:fillRef idx="3">
            <a:schemeClr val="accent4"/>
          </a:fillRef>
          <a:effectRef idx="3">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noProof="0" smtClean="0">
                <a:solidFill>
                  <a:prstClr val="black"/>
                </a:solidFill>
                <a:latin typeface="Times New Roman" panose="02020603050405020304" pitchFamily="18" charset="0"/>
                <a:ea typeface="#9Slide02 Tieu de rat dai 01" panose="02000000000000000000" pitchFamily="2" charset="0"/>
                <a:cs typeface="Times New Roman" panose="02020603050405020304" pitchFamily="18" charset="0"/>
              </a:rPr>
              <a:t>THẢO LUẬN CẶP ĐÔI</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9Slide02 Tieu de rat dai 01" panose="02000000000000000000" pitchFamily="2" charset="0"/>
              <a:cs typeface="Times New Roman" panose="02020603050405020304" pitchFamily="18" charset="0"/>
            </a:endParaRPr>
          </a:p>
        </p:txBody>
      </p:sp>
      <p:sp>
        <p:nvSpPr>
          <p:cNvPr id="23" name="TextBox 22"/>
          <p:cNvSpPr txBox="1"/>
          <p:nvPr/>
        </p:nvSpPr>
        <p:spPr>
          <a:xfrm>
            <a:off x="728698" y="2149426"/>
            <a:ext cx="6281702" cy="1323439"/>
          </a:xfrm>
          <a:prstGeom prst="rect">
            <a:avLst/>
          </a:prstGeom>
          <a:solidFill>
            <a:schemeClr val="bg1">
              <a:lumMod val="95000"/>
            </a:schemeClr>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marL="457200" indent="-457200" algn="just">
              <a:buFont typeface="Wingdings" panose="05000000000000000000" pitchFamily="2" charset="2"/>
              <a:buChar char="v"/>
            </a:pPr>
            <a:r>
              <a:rPr lang="en-US" sz="4800" smtClean="0">
                <a:latin typeface="Times New Roman" panose="02020603050405020304" pitchFamily="18" charset="0"/>
                <a:ea typeface="Cambria" panose="02040503050406030204" pitchFamily="18" charset="0"/>
                <a:cs typeface="Times New Roman" panose="02020603050405020304" pitchFamily="18" charset="0"/>
              </a:rPr>
              <a:t> </a:t>
            </a:r>
            <a:r>
              <a:rPr lang="vi-VN" sz="3200">
                <a:latin typeface="Times New Roman" panose="02020603050405020304" pitchFamily="18" charset="0"/>
                <a:ea typeface="Cambria" panose="02040503050406030204" pitchFamily="18" charset="0"/>
                <a:cs typeface="Times New Roman" panose="02020603050405020304" pitchFamily="18" charset="0"/>
              </a:rPr>
              <a:t>HS thảo luận cặp với nhau và đưa ra ý kiến</a:t>
            </a:r>
            <a:endParaRPr lang="en-US" sz="480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5" name="Picture Placeholder 5"/>
          <p:cNvPicPr>
            <a:picLocks noChangeAspect="1"/>
          </p:cNvPicPr>
          <p:nvPr/>
        </p:nvPicPr>
        <p:blipFill rotWithShape="1">
          <a:blip r:embed="rId4" cstate="print">
            <a:extLst>
              <a:ext uri="{28A0092B-C50C-407E-A947-70E740481C1C}">
                <a14:useLocalDpi xmlns:a14="http://schemas.microsoft.com/office/drawing/2010/main" val="0"/>
              </a:ext>
            </a:extLst>
          </a:blip>
          <a:srcRect l="-238" t="36855" r="238" b="13373"/>
          <a:stretch/>
        </p:blipFill>
        <p:spPr>
          <a:xfrm>
            <a:off x="0" y="5715000"/>
            <a:ext cx="12192000" cy="114300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95400" y="75156"/>
            <a:ext cx="1908140" cy="1738197"/>
          </a:xfrm>
          <a:prstGeom prst="rect">
            <a:avLst/>
          </a:prstGeom>
        </p:spPr>
      </p:pic>
      <p:sp>
        <p:nvSpPr>
          <p:cNvPr id="9" name="TextBox 8"/>
          <p:cNvSpPr txBox="1"/>
          <p:nvPr/>
        </p:nvSpPr>
        <p:spPr>
          <a:xfrm>
            <a:off x="728698" y="3993932"/>
            <a:ext cx="6281702" cy="1384995"/>
          </a:xfrm>
          <a:prstGeom prst="rect">
            <a:avLst/>
          </a:prstGeom>
          <a:solidFill>
            <a:schemeClr val="bg1">
              <a:lumMod val="95000"/>
            </a:schemeClr>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marL="457200" indent="-457200" algn="just">
              <a:buFont typeface="Wingdings" panose="05000000000000000000" pitchFamily="2" charset="2"/>
              <a:buChar char="v"/>
            </a:pPr>
            <a:r>
              <a:rPr lang="en-US" sz="2800" smtClean="0">
                <a:solidFill>
                  <a:srgbClr val="E02300"/>
                </a:solidFill>
                <a:latin typeface="Times New Roman" panose="02020603050405020304" pitchFamily="18" charset="0"/>
                <a:ea typeface="Cambria" panose="02040503050406030204" pitchFamily="18" charset="0"/>
                <a:cs typeface="Times New Roman" panose="02020603050405020304" pitchFamily="18" charset="0"/>
              </a:rPr>
              <a:t> </a:t>
            </a:r>
            <a:r>
              <a:rPr lang="vi-VN" sz="2800">
                <a:solidFill>
                  <a:srgbClr val="E02300"/>
                </a:solidFill>
                <a:latin typeface="Times New Roman" panose="02020603050405020304" pitchFamily="18" charset="0"/>
                <a:ea typeface="Cambria" panose="02040503050406030204" pitchFamily="18" charset="0"/>
                <a:cs typeface="Times New Roman" panose="02020603050405020304" pitchFamily="18" charset="0"/>
              </a:rPr>
              <a:t>La bàn, bản đồ địa hình, máy ảnh, dây leo núi, điện thoại, giày leo núi, cẩm nang du lịch leo núi…</a:t>
            </a:r>
            <a:endParaRPr lang="en-US" sz="2800">
              <a:solidFill>
                <a:srgbClr val="E02300"/>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0" name="image193.png" descr="RÃ©sultat de recherche d'images pour &quot;la bÃ n&quot;"/>
          <p:cNvPicPr/>
          <p:nvPr/>
        </p:nvPicPr>
        <p:blipFill>
          <a:blip r:embed="rId6"/>
          <a:srcRect/>
          <a:stretch>
            <a:fillRect/>
          </a:stretch>
        </p:blipFill>
        <p:spPr>
          <a:xfrm>
            <a:off x="7620000" y="1749015"/>
            <a:ext cx="4282259" cy="3965985"/>
          </a:xfrm>
          <a:prstGeom prst="rect">
            <a:avLst/>
          </a:prstGeom>
          <a:ln/>
        </p:spPr>
      </p:pic>
      <p:pic>
        <p:nvPicPr>
          <p:cNvPr id="3" name="Đồng hồ đếm ngược 3 phú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579180" y="228600"/>
            <a:ext cx="1806575" cy="1016198"/>
          </a:xfrm>
          <a:prstGeom prst="rect">
            <a:avLst/>
          </a:prstGeom>
        </p:spPr>
      </p:pic>
    </p:spTree>
    <p:extLst>
      <p:ext uri="{BB962C8B-B14F-4D97-AF65-F5344CB8AC3E}">
        <p14:creationId xmlns:p14="http://schemas.microsoft.com/office/powerpoint/2010/main" val="39825331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3"/>
                                        </p:tgtEl>
                                      </p:cBhvr>
                                    </p:cmd>
                                  </p:childTnLst>
                                </p:cTn>
                              </p:par>
                            </p:childTnLst>
                          </p:cTn>
                        </p:par>
                      </p:childTnLst>
                    </p:cTn>
                  </p:par>
                </p:childTnLst>
              </p:cTn>
              <p:nextCondLst>
                <p:cond evt="onClick" delay="0">
                  <p:tgtEl>
                    <p:spTgt spid="3"/>
                  </p:tgtEl>
                </p:cond>
              </p:nextCondLst>
            </p:seq>
            <p:video>
              <p:cMediaNode vol="80000">
                <p:cTn id="21" fill="hold" display="0">
                  <p:stCondLst>
                    <p:cond delay="indefinite"/>
                  </p:stCondLst>
                </p:cTn>
                <p:tgtEl>
                  <p:spTgt spid="3"/>
                </p:tgtEl>
              </p:cMediaNode>
            </p:video>
          </p:childTnLst>
        </p:cTn>
      </p:par>
    </p:tnLst>
    <p:bldLst>
      <p:bldP spid="23" grpId="0"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B3A91F69-1DC2-4B8C-9143-97E66A9546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0" name="Slide Number Placeholder 3">
            <a:extLst>
              <a:ext uri="{FF2B5EF4-FFF2-40B4-BE49-F238E27FC236}">
                <a16:creationId xmlns:a16="http://schemas.microsoft.com/office/drawing/2014/main" xmlns="" id="{4EBD89AB-E8E3-4B2B-A34E-B946030D505B}"/>
              </a:ext>
            </a:extLst>
          </p:cNvPr>
          <p:cNvSpPr>
            <a:spLocks noGrp="1"/>
          </p:cNvSpPr>
          <p:nvPr>
            <p:ph type="sldNum" sz="quarter" idx="12"/>
          </p:nvPr>
        </p:nvSpPr>
        <p:spPr>
          <a:xfrm>
            <a:off x="11363696" y="6455739"/>
            <a:ext cx="294460" cy="187367"/>
          </a:xfrm>
        </p:spPr>
        <p:txBody>
          <a:bodyPr/>
          <a:lstStyle/>
          <a:p>
            <a:fld id="{9EC71654-96A5-4280-94F3-931C61A9F92C}" type="slidenum">
              <a:rPr lang="en-US" noProof="0" smtClean="0"/>
              <a:pPr/>
              <a:t>30</a:t>
            </a:fld>
            <a:endParaRPr lang="en-US" noProof="0"/>
          </a:p>
        </p:txBody>
      </p:sp>
      <p:sp>
        <p:nvSpPr>
          <p:cNvPr id="11" name="Rectangle 10">
            <a:extLst>
              <a:ext uri="{FF2B5EF4-FFF2-40B4-BE49-F238E27FC236}">
                <a16:creationId xmlns:a16="http://schemas.microsoft.com/office/drawing/2014/main" xmlns="" id="{9F75B955-4329-4754-86B0-99FDACF648E4}"/>
              </a:ext>
            </a:extLst>
          </p:cNvPr>
          <p:cNvSpPr/>
          <p:nvPr/>
        </p:nvSpPr>
        <p:spPr>
          <a:xfrm>
            <a:off x="689487" y="611629"/>
            <a:ext cx="10744200" cy="830997"/>
          </a:xfrm>
          <a:prstGeom prst="rect">
            <a:avLst/>
          </a:prstGeom>
          <a:noFill/>
        </p:spPr>
        <p:txBody>
          <a:bodyPr wrap="square" lIns="91440" tIns="45720" rIns="91440" bIns="45720">
            <a:spAutoFit/>
          </a:bodyPr>
          <a:lstStyle/>
          <a:p>
            <a:pPr algn="ctr"/>
            <a:r>
              <a:rPr lang="en-US" sz="4800" b="1">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Times New Roman" panose="02020603050405020304" pitchFamily="18" charset="0"/>
                <a:ea typeface="#9Slide02 Tieu de rat dai 01" panose="02000000000000000000" pitchFamily="2" charset="0"/>
                <a:cs typeface="Times New Roman" panose="02020603050405020304" pitchFamily="18" charset="0"/>
              </a:rPr>
              <a:t>BÀI HỌC ĐẾN ĐÂY KẾT </a:t>
            </a:r>
            <a:r>
              <a:rPr lang="en-US" sz="4800" b="1" smtClean="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Times New Roman" panose="02020603050405020304" pitchFamily="18" charset="0"/>
                <a:ea typeface="#9Slide02 Tieu de rat dai 01" panose="02000000000000000000" pitchFamily="2" charset="0"/>
                <a:cs typeface="Times New Roman" panose="02020603050405020304" pitchFamily="18" charset="0"/>
              </a:rPr>
              <a:t>THÚC</a:t>
            </a:r>
            <a:endParaRPr lang="en-US" sz="4800" b="1">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Times New Roman" panose="02020603050405020304" pitchFamily="18" charset="0"/>
              <a:ea typeface="#9Slide02 Tieu de rat dai 01" panose="02000000000000000000" pitchFamily="2" charset="0"/>
              <a:cs typeface="Times New Roman" panose="02020603050405020304" pitchFamily="18" charset="0"/>
            </a:endParaRPr>
          </a:p>
        </p:txBody>
      </p:sp>
      <p:pic>
        <p:nvPicPr>
          <p:cNvPr id="12" name="Bike Rides - The Green Orbs">
            <a:hlinkClick r:id="" action="ppaction://media"/>
            <a:extLst>
              <a:ext uri="{FF2B5EF4-FFF2-40B4-BE49-F238E27FC236}">
                <a16:creationId xmlns:a16="http://schemas.microsoft.com/office/drawing/2014/main" xmlns="" id="{A39B2B10-AAEB-40F1-88FE-DF43FC10D48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954922" y="6524385"/>
            <a:ext cx="184220" cy="184220"/>
          </a:xfrm>
          <a:prstGeom prst="rect">
            <a:avLst/>
          </a:prstGeom>
        </p:spPr>
      </p:pic>
      <p:pic>
        <p:nvPicPr>
          <p:cNvPr id="9" name="Picture 8">
            <a:extLst>
              <a:ext uri="{FF2B5EF4-FFF2-40B4-BE49-F238E27FC236}">
                <a16:creationId xmlns:a16="http://schemas.microsoft.com/office/drawing/2014/main" xmlns="" id="{D25D0ACF-2FB8-4299-A74E-D5DE7036B5F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4800" y="2514600"/>
            <a:ext cx="4923692" cy="4343400"/>
          </a:xfrm>
          <a:prstGeom prst="rect">
            <a:avLst/>
          </a:prstGeom>
        </p:spPr>
      </p:pic>
      <p:pic>
        <p:nvPicPr>
          <p:cNvPr id="13" name="Picture 12">
            <a:extLst>
              <a:ext uri="{FF2B5EF4-FFF2-40B4-BE49-F238E27FC236}">
                <a16:creationId xmlns:a16="http://schemas.microsoft.com/office/drawing/2014/main" xmlns="" id="{614B51B8-257E-4E43-9C99-FFBF47A833E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81800" y="2667000"/>
            <a:ext cx="4923692" cy="3962400"/>
          </a:xfrm>
          <a:prstGeom prst="rect">
            <a:avLst/>
          </a:prstGeom>
        </p:spPr>
      </p:pic>
      <p:sp>
        <p:nvSpPr>
          <p:cNvPr id="8" name="Rectangle 7">
            <a:extLst>
              <a:ext uri="{FF2B5EF4-FFF2-40B4-BE49-F238E27FC236}">
                <a16:creationId xmlns:a16="http://schemas.microsoft.com/office/drawing/2014/main" xmlns="" id="{9F75B955-4329-4754-86B0-99FDACF648E4}"/>
              </a:ext>
            </a:extLst>
          </p:cNvPr>
          <p:cNvSpPr/>
          <p:nvPr/>
        </p:nvSpPr>
        <p:spPr>
          <a:xfrm>
            <a:off x="628225" y="1505197"/>
            <a:ext cx="10744200" cy="830997"/>
          </a:xfrm>
          <a:prstGeom prst="rect">
            <a:avLst/>
          </a:prstGeom>
          <a:noFill/>
        </p:spPr>
        <p:txBody>
          <a:bodyPr wrap="square" lIns="91440" tIns="45720" rIns="91440" bIns="45720">
            <a:spAutoFit/>
          </a:bodyPr>
          <a:lstStyle/>
          <a:p>
            <a:pPr algn="ctr"/>
            <a:r>
              <a:rPr lang="en-US" sz="4800" b="1">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Times New Roman" panose="02020603050405020304" pitchFamily="18" charset="0"/>
                <a:ea typeface="#9Slide02 Tieu de rat dai 01" panose="02000000000000000000" pitchFamily="2" charset="0"/>
                <a:cs typeface="Times New Roman" panose="02020603050405020304" pitchFamily="18" charset="0"/>
              </a:rPr>
              <a:t>XIN CẢM ƠN ĐÃ LẮNG NGHE!</a:t>
            </a:r>
          </a:p>
        </p:txBody>
      </p:sp>
    </p:spTree>
    <p:extLst>
      <p:ext uri="{BB962C8B-B14F-4D97-AF65-F5344CB8AC3E}">
        <p14:creationId xmlns:p14="http://schemas.microsoft.com/office/powerpoint/2010/main" val="29941938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2277" fill="hold"/>
                                        <p:tgtEl>
                                          <p:spTgt spid="12"/>
                                        </p:tgtEl>
                                      </p:cBhvr>
                                    </p:cmd>
                                  </p:childTnLst>
                                </p:cTn>
                              </p:par>
                              <p:par>
                                <p:cTn id="7" presetID="34" presetClass="emph" presetSubtype="0" repeatCount="indefinite" fill="hold" nodeType="withEffect">
                                  <p:stCondLst>
                                    <p:cond delay="0"/>
                                  </p:stCondLst>
                                  <p:iterate type="lt">
                                    <p:tmPct val="10000"/>
                                  </p:iterate>
                                  <p:childTnLst>
                                    <p:animMotion origin="layout" path="M 4.58333E-6 -4.07407E-6 L 4.58333E-6 -0.07222 " pathEditMode="relative" rAng="0" ptsTypes="AA">
                                      <p:cBhvr>
                                        <p:cTn id="8" dur="250" accel="50000" decel="50000" autoRev="1" fill="hold">
                                          <p:stCondLst>
                                            <p:cond delay="0"/>
                                          </p:stCondLst>
                                        </p:cTn>
                                        <p:tgtEl>
                                          <p:spTgt spid="11">
                                            <p:txEl>
                                              <p:pRg st="0" end="0"/>
                                            </p:txEl>
                                          </p:spTgt>
                                        </p:tgtEl>
                                        <p:attrNameLst>
                                          <p:attrName>ppt_x</p:attrName>
                                          <p:attrName>ppt_y</p:attrName>
                                        </p:attrNameLst>
                                      </p:cBhvr>
                                      <p:rCtr x="0" y="-3611"/>
                                    </p:animMotion>
                                    <p:animRot by="1500000">
                                      <p:cBhvr>
                                        <p:cTn id="9" dur="125" fill="hold">
                                          <p:stCondLst>
                                            <p:cond delay="0"/>
                                          </p:stCondLst>
                                        </p:cTn>
                                        <p:tgtEl>
                                          <p:spTgt spid="11">
                                            <p:txEl>
                                              <p:pRg st="0" end="0"/>
                                            </p:txEl>
                                          </p:spTgt>
                                        </p:tgtEl>
                                        <p:attrNameLst>
                                          <p:attrName>r</p:attrName>
                                        </p:attrNameLst>
                                      </p:cBhvr>
                                    </p:animRot>
                                    <p:animRot by="-1500000">
                                      <p:cBhvr>
                                        <p:cTn id="10" dur="125" fill="hold">
                                          <p:stCondLst>
                                            <p:cond delay="125"/>
                                          </p:stCondLst>
                                        </p:cTn>
                                        <p:tgtEl>
                                          <p:spTgt spid="11">
                                            <p:txEl>
                                              <p:pRg st="0" end="0"/>
                                            </p:txEl>
                                          </p:spTgt>
                                        </p:tgtEl>
                                        <p:attrNameLst>
                                          <p:attrName>r</p:attrName>
                                        </p:attrNameLst>
                                      </p:cBhvr>
                                    </p:animRot>
                                    <p:animRot by="-1500000">
                                      <p:cBhvr>
                                        <p:cTn id="11" dur="125" fill="hold">
                                          <p:stCondLst>
                                            <p:cond delay="250"/>
                                          </p:stCondLst>
                                        </p:cTn>
                                        <p:tgtEl>
                                          <p:spTgt spid="11">
                                            <p:txEl>
                                              <p:pRg st="0" end="0"/>
                                            </p:txEl>
                                          </p:spTgt>
                                        </p:tgtEl>
                                        <p:attrNameLst>
                                          <p:attrName>r</p:attrName>
                                        </p:attrNameLst>
                                      </p:cBhvr>
                                    </p:animRot>
                                    <p:animRot by="1500000">
                                      <p:cBhvr>
                                        <p:cTn id="12" dur="125" fill="hold">
                                          <p:stCondLst>
                                            <p:cond delay="375"/>
                                          </p:stCondLst>
                                        </p:cTn>
                                        <p:tgtEl>
                                          <p:spTgt spid="11">
                                            <p:txEl>
                                              <p:pRg st="0" end="0"/>
                                            </p:txEl>
                                          </p:spTgt>
                                        </p:tgtEl>
                                        <p:attrNameLst>
                                          <p:attrName>r</p:attrName>
                                        </p:attrNameLst>
                                      </p:cBhvr>
                                    </p:animRot>
                                  </p:childTnLst>
                                </p:cTn>
                              </p:par>
                              <p:par>
                                <p:cTn id="13" presetID="53" presetClass="entr" presetSubtype="16" fill="hold" nodeType="withEffect">
                                  <p:stCondLst>
                                    <p:cond delay="1000"/>
                                  </p:stCondLst>
                                  <p:childTnLst>
                                    <p:set>
                                      <p:cBhvr>
                                        <p:cTn id="14" dur="1" fill="hold">
                                          <p:stCondLst>
                                            <p:cond delay="0"/>
                                          </p:stCondLst>
                                        </p:cTn>
                                        <p:tgtEl>
                                          <p:spTgt spid="9"/>
                                        </p:tgtEl>
                                        <p:attrNameLst>
                                          <p:attrName>style.visibility</p:attrName>
                                        </p:attrNameLst>
                                      </p:cBhvr>
                                      <p:to>
                                        <p:strVal val="visible"/>
                                      </p:to>
                                    </p:set>
                                    <p:anim calcmode="lin" valueType="num">
                                      <p:cBhvr>
                                        <p:cTn id="15" dur="750" fill="hold"/>
                                        <p:tgtEl>
                                          <p:spTgt spid="9"/>
                                        </p:tgtEl>
                                        <p:attrNameLst>
                                          <p:attrName>ppt_w</p:attrName>
                                        </p:attrNameLst>
                                      </p:cBhvr>
                                      <p:tavLst>
                                        <p:tav tm="0">
                                          <p:val>
                                            <p:fltVal val="0"/>
                                          </p:val>
                                        </p:tav>
                                        <p:tav tm="100000">
                                          <p:val>
                                            <p:strVal val="#ppt_w"/>
                                          </p:val>
                                        </p:tav>
                                      </p:tavLst>
                                    </p:anim>
                                    <p:anim calcmode="lin" valueType="num">
                                      <p:cBhvr>
                                        <p:cTn id="16" dur="750" fill="hold"/>
                                        <p:tgtEl>
                                          <p:spTgt spid="9"/>
                                        </p:tgtEl>
                                        <p:attrNameLst>
                                          <p:attrName>ppt_h</p:attrName>
                                        </p:attrNameLst>
                                      </p:cBhvr>
                                      <p:tavLst>
                                        <p:tav tm="0">
                                          <p:val>
                                            <p:fltVal val="0"/>
                                          </p:val>
                                        </p:tav>
                                        <p:tav tm="100000">
                                          <p:val>
                                            <p:strVal val="#ppt_h"/>
                                          </p:val>
                                        </p:tav>
                                      </p:tavLst>
                                    </p:anim>
                                    <p:animEffect transition="in" filter="fade">
                                      <p:cBhvr>
                                        <p:cTn id="17" dur="750"/>
                                        <p:tgtEl>
                                          <p:spTgt spid="9"/>
                                        </p:tgtEl>
                                      </p:cBhvr>
                                    </p:animEffect>
                                  </p:childTnLst>
                                </p:cTn>
                              </p:par>
                              <p:par>
                                <p:cTn id="18" presetID="53" presetClass="entr" presetSubtype="16" fill="hold" nodeType="withEffect">
                                  <p:stCondLst>
                                    <p:cond delay="1000"/>
                                  </p:stCondLst>
                                  <p:childTnLst>
                                    <p:set>
                                      <p:cBhvr>
                                        <p:cTn id="19" dur="1" fill="hold">
                                          <p:stCondLst>
                                            <p:cond delay="0"/>
                                          </p:stCondLst>
                                        </p:cTn>
                                        <p:tgtEl>
                                          <p:spTgt spid="13"/>
                                        </p:tgtEl>
                                        <p:attrNameLst>
                                          <p:attrName>style.visibility</p:attrName>
                                        </p:attrNameLst>
                                      </p:cBhvr>
                                      <p:to>
                                        <p:strVal val="visible"/>
                                      </p:to>
                                    </p:set>
                                    <p:anim calcmode="lin" valueType="num">
                                      <p:cBhvr>
                                        <p:cTn id="20" dur="750" fill="hold"/>
                                        <p:tgtEl>
                                          <p:spTgt spid="13"/>
                                        </p:tgtEl>
                                        <p:attrNameLst>
                                          <p:attrName>ppt_w</p:attrName>
                                        </p:attrNameLst>
                                      </p:cBhvr>
                                      <p:tavLst>
                                        <p:tav tm="0">
                                          <p:val>
                                            <p:fltVal val="0"/>
                                          </p:val>
                                        </p:tav>
                                        <p:tav tm="100000">
                                          <p:val>
                                            <p:strVal val="#ppt_w"/>
                                          </p:val>
                                        </p:tav>
                                      </p:tavLst>
                                    </p:anim>
                                    <p:anim calcmode="lin" valueType="num">
                                      <p:cBhvr>
                                        <p:cTn id="21" dur="750" fill="hold"/>
                                        <p:tgtEl>
                                          <p:spTgt spid="13"/>
                                        </p:tgtEl>
                                        <p:attrNameLst>
                                          <p:attrName>ppt_h</p:attrName>
                                        </p:attrNameLst>
                                      </p:cBhvr>
                                      <p:tavLst>
                                        <p:tav tm="0">
                                          <p:val>
                                            <p:fltVal val="0"/>
                                          </p:val>
                                        </p:tav>
                                        <p:tav tm="100000">
                                          <p:val>
                                            <p:strVal val="#ppt_h"/>
                                          </p:val>
                                        </p:tav>
                                      </p:tavLst>
                                    </p:anim>
                                    <p:animEffect transition="in" filter="fade">
                                      <p:cBhvr>
                                        <p:cTn id="22"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3"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schemeClr>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cs typeface="Times New Roman" panose="02020603050405020304" pitchFamily="18" charset="0"/>
            </a:endParaRPr>
          </a:p>
        </p:txBody>
      </p:sp>
      <p:sp>
        <p:nvSpPr>
          <p:cNvPr id="7" name="TextBox 6"/>
          <p:cNvSpPr txBox="1"/>
          <p:nvPr/>
        </p:nvSpPr>
        <p:spPr>
          <a:xfrm>
            <a:off x="304800" y="4429797"/>
            <a:ext cx="11582400" cy="2062103"/>
          </a:xfrm>
          <a:prstGeom prst="rect">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vi-VN" sz="3200"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rPr>
              <a:t>V</a:t>
            </a:r>
            <a:r>
              <a:rPr lang="en-US" sz="3200"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rPr>
              <a:t>ậ</a:t>
            </a:r>
            <a:r>
              <a:rPr lang="vi-VN" sz="3200"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rPr>
              <a:t>y những </a:t>
            </a:r>
            <a:r>
              <a:rPr lang="vi-VN"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dụng cụ </a:t>
            </a:r>
            <a:r>
              <a:rPr lang="vi-VN" sz="3200"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rPr>
              <a:t>này</a:t>
            </a:r>
            <a:r>
              <a:rPr lang="en-US" sz="3200"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t>
            </a:r>
            <a:r>
              <a:rPr lang="vi-VN" sz="3200"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vi-VN"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đặc biệt là bản đồ địa hình tỉ lệ lớn bạn Nam mang đi nhưng cách sử dụng như thế nào? Cần có những kĩ năng gì để sử dụng hiệu quả nó. Chúng ta học bài này và đưa ra hướng dẫn cho bạn Nam nhé.</a:t>
            </a:r>
            <a:endPar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4" name="Picture 3"/>
          <p:cNvPicPr>
            <a:picLocks noChangeAspect="1"/>
          </p:cNvPicPr>
          <p:nvPr/>
        </p:nvPicPr>
        <p:blipFill rotWithShape="1">
          <a:blip r:embed="rId2"/>
          <a:srcRect l="39458" t="13337" r="37116" b="33334"/>
          <a:stretch/>
        </p:blipFill>
        <p:spPr>
          <a:xfrm>
            <a:off x="6096000" y="228599"/>
            <a:ext cx="6096000" cy="390109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938" y="334630"/>
            <a:ext cx="5351462" cy="3795064"/>
          </a:xfrm>
          <a:prstGeom prst="rect">
            <a:avLst/>
          </a:prstGeom>
        </p:spPr>
      </p:pic>
    </p:spTree>
    <p:extLst>
      <p:ext uri="{BB962C8B-B14F-4D97-AF65-F5344CB8AC3E}">
        <p14:creationId xmlns:p14="http://schemas.microsoft.com/office/powerpoint/2010/main" val="1122468744"/>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13"/>
            <a:ext cx="12192000" cy="1325563"/>
          </a:xfrm>
          <a:solidFill>
            <a:schemeClr val="accent3"/>
          </a:solidFill>
        </p:spPr>
        <p:style>
          <a:lnRef idx="1">
            <a:schemeClr val="accent4"/>
          </a:lnRef>
          <a:fillRef idx="2">
            <a:schemeClr val="accent4"/>
          </a:fillRef>
          <a:effectRef idx="1">
            <a:schemeClr val="accent4"/>
          </a:effectRef>
          <a:fontRef idx="minor">
            <a:schemeClr val="dk1"/>
          </a:fontRef>
        </p:style>
        <p:txBody>
          <a:bodyPr>
            <a:normAutofit/>
          </a:bodyPr>
          <a:lstStyle/>
          <a:p>
            <a:pPr lvl="0" algn="ctr">
              <a:defRPr/>
            </a:pPr>
            <a:r>
              <a:rPr lang="en-US" sz="40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BÀI 14.  THỰC HÀNH</a:t>
            </a:r>
            <a:r>
              <a:rPr lang="en-US" sz="4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r>
            <a:br>
              <a:rPr lang="en-US" sz="4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br>
            <a:r>
              <a:rPr lang="vi-VN"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ĐỌC LƯỢC ĐỒ ĐỊA HÌNH TỈ LỆ LỚN</a:t>
            </a:r>
            <a:r>
              <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VÀ LÁT CẮT ĐƠN GIẢN</a:t>
            </a:r>
          </a:p>
        </p:txBody>
      </p:sp>
      <p:sp>
        <p:nvSpPr>
          <p:cNvPr id="3" name="Title 1"/>
          <p:cNvSpPr txBox="1">
            <a:spLocks/>
          </p:cNvSpPr>
          <p:nvPr/>
        </p:nvSpPr>
        <p:spPr>
          <a:xfrm>
            <a:off x="510208" y="1171563"/>
            <a:ext cx="10972800" cy="1143000"/>
          </a:xfrm>
          <a:prstGeom prst="rect">
            <a:avLst/>
          </a:prstGeom>
        </p:spPr>
        <p:txBody>
          <a:bodyPr vert="horz" lIns="91440" tIns="45720" rIns="91440" bIns="45720" rtlCol="0" anchor="ctr">
            <a:normAutofit/>
          </a:bodyPr>
          <a:lstStyle>
            <a:lvl1pPr algn="ctr" defTabSz="1219170" rtl="0" eaLnBrk="1" latinLnBrk="0" hangingPunct="1">
              <a:spcBef>
                <a:spcPct val="0"/>
              </a:spcBef>
              <a:buNone/>
              <a:defRPr sz="5867" kern="1200">
                <a:solidFill>
                  <a:schemeClr val="tx1"/>
                </a:solidFill>
                <a:latin typeface="+mj-lt"/>
                <a:ea typeface="+mj-ea"/>
                <a:cs typeface="+mj-cs"/>
              </a:defRPr>
            </a:lvl1pPr>
          </a:lstStyle>
          <a:p>
            <a:r>
              <a:rPr lang="en-US" dirty="0" err="1" smtClean="0">
                <a:latin typeface="Times New Roman" panose="02020603050405020304" pitchFamily="18" charset="0"/>
                <a:cs typeface="Times New Roman" panose="02020603050405020304" pitchFamily="18" charset="0"/>
              </a:rPr>
              <a:t>Mục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tiêu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bài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học</a:t>
            </a:r>
            <a:endParaRPr lang="en-US" dirty="0">
              <a:latin typeface="Times New Roman" panose="02020603050405020304" pitchFamily="18" charset="0"/>
              <a:cs typeface="Times New Roman" panose="02020603050405020304" pitchFamily="18" charset="0"/>
            </a:endParaRPr>
          </a:p>
        </p:txBody>
      </p:sp>
      <p:sp>
        <p:nvSpPr>
          <p:cNvPr id="4" name="Content Placeholder 2"/>
          <p:cNvSpPr>
            <a:spLocks noGrp="1"/>
          </p:cNvSpPr>
          <p:nvPr>
            <p:ph idx="1"/>
          </p:nvPr>
        </p:nvSpPr>
        <p:spPr>
          <a:xfrm>
            <a:off x="0" y="2314563"/>
            <a:ext cx="12192000" cy="4543437"/>
          </a:xfrm>
          <a:solidFill>
            <a:schemeClr val="accent6">
              <a:lumMod val="40000"/>
              <a:lumOff val="60000"/>
            </a:schemeClr>
          </a:solidFill>
        </p:spPr>
        <p:style>
          <a:lnRef idx="1">
            <a:schemeClr val="accent4"/>
          </a:lnRef>
          <a:fillRef idx="2">
            <a:schemeClr val="accent4"/>
          </a:fillRef>
          <a:effectRef idx="1">
            <a:schemeClr val="accent4"/>
          </a:effectRef>
          <a:fontRef idx="minor">
            <a:schemeClr val="dk1"/>
          </a:fontRef>
        </p:style>
        <p:txBody>
          <a:bodyPr>
            <a:normAutofit/>
          </a:bodyPr>
          <a:lstStyle/>
          <a:p>
            <a:pPr marL="514350" indent="-514350">
              <a:buAutoNum type="arabicPeriod"/>
            </a:pPr>
            <a:r>
              <a:rPr lang="en-US" b="1" dirty="0" err="1" smtClean="0">
                <a:latin typeface="Times New Roman" panose="02020603050405020304" pitchFamily="18" charset="0"/>
                <a:cs typeface="Times New Roman" panose="02020603050405020304" pitchFamily="18" charset="0"/>
              </a:rPr>
              <a:t>Về</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mặt</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kiến</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thức</a:t>
            </a:r>
            <a:r>
              <a:rPr lang="en-US" b="1" dirty="0" smtClean="0">
                <a:latin typeface="Times New Roman" panose="02020603050405020304" pitchFamily="18" charset="0"/>
                <a:cs typeface="Times New Roman" panose="02020603050405020304" pitchFamily="18" charset="0"/>
              </a:rPr>
              <a:t>:</a:t>
            </a:r>
          </a:p>
          <a:p>
            <a:pPr marL="0" indent="0">
              <a:buNone/>
            </a:pPr>
            <a:r>
              <a:rPr lang="en-US" b="1" dirty="0" smtClean="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niệm</a:t>
            </a:r>
            <a:r>
              <a:rPr lang="vi-VN" dirty="0">
                <a:latin typeface="Times New Roman" panose="02020603050405020304" pitchFamily="18" charset="0"/>
                <a:cs typeface="Times New Roman" panose="02020603050405020304" pitchFamily="18" charset="0"/>
              </a:rPr>
              <a:t> thế nào là lược đồ địa hình tỉ lệ lớn và lát cắt địa hình. </a:t>
            </a:r>
            <a:endParaRPr lang="en-US" dirty="0">
              <a:latin typeface="Times New Roman" panose="02020603050405020304" pitchFamily="18" charset="0"/>
              <a:cs typeface="Times New Roman" panose="02020603050405020304" pitchFamily="18" charset="0"/>
            </a:endParaRPr>
          </a:p>
          <a:p>
            <a:pPr marL="0" indent="0">
              <a:buNone/>
            </a:pPr>
            <a:r>
              <a:rPr lang="en-US" b="1"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 Củng cố kiến thức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năng</a:t>
            </a:r>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về bản đồ: đường đồng mức, phương hướng trên bản đồ, tỉ lệ bản đồ</a:t>
            </a:r>
            <a:r>
              <a:rPr lang="en-US" dirty="0">
                <a:latin typeface="Times New Roman" panose="02020603050405020304" pitchFamily="18" charset="0"/>
                <a:cs typeface="Times New Roman" panose="02020603050405020304" pitchFamily="18" charset="0"/>
              </a:rPr>
              <a:t>…</a:t>
            </a:r>
            <a:r>
              <a:rPr lang="vi-VN" dirty="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a:p>
            <a:pPr marL="0" indent="0">
              <a:buNone/>
              <a:defRPr/>
            </a:pPr>
            <a:r>
              <a:rPr lang="en-US" dirty="0">
                <a:latin typeface="Times New Roman" panose="02020603050405020304" pitchFamily="18" charset="0"/>
                <a:cs typeface="Times New Roman" panose="02020603050405020304" pitchFamily="18" charset="0"/>
              </a:rPr>
              <a:t>2. </a:t>
            </a:r>
            <a:r>
              <a:rPr lang="en-US" dirty="0" err="1">
                <a:latin typeface="Times New Roman" panose="02020603050405020304" pitchFamily="18" charset="0"/>
                <a:cs typeface="Times New Roman" panose="02020603050405020304" pitchFamily="18" charset="0"/>
              </a:rPr>
              <a:t>Năng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lực</a:t>
            </a:r>
            <a:r>
              <a:rPr lang="en-US" dirty="0">
                <a:latin typeface="Times New Roman" panose="02020603050405020304" pitchFamily="18" charset="0"/>
                <a:cs typeface="Times New Roman" panose="02020603050405020304" pitchFamily="18" charset="0"/>
              </a:rPr>
              <a:t>:</a:t>
            </a:r>
          </a:p>
          <a:p>
            <a:pPr marL="285750" indent="-285750">
              <a:buFontTx/>
              <a:buChar char="-"/>
              <a:defRPr/>
            </a:pPr>
            <a:r>
              <a:rPr lang="en-US" dirty="0" err="1">
                <a:latin typeface="Times New Roman" panose="02020603050405020304" pitchFamily="18" charset="0"/>
                <a:cs typeface="Times New Roman" panose="02020603050405020304" pitchFamily="18" charset="0"/>
              </a:rPr>
              <a:t>Tự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chủ</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tiếp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hợp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tác</a:t>
            </a:r>
            <a:r>
              <a:rPr lang="en-US" dirty="0">
                <a:latin typeface="Times New Roman" panose="02020603050405020304" pitchFamily="18" charset="0"/>
                <a:cs typeface="Times New Roman" panose="02020603050405020304" pitchFamily="18" charset="0"/>
              </a:rPr>
              <a:t>….</a:t>
            </a:r>
          </a:p>
          <a:p>
            <a:pPr marL="285750" indent="-285750">
              <a:buFontTx/>
              <a:buChar char="-"/>
              <a:defRPr/>
            </a:pPr>
            <a:r>
              <a:rPr lang="en-US" dirty="0" err="1">
                <a:latin typeface="Times New Roman" panose="02020603050405020304" pitchFamily="18" charset="0"/>
                <a:cs typeface="Times New Roman" panose="02020603050405020304" pitchFamily="18" charset="0"/>
              </a:rPr>
              <a:t>Phân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tích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đồ</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ảnh</a:t>
            </a:r>
            <a:r>
              <a:rPr lang="en-US" dirty="0">
                <a:latin typeface="Times New Roman" panose="02020603050405020304" pitchFamily="18" charset="0"/>
                <a:cs typeface="Times New Roman" panose="02020603050405020304" pitchFamily="18" charset="0"/>
              </a:rPr>
              <a:t>.</a:t>
            </a:r>
          </a:p>
          <a:p>
            <a:pPr marL="0" indent="0">
              <a:buNone/>
              <a:defRPr/>
            </a:pPr>
            <a:r>
              <a:rPr lang="en-US" dirty="0">
                <a:latin typeface="Times New Roman" panose="02020603050405020304" pitchFamily="18" charset="0"/>
                <a:cs typeface="Times New Roman" panose="02020603050405020304" pitchFamily="18" charset="0"/>
              </a:rPr>
              <a:t>3.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chất</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nhiệm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chăm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chỉ</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ái</a:t>
            </a:r>
            <a:r>
              <a:rPr lang="en-US" dirty="0" smtClean="0">
                <a:latin typeface="Times New Roman" panose="02020603050405020304" pitchFamily="18" charset="0"/>
                <a:cs typeface="Times New Roman" panose="02020603050405020304" pitchFamily="18" charset="0"/>
              </a:rPr>
              <a:t>…</a:t>
            </a:r>
            <a:endParaRPr lang="vi-VN" dirty="0">
              <a:latin typeface="Times New Roman" panose="02020603050405020304" pitchFamily="18" charset="0"/>
              <a:cs typeface="Times New Roman" panose="02020603050405020304" pitchFamily="18" charset="0"/>
            </a:endParaRPr>
          </a:p>
        </p:txBody>
      </p:sp>
      <p:sp>
        <p:nvSpPr>
          <p:cNvPr id="5" name="Down Arrow 4"/>
          <p:cNvSpPr/>
          <p:nvPr/>
        </p:nvSpPr>
        <p:spPr>
          <a:xfrm>
            <a:off x="5247861" y="1986690"/>
            <a:ext cx="1470991" cy="577037"/>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8520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4">
                                            <p:bg/>
                                          </p:spTgt>
                                        </p:tgtEl>
                                        <p:attrNameLst>
                                          <p:attrName>style.visibility</p:attrName>
                                        </p:attrNameLst>
                                      </p:cBhvr>
                                      <p:to>
                                        <p:strVal val="visible"/>
                                      </p:to>
                                    </p:set>
                                    <p:animEffect transition="in" filter="randombar(horizontal)">
                                      <p:cBhvr>
                                        <p:cTn id="25" dur="500"/>
                                        <p:tgtEl>
                                          <p:spTgt spid="4">
                                            <p:bg/>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4">
                                            <p:txEl>
                                              <p:pRg st="0" end="0"/>
                                            </p:txEl>
                                          </p:spTgt>
                                        </p:tgtEl>
                                        <p:attrNameLst>
                                          <p:attrName>style.visibility</p:attrName>
                                        </p:attrNameLst>
                                      </p:cBhvr>
                                      <p:to>
                                        <p:strVal val="visible"/>
                                      </p:to>
                                    </p:set>
                                    <p:animEffect transition="in" filter="randombar(horizontal)">
                                      <p:cBhvr>
                                        <p:cTn id="30" dur="500"/>
                                        <p:tgtEl>
                                          <p:spTgt spid="4">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4">
                                            <p:txEl>
                                              <p:pRg st="1" end="1"/>
                                            </p:txEl>
                                          </p:spTgt>
                                        </p:tgtEl>
                                        <p:attrNameLst>
                                          <p:attrName>style.visibility</p:attrName>
                                        </p:attrNameLst>
                                      </p:cBhvr>
                                      <p:to>
                                        <p:strVal val="visible"/>
                                      </p:to>
                                    </p:set>
                                    <p:animEffect transition="in" filter="randombar(horizontal)">
                                      <p:cBhvr>
                                        <p:cTn id="35" dur="500"/>
                                        <p:tgtEl>
                                          <p:spTgt spid="4">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4">
                                            <p:txEl>
                                              <p:pRg st="2" end="2"/>
                                            </p:txEl>
                                          </p:spTgt>
                                        </p:tgtEl>
                                        <p:attrNameLst>
                                          <p:attrName>style.visibility</p:attrName>
                                        </p:attrNameLst>
                                      </p:cBhvr>
                                      <p:to>
                                        <p:strVal val="visible"/>
                                      </p:to>
                                    </p:set>
                                    <p:animEffect transition="in" filter="randombar(horizontal)">
                                      <p:cBhvr>
                                        <p:cTn id="40" dur="500"/>
                                        <p:tgtEl>
                                          <p:spTgt spid="4">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4">
                                            <p:txEl>
                                              <p:pRg st="3" end="3"/>
                                            </p:txEl>
                                          </p:spTgt>
                                        </p:tgtEl>
                                        <p:attrNameLst>
                                          <p:attrName>style.visibility</p:attrName>
                                        </p:attrNameLst>
                                      </p:cBhvr>
                                      <p:to>
                                        <p:strVal val="visible"/>
                                      </p:to>
                                    </p:set>
                                    <p:animEffect transition="in" filter="randombar(horizontal)">
                                      <p:cBhvr>
                                        <p:cTn id="45" dur="500"/>
                                        <p:tgtEl>
                                          <p:spTgt spid="4">
                                            <p:txEl>
                                              <p:pRg st="3" end="3"/>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4">
                                            <p:txEl>
                                              <p:pRg st="4" end="4"/>
                                            </p:txEl>
                                          </p:spTgt>
                                        </p:tgtEl>
                                        <p:attrNameLst>
                                          <p:attrName>style.visibility</p:attrName>
                                        </p:attrNameLst>
                                      </p:cBhvr>
                                      <p:to>
                                        <p:strVal val="visible"/>
                                      </p:to>
                                    </p:set>
                                    <p:animEffect transition="in" filter="randombar(horizontal)">
                                      <p:cBhvr>
                                        <p:cTn id="50" dur="500"/>
                                        <p:tgtEl>
                                          <p:spTgt spid="4">
                                            <p:txEl>
                                              <p:pRg st="4" end="4"/>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grpId="0" nodeType="clickEffect">
                                  <p:stCondLst>
                                    <p:cond delay="0"/>
                                  </p:stCondLst>
                                  <p:childTnLst>
                                    <p:set>
                                      <p:cBhvr>
                                        <p:cTn id="54" dur="1" fill="hold">
                                          <p:stCondLst>
                                            <p:cond delay="0"/>
                                          </p:stCondLst>
                                        </p:cTn>
                                        <p:tgtEl>
                                          <p:spTgt spid="4">
                                            <p:txEl>
                                              <p:pRg st="5" end="5"/>
                                            </p:txEl>
                                          </p:spTgt>
                                        </p:tgtEl>
                                        <p:attrNameLst>
                                          <p:attrName>style.visibility</p:attrName>
                                        </p:attrNameLst>
                                      </p:cBhvr>
                                      <p:to>
                                        <p:strVal val="visible"/>
                                      </p:to>
                                    </p:set>
                                    <p:animEffect transition="in" filter="randombar(horizontal)">
                                      <p:cBhvr>
                                        <p:cTn id="55" dur="500"/>
                                        <p:tgtEl>
                                          <p:spTgt spid="4">
                                            <p:txEl>
                                              <p:pRg st="5" end="5"/>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grpId="0" nodeType="clickEffect">
                                  <p:stCondLst>
                                    <p:cond delay="0"/>
                                  </p:stCondLst>
                                  <p:childTnLst>
                                    <p:set>
                                      <p:cBhvr>
                                        <p:cTn id="59" dur="1" fill="hold">
                                          <p:stCondLst>
                                            <p:cond delay="0"/>
                                          </p:stCondLst>
                                        </p:cTn>
                                        <p:tgtEl>
                                          <p:spTgt spid="4">
                                            <p:txEl>
                                              <p:pRg st="6" end="6"/>
                                            </p:txEl>
                                          </p:spTgt>
                                        </p:tgtEl>
                                        <p:attrNameLst>
                                          <p:attrName>style.visibility</p:attrName>
                                        </p:attrNameLst>
                                      </p:cBhvr>
                                      <p:to>
                                        <p:strVal val="visible"/>
                                      </p:to>
                                    </p:set>
                                    <p:animEffect transition="in" filter="randombar(horizontal)">
                                      <p:cBhvr>
                                        <p:cTn id="60"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build="p"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 name="Picture 2" descr="World Map PNG Picture Web Icons With Icon Madriver Me For | Bản đồ ...">
            <a:extLst>
              <a:ext uri="{FF2B5EF4-FFF2-40B4-BE49-F238E27FC236}">
                <a16:creationId xmlns:a16="http://schemas.microsoft.com/office/drawing/2014/main" xmlns="" id="{7B8CEBAB-975B-4D2B-9C8D-D91D290F4CF4}"/>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119922" y="940593"/>
            <a:ext cx="12192000" cy="4976813"/>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xmlns="" id="{65FFDB6F-C9B0-4871-8349-7F5AF0A1BAB3}"/>
              </a:ext>
            </a:extLst>
          </p:cNvPr>
          <p:cNvGrpSpPr/>
          <p:nvPr/>
        </p:nvGrpSpPr>
        <p:grpSpPr>
          <a:xfrm>
            <a:off x="6029259" y="2182980"/>
            <a:ext cx="4895658" cy="2675744"/>
            <a:chOff x="4163426" y="2091128"/>
            <a:chExt cx="3865148" cy="2675744"/>
          </a:xfrm>
        </p:grpSpPr>
        <p:grpSp>
          <p:nvGrpSpPr>
            <p:cNvPr id="10" name="Group 9">
              <a:extLst>
                <a:ext uri="{FF2B5EF4-FFF2-40B4-BE49-F238E27FC236}">
                  <a16:creationId xmlns:a16="http://schemas.microsoft.com/office/drawing/2014/main" xmlns="" id="{CB15A959-DB9D-42B1-81D8-0195EC237BF7}"/>
                </a:ext>
              </a:extLst>
            </p:cNvPr>
            <p:cNvGrpSpPr/>
            <p:nvPr/>
          </p:nvGrpSpPr>
          <p:grpSpPr>
            <a:xfrm>
              <a:off x="4163426" y="2091128"/>
              <a:ext cx="3865148" cy="2675744"/>
              <a:chOff x="264795" y="2091128"/>
              <a:chExt cx="3865148" cy="2675744"/>
            </a:xfrm>
          </p:grpSpPr>
          <p:sp>
            <p:nvSpPr>
              <p:cNvPr id="11" name="Hexagon 10">
                <a:extLst>
                  <a:ext uri="{FF2B5EF4-FFF2-40B4-BE49-F238E27FC236}">
                    <a16:creationId xmlns:a16="http://schemas.microsoft.com/office/drawing/2014/main" xmlns="" id="{5EEFD469-D147-48EC-BA8D-E159889415D5}"/>
                  </a:ext>
                </a:extLst>
              </p:cNvPr>
              <p:cNvSpPr/>
              <p:nvPr/>
            </p:nvSpPr>
            <p:spPr>
              <a:xfrm>
                <a:off x="1478179" y="2285999"/>
                <a:ext cx="2651764" cy="2286002"/>
              </a:xfrm>
              <a:prstGeom prst="hexagon">
                <a:avLst/>
              </a:pr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2" name="Hexagon 11">
                <a:extLst>
                  <a:ext uri="{FF2B5EF4-FFF2-40B4-BE49-F238E27FC236}">
                    <a16:creationId xmlns:a16="http://schemas.microsoft.com/office/drawing/2014/main" xmlns="" id="{33D5000D-913F-435A-81B7-8F5D5DB3E6A4}"/>
                  </a:ext>
                </a:extLst>
              </p:cNvPr>
              <p:cNvSpPr/>
              <p:nvPr/>
            </p:nvSpPr>
            <p:spPr>
              <a:xfrm>
                <a:off x="861484" y="2091128"/>
                <a:ext cx="3103864" cy="2675744"/>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3" name="Freeform: Shape 12">
                <a:extLst>
                  <a:ext uri="{FF2B5EF4-FFF2-40B4-BE49-F238E27FC236}">
                    <a16:creationId xmlns:a16="http://schemas.microsoft.com/office/drawing/2014/main" xmlns="" id="{50A0E7FD-56F1-47C5-9E51-5FDB67C26773}"/>
                  </a:ext>
                </a:extLst>
              </p:cNvPr>
              <p:cNvSpPr/>
              <p:nvPr/>
            </p:nvSpPr>
            <p:spPr>
              <a:xfrm>
                <a:off x="264795" y="2400301"/>
                <a:ext cx="1478280" cy="1835799"/>
              </a:xfrm>
              <a:custGeom>
                <a:avLst/>
                <a:gdLst>
                  <a:gd name="connsiteX0" fmla="*/ 790575 w 1466850"/>
                  <a:gd name="connsiteY0" fmla="*/ 0 h 1724025"/>
                  <a:gd name="connsiteX1" fmla="*/ 0 w 1466850"/>
                  <a:gd name="connsiteY1" fmla="*/ 1381125 h 1724025"/>
                  <a:gd name="connsiteX2" fmla="*/ 142875 w 1466850"/>
                  <a:gd name="connsiteY2" fmla="*/ 1724025 h 1724025"/>
                  <a:gd name="connsiteX3" fmla="*/ 704850 w 1466850"/>
                  <a:gd name="connsiteY3" fmla="*/ 1676400 h 1724025"/>
                  <a:gd name="connsiteX4" fmla="*/ 1466850 w 1466850"/>
                  <a:gd name="connsiteY4" fmla="*/ 352425 h 1724025"/>
                  <a:gd name="connsiteX5" fmla="*/ 790575 w 1466850"/>
                  <a:gd name="connsiteY5" fmla="*/ 0 h 1724025"/>
                  <a:gd name="connsiteX0" fmla="*/ 790575 w 1466850"/>
                  <a:gd name="connsiteY0" fmla="*/ 0 h 1724025"/>
                  <a:gd name="connsiteX1" fmla="*/ 0 w 1466850"/>
                  <a:gd name="connsiteY1" fmla="*/ 1381125 h 1724025"/>
                  <a:gd name="connsiteX2" fmla="*/ 142875 w 1466850"/>
                  <a:gd name="connsiteY2" fmla="*/ 1724025 h 1724025"/>
                  <a:gd name="connsiteX3" fmla="*/ 704850 w 1466850"/>
                  <a:gd name="connsiteY3" fmla="*/ 1676400 h 1724025"/>
                  <a:gd name="connsiteX4" fmla="*/ 1466850 w 1466850"/>
                  <a:gd name="connsiteY4" fmla="*/ 352425 h 1724025"/>
                  <a:gd name="connsiteX5" fmla="*/ 790575 w 1466850"/>
                  <a:gd name="connsiteY5" fmla="*/ 0 h 1724025"/>
                  <a:gd name="connsiteX0" fmla="*/ 805768 w 1482043"/>
                  <a:gd name="connsiteY0" fmla="*/ 0 h 1724025"/>
                  <a:gd name="connsiteX1" fmla="*/ 15193 w 1482043"/>
                  <a:gd name="connsiteY1" fmla="*/ 1381125 h 1724025"/>
                  <a:gd name="connsiteX2" fmla="*/ 158068 w 1482043"/>
                  <a:gd name="connsiteY2" fmla="*/ 1724025 h 1724025"/>
                  <a:gd name="connsiteX3" fmla="*/ 720043 w 1482043"/>
                  <a:gd name="connsiteY3" fmla="*/ 1676400 h 1724025"/>
                  <a:gd name="connsiteX4" fmla="*/ 1482043 w 1482043"/>
                  <a:gd name="connsiteY4" fmla="*/ 352425 h 1724025"/>
                  <a:gd name="connsiteX5" fmla="*/ 805768 w 1482043"/>
                  <a:gd name="connsiteY5" fmla="*/ 0 h 1724025"/>
                  <a:gd name="connsiteX0" fmla="*/ 802005 w 1478280"/>
                  <a:gd name="connsiteY0" fmla="*/ 0 h 1809750"/>
                  <a:gd name="connsiteX1" fmla="*/ 11430 w 1478280"/>
                  <a:gd name="connsiteY1" fmla="*/ 1381125 h 1809750"/>
                  <a:gd name="connsiteX2" fmla="*/ 182880 w 1478280"/>
                  <a:gd name="connsiteY2" fmla="*/ 1809750 h 1809750"/>
                  <a:gd name="connsiteX3" fmla="*/ 716280 w 1478280"/>
                  <a:gd name="connsiteY3" fmla="*/ 1676400 h 1809750"/>
                  <a:gd name="connsiteX4" fmla="*/ 1478280 w 1478280"/>
                  <a:gd name="connsiteY4" fmla="*/ 352425 h 1809750"/>
                  <a:gd name="connsiteX5" fmla="*/ 802005 w 1478280"/>
                  <a:gd name="connsiteY5" fmla="*/ 0 h 1809750"/>
                  <a:gd name="connsiteX0" fmla="*/ 802005 w 1478280"/>
                  <a:gd name="connsiteY0" fmla="*/ 0 h 1823908"/>
                  <a:gd name="connsiteX1" fmla="*/ 11430 w 1478280"/>
                  <a:gd name="connsiteY1" fmla="*/ 1381125 h 1823908"/>
                  <a:gd name="connsiteX2" fmla="*/ 182880 w 1478280"/>
                  <a:gd name="connsiteY2" fmla="*/ 1809750 h 1823908"/>
                  <a:gd name="connsiteX3" fmla="*/ 716280 w 1478280"/>
                  <a:gd name="connsiteY3" fmla="*/ 1676400 h 1823908"/>
                  <a:gd name="connsiteX4" fmla="*/ 1478280 w 1478280"/>
                  <a:gd name="connsiteY4" fmla="*/ 352425 h 1823908"/>
                  <a:gd name="connsiteX5" fmla="*/ 802005 w 1478280"/>
                  <a:gd name="connsiteY5" fmla="*/ 0 h 1823908"/>
                  <a:gd name="connsiteX0" fmla="*/ 802005 w 1478280"/>
                  <a:gd name="connsiteY0" fmla="*/ 0 h 1835799"/>
                  <a:gd name="connsiteX1" fmla="*/ 11430 w 1478280"/>
                  <a:gd name="connsiteY1" fmla="*/ 1381125 h 1835799"/>
                  <a:gd name="connsiteX2" fmla="*/ 182880 w 1478280"/>
                  <a:gd name="connsiteY2" fmla="*/ 1809750 h 1835799"/>
                  <a:gd name="connsiteX3" fmla="*/ 716280 w 1478280"/>
                  <a:gd name="connsiteY3" fmla="*/ 1676400 h 1835799"/>
                  <a:gd name="connsiteX4" fmla="*/ 1478280 w 1478280"/>
                  <a:gd name="connsiteY4" fmla="*/ 352425 h 1835799"/>
                  <a:gd name="connsiteX5" fmla="*/ 802005 w 1478280"/>
                  <a:gd name="connsiteY5" fmla="*/ 0 h 1835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8280" h="1835799">
                    <a:moveTo>
                      <a:pt x="802005" y="0"/>
                    </a:moveTo>
                    <a:lnTo>
                      <a:pt x="11430" y="1381125"/>
                    </a:lnTo>
                    <a:cubicBezTo>
                      <a:pt x="-26670" y="1495425"/>
                      <a:pt x="30480" y="1724025"/>
                      <a:pt x="182880" y="1809750"/>
                    </a:cubicBezTo>
                    <a:cubicBezTo>
                      <a:pt x="474980" y="1870075"/>
                      <a:pt x="586105" y="1825625"/>
                      <a:pt x="716280" y="1676400"/>
                    </a:cubicBezTo>
                    <a:lnTo>
                      <a:pt x="1478280" y="352425"/>
                    </a:lnTo>
                    <a:lnTo>
                      <a:pt x="802005" y="0"/>
                    </a:lnTo>
                    <a:close/>
                  </a:path>
                </a:pathLst>
              </a:custGeom>
              <a:gradFill>
                <a:gsLst>
                  <a:gs pos="6000">
                    <a:schemeClr val="bg1">
                      <a:alpha val="0"/>
                    </a:schemeClr>
                  </a:gs>
                  <a:gs pos="85000">
                    <a:schemeClr val="tx1">
                      <a:lumMod val="85000"/>
                      <a:lumOff val="15000"/>
                      <a:alpha val="38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4" name="Oval 13">
                <a:extLst>
                  <a:ext uri="{FF2B5EF4-FFF2-40B4-BE49-F238E27FC236}">
                    <a16:creationId xmlns:a16="http://schemas.microsoft.com/office/drawing/2014/main" xmlns="" id="{E02EFC62-3C45-4A22-A323-DE931275BD03}"/>
                  </a:ext>
                </a:extLst>
              </p:cNvPr>
              <p:cNvSpPr/>
              <p:nvPr/>
            </p:nvSpPr>
            <p:spPr>
              <a:xfrm>
                <a:off x="933449" y="2285999"/>
                <a:ext cx="809626" cy="809626"/>
              </a:xfrm>
              <a:prstGeom prst="ellipse">
                <a:avLst/>
              </a:pr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xmlns="" id="{307D3D79-0C88-4C30-A075-4B77C0515620}"/>
                  </a:ext>
                </a:extLst>
              </p:cNvPr>
              <p:cNvSpPr txBox="1"/>
              <p:nvPr/>
            </p:nvSpPr>
            <p:spPr>
              <a:xfrm>
                <a:off x="1889057" y="2182980"/>
                <a:ext cx="130414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660066"/>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02</a:t>
                </a:r>
              </a:p>
            </p:txBody>
          </p:sp>
          <p:sp>
            <p:nvSpPr>
              <p:cNvPr id="16" name="TextBox 15">
                <a:extLst>
                  <a:ext uri="{FF2B5EF4-FFF2-40B4-BE49-F238E27FC236}">
                    <a16:creationId xmlns:a16="http://schemas.microsoft.com/office/drawing/2014/main" xmlns="" id="{9CD74E29-EC78-4625-BD95-B5BF5DE8B395}"/>
                  </a:ext>
                </a:extLst>
              </p:cNvPr>
              <p:cNvSpPr txBox="1"/>
              <p:nvPr/>
            </p:nvSpPr>
            <p:spPr>
              <a:xfrm>
                <a:off x="1066791" y="3097829"/>
                <a:ext cx="2871058"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noProof="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Đọc lát cắt địa hình đơn giản</a:t>
                </a:r>
                <a:endParaRPr kumimoji="0" lang="en-US" sz="1400" b="0"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grpSp>
        <p:pic>
          <p:nvPicPr>
            <p:cNvPr id="25" name="Graphic 24" descr="Lightbulb">
              <a:extLst>
                <a:ext uri="{FF2B5EF4-FFF2-40B4-BE49-F238E27FC236}">
                  <a16:creationId xmlns:a16="http://schemas.microsoft.com/office/drawing/2014/main" xmlns="" id="{3460F6F4-A3EE-4BE6-85B8-B79D8F140AD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4965422" y="2434478"/>
              <a:ext cx="505721" cy="505721"/>
            </a:xfrm>
            <a:prstGeom prst="rect">
              <a:avLst/>
            </a:prstGeom>
          </p:spPr>
        </p:pic>
      </p:grpSp>
      <p:grpSp>
        <p:nvGrpSpPr>
          <p:cNvPr id="29" name="Group 28">
            <a:extLst>
              <a:ext uri="{FF2B5EF4-FFF2-40B4-BE49-F238E27FC236}">
                <a16:creationId xmlns:a16="http://schemas.microsoft.com/office/drawing/2014/main" xmlns="" id="{E8C0E252-C24B-411D-BCFA-B63266FFCCEC}"/>
              </a:ext>
            </a:extLst>
          </p:cNvPr>
          <p:cNvGrpSpPr/>
          <p:nvPr/>
        </p:nvGrpSpPr>
        <p:grpSpPr>
          <a:xfrm>
            <a:off x="565866" y="2144263"/>
            <a:ext cx="4751050" cy="2675744"/>
            <a:chOff x="264795" y="2091128"/>
            <a:chExt cx="3865148" cy="2675744"/>
          </a:xfrm>
        </p:grpSpPr>
        <p:grpSp>
          <p:nvGrpSpPr>
            <p:cNvPr id="3" name="Group 2">
              <a:extLst>
                <a:ext uri="{FF2B5EF4-FFF2-40B4-BE49-F238E27FC236}">
                  <a16:creationId xmlns:a16="http://schemas.microsoft.com/office/drawing/2014/main" xmlns="" id="{FC629EE7-4119-43FE-AB15-1B6D7F7E50DD}"/>
                </a:ext>
              </a:extLst>
            </p:cNvPr>
            <p:cNvGrpSpPr/>
            <p:nvPr/>
          </p:nvGrpSpPr>
          <p:grpSpPr>
            <a:xfrm>
              <a:off x="264795" y="2091128"/>
              <a:ext cx="3865148" cy="2675744"/>
              <a:chOff x="264795" y="2091128"/>
              <a:chExt cx="3865148" cy="2675744"/>
            </a:xfrm>
          </p:grpSpPr>
          <p:sp>
            <p:nvSpPr>
              <p:cNvPr id="4" name="Hexagon 3">
                <a:extLst>
                  <a:ext uri="{FF2B5EF4-FFF2-40B4-BE49-F238E27FC236}">
                    <a16:creationId xmlns:a16="http://schemas.microsoft.com/office/drawing/2014/main" xmlns="" id="{2D88F30C-A606-44F2-B067-CDCFA9F327AB}"/>
                  </a:ext>
                </a:extLst>
              </p:cNvPr>
              <p:cNvSpPr/>
              <p:nvPr/>
            </p:nvSpPr>
            <p:spPr>
              <a:xfrm>
                <a:off x="1478179" y="2285999"/>
                <a:ext cx="2651764" cy="2286002"/>
              </a:xfrm>
              <a:prstGeom prst="hexagon">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 name="Hexagon 4">
                <a:extLst>
                  <a:ext uri="{FF2B5EF4-FFF2-40B4-BE49-F238E27FC236}">
                    <a16:creationId xmlns:a16="http://schemas.microsoft.com/office/drawing/2014/main" xmlns="" id="{444DEA31-21E3-4180-800D-3DF4FB0144D2}"/>
                  </a:ext>
                </a:extLst>
              </p:cNvPr>
              <p:cNvSpPr/>
              <p:nvPr/>
            </p:nvSpPr>
            <p:spPr>
              <a:xfrm>
                <a:off x="898663" y="2091128"/>
                <a:ext cx="3103864" cy="2675744"/>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6" name="Freeform: Shape 5">
                <a:extLst>
                  <a:ext uri="{FF2B5EF4-FFF2-40B4-BE49-F238E27FC236}">
                    <a16:creationId xmlns:a16="http://schemas.microsoft.com/office/drawing/2014/main" xmlns="" id="{434B2D9D-2B5C-4641-914D-8528196AA00B}"/>
                  </a:ext>
                </a:extLst>
              </p:cNvPr>
              <p:cNvSpPr/>
              <p:nvPr/>
            </p:nvSpPr>
            <p:spPr>
              <a:xfrm>
                <a:off x="264795" y="2400301"/>
                <a:ext cx="1478280" cy="1835799"/>
              </a:xfrm>
              <a:custGeom>
                <a:avLst/>
                <a:gdLst>
                  <a:gd name="connsiteX0" fmla="*/ 790575 w 1466850"/>
                  <a:gd name="connsiteY0" fmla="*/ 0 h 1724025"/>
                  <a:gd name="connsiteX1" fmla="*/ 0 w 1466850"/>
                  <a:gd name="connsiteY1" fmla="*/ 1381125 h 1724025"/>
                  <a:gd name="connsiteX2" fmla="*/ 142875 w 1466850"/>
                  <a:gd name="connsiteY2" fmla="*/ 1724025 h 1724025"/>
                  <a:gd name="connsiteX3" fmla="*/ 704850 w 1466850"/>
                  <a:gd name="connsiteY3" fmla="*/ 1676400 h 1724025"/>
                  <a:gd name="connsiteX4" fmla="*/ 1466850 w 1466850"/>
                  <a:gd name="connsiteY4" fmla="*/ 352425 h 1724025"/>
                  <a:gd name="connsiteX5" fmla="*/ 790575 w 1466850"/>
                  <a:gd name="connsiteY5" fmla="*/ 0 h 1724025"/>
                  <a:gd name="connsiteX0" fmla="*/ 790575 w 1466850"/>
                  <a:gd name="connsiteY0" fmla="*/ 0 h 1724025"/>
                  <a:gd name="connsiteX1" fmla="*/ 0 w 1466850"/>
                  <a:gd name="connsiteY1" fmla="*/ 1381125 h 1724025"/>
                  <a:gd name="connsiteX2" fmla="*/ 142875 w 1466850"/>
                  <a:gd name="connsiteY2" fmla="*/ 1724025 h 1724025"/>
                  <a:gd name="connsiteX3" fmla="*/ 704850 w 1466850"/>
                  <a:gd name="connsiteY3" fmla="*/ 1676400 h 1724025"/>
                  <a:gd name="connsiteX4" fmla="*/ 1466850 w 1466850"/>
                  <a:gd name="connsiteY4" fmla="*/ 352425 h 1724025"/>
                  <a:gd name="connsiteX5" fmla="*/ 790575 w 1466850"/>
                  <a:gd name="connsiteY5" fmla="*/ 0 h 1724025"/>
                  <a:gd name="connsiteX0" fmla="*/ 805768 w 1482043"/>
                  <a:gd name="connsiteY0" fmla="*/ 0 h 1724025"/>
                  <a:gd name="connsiteX1" fmla="*/ 15193 w 1482043"/>
                  <a:gd name="connsiteY1" fmla="*/ 1381125 h 1724025"/>
                  <a:gd name="connsiteX2" fmla="*/ 158068 w 1482043"/>
                  <a:gd name="connsiteY2" fmla="*/ 1724025 h 1724025"/>
                  <a:gd name="connsiteX3" fmla="*/ 720043 w 1482043"/>
                  <a:gd name="connsiteY3" fmla="*/ 1676400 h 1724025"/>
                  <a:gd name="connsiteX4" fmla="*/ 1482043 w 1482043"/>
                  <a:gd name="connsiteY4" fmla="*/ 352425 h 1724025"/>
                  <a:gd name="connsiteX5" fmla="*/ 805768 w 1482043"/>
                  <a:gd name="connsiteY5" fmla="*/ 0 h 1724025"/>
                  <a:gd name="connsiteX0" fmla="*/ 802005 w 1478280"/>
                  <a:gd name="connsiteY0" fmla="*/ 0 h 1809750"/>
                  <a:gd name="connsiteX1" fmla="*/ 11430 w 1478280"/>
                  <a:gd name="connsiteY1" fmla="*/ 1381125 h 1809750"/>
                  <a:gd name="connsiteX2" fmla="*/ 182880 w 1478280"/>
                  <a:gd name="connsiteY2" fmla="*/ 1809750 h 1809750"/>
                  <a:gd name="connsiteX3" fmla="*/ 716280 w 1478280"/>
                  <a:gd name="connsiteY3" fmla="*/ 1676400 h 1809750"/>
                  <a:gd name="connsiteX4" fmla="*/ 1478280 w 1478280"/>
                  <a:gd name="connsiteY4" fmla="*/ 352425 h 1809750"/>
                  <a:gd name="connsiteX5" fmla="*/ 802005 w 1478280"/>
                  <a:gd name="connsiteY5" fmla="*/ 0 h 1809750"/>
                  <a:gd name="connsiteX0" fmla="*/ 802005 w 1478280"/>
                  <a:gd name="connsiteY0" fmla="*/ 0 h 1823908"/>
                  <a:gd name="connsiteX1" fmla="*/ 11430 w 1478280"/>
                  <a:gd name="connsiteY1" fmla="*/ 1381125 h 1823908"/>
                  <a:gd name="connsiteX2" fmla="*/ 182880 w 1478280"/>
                  <a:gd name="connsiteY2" fmla="*/ 1809750 h 1823908"/>
                  <a:gd name="connsiteX3" fmla="*/ 716280 w 1478280"/>
                  <a:gd name="connsiteY3" fmla="*/ 1676400 h 1823908"/>
                  <a:gd name="connsiteX4" fmla="*/ 1478280 w 1478280"/>
                  <a:gd name="connsiteY4" fmla="*/ 352425 h 1823908"/>
                  <a:gd name="connsiteX5" fmla="*/ 802005 w 1478280"/>
                  <a:gd name="connsiteY5" fmla="*/ 0 h 1823908"/>
                  <a:gd name="connsiteX0" fmla="*/ 802005 w 1478280"/>
                  <a:gd name="connsiteY0" fmla="*/ 0 h 1835799"/>
                  <a:gd name="connsiteX1" fmla="*/ 11430 w 1478280"/>
                  <a:gd name="connsiteY1" fmla="*/ 1381125 h 1835799"/>
                  <a:gd name="connsiteX2" fmla="*/ 182880 w 1478280"/>
                  <a:gd name="connsiteY2" fmla="*/ 1809750 h 1835799"/>
                  <a:gd name="connsiteX3" fmla="*/ 716280 w 1478280"/>
                  <a:gd name="connsiteY3" fmla="*/ 1676400 h 1835799"/>
                  <a:gd name="connsiteX4" fmla="*/ 1478280 w 1478280"/>
                  <a:gd name="connsiteY4" fmla="*/ 352425 h 1835799"/>
                  <a:gd name="connsiteX5" fmla="*/ 802005 w 1478280"/>
                  <a:gd name="connsiteY5" fmla="*/ 0 h 1835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8280" h="1835799">
                    <a:moveTo>
                      <a:pt x="802005" y="0"/>
                    </a:moveTo>
                    <a:lnTo>
                      <a:pt x="11430" y="1381125"/>
                    </a:lnTo>
                    <a:cubicBezTo>
                      <a:pt x="-26670" y="1495425"/>
                      <a:pt x="30480" y="1724025"/>
                      <a:pt x="182880" y="1809750"/>
                    </a:cubicBezTo>
                    <a:cubicBezTo>
                      <a:pt x="474980" y="1870075"/>
                      <a:pt x="586105" y="1825625"/>
                      <a:pt x="716280" y="1676400"/>
                    </a:cubicBezTo>
                    <a:lnTo>
                      <a:pt x="1478280" y="352425"/>
                    </a:lnTo>
                    <a:lnTo>
                      <a:pt x="802005" y="0"/>
                    </a:lnTo>
                    <a:close/>
                  </a:path>
                </a:pathLst>
              </a:custGeom>
              <a:gradFill>
                <a:gsLst>
                  <a:gs pos="6000">
                    <a:schemeClr val="bg1">
                      <a:alpha val="0"/>
                    </a:schemeClr>
                  </a:gs>
                  <a:gs pos="85000">
                    <a:schemeClr val="tx1">
                      <a:lumMod val="85000"/>
                      <a:lumOff val="15000"/>
                      <a:alpha val="38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7" name="Oval 6">
                <a:extLst>
                  <a:ext uri="{FF2B5EF4-FFF2-40B4-BE49-F238E27FC236}">
                    <a16:creationId xmlns:a16="http://schemas.microsoft.com/office/drawing/2014/main" xmlns="" id="{08601EE4-D1FC-43C6-8C67-FE50C85E04A5}"/>
                  </a:ext>
                </a:extLst>
              </p:cNvPr>
              <p:cNvSpPr/>
              <p:nvPr/>
            </p:nvSpPr>
            <p:spPr>
              <a:xfrm>
                <a:off x="933449" y="2285999"/>
                <a:ext cx="809626" cy="809626"/>
              </a:xfrm>
              <a:prstGeom prst="ellipse">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F779746F-5734-48ED-AE92-CE54F281A2BA}"/>
                  </a:ext>
                </a:extLst>
              </p:cNvPr>
              <p:cNvSpPr txBox="1"/>
              <p:nvPr/>
            </p:nvSpPr>
            <p:spPr>
              <a:xfrm>
                <a:off x="1889057" y="2182980"/>
                <a:ext cx="130414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0099FF"/>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01</a:t>
                </a:r>
              </a:p>
            </p:txBody>
          </p:sp>
          <p:sp>
            <p:nvSpPr>
              <p:cNvPr id="9" name="TextBox 8">
                <a:extLst>
                  <a:ext uri="{FF2B5EF4-FFF2-40B4-BE49-F238E27FC236}">
                    <a16:creationId xmlns:a16="http://schemas.microsoft.com/office/drawing/2014/main" xmlns="" id="{DE1C5833-7D2D-43DB-9F64-82D954F8C0B7}"/>
                  </a:ext>
                </a:extLst>
              </p:cNvPr>
              <p:cNvSpPr txBox="1"/>
              <p:nvPr/>
            </p:nvSpPr>
            <p:spPr>
              <a:xfrm>
                <a:off x="711061" y="3202096"/>
                <a:ext cx="3288372"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noProof="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Đọc lược đồ địa hình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noProof="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tỉ lệ lớn</a:t>
                </a:r>
                <a:endParaRPr kumimoji="0" lang="en-US" sz="2800" b="1" i="0" u="none" strike="noStrike" kern="1200" cap="none" spc="0" normalizeH="0" baseline="0" noProof="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pSp>
        <p:pic>
          <p:nvPicPr>
            <p:cNvPr id="26" name="Graphic 25" descr="Hourglass">
              <a:extLst>
                <a:ext uri="{FF2B5EF4-FFF2-40B4-BE49-F238E27FC236}">
                  <a16:creationId xmlns:a16="http://schemas.microsoft.com/office/drawing/2014/main" xmlns="" id="{1595D086-8CDB-481E-B284-5F163D615C1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1084991" y="2434479"/>
              <a:ext cx="505721" cy="505721"/>
            </a:xfrm>
            <a:prstGeom prst="rect">
              <a:avLst/>
            </a:prstGeom>
          </p:spPr>
        </p:pic>
      </p:grpSp>
      <p:sp>
        <p:nvSpPr>
          <p:cNvPr id="27" name="TextBox 26"/>
          <p:cNvSpPr txBox="1"/>
          <p:nvPr/>
        </p:nvSpPr>
        <p:spPr>
          <a:xfrm>
            <a:off x="147485" y="139341"/>
            <a:ext cx="11924593" cy="1492716"/>
          </a:xfrm>
          <a:prstGeom prst="rect">
            <a:avLst/>
          </a:prstGeom>
          <a:noFill/>
        </p:spPr>
        <p:txBody>
          <a:bodyPr wrap="square" rtlCol="0">
            <a:spAutoFit/>
          </a:bodyPr>
          <a:lstStyle/>
          <a:p>
            <a:pPr lvl="0" algn="ctr">
              <a:defRPr/>
            </a:pPr>
            <a:r>
              <a:rPr lang="en-US" sz="35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BÀI </a:t>
            </a:r>
            <a:r>
              <a:rPr lang="en-US" sz="35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14.  THỰC HÀNH</a:t>
            </a:r>
          </a:p>
          <a:p>
            <a:pPr algn="ctr">
              <a:defRPr/>
            </a:pPr>
            <a:r>
              <a:rPr lang="vi-VN"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ĐỌC </a:t>
            </a:r>
            <a:r>
              <a:rPr lang="vi-VN" sz="28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rPr>
              <a:t>LƯỢC ĐỒ </a:t>
            </a:r>
            <a:r>
              <a:rPr lang="vi-VN"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ĐỊA HÌNH TỈ LỆ </a:t>
            </a:r>
            <a:r>
              <a:rPr lang="vi-VN" sz="28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rPr>
              <a:t>LỚN</a:t>
            </a:r>
            <a:r>
              <a:rPr lang="en-US" sz="28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VÀ LÁT CẮT ĐƠN GIẢN</a:t>
            </a:r>
            <a:endPar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p>
            <a:pPr lvl="0" algn="ctr">
              <a:defRPr/>
            </a:pPr>
            <a:endPar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32" name="Picture 3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29011" y="5102502"/>
            <a:ext cx="1769309" cy="1769309"/>
          </a:xfrm>
          <a:prstGeom prst="rect">
            <a:avLst/>
          </a:prstGeom>
        </p:spPr>
      </p:pic>
      <p:pic>
        <p:nvPicPr>
          <p:cNvPr id="28" name="Picture 2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13994" y="4973032"/>
            <a:ext cx="1578321" cy="1642241"/>
          </a:xfrm>
          <a:prstGeom prst="rect">
            <a:avLst/>
          </a:prstGeom>
        </p:spPr>
      </p:pic>
      <p:pic>
        <p:nvPicPr>
          <p:cNvPr id="35" name="Picture 3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907989" y="5217812"/>
            <a:ext cx="1830437" cy="1298080"/>
          </a:xfrm>
          <a:prstGeom prst="rect">
            <a:avLst/>
          </a:prstGeom>
        </p:spPr>
      </p:pic>
    </p:spTree>
    <p:extLst>
      <p:ext uri="{BB962C8B-B14F-4D97-AF65-F5344CB8AC3E}">
        <p14:creationId xmlns:p14="http://schemas.microsoft.com/office/powerpoint/2010/main" val="3507104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750" fill="hold"/>
                                        <p:tgtEl>
                                          <p:spTgt spid="29"/>
                                        </p:tgtEl>
                                        <p:attrNameLst>
                                          <p:attrName>ppt_w</p:attrName>
                                        </p:attrNameLst>
                                      </p:cBhvr>
                                      <p:tavLst>
                                        <p:tav tm="0">
                                          <p:val>
                                            <p:fltVal val="0"/>
                                          </p:val>
                                        </p:tav>
                                        <p:tav tm="100000">
                                          <p:val>
                                            <p:strVal val="#ppt_w"/>
                                          </p:val>
                                        </p:tav>
                                      </p:tavLst>
                                    </p:anim>
                                    <p:anim calcmode="lin" valueType="num">
                                      <p:cBhvr>
                                        <p:cTn id="8" dur="750" fill="hold"/>
                                        <p:tgtEl>
                                          <p:spTgt spid="29"/>
                                        </p:tgtEl>
                                        <p:attrNameLst>
                                          <p:attrName>ppt_h</p:attrName>
                                        </p:attrNameLst>
                                      </p:cBhvr>
                                      <p:tavLst>
                                        <p:tav tm="0">
                                          <p:val>
                                            <p:fltVal val="0"/>
                                          </p:val>
                                        </p:tav>
                                        <p:tav tm="100000">
                                          <p:val>
                                            <p:strVal val="#ppt_h"/>
                                          </p:val>
                                        </p:tav>
                                      </p:tavLst>
                                    </p:anim>
                                    <p:anim calcmode="lin" valueType="num">
                                      <p:cBhvr>
                                        <p:cTn id="9" dur="750" fill="hold"/>
                                        <p:tgtEl>
                                          <p:spTgt spid="29"/>
                                        </p:tgtEl>
                                        <p:attrNameLst>
                                          <p:attrName>style.rotation</p:attrName>
                                        </p:attrNameLst>
                                      </p:cBhvr>
                                      <p:tavLst>
                                        <p:tav tm="0">
                                          <p:val>
                                            <p:fltVal val="360"/>
                                          </p:val>
                                        </p:tav>
                                        <p:tav tm="100000">
                                          <p:val>
                                            <p:fltVal val="0"/>
                                          </p:val>
                                        </p:tav>
                                      </p:tavLst>
                                    </p:anim>
                                    <p:animEffect transition="in" filter="fade">
                                      <p:cBhvr>
                                        <p:cTn id="10" dur="75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750" fill="hold"/>
                                        <p:tgtEl>
                                          <p:spTgt spid="30"/>
                                        </p:tgtEl>
                                        <p:attrNameLst>
                                          <p:attrName>ppt_w</p:attrName>
                                        </p:attrNameLst>
                                      </p:cBhvr>
                                      <p:tavLst>
                                        <p:tav tm="0">
                                          <p:val>
                                            <p:fltVal val="0"/>
                                          </p:val>
                                        </p:tav>
                                        <p:tav tm="100000">
                                          <p:val>
                                            <p:strVal val="#ppt_w"/>
                                          </p:val>
                                        </p:tav>
                                      </p:tavLst>
                                    </p:anim>
                                    <p:anim calcmode="lin" valueType="num">
                                      <p:cBhvr>
                                        <p:cTn id="16" dur="750" fill="hold"/>
                                        <p:tgtEl>
                                          <p:spTgt spid="30"/>
                                        </p:tgtEl>
                                        <p:attrNameLst>
                                          <p:attrName>ppt_h</p:attrName>
                                        </p:attrNameLst>
                                      </p:cBhvr>
                                      <p:tavLst>
                                        <p:tav tm="0">
                                          <p:val>
                                            <p:fltVal val="0"/>
                                          </p:val>
                                        </p:tav>
                                        <p:tav tm="100000">
                                          <p:val>
                                            <p:strVal val="#ppt_h"/>
                                          </p:val>
                                        </p:tav>
                                      </p:tavLst>
                                    </p:anim>
                                    <p:anim calcmode="lin" valueType="num">
                                      <p:cBhvr>
                                        <p:cTn id="17" dur="750" fill="hold"/>
                                        <p:tgtEl>
                                          <p:spTgt spid="30"/>
                                        </p:tgtEl>
                                        <p:attrNameLst>
                                          <p:attrName>style.rotation</p:attrName>
                                        </p:attrNameLst>
                                      </p:cBhvr>
                                      <p:tavLst>
                                        <p:tav tm="0">
                                          <p:val>
                                            <p:fltVal val="360"/>
                                          </p:val>
                                        </p:tav>
                                        <p:tav tm="100000">
                                          <p:val>
                                            <p:fltVal val="0"/>
                                          </p:val>
                                        </p:tav>
                                      </p:tavLst>
                                    </p:anim>
                                    <p:animEffect transition="in" filter="fade">
                                      <p:cBhvr>
                                        <p:cTn id="18" dur="7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EC71654-96A5-4280-94F3-931C61A9F92C}" type="slidenum">
              <a:rPr lang="en-US" noProof="0" smtClean="0"/>
              <a:t>7</a:t>
            </a:fld>
            <a:endParaRPr lang="en-US" noProof="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173" y="57150"/>
            <a:ext cx="1437027" cy="1328127"/>
          </a:xfrm>
          <a:prstGeom prst="rect">
            <a:avLst/>
          </a:prstGeom>
        </p:spPr>
      </p:pic>
      <p:sp>
        <p:nvSpPr>
          <p:cNvPr id="8" name="TextBox 7"/>
          <p:cNvSpPr txBox="1"/>
          <p:nvPr/>
        </p:nvSpPr>
        <p:spPr>
          <a:xfrm>
            <a:off x="2495550" y="57150"/>
            <a:ext cx="7467600" cy="584775"/>
          </a:xfrm>
          <a:prstGeom prst="rect">
            <a:avLst/>
          </a:prstGeom>
          <a:solidFill>
            <a:srgbClr val="002060"/>
          </a:solidFill>
        </p:spPr>
        <p:txBody>
          <a:bodyPr wrap="square" rtlCol="0">
            <a:spAutoFit/>
          </a:bodyPr>
          <a:lstStyle/>
          <a:p>
            <a:pPr algn="ctr"/>
            <a:r>
              <a:rPr lang="en-US" sz="3200" b="1" dirty="0" smtClean="0">
                <a:solidFill>
                  <a:srgbClr val="FFFF00"/>
                </a:solidFill>
                <a:latin typeface="Cambria" panose="02040503050406030204" pitchFamily="18" charset="0"/>
                <a:ea typeface="Cambria" panose="02040503050406030204" pitchFamily="18" charset="0"/>
              </a:rPr>
              <a:t>1. ĐỌC LƯỢC ĐỒ ĐỊA HÌNH </a:t>
            </a:r>
            <a:r>
              <a:rPr lang="en-US" sz="3200" b="1" dirty="0" smtClean="0">
                <a:solidFill>
                  <a:srgbClr val="FFFF00"/>
                </a:solidFill>
                <a:latin typeface="Cambria" panose="02040503050406030204" pitchFamily="18" charset="0"/>
                <a:ea typeface="Cambria" panose="02040503050406030204" pitchFamily="18" charset="0"/>
              </a:rPr>
              <a:t>TỈ LỆ LỚN</a:t>
            </a:r>
            <a:endParaRPr lang="en-US" sz="3200" b="1" dirty="0">
              <a:solidFill>
                <a:srgbClr val="FFFF00"/>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2800" y="146051"/>
            <a:ext cx="1057479" cy="1009562"/>
          </a:xfrm>
          <a:prstGeom prst="rect">
            <a:avLst/>
          </a:prstGeom>
        </p:spPr>
      </p:pic>
      <p:sp>
        <p:nvSpPr>
          <p:cNvPr id="6" name="Rectangle 5"/>
          <p:cNvSpPr/>
          <p:nvPr/>
        </p:nvSpPr>
        <p:spPr>
          <a:xfrm>
            <a:off x="457200" y="1410677"/>
            <a:ext cx="11289296" cy="122264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20000"/>
              </a:lnSpc>
              <a:spcBef>
                <a:spcPts val="600"/>
              </a:spcBef>
              <a:spcAft>
                <a:spcPts val="0"/>
              </a:spcAft>
            </a:pPr>
            <a:r>
              <a:rPr lang="en-US" sz="3200" smtClean="0">
                <a:solidFill>
                  <a:srgbClr val="FF0000"/>
                </a:solidFill>
                <a:latin typeface="Times New Roman" panose="02020603050405020304" pitchFamily="18" charset="0"/>
                <a:ea typeface="Calibri" panose="020F0502020204030204" pitchFamily="34" charset="0"/>
              </a:rPr>
              <a:t>? Khai </a:t>
            </a:r>
            <a:r>
              <a:rPr lang="en-US" sz="3200">
                <a:solidFill>
                  <a:srgbClr val="FF0000"/>
                </a:solidFill>
                <a:latin typeface="Times New Roman" panose="02020603050405020304" pitchFamily="18" charset="0"/>
                <a:ea typeface="Calibri" panose="020F0502020204030204" pitchFamily="34" charset="0"/>
              </a:rPr>
              <a:t>thác thông tin mục 1 em hãy cho biết các bước đọc lược đồ địa hình tỉ lệ lớn.</a:t>
            </a:r>
          </a:p>
        </p:txBody>
      </p:sp>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1755"/>
          <a:stretch/>
        </p:blipFill>
        <p:spPr>
          <a:xfrm>
            <a:off x="597903" y="4960322"/>
            <a:ext cx="11148593" cy="157859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2352" y="2863852"/>
            <a:ext cx="10519697" cy="2022568"/>
          </a:xfrm>
          <a:prstGeom prst="rect">
            <a:avLst/>
          </a:prstGeom>
        </p:spPr>
      </p:pic>
      <p:pic>
        <p:nvPicPr>
          <p:cNvPr id="15" name="Picture 14"/>
          <p:cNvPicPr/>
          <p:nvPr/>
        </p:nvPicPr>
        <p:blipFill>
          <a:blip r:embed="rId7"/>
          <a:srcRect/>
          <a:stretch>
            <a:fillRect/>
          </a:stretch>
        </p:blipFill>
        <p:spPr bwMode="auto">
          <a:xfrm>
            <a:off x="2115534" y="2716841"/>
            <a:ext cx="7972628" cy="4004634"/>
          </a:xfrm>
          <a:prstGeom prst="rect">
            <a:avLst/>
          </a:prstGeom>
          <a:noFill/>
          <a:ln w="9525">
            <a:noFill/>
            <a:miter lim="800000"/>
            <a:headEnd/>
            <a:tailEnd/>
          </a:ln>
        </p:spPr>
      </p:pic>
    </p:spTree>
    <p:extLst>
      <p:ext uri="{BB962C8B-B14F-4D97-AF65-F5344CB8AC3E}">
        <p14:creationId xmlns:p14="http://schemas.microsoft.com/office/powerpoint/2010/main" val="29360720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5"/>
                                        </p:tgtEl>
                                        <p:attrNameLst>
                                          <p:attrName>ppt_x</p:attrName>
                                        </p:attrNameLst>
                                      </p:cBhvr>
                                      <p:tavLst>
                                        <p:tav tm="0">
                                          <p:val>
                                            <p:strVal val="ppt_x"/>
                                          </p:val>
                                        </p:tav>
                                        <p:tav tm="100000">
                                          <p:val>
                                            <p:strVal val="ppt_x"/>
                                          </p:val>
                                        </p:tav>
                                      </p:tavLst>
                                    </p:anim>
                                    <p:anim calcmode="lin" valueType="num">
                                      <p:cBhvr additive="base">
                                        <p:cTn id="7" dur="500"/>
                                        <p:tgtEl>
                                          <p:spTgt spid="15"/>
                                        </p:tgtEl>
                                        <p:attrNameLst>
                                          <p:attrName>ppt_y</p:attrName>
                                        </p:attrNameLst>
                                      </p:cBhvr>
                                      <p:tavLst>
                                        <p:tav tm="0">
                                          <p:val>
                                            <p:strVal val="ppt_y"/>
                                          </p:val>
                                        </p:tav>
                                        <p:tav tm="100000">
                                          <p:val>
                                            <p:strVal val="1+ppt_h/2"/>
                                          </p:val>
                                        </p:tav>
                                      </p:tavLst>
                                    </p:anim>
                                    <p:set>
                                      <p:cBhvr>
                                        <p:cTn id="8" dur="1" fill="hold">
                                          <p:stCondLst>
                                            <p:cond delay="499"/>
                                          </p:stCondLst>
                                        </p:cTn>
                                        <p:tgtEl>
                                          <p:spTgt spid="1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EC71654-96A5-4280-94F3-931C61A9F92C}" type="slidenum">
              <a:rPr lang="en-US" noProof="0" smtClean="0"/>
              <a:t>8</a:t>
            </a:fld>
            <a:endParaRPr lang="en-US" noProof="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173" y="57150"/>
            <a:ext cx="1437027" cy="1328127"/>
          </a:xfrm>
          <a:prstGeom prst="rect">
            <a:avLst/>
          </a:prstGeom>
        </p:spPr>
      </p:pic>
      <p:sp>
        <p:nvSpPr>
          <p:cNvPr id="8" name="TextBox 7"/>
          <p:cNvSpPr txBox="1"/>
          <p:nvPr/>
        </p:nvSpPr>
        <p:spPr>
          <a:xfrm>
            <a:off x="2495550" y="57150"/>
            <a:ext cx="7467600" cy="584775"/>
          </a:xfrm>
          <a:prstGeom prst="rect">
            <a:avLst/>
          </a:prstGeom>
          <a:solidFill>
            <a:srgbClr val="002060"/>
          </a:solidFill>
        </p:spPr>
        <p:txBody>
          <a:bodyPr wrap="square" rtlCol="0">
            <a:spAutoFit/>
          </a:bodyPr>
          <a:lstStyle/>
          <a:p>
            <a:pPr algn="ctr"/>
            <a:r>
              <a:rPr lang="en-US" sz="3200" b="1" dirty="0" smtClean="0">
                <a:solidFill>
                  <a:srgbClr val="FFFF00"/>
                </a:solidFill>
                <a:latin typeface="Cambria" panose="02040503050406030204" pitchFamily="18" charset="0"/>
                <a:ea typeface="Cambria" panose="02040503050406030204" pitchFamily="18" charset="0"/>
              </a:rPr>
              <a:t>1. ĐỌC LƯỢC ĐỒ ĐỊA HÌNH </a:t>
            </a:r>
            <a:r>
              <a:rPr lang="en-US" sz="3200" b="1" dirty="0" smtClean="0">
                <a:solidFill>
                  <a:srgbClr val="FFFF00"/>
                </a:solidFill>
                <a:latin typeface="Cambria" panose="02040503050406030204" pitchFamily="18" charset="0"/>
                <a:ea typeface="Cambria" panose="02040503050406030204" pitchFamily="18" charset="0"/>
              </a:rPr>
              <a:t>TỈ LỆ LỚN</a:t>
            </a:r>
            <a:endParaRPr lang="en-US" sz="3200" b="1" dirty="0">
              <a:solidFill>
                <a:srgbClr val="FFFF00"/>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2800" y="146051"/>
            <a:ext cx="1057479" cy="1009562"/>
          </a:xfrm>
          <a:prstGeom prst="rect">
            <a:avLst/>
          </a:prstGeom>
        </p:spPr>
      </p:pic>
      <p:sp>
        <p:nvSpPr>
          <p:cNvPr id="6" name="Rectangle 5"/>
          <p:cNvSpPr/>
          <p:nvPr/>
        </p:nvSpPr>
        <p:spPr>
          <a:xfrm>
            <a:off x="457200" y="1410677"/>
            <a:ext cx="11289296" cy="58477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3200">
                <a:solidFill>
                  <a:schemeClr val="tx1"/>
                </a:solidFill>
                <a:latin typeface="Times New Roman" panose="02020603050405020304" pitchFamily="18" charset="0"/>
                <a:cs typeface="Times New Roman" panose="02020603050405020304" pitchFamily="18" charset="0"/>
              </a:rPr>
              <a:t>*HS khai thác thông tin mục 1; H.1 SGK, thực hiện nhiệm vụ sau:</a:t>
            </a:r>
          </a:p>
        </p:txBody>
      </p:sp>
      <p:pic>
        <p:nvPicPr>
          <p:cNvPr id="15" name="Picture 14"/>
          <p:cNvPicPr/>
          <p:nvPr/>
        </p:nvPicPr>
        <p:blipFill>
          <a:blip r:embed="rId5"/>
          <a:srcRect/>
          <a:stretch>
            <a:fillRect/>
          </a:stretch>
        </p:blipFill>
        <p:spPr bwMode="auto">
          <a:xfrm>
            <a:off x="5260130" y="2250515"/>
            <a:ext cx="6700939" cy="4470959"/>
          </a:xfrm>
          <a:prstGeom prst="rect">
            <a:avLst/>
          </a:prstGeom>
          <a:noFill/>
          <a:ln w="9525">
            <a:noFill/>
            <a:miter lim="800000"/>
            <a:headEnd/>
            <a:tailEnd/>
          </a:ln>
        </p:spPr>
      </p:pic>
      <p:sp>
        <p:nvSpPr>
          <p:cNvPr id="5" name="Rectangle 4"/>
          <p:cNvSpPr/>
          <p:nvPr/>
        </p:nvSpPr>
        <p:spPr>
          <a:xfrm>
            <a:off x="572665" y="2587086"/>
            <a:ext cx="4610100" cy="1813573"/>
          </a:xfrm>
          <a:prstGeom prst="rect">
            <a:avLst/>
          </a:prstGeom>
        </p:spPr>
        <p:txBody>
          <a:bodyPr wrap="square">
            <a:spAutoFit/>
          </a:bodyPr>
          <a:lstStyle/>
          <a:p>
            <a:pPr algn="just">
              <a:lnSpc>
                <a:spcPct val="120000"/>
              </a:lnSpc>
              <a:spcBef>
                <a:spcPts val="600"/>
              </a:spcBef>
              <a:spcAft>
                <a:spcPts val="0"/>
              </a:spcAft>
            </a:pPr>
            <a:r>
              <a:rPr lang="en-US" sz="3200" smtClean="0">
                <a:solidFill>
                  <a:srgbClr val="F6292E"/>
                </a:solidFill>
                <a:latin typeface="Times New Roman" panose="02020603050405020304" pitchFamily="18" charset="0"/>
                <a:ea typeface="Calibri" panose="020F0502020204030204" pitchFamily="34" charset="0"/>
              </a:rPr>
              <a:t>? Cho </a:t>
            </a:r>
            <a:r>
              <a:rPr lang="en-US" sz="3200">
                <a:solidFill>
                  <a:srgbClr val="F6292E"/>
                </a:solidFill>
                <a:latin typeface="Times New Roman" panose="02020603050405020304" pitchFamily="18" charset="0"/>
                <a:ea typeface="Calibri" panose="020F0502020204030204" pitchFamily="34" charset="0"/>
              </a:rPr>
              <a:t>biết các đường đồng mức có khoảng cao cách nhau bao nhiêu mét?</a:t>
            </a:r>
            <a:endParaRPr lang="en-US" sz="3200">
              <a:solidFill>
                <a:srgbClr val="F6292E"/>
              </a:solidFill>
              <a:effectLst/>
              <a:latin typeface="Times New Roman" panose="02020603050405020304" pitchFamily="18" charset="0"/>
              <a:ea typeface="Calibri" panose="020F0502020204030204" pitchFamily="34" charset="0"/>
            </a:endParaRPr>
          </a:p>
        </p:txBody>
      </p:sp>
      <p:sp>
        <p:nvSpPr>
          <p:cNvPr id="9" name="Rectangle 8"/>
          <p:cNvSpPr/>
          <p:nvPr/>
        </p:nvSpPr>
        <p:spPr>
          <a:xfrm>
            <a:off x="666750" y="5010834"/>
            <a:ext cx="4438650" cy="107721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vi-VN" sz="3200">
                <a:solidFill>
                  <a:srgbClr val="002060"/>
                </a:solidFill>
                <a:latin typeface="+mj-lt"/>
                <a:ea typeface="Courier New" panose="02070309020205020404" pitchFamily="49" charset="0"/>
              </a:rPr>
              <a:t>Các đường đồng mức cách nhau 100 m.</a:t>
            </a:r>
            <a:endParaRPr lang="en-US" sz="3200">
              <a:solidFill>
                <a:srgbClr val="002060"/>
              </a:solidFill>
              <a:latin typeface="+mj-lt"/>
            </a:endParaRPr>
          </a:p>
        </p:txBody>
      </p:sp>
    </p:spTree>
    <p:extLst>
      <p:ext uri="{BB962C8B-B14F-4D97-AF65-F5344CB8AC3E}">
        <p14:creationId xmlns:p14="http://schemas.microsoft.com/office/powerpoint/2010/main" val="6727816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EC71654-96A5-4280-94F3-931C61A9F92C}" type="slidenum">
              <a:rPr lang="en-US" noProof="0" smtClean="0"/>
              <a:t>9</a:t>
            </a:fld>
            <a:endParaRPr lang="en-US" noProof="0"/>
          </a:p>
        </p:txBody>
      </p:sp>
      <p:sp>
        <p:nvSpPr>
          <p:cNvPr id="21" name="TextBox 20"/>
          <p:cNvSpPr txBox="1"/>
          <p:nvPr/>
        </p:nvSpPr>
        <p:spPr>
          <a:xfrm>
            <a:off x="304800" y="2656987"/>
            <a:ext cx="7010400" cy="4031873"/>
          </a:xfrm>
          <a:prstGeom prst="rect">
            <a:avLst/>
          </a:prstGeom>
          <a:solidFill>
            <a:srgbClr val="002060"/>
          </a:solidFill>
        </p:spPr>
        <p:txBody>
          <a:bodyPr wrap="square" rtlCol="0">
            <a:spAutoFit/>
          </a:bodyPr>
          <a:lstStyle/>
          <a:p>
            <a:pPr algn="just"/>
            <a:r>
              <a:rPr lang="en-US" sz="3200" b="1">
                <a:solidFill>
                  <a:srgbClr val="FFFF00"/>
                </a:solidFill>
                <a:latin typeface="Times New Roman" panose="02020603050405020304" pitchFamily="18" charset="0"/>
                <a:cs typeface="Times New Roman" panose="02020603050405020304" pitchFamily="18" charset="0"/>
              </a:rPr>
              <a:t>- GV chia lớp thành 4 nhóm, thảo luận trong thời gian 5 phút, hoàn thành bài tập nhóm theo nôi dụng sau:</a:t>
            </a:r>
          </a:p>
          <a:p>
            <a:pPr marL="514350" indent="-514350" algn="just">
              <a:buFont typeface="Wingdings" panose="05000000000000000000" pitchFamily="2" charset="2"/>
              <a:buChar char="Ø"/>
            </a:pPr>
            <a:r>
              <a:rPr lang="en-US" sz="3200" b="1" i="1" smtClean="0">
                <a:solidFill>
                  <a:srgbClr val="F56108"/>
                </a:solidFill>
                <a:latin typeface="Times New Roman" panose="02020603050405020304" pitchFamily="18" charset="0"/>
                <a:cs typeface="Times New Roman" panose="02020603050405020304" pitchFamily="18" charset="0"/>
              </a:rPr>
              <a:t>Nhóm </a:t>
            </a:r>
            <a:r>
              <a:rPr lang="en-US" sz="3200" b="1" i="1">
                <a:solidFill>
                  <a:srgbClr val="F56108"/>
                </a:solidFill>
                <a:latin typeface="Times New Roman" panose="02020603050405020304" pitchFamily="18" charset="0"/>
                <a:cs typeface="Times New Roman" panose="02020603050405020304" pitchFamily="18" charset="0"/>
              </a:rPr>
              <a:t>1,2.</a:t>
            </a:r>
            <a:r>
              <a:rPr lang="en-US" sz="3200" b="1">
                <a:solidFill>
                  <a:srgbClr val="F56108"/>
                </a:solidFill>
                <a:latin typeface="Times New Roman" panose="02020603050405020304" pitchFamily="18" charset="0"/>
                <a:cs typeface="Times New Roman" panose="02020603050405020304" pitchFamily="18" charset="0"/>
              </a:rPr>
              <a:t> </a:t>
            </a:r>
            <a:r>
              <a:rPr lang="en-US" sz="3200" b="1">
                <a:solidFill>
                  <a:schemeClr val="bg1"/>
                </a:solidFill>
                <a:latin typeface="Times New Roman" panose="02020603050405020304" pitchFamily="18" charset="0"/>
                <a:cs typeface="Times New Roman" panose="02020603050405020304" pitchFamily="18" charset="0"/>
              </a:rPr>
              <a:t>Tính và so sánh độ cao các đỉnh núi A1, A2, A3. </a:t>
            </a:r>
          </a:p>
          <a:p>
            <a:pPr marL="514350" indent="-514350" algn="just">
              <a:buFont typeface="Wingdings" panose="05000000000000000000" pitchFamily="2" charset="2"/>
              <a:buChar char="Ø"/>
            </a:pPr>
            <a:r>
              <a:rPr lang="en-US" sz="3200" b="1" i="1" smtClean="0">
                <a:solidFill>
                  <a:srgbClr val="F56108"/>
                </a:solidFill>
                <a:latin typeface="Times New Roman" panose="02020603050405020304" pitchFamily="18" charset="0"/>
                <a:cs typeface="Times New Roman" panose="02020603050405020304" pitchFamily="18" charset="0"/>
              </a:rPr>
              <a:t>Nhóm </a:t>
            </a:r>
            <a:r>
              <a:rPr lang="en-US" sz="3200" b="1" i="1">
                <a:solidFill>
                  <a:srgbClr val="F56108"/>
                </a:solidFill>
                <a:latin typeface="Times New Roman" panose="02020603050405020304" pitchFamily="18" charset="0"/>
                <a:cs typeface="Times New Roman" panose="02020603050405020304" pitchFamily="18" charset="0"/>
              </a:rPr>
              <a:t>3,4.</a:t>
            </a:r>
            <a:r>
              <a:rPr lang="en-US" sz="3200" b="1">
                <a:solidFill>
                  <a:srgbClr val="F56108"/>
                </a:solidFill>
                <a:latin typeface="Times New Roman" panose="02020603050405020304" pitchFamily="18" charset="0"/>
                <a:cs typeface="Times New Roman" panose="02020603050405020304" pitchFamily="18" charset="0"/>
              </a:rPr>
              <a:t> </a:t>
            </a:r>
            <a:r>
              <a:rPr lang="en-US" sz="3200" b="1">
                <a:solidFill>
                  <a:schemeClr val="bg1"/>
                </a:solidFill>
                <a:latin typeface="Times New Roman" panose="02020603050405020304" pitchFamily="18" charset="0"/>
                <a:cs typeface="Times New Roman" panose="02020603050405020304" pitchFamily="18" charset="0"/>
              </a:rPr>
              <a:t>Tính và so sánh độ cao các điểm B1, B2, B3 và C</a:t>
            </a:r>
            <a:r>
              <a:rPr lang="en-US" sz="3200" b="1" smtClean="0">
                <a:solidFill>
                  <a:schemeClr val="bg1"/>
                </a:solidFill>
                <a:latin typeface="Times New Roman" panose="02020603050405020304" pitchFamily="18" charset="0"/>
                <a:cs typeface="Times New Roman" panose="02020603050405020304" pitchFamily="18" charset="0"/>
              </a:rPr>
              <a:t>.</a:t>
            </a:r>
          </a:p>
          <a:p>
            <a:pPr algn="ctr"/>
            <a:r>
              <a:rPr lang="en-US" sz="3200" b="1" smtClean="0">
                <a:solidFill>
                  <a:srgbClr val="FFFF00"/>
                </a:solidFill>
                <a:latin typeface="Times New Roman" panose="02020603050405020304" pitchFamily="18" charset="0"/>
                <a:cs typeface="Times New Roman" panose="02020603050405020304" pitchFamily="18" charset="0"/>
              </a:rPr>
              <a:t>(HS dựa vào H1 SGK để thực hiện)</a:t>
            </a:r>
            <a:endParaRPr lang="en-US" sz="3200" b="1">
              <a:solidFill>
                <a:srgbClr val="FFFF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4477065" y="1108253"/>
            <a:ext cx="3460179" cy="584775"/>
          </a:xfrm>
          <a:prstGeom prst="rect">
            <a:avLst/>
          </a:prstGeom>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en-US" sz="3200" b="1" smtClean="0">
                <a:solidFill>
                  <a:schemeClr val="tx1"/>
                </a:solidFill>
                <a:ea typeface="#9Slide02 Tieu de rat dai 01" panose="02000000000000000000" pitchFamily="2" charset="0"/>
              </a:rPr>
              <a:t>THẢO LUẬN NHÓM</a:t>
            </a:r>
            <a:endParaRPr lang="en-US" sz="3200" b="1">
              <a:solidFill>
                <a:schemeClr val="tx1"/>
              </a:solidFill>
              <a:ea typeface="#9Slide02 Tieu de rat dai 01" panose="02000000000000000000" pitchFamily="2" charset="0"/>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67600" y="2159356"/>
            <a:ext cx="4583163" cy="3372922"/>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8421" y="349537"/>
            <a:ext cx="2180288" cy="2015063"/>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67328" y="146050"/>
            <a:ext cx="1762951" cy="1683067"/>
          </a:xfrm>
          <a:prstGeom prst="rect">
            <a:avLst/>
          </a:prstGeom>
        </p:spPr>
      </p:pic>
      <p:pic>
        <p:nvPicPr>
          <p:cNvPr id="7" name="5 Minut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002712" y="5645455"/>
            <a:ext cx="1958975" cy="1101923"/>
          </a:xfrm>
          <a:prstGeom prst="rect">
            <a:avLst/>
          </a:prstGeom>
        </p:spPr>
      </p:pic>
      <p:sp>
        <p:nvSpPr>
          <p:cNvPr id="12" name="TextBox 11"/>
          <p:cNvSpPr txBox="1"/>
          <p:nvPr/>
        </p:nvSpPr>
        <p:spPr>
          <a:xfrm>
            <a:off x="2495550" y="57150"/>
            <a:ext cx="7467600" cy="584775"/>
          </a:xfrm>
          <a:prstGeom prst="rect">
            <a:avLst/>
          </a:prstGeom>
          <a:solidFill>
            <a:srgbClr val="002060"/>
          </a:solidFill>
        </p:spPr>
        <p:txBody>
          <a:bodyPr wrap="square" rtlCol="0">
            <a:spAutoFit/>
          </a:bodyPr>
          <a:lstStyle/>
          <a:p>
            <a:pPr algn="ctr"/>
            <a:r>
              <a:rPr lang="en-US" sz="3200" b="1" dirty="0" smtClean="0">
                <a:solidFill>
                  <a:srgbClr val="FFFF00"/>
                </a:solidFill>
                <a:latin typeface="Cambria" panose="02040503050406030204" pitchFamily="18" charset="0"/>
                <a:ea typeface="Cambria" panose="02040503050406030204" pitchFamily="18" charset="0"/>
              </a:rPr>
              <a:t>1. ĐỌC LƯỢC ĐỒ ĐỊA HÌNH TỈ LỆ LỚN</a:t>
            </a:r>
            <a:endParaRPr lang="en-US" sz="3200" b="1" dirty="0">
              <a:solidFill>
                <a:srgbClr val="FFFF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03916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 calcmode="lin" valueType="num">
                                      <p:cBhvr additive="base">
                                        <p:cTn id="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1">
                                            <p:txEl>
                                              <p:pRg st="1" end="1"/>
                                            </p:txEl>
                                          </p:spTgt>
                                        </p:tgtEl>
                                        <p:attrNameLst>
                                          <p:attrName>style.visibility</p:attrName>
                                        </p:attrNameLst>
                                      </p:cBhvr>
                                      <p:to>
                                        <p:strVal val="visible"/>
                                      </p:to>
                                    </p:set>
                                    <p:anim calcmode="lin" valueType="num">
                                      <p:cBhvr additive="base">
                                        <p:cTn id="13" dur="500" fill="hold"/>
                                        <p:tgtEl>
                                          <p:spTgt spid="2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1">
                                            <p:txEl>
                                              <p:pRg st="2" end="2"/>
                                            </p:txEl>
                                          </p:spTgt>
                                        </p:tgtEl>
                                        <p:attrNameLst>
                                          <p:attrName>style.visibility</p:attrName>
                                        </p:attrNameLst>
                                      </p:cBhvr>
                                      <p:to>
                                        <p:strVal val="visible"/>
                                      </p:to>
                                    </p:set>
                                    <p:anim calcmode="lin" valueType="num">
                                      <p:cBhvr additive="base">
                                        <p:cTn id="19" dur="500" fill="hold"/>
                                        <p:tgtEl>
                                          <p:spTgt spid="2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1">
                                            <p:txEl>
                                              <p:pRg st="3" end="3"/>
                                            </p:txEl>
                                          </p:spTgt>
                                        </p:tgtEl>
                                        <p:attrNameLst>
                                          <p:attrName>style.visibility</p:attrName>
                                        </p:attrNameLst>
                                      </p:cBhvr>
                                      <p:to>
                                        <p:strVal val="visible"/>
                                      </p:to>
                                    </p:set>
                                    <p:anim calcmode="lin" valueType="num">
                                      <p:cBhvr additive="base">
                                        <p:cTn id="25" dur="500" fill="hold"/>
                                        <p:tgtEl>
                                          <p:spTgt spid="2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3" fill="hold" display="0">
                  <p:stCondLst>
                    <p:cond delay="indefinite"/>
                  </p:stCondLst>
                </p:cTn>
                <p:tgtEl>
                  <p:spTgt spid="7"/>
                </p:tgtEl>
              </p:cMediaNode>
            </p:video>
          </p:childTnLst>
        </p:cTn>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8366</TotalTime>
  <Words>1473</Words>
  <Application>Microsoft Office PowerPoint</Application>
  <PresentationFormat>Custom</PresentationFormat>
  <Paragraphs>167</Paragraphs>
  <Slides>30</Slides>
  <Notes>19</Notes>
  <HiddenSlides>0</HiddenSlides>
  <MMClips>8</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30</vt:i4>
      </vt:variant>
    </vt:vector>
  </HeadingPairs>
  <TitlesOfParts>
    <vt:vector size="41" baseType="lpstr">
      <vt:lpstr>Arial</vt:lpstr>
      <vt:lpstr>Calibri Light</vt:lpstr>
      <vt:lpstr>Times New Roman</vt:lpstr>
      <vt:lpstr>Wingdings</vt:lpstr>
      <vt:lpstr>#9Slide02 Tieu de rat dai 01</vt:lpstr>
      <vt:lpstr>Calibri</vt:lpstr>
      <vt:lpstr>Courier New</vt:lpstr>
      <vt:lpstr>Cambria</vt:lpstr>
      <vt:lpstr>2_Office Theme</vt:lpstr>
      <vt:lpstr>1_Office Theme</vt:lpstr>
      <vt:lpstr>3_Office Theme</vt:lpstr>
      <vt:lpstr>PowerPoint Presentation</vt:lpstr>
      <vt:lpstr>PowerPoint Presentation</vt:lpstr>
      <vt:lpstr>PowerPoint Presentation</vt:lpstr>
      <vt:lpstr>PowerPoint Presentation</vt:lpstr>
      <vt:lpstr>BÀI 14.  THỰC HÀNH ĐỌC LƯỢC ĐỒ ĐỊA HÌNH TỈ LỆ LỚN VÀ LÁT CẮT ĐƠN GIẢN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Bui Hai Yen</dc:creator>
  <cp:lastModifiedBy>HP</cp:lastModifiedBy>
  <cp:revision>561</cp:revision>
  <cp:lastPrinted>2019-11-03T03:25:45Z</cp:lastPrinted>
  <dcterms:created xsi:type="dcterms:W3CDTF">2019-10-27T14:20:24Z</dcterms:created>
  <dcterms:modified xsi:type="dcterms:W3CDTF">2021-11-29T03:55:22Z</dcterms:modified>
</cp:coreProperties>
</file>