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ormorant Upright" pitchFamily="2" charset="77"/>
      <p:regular r:id="rId12"/>
      <p:bold r:id="rId13"/>
    </p:embeddedFont>
    <p:embeddedFont>
      <p:font typeface="PT Sans" panose="020B0503020203020204" pitchFamily="34" charset="77"/>
      <p:regular r:id="rId14"/>
      <p:bold r:id="rId15"/>
      <p:italic r:id="rId16"/>
      <p:boldItalic r:id="rId17"/>
    </p:embeddedFont>
    <p:embeddedFont>
      <p:font typeface="Sorts Mill Goudy" panose="02000503000000000000" pitchFamily="2" charset="0"/>
      <p:regular r:id="rId18"/>
      <p:italic r:id="rId19"/>
    </p:embeddedFont>
    <p:embeddedFont>
      <p:font typeface="Work Sans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AC0807-F574-4BCE-BA55-DB43E4CD2859}">
  <a:tblStyle styleId="{4AAC0807-F574-4BCE-BA55-DB43E4CD28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6B416D-9559-4D4B-ABBA-8D26E26EA24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8"/>
  </p:normalViewPr>
  <p:slideViewPr>
    <p:cSldViewPr snapToGrid="0">
      <p:cViewPr varScale="1">
        <p:scale>
          <a:sx n="156" d="100"/>
          <a:sy n="156" d="100"/>
        </p:scale>
        <p:origin x="26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Google Shape;5125;g389ea6a7b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6" name="Google Shape;5126;g389ea6a7b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5" name="Google Shape;53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6" name="Google Shape;53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9" name="Google Shape;5459;g2a3cfa1c296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0" name="Google Shape;5460;g2a3cfa1c296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4" name="Google Shape;5494;g2a2196b333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5" name="Google Shape;5495;g2a2196b333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3" name="Google Shape;5503;g389ea6a7b00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4" name="Google Shape;5504;g389ea6a7b00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9" name="Google Shape;5859;g389ea6a7b00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0" name="Google Shape;5860;g389ea6a7b00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g2a3cfa1c296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5" name="Google Shape;5895;g2a3cfa1c296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1" name="Google Shape;5901;g389ea6a7b00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2" name="Google Shape;5902;g389ea6a7b00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6" name="Google Shape;5936;g2a2196b3337_0_1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7" name="Google Shape;5937;g2a2196b3337_0_1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0000"/>
          </a:blip>
          <a:srcRect l="20768" r="8108" b="15633"/>
          <a:stretch/>
        </p:blipFill>
        <p:spPr>
          <a:xfrm rot="5400000">
            <a:off x="2006303" y="-2007099"/>
            <a:ext cx="5145125" cy="91576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001263"/>
            <a:ext cx="4277400" cy="20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0" y="3479838"/>
            <a:ext cx="1960500" cy="6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53000" y="265944"/>
            <a:ext cx="9450000" cy="56099"/>
            <a:chOff x="-153000" y="265944"/>
            <a:chExt cx="9450000" cy="56099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-153000" y="292781"/>
              <a:ext cx="9450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" name="Google Shape;14;p2"/>
            <p:cNvGrpSpPr/>
            <p:nvPr/>
          </p:nvGrpSpPr>
          <p:grpSpPr>
            <a:xfrm>
              <a:off x="411562" y="265944"/>
              <a:ext cx="8320876" cy="56099"/>
              <a:chOff x="339815" y="265940"/>
              <a:chExt cx="7751166" cy="51144"/>
            </a:xfrm>
          </p:grpSpPr>
          <p:grpSp>
            <p:nvGrpSpPr>
              <p:cNvPr id="15" name="Google Shape;15;p2"/>
              <p:cNvGrpSpPr/>
              <p:nvPr/>
            </p:nvGrpSpPr>
            <p:grpSpPr>
              <a:xfrm>
                <a:off x="339815" y="265940"/>
                <a:ext cx="3741162" cy="51144"/>
                <a:chOff x="4179240" y="1868040"/>
                <a:chExt cx="3741162" cy="51144"/>
              </a:xfrm>
            </p:grpSpPr>
            <p:grpSp>
              <p:nvGrpSpPr>
                <p:cNvPr id="16" name="Google Shape;16;p2"/>
                <p:cNvGrpSpPr/>
                <p:nvPr/>
              </p:nvGrpSpPr>
              <p:grpSpPr>
                <a:xfrm>
                  <a:off x="4179240" y="1868040"/>
                  <a:ext cx="62322" cy="51144"/>
                  <a:chOff x="4179240" y="1868040"/>
                  <a:chExt cx="62322" cy="51144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418104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417924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41954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42040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42040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42127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3" name="Google Shape;23;p2"/>
                  <p:cNvSpPr/>
                  <p:nvPr/>
                </p:nvSpPr>
                <p:spPr>
                  <a:xfrm>
                    <a:off x="42127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42210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25" name="Google Shape;25;p2"/>
                <p:cNvGrpSpPr/>
                <p:nvPr/>
              </p:nvGrpSpPr>
              <p:grpSpPr>
                <a:xfrm>
                  <a:off x="4513680" y="1868040"/>
                  <a:ext cx="62322" cy="51144"/>
                  <a:chOff x="4513680" y="1868040"/>
                  <a:chExt cx="62322" cy="51144"/>
                </a:xfrm>
              </p:grpSpPr>
              <p:sp>
                <p:nvSpPr>
                  <p:cNvPr id="26" name="Google Shape;26;p2"/>
                  <p:cNvSpPr/>
                  <p:nvPr/>
                </p:nvSpPr>
                <p:spPr>
                  <a:xfrm>
                    <a:off x="451548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451368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45298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9" name="Google Shape;29;p2"/>
                  <p:cNvSpPr/>
                  <p:nvPr/>
                </p:nvSpPr>
                <p:spPr>
                  <a:xfrm>
                    <a:off x="45385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45385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45468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32" name="Google Shape;32;p2"/>
                  <p:cNvSpPr/>
                  <p:nvPr/>
                </p:nvSpPr>
                <p:spPr>
                  <a:xfrm>
                    <a:off x="45468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45554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34" name="Google Shape;34;p2"/>
                <p:cNvGrpSpPr/>
                <p:nvPr/>
              </p:nvGrpSpPr>
              <p:grpSpPr>
                <a:xfrm>
                  <a:off x="4848120" y="1868040"/>
                  <a:ext cx="62322" cy="51144"/>
                  <a:chOff x="4848120" y="1868040"/>
                  <a:chExt cx="62322" cy="51144"/>
                </a:xfrm>
              </p:grpSpPr>
              <p:sp>
                <p:nvSpPr>
                  <p:cNvPr id="35" name="Google Shape;35;p2"/>
                  <p:cNvSpPr/>
                  <p:nvPr/>
                </p:nvSpPr>
                <p:spPr>
                  <a:xfrm>
                    <a:off x="484992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484812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48643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38" name="Google Shape;38;p2"/>
                  <p:cNvSpPr/>
                  <p:nvPr/>
                </p:nvSpPr>
                <p:spPr>
                  <a:xfrm>
                    <a:off x="48729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48729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48812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1" name="Google Shape;41;p2"/>
                  <p:cNvSpPr/>
                  <p:nvPr/>
                </p:nvSpPr>
                <p:spPr>
                  <a:xfrm>
                    <a:off x="48812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2" name="Google Shape;42;p2"/>
                  <p:cNvSpPr/>
                  <p:nvPr/>
                </p:nvSpPr>
                <p:spPr>
                  <a:xfrm>
                    <a:off x="48898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3" name="Google Shape;43;p2"/>
                <p:cNvGrpSpPr/>
                <p:nvPr/>
              </p:nvGrpSpPr>
              <p:grpSpPr>
                <a:xfrm>
                  <a:off x="5182560" y="1868040"/>
                  <a:ext cx="62313" cy="51144"/>
                  <a:chOff x="5182560" y="1868040"/>
                  <a:chExt cx="62313" cy="51144"/>
                </a:xfrm>
              </p:grpSpPr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518436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5" name="Google Shape;45;p2"/>
                  <p:cNvSpPr/>
                  <p:nvPr/>
                </p:nvSpPr>
                <p:spPr>
                  <a:xfrm>
                    <a:off x="5182560" y="1869120"/>
                    <a:ext cx="62313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40" extrusionOk="0">
                        <a:moveTo>
                          <a:pt x="62313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51987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52074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" name="Google Shape;48;p2"/>
                  <p:cNvSpPr/>
                  <p:nvPr/>
                </p:nvSpPr>
                <p:spPr>
                  <a:xfrm>
                    <a:off x="52074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52156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52156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" name="Google Shape;51;p2"/>
                  <p:cNvSpPr/>
                  <p:nvPr/>
                </p:nvSpPr>
                <p:spPr>
                  <a:xfrm>
                    <a:off x="52243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2" name="Google Shape;52;p2"/>
                <p:cNvGrpSpPr/>
                <p:nvPr/>
              </p:nvGrpSpPr>
              <p:grpSpPr>
                <a:xfrm>
                  <a:off x="5517000" y="1868040"/>
                  <a:ext cx="62322" cy="51144"/>
                  <a:chOff x="5517000" y="1868040"/>
                  <a:chExt cx="62322" cy="51144"/>
                </a:xfrm>
              </p:grpSpPr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551880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4" name="Google Shape;54;p2"/>
                  <p:cNvSpPr/>
                  <p:nvPr/>
                </p:nvSpPr>
                <p:spPr>
                  <a:xfrm>
                    <a:off x="551700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55332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55414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" name="Google Shape;57;p2"/>
                  <p:cNvSpPr/>
                  <p:nvPr/>
                </p:nvSpPr>
                <p:spPr>
                  <a:xfrm>
                    <a:off x="55414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55501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55501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60" name="Google Shape;60;p2"/>
                  <p:cNvSpPr/>
                  <p:nvPr/>
                </p:nvSpPr>
                <p:spPr>
                  <a:xfrm>
                    <a:off x="55587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61" name="Google Shape;61;p2"/>
                <p:cNvGrpSpPr/>
                <p:nvPr/>
              </p:nvGrpSpPr>
              <p:grpSpPr>
                <a:xfrm>
                  <a:off x="5851440" y="1868040"/>
                  <a:ext cx="62322" cy="51144"/>
                  <a:chOff x="5851440" y="1868040"/>
                  <a:chExt cx="62322" cy="51144"/>
                </a:xfrm>
              </p:grpSpPr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585324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63" name="Google Shape;63;p2"/>
                  <p:cNvSpPr/>
                  <p:nvPr/>
                </p:nvSpPr>
                <p:spPr>
                  <a:xfrm>
                    <a:off x="585144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58676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58759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66" name="Google Shape;66;p2"/>
                  <p:cNvSpPr/>
                  <p:nvPr/>
                </p:nvSpPr>
                <p:spPr>
                  <a:xfrm>
                    <a:off x="58759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58845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58845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69" name="Google Shape;69;p2"/>
                  <p:cNvSpPr/>
                  <p:nvPr/>
                </p:nvSpPr>
                <p:spPr>
                  <a:xfrm>
                    <a:off x="58932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70" name="Google Shape;70;p2"/>
                <p:cNvGrpSpPr/>
                <p:nvPr/>
              </p:nvGrpSpPr>
              <p:grpSpPr>
                <a:xfrm>
                  <a:off x="6185880" y="1868040"/>
                  <a:ext cx="62313" cy="51144"/>
                  <a:chOff x="6185880" y="1868040"/>
                  <a:chExt cx="62313" cy="51144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6187680" y="1868040"/>
                    <a:ext cx="56817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9" h="51016" extrusionOk="0">
                        <a:moveTo>
                          <a:pt x="0" y="0"/>
                        </a:moveTo>
                        <a:lnTo>
                          <a:pt x="56959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6185880" y="1869120"/>
                    <a:ext cx="62313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40" extrusionOk="0">
                        <a:moveTo>
                          <a:pt x="62313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73" name="Google Shape;73;p2"/>
                  <p:cNvSpPr/>
                  <p:nvPr/>
                </p:nvSpPr>
                <p:spPr>
                  <a:xfrm>
                    <a:off x="62020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62103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62103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76" name="Google Shape;76;p2"/>
                  <p:cNvSpPr/>
                  <p:nvPr/>
                </p:nvSpPr>
                <p:spPr>
                  <a:xfrm>
                    <a:off x="62190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62190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62276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6520320" y="1868040"/>
                  <a:ext cx="62312" cy="51144"/>
                  <a:chOff x="6520320" y="1868040"/>
                  <a:chExt cx="62312" cy="51144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6522120" y="1868040"/>
                    <a:ext cx="56818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16" extrusionOk="0">
                        <a:moveTo>
                          <a:pt x="0" y="0"/>
                        </a:moveTo>
                        <a:lnTo>
                          <a:pt x="5696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6520320" y="1869120"/>
                    <a:ext cx="6231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2" h="49740" extrusionOk="0">
                        <a:moveTo>
                          <a:pt x="6231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82" name="Google Shape;82;p2"/>
                  <p:cNvSpPr/>
                  <p:nvPr/>
                </p:nvSpPr>
                <p:spPr>
                  <a:xfrm>
                    <a:off x="65361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65448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65448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85" name="Google Shape;85;p2"/>
                  <p:cNvSpPr/>
                  <p:nvPr/>
                </p:nvSpPr>
                <p:spPr>
                  <a:xfrm>
                    <a:off x="65534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65534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65620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6854760" y="1868040"/>
                  <a:ext cx="62322" cy="51144"/>
                  <a:chOff x="6854760" y="1868040"/>
                  <a:chExt cx="62322" cy="51144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6856200" y="1868040"/>
                    <a:ext cx="56817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9" h="51016" extrusionOk="0">
                        <a:moveTo>
                          <a:pt x="0" y="0"/>
                        </a:moveTo>
                        <a:lnTo>
                          <a:pt x="56959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685476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68706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68792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68792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94" name="Google Shape;94;p2"/>
                  <p:cNvSpPr/>
                  <p:nvPr/>
                </p:nvSpPr>
                <p:spPr>
                  <a:xfrm>
                    <a:off x="68878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68878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68965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97" name="Google Shape;97;p2"/>
                <p:cNvGrpSpPr/>
                <p:nvPr/>
              </p:nvGrpSpPr>
              <p:grpSpPr>
                <a:xfrm>
                  <a:off x="7189200" y="1868040"/>
                  <a:ext cx="62322" cy="51144"/>
                  <a:chOff x="7189200" y="1868040"/>
                  <a:chExt cx="62322" cy="51144"/>
                </a:xfrm>
              </p:grpSpPr>
              <p:sp>
                <p:nvSpPr>
                  <p:cNvPr id="98" name="Google Shape;98;p2"/>
                  <p:cNvSpPr/>
                  <p:nvPr/>
                </p:nvSpPr>
                <p:spPr>
                  <a:xfrm>
                    <a:off x="7190640" y="1868040"/>
                    <a:ext cx="56818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16" extrusionOk="0">
                        <a:moveTo>
                          <a:pt x="0" y="0"/>
                        </a:moveTo>
                        <a:lnTo>
                          <a:pt x="5696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718920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72050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01" name="Google Shape;101;p2"/>
                  <p:cNvSpPr/>
                  <p:nvPr/>
                </p:nvSpPr>
                <p:spPr>
                  <a:xfrm>
                    <a:off x="72136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72136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72223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72223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2309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06" name="Google Shape;106;p2"/>
                <p:cNvGrpSpPr/>
                <p:nvPr/>
              </p:nvGrpSpPr>
              <p:grpSpPr>
                <a:xfrm>
                  <a:off x="7523640" y="1868040"/>
                  <a:ext cx="62313" cy="51144"/>
                  <a:chOff x="7523640" y="1868040"/>
                  <a:chExt cx="62313" cy="51144"/>
                </a:xfrm>
              </p:grpSpPr>
              <p:sp>
                <p:nvSpPr>
                  <p:cNvPr id="107" name="Google Shape;107;p2"/>
                  <p:cNvSpPr/>
                  <p:nvPr/>
                </p:nvSpPr>
                <p:spPr>
                  <a:xfrm>
                    <a:off x="7525080" y="1868040"/>
                    <a:ext cx="56817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9" h="51016" extrusionOk="0">
                        <a:moveTo>
                          <a:pt x="0" y="0"/>
                        </a:moveTo>
                        <a:lnTo>
                          <a:pt x="56959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7523640" y="1869120"/>
                    <a:ext cx="62313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40" extrusionOk="0">
                        <a:moveTo>
                          <a:pt x="62313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75394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10" name="Google Shape;110;p2"/>
                  <p:cNvSpPr/>
                  <p:nvPr/>
                </p:nvSpPr>
                <p:spPr>
                  <a:xfrm>
                    <a:off x="75481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75481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75567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13" name="Google Shape;113;p2"/>
                  <p:cNvSpPr/>
                  <p:nvPr/>
                </p:nvSpPr>
                <p:spPr>
                  <a:xfrm>
                    <a:off x="75567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75654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15" name="Google Shape;115;p2"/>
                <p:cNvGrpSpPr/>
                <p:nvPr/>
              </p:nvGrpSpPr>
              <p:grpSpPr>
                <a:xfrm>
                  <a:off x="7858080" y="1868040"/>
                  <a:ext cx="62322" cy="51144"/>
                  <a:chOff x="7858080" y="1868040"/>
                  <a:chExt cx="62322" cy="51144"/>
                </a:xfrm>
              </p:grpSpPr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7859520" y="1868040"/>
                    <a:ext cx="56818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16" extrusionOk="0">
                        <a:moveTo>
                          <a:pt x="0" y="0"/>
                        </a:moveTo>
                        <a:lnTo>
                          <a:pt x="5696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785808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78739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19" name="Google Shape;119;p2"/>
                  <p:cNvSpPr/>
                  <p:nvPr/>
                </p:nvSpPr>
                <p:spPr>
                  <a:xfrm>
                    <a:off x="78825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78825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78912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22" name="Google Shape;122;p2"/>
                  <p:cNvSpPr/>
                  <p:nvPr/>
                </p:nvSpPr>
                <p:spPr>
                  <a:xfrm>
                    <a:off x="78912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78998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</p:grpSp>
          <p:grpSp>
            <p:nvGrpSpPr>
              <p:cNvPr id="124" name="Google Shape;124;p2"/>
              <p:cNvGrpSpPr/>
              <p:nvPr/>
            </p:nvGrpSpPr>
            <p:grpSpPr>
              <a:xfrm>
                <a:off x="4349819" y="265940"/>
                <a:ext cx="3741162" cy="51144"/>
                <a:chOff x="4179240" y="1868040"/>
                <a:chExt cx="3741162" cy="51144"/>
              </a:xfrm>
            </p:grpSpPr>
            <p:grpSp>
              <p:nvGrpSpPr>
                <p:cNvPr id="125" name="Google Shape;125;p2"/>
                <p:cNvGrpSpPr/>
                <p:nvPr/>
              </p:nvGrpSpPr>
              <p:grpSpPr>
                <a:xfrm>
                  <a:off x="4179240" y="1868040"/>
                  <a:ext cx="62322" cy="51144"/>
                  <a:chOff x="4179240" y="1868040"/>
                  <a:chExt cx="62322" cy="51144"/>
                </a:xfrm>
              </p:grpSpPr>
              <p:sp>
                <p:nvSpPr>
                  <p:cNvPr id="126" name="Google Shape;126;p2"/>
                  <p:cNvSpPr/>
                  <p:nvPr/>
                </p:nvSpPr>
                <p:spPr>
                  <a:xfrm>
                    <a:off x="418104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417924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41954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42040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42040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42127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32" name="Google Shape;132;p2"/>
                  <p:cNvSpPr/>
                  <p:nvPr/>
                </p:nvSpPr>
                <p:spPr>
                  <a:xfrm>
                    <a:off x="42127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42210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34" name="Google Shape;134;p2"/>
                <p:cNvGrpSpPr/>
                <p:nvPr/>
              </p:nvGrpSpPr>
              <p:grpSpPr>
                <a:xfrm>
                  <a:off x="4513680" y="1868040"/>
                  <a:ext cx="62322" cy="51144"/>
                  <a:chOff x="4513680" y="1868040"/>
                  <a:chExt cx="62322" cy="51144"/>
                </a:xfrm>
              </p:grpSpPr>
              <p:sp>
                <p:nvSpPr>
                  <p:cNvPr id="135" name="Google Shape;135;p2"/>
                  <p:cNvSpPr/>
                  <p:nvPr/>
                </p:nvSpPr>
                <p:spPr>
                  <a:xfrm>
                    <a:off x="451548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451368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45298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38" name="Google Shape;138;p2"/>
                  <p:cNvSpPr/>
                  <p:nvPr/>
                </p:nvSpPr>
                <p:spPr>
                  <a:xfrm>
                    <a:off x="45385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45385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45468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45468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45554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43" name="Google Shape;143;p2"/>
                <p:cNvGrpSpPr/>
                <p:nvPr/>
              </p:nvGrpSpPr>
              <p:grpSpPr>
                <a:xfrm>
                  <a:off x="4848120" y="1868040"/>
                  <a:ext cx="62322" cy="51144"/>
                  <a:chOff x="4848120" y="1868040"/>
                  <a:chExt cx="62322" cy="51144"/>
                </a:xfrm>
              </p:grpSpPr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484992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484812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48643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47" name="Google Shape;147;p2"/>
                  <p:cNvSpPr/>
                  <p:nvPr/>
                </p:nvSpPr>
                <p:spPr>
                  <a:xfrm>
                    <a:off x="48729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48729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48812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50" name="Google Shape;150;p2"/>
                  <p:cNvSpPr/>
                  <p:nvPr/>
                </p:nvSpPr>
                <p:spPr>
                  <a:xfrm>
                    <a:off x="48812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48898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52" name="Google Shape;152;p2"/>
                <p:cNvGrpSpPr/>
                <p:nvPr/>
              </p:nvGrpSpPr>
              <p:grpSpPr>
                <a:xfrm>
                  <a:off x="5182560" y="1868040"/>
                  <a:ext cx="62313" cy="51144"/>
                  <a:chOff x="5182560" y="1868040"/>
                  <a:chExt cx="62313" cy="51144"/>
                </a:xfrm>
              </p:grpSpPr>
              <p:sp>
                <p:nvSpPr>
                  <p:cNvPr id="153" name="Google Shape;153;p2"/>
                  <p:cNvSpPr/>
                  <p:nvPr/>
                </p:nvSpPr>
                <p:spPr>
                  <a:xfrm>
                    <a:off x="518436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54" name="Google Shape;154;p2"/>
                  <p:cNvSpPr/>
                  <p:nvPr/>
                </p:nvSpPr>
                <p:spPr>
                  <a:xfrm>
                    <a:off x="5182560" y="1869120"/>
                    <a:ext cx="62313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40" extrusionOk="0">
                        <a:moveTo>
                          <a:pt x="62313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51987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52074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52074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52156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52156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0" name="Google Shape;160;p2"/>
                  <p:cNvSpPr/>
                  <p:nvPr/>
                </p:nvSpPr>
                <p:spPr>
                  <a:xfrm>
                    <a:off x="52243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61" name="Google Shape;161;p2"/>
                <p:cNvGrpSpPr/>
                <p:nvPr/>
              </p:nvGrpSpPr>
              <p:grpSpPr>
                <a:xfrm>
                  <a:off x="5517000" y="1868040"/>
                  <a:ext cx="62322" cy="51144"/>
                  <a:chOff x="5517000" y="1868040"/>
                  <a:chExt cx="62322" cy="51144"/>
                </a:xfrm>
              </p:grpSpPr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551880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3" name="Google Shape;163;p2"/>
                  <p:cNvSpPr/>
                  <p:nvPr/>
                </p:nvSpPr>
                <p:spPr>
                  <a:xfrm>
                    <a:off x="551700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55332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55414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6" name="Google Shape;166;p2"/>
                  <p:cNvSpPr/>
                  <p:nvPr/>
                </p:nvSpPr>
                <p:spPr>
                  <a:xfrm>
                    <a:off x="55414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55501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55501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9" name="Google Shape;169;p2"/>
                  <p:cNvSpPr/>
                  <p:nvPr/>
                </p:nvSpPr>
                <p:spPr>
                  <a:xfrm>
                    <a:off x="55587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70" name="Google Shape;170;p2"/>
                <p:cNvGrpSpPr/>
                <p:nvPr/>
              </p:nvGrpSpPr>
              <p:grpSpPr>
                <a:xfrm>
                  <a:off x="5851440" y="1868040"/>
                  <a:ext cx="62322" cy="51144"/>
                  <a:chOff x="5851440" y="1868040"/>
                  <a:chExt cx="62322" cy="51144"/>
                </a:xfrm>
              </p:grpSpPr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585324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2" name="Google Shape;172;p2"/>
                  <p:cNvSpPr/>
                  <p:nvPr/>
                </p:nvSpPr>
                <p:spPr>
                  <a:xfrm>
                    <a:off x="585144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58676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58759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5" name="Google Shape;175;p2"/>
                  <p:cNvSpPr/>
                  <p:nvPr/>
                </p:nvSpPr>
                <p:spPr>
                  <a:xfrm>
                    <a:off x="58759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58845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58845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8" name="Google Shape;178;p2"/>
                  <p:cNvSpPr/>
                  <p:nvPr/>
                </p:nvSpPr>
                <p:spPr>
                  <a:xfrm>
                    <a:off x="58932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79" name="Google Shape;179;p2"/>
                <p:cNvGrpSpPr/>
                <p:nvPr/>
              </p:nvGrpSpPr>
              <p:grpSpPr>
                <a:xfrm>
                  <a:off x="6185880" y="1868040"/>
                  <a:ext cx="62313" cy="51144"/>
                  <a:chOff x="6185880" y="1868040"/>
                  <a:chExt cx="62313" cy="51144"/>
                </a:xfrm>
              </p:grpSpPr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6187680" y="1868040"/>
                    <a:ext cx="56817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9" h="51016" extrusionOk="0">
                        <a:moveTo>
                          <a:pt x="0" y="0"/>
                        </a:moveTo>
                        <a:lnTo>
                          <a:pt x="56959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81" name="Google Shape;181;p2"/>
                  <p:cNvSpPr/>
                  <p:nvPr/>
                </p:nvSpPr>
                <p:spPr>
                  <a:xfrm>
                    <a:off x="6185880" y="1869120"/>
                    <a:ext cx="62313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40" extrusionOk="0">
                        <a:moveTo>
                          <a:pt x="62313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82" name="Google Shape;182;p2"/>
                  <p:cNvSpPr/>
                  <p:nvPr/>
                </p:nvSpPr>
                <p:spPr>
                  <a:xfrm>
                    <a:off x="62020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62103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62103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85" name="Google Shape;185;p2"/>
                  <p:cNvSpPr/>
                  <p:nvPr/>
                </p:nvSpPr>
                <p:spPr>
                  <a:xfrm>
                    <a:off x="62190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62190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62276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6520320" y="1868040"/>
                  <a:ext cx="62312" cy="51144"/>
                  <a:chOff x="6520320" y="1868040"/>
                  <a:chExt cx="62312" cy="51144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6522120" y="1868040"/>
                    <a:ext cx="56818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16" extrusionOk="0">
                        <a:moveTo>
                          <a:pt x="0" y="0"/>
                        </a:moveTo>
                        <a:lnTo>
                          <a:pt x="5696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6520320" y="1869120"/>
                    <a:ext cx="6231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2" h="49740" extrusionOk="0">
                        <a:moveTo>
                          <a:pt x="6231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91" name="Google Shape;191;p2"/>
                  <p:cNvSpPr/>
                  <p:nvPr/>
                </p:nvSpPr>
                <p:spPr>
                  <a:xfrm>
                    <a:off x="65361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65448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65448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94" name="Google Shape;194;p2"/>
                  <p:cNvSpPr/>
                  <p:nvPr/>
                </p:nvSpPr>
                <p:spPr>
                  <a:xfrm>
                    <a:off x="65534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65534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65620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6854760" y="1868040"/>
                  <a:ext cx="62322" cy="51144"/>
                  <a:chOff x="6854760" y="1868040"/>
                  <a:chExt cx="62322" cy="51144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6856200" y="1868040"/>
                    <a:ext cx="56817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9" h="51016" extrusionOk="0">
                        <a:moveTo>
                          <a:pt x="0" y="0"/>
                        </a:moveTo>
                        <a:lnTo>
                          <a:pt x="56959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685476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0" name="Google Shape;200;p2"/>
                  <p:cNvSpPr/>
                  <p:nvPr/>
                </p:nvSpPr>
                <p:spPr>
                  <a:xfrm>
                    <a:off x="68706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68792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68792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3" name="Google Shape;203;p2"/>
                  <p:cNvSpPr/>
                  <p:nvPr/>
                </p:nvSpPr>
                <p:spPr>
                  <a:xfrm>
                    <a:off x="68878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68878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68965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7189200" y="1868040"/>
                  <a:ext cx="62322" cy="51144"/>
                  <a:chOff x="7189200" y="1868040"/>
                  <a:chExt cx="62322" cy="51144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7190640" y="1868040"/>
                    <a:ext cx="56818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16" extrusionOk="0">
                        <a:moveTo>
                          <a:pt x="0" y="0"/>
                        </a:moveTo>
                        <a:lnTo>
                          <a:pt x="5696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718920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9" name="Google Shape;209;p2"/>
                  <p:cNvSpPr/>
                  <p:nvPr/>
                </p:nvSpPr>
                <p:spPr>
                  <a:xfrm>
                    <a:off x="72050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0" name="Google Shape;210;p2"/>
                  <p:cNvSpPr/>
                  <p:nvPr/>
                </p:nvSpPr>
                <p:spPr>
                  <a:xfrm>
                    <a:off x="72136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72136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72223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3" name="Google Shape;213;p2"/>
                  <p:cNvSpPr/>
                  <p:nvPr/>
                </p:nvSpPr>
                <p:spPr>
                  <a:xfrm>
                    <a:off x="72223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72309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215" name="Google Shape;215;p2"/>
                <p:cNvGrpSpPr/>
                <p:nvPr/>
              </p:nvGrpSpPr>
              <p:grpSpPr>
                <a:xfrm>
                  <a:off x="7523640" y="1868040"/>
                  <a:ext cx="62313" cy="51144"/>
                  <a:chOff x="7523640" y="1868040"/>
                  <a:chExt cx="62313" cy="51144"/>
                </a:xfrm>
              </p:grpSpPr>
              <p:sp>
                <p:nvSpPr>
                  <p:cNvPr id="216" name="Google Shape;216;p2"/>
                  <p:cNvSpPr/>
                  <p:nvPr/>
                </p:nvSpPr>
                <p:spPr>
                  <a:xfrm>
                    <a:off x="7525080" y="1868040"/>
                    <a:ext cx="56817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9" h="51016" extrusionOk="0">
                        <a:moveTo>
                          <a:pt x="0" y="0"/>
                        </a:moveTo>
                        <a:lnTo>
                          <a:pt x="56959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7523640" y="1869120"/>
                    <a:ext cx="62313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40" extrusionOk="0">
                        <a:moveTo>
                          <a:pt x="62313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75394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9" name="Google Shape;219;p2"/>
                  <p:cNvSpPr/>
                  <p:nvPr/>
                </p:nvSpPr>
                <p:spPr>
                  <a:xfrm>
                    <a:off x="75481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75481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75567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22" name="Google Shape;222;p2"/>
                  <p:cNvSpPr/>
                  <p:nvPr/>
                </p:nvSpPr>
                <p:spPr>
                  <a:xfrm>
                    <a:off x="75567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75654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224" name="Google Shape;224;p2"/>
                <p:cNvGrpSpPr/>
                <p:nvPr/>
              </p:nvGrpSpPr>
              <p:grpSpPr>
                <a:xfrm>
                  <a:off x="7858080" y="1868040"/>
                  <a:ext cx="62322" cy="51144"/>
                  <a:chOff x="7858080" y="1868040"/>
                  <a:chExt cx="62322" cy="51144"/>
                </a:xfrm>
              </p:grpSpPr>
              <p:sp>
                <p:nvSpPr>
                  <p:cNvPr id="225" name="Google Shape;225;p2"/>
                  <p:cNvSpPr/>
                  <p:nvPr/>
                </p:nvSpPr>
                <p:spPr>
                  <a:xfrm>
                    <a:off x="7859520" y="1868040"/>
                    <a:ext cx="56818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16" extrusionOk="0">
                        <a:moveTo>
                          <a:pt x="0" y="0"/>
                        </a:moveTo>
                        <a:lnTo>
                          <a:pt x="5696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785808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78739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28" name="Google Shape;228;p2"/>
                  <p:cNvSpPr/>
                  <p:nvPr/>
                </p:nvSpPr>
                <p:spPr>
                  <a:xfrm>
                    <a:off x="78825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78825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78912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31" name="Google Shape;231;p2"/>
                  <p:cNvSpPr/>
                  <p:nvPr/>
                </p:nvSpPr>
                <p:spPr>
                  <a:xfrm>
                    <a:off x="78912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78998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4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2" name="Google Shape;4892;p32"/>
          <p:cNvPicPr preferRelativeResize="0"/>
          <p:nvPr/>
        </p:nvPicPr>
        <p:blipFill rotWithShape="1">
          <a:blip r:embed="rId2">
            <a:alphaModFix amt="20000"/>
          </a:blip>
          <a:srcRect l="568" t="15633" r="28307"/>
          <a:stretch/>
        </p:blipFill>
        <p:spPr>
          <a:xfrm rot="-5400000">
            <a:off x="2006303" y="-2007099"/>
            <a:ext cx="5145125" cy="91576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93" name="Google Shape;4893;p32"/>
          <p:cNvGrpSpPr/>
          <p:nvPr/>
        </p:nvGrpSpPr>
        <p:grpSpPr>
          <a:xfrm>
            <a:off x="-173642" y="232693"/>
            <a:ext cx="9491283" cy="4678114"/>
            <a:chOff x="-173642" y="231314"/>
            <a:chExt cx="9491283" cy="4678114"/>
          </a:xfrm>
        </p:grpSpPr>
        <p:grpSp>
          <p:nvGrpSpPr>
            <p:cNvPr id="4894" name="Google Shape;4894;p32"/>
            <p:cNvGrpSpPr/>
            <p:nvPr/>
          </p:nvGrpSpPr>
          <p:grpSpPr>
            <a:xfrm>
              <a:off x="-173642" y="231314"/>
              <a:ext cx="9491283" cy="129264"/>
              <a:chOff x="3685320" y="4417560"/>
              <a:chExt cx="4733335" cy="78134"/>
            </a:xfrm>
          </p:grpSpPr>
          <p:sp>
            <p:nvSpPr>
              <p:cNvPr id="4895" name="Google Shape;4895;p32"/>
              <p:cNvSpPr/>
              <p:nvPr/>
            </p:nvSpPr>
            <p:spPr>
              <a:xfrm>
                <a:off x="3685320" y="4440960"/>
                <a:ext cx="473333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4733335" h="120000" extrusionOk="0">
                    <a:moveTo>
                      <a:pt x="0" y="0"/>
                    </a:moveTo>
                    <a:lnTo>
                      <a:pt x="4733335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grpSp>
            <p:nvGrpSpPr>
              <p:cNvPr id="4896" name="Google Shape;4896;p32"/>
              <p:cNvGrpSpPr/>
              <p:nvPr/>
            </p:nvGrpSpPr>
            <p:grpSpPr>
              <a:xfrm>
                <a:off x="4179240" y="4417560"/>
                <a:ext cx="3741162" cy="51134"/>
                <a:chOff x="4179240" y="4417560"/>
                <a:chExt cx="3741162" cy="51134"/>
              </a:xfrm>
            </p:grpSpPr>
            <p:grpSp>
              <p:nvGrpSpPr>
                <p:cNvPr id="4897" name="Google Shape;4897;p32"/>
                <p:cNvGrpSpPr/>
                <p:nvPr/>
              </p:nvGrpSpPr>
              <p:grpSpPr>
                <a:xfrm>
                  <a:off x="4179240" y="4417560"/>
                  <a:ext cx="62322" cy="51134"/>
                  <a:chOff x="4179240" y="4417560"/>
                  <a:chExt cx="62322" cy="51134"/>
                </a:xfrm>
              </p:grpSpPr>
              <p:sp>
                <p:nvSpPr>
                  <p:cNvPr id="4898" name="Google Shape;4898;p32"/>
                  <p:cNvSpPr/>
                  <p:nvPr/>
                </p:nvSpPr>
                <p:spPr>
                  <a:xfrm>
                    <a:off x="4181040" y="4417560"/>
                    <a:ext cx="56950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06" extrusionOk="0">
                        <a:moveTo>
                          <a:pt x="0" y="0"/>
                        </a:moveTo>
                        <a:lnTo>
                          <a:pt x="56950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99" name="Google Shape;4899;p32"/>
                  <p:cNvSpPr/>
                  <p:nvPr/>
                </p:nvSpPr>
                <p:spPr>
                  <a:xfrm>
                    <a:off x="4179240" y="4418640"/>
                    <a:ext cx="62322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39" extrusionOk="0">
                        <a:moveTo>
                          <a:pt x="62322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00" name="Google Shape;4900;p32"/>
                  <p:cNvSpPr/>
                  <p:nvPr/>
                </p:nvSpPr>
                <p:spPr>
                  <a:xfrm>
                    <a:off x="41954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01" name="Google Shape;4901;p32"/>
                  <p:cNvSpPr/>
                  <p:nvPr/>
                </p:nvSpPr>
                <p:spPr>
                  <a:xfrm>
                    <a:off x="42040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02" name="Google Shape;4902;p32"/>
                  <p:cNvSpPr/>
                  <p:nvPr/>
                </p:nvSpPr>
                <p:spPr>
                  <a:xfrm>
                    <a:off x="42040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03" name="Google Shape;4903;p32"/>
                  <p:cNvSpPr/>
                  <p:nvPr/>
                </p:nvSpPr>
                <p:spPr>
                  <a:xfrm>
                    <a:off x="42127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04" name="Google Shape;4904;p32"/>
                  <p:cNvSpPr/>
                  <p:nvPr/>
                </p:nvSpPr>
                <p:spPr>
                  <a:xfrm>
                    <a:off x="42127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05" name="Google Shape;4905;p32"/>
                  <p:cNvSpPr/>
                  <p:nvPr/>
                </p:nvSpPr>
                <p:spPr>
                  <a:xfrm>
                    <a:off x="42210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906" name="Google Shape;4906;p32"/>
                <p:cNvGrpSpPr/>
                <p:nvPr/>
              </p:nvGrpSpPr>
              <p:grpSpPr>
                <a:xfrm>
                  <a:off x="4513680" y="4417560"/>
                  <a:ext cx="62322" cy="51134"/>
                  <a:chOff x="4513680" y="4417560"/>
                  <a:chExt cx="62322" cy="51134"/>
                </a:xfrm>
              </p:grpSpPr>
              <p:sp>
                <p:nvSpPr>
                  <p:cNvPr id="4907" name="Google Shape;4907;p32"/>
                  <p:cNvSpPr/>
                  <p:nvPr/>
                </p:nvSpPr>
                <p:spPr>
                  <a:xfrm>
                    <a:off x="4515480" y="4417560"/>
                    <a:ext cx="56950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06" extrusionOk="0">
                        <a:moveTo>
                          <a:pt x="0" y="0"/>
                        </a:moveTo>
                        <a:lnTo>
                          <a:pt x="56950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08" name="Google Shape;4908;p32"/>
                  <p:cNvSpPr/>
                  <p:nvPr/>
                </p:nvSpPr>
                <p:spPr>
                  <a:xfrm>
                    <a:off x="4513680" y="4418640"/>
                    <a:ext cx="62322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39" extrusionOk="0">
                        <a:moveTo>
                          <a:pt x="62322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09" name="Google Shape;4909;p32"/>
                  <p:cNvSpPr/>
                  <p:nvPr/>
                </p:nvSpPr>
                <p:spPr>
                  <a:xfrm>
                    <a:off x="45298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10" name="Google Shape;4910;p32"/>
                  <p:cNvSpPr/>
                  <p:nvPr/>
                </p:nvSpPr>
                <p:spPr>
                  <a:xfrm>
                    <a:off x="45385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11" name="Google Shape;4911;p32"/>
                  <p:cNvSpPr/>
                  <p:nvPr/>
                </p:nvSpPr>
                <p:spPr>
                  <a:xfrm>
                    <a:off x="45385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12" name="Google Shape;4912;p32"/>
                  <p:cNvSpPr/>
                  <p:nvPr/>
                </p:nvSpPr>
                <p:spPr>
                  <a:xfrm>
                    <a:off x="45468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13" name="Google Shape;4913;p32"/>
                  <p:cNvSpPr/>
                  <p:nvPr/>
                </p:nvSpPr>
                <p:spPr>
                  <a:xfrm>
                    <a:off x="45468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14" name="Google Shape;4914;p32"/>
                  <p:cNvSpPr/>
                  <p:nvPr/>
                </p:nvSpPr>
                <p:spPr>
                  <a:xfrm>
                    <a:off x="45554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915" name="Google Shape;4915;p32"/>
                <p:cNvGrpSpPr/>
                <p:nvPr/>
              </p:nvGrpSpPr>
              <p:grpSpPr>
                <a:xfrm>
                  <a:off x="4848120" y="4417560"/>
                  <a:ext cx="62322" cy="51134"/>
                  <a:chOff x="4848120" y="4417560"/>
                  <a:chExt cx="62322" cy="51134"/>
                </a:xfrm>
              </p:grpSpPr>
              <p:sp>
                <p:nvSpPr>
                  <p:cNvPr id="4916" name="Google Shape;4916;p32"/>
                  <p:cNvSpPr/>
                  <p:nvPr/>
                </p:nvSpPr>
                <p:spPr>
                  <a:xfrm>
                    <a:off x="4849920" y="4417560"/>
                    <a:ext cx="56950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06" extrusionOk="0">
                        <a:moveTo>
                          <a:pt x="0" y="0"/>
                        </a:moveTo>
                        <a:lnTo>
                          <a:pt x="56950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17" name="Google Shape;4917;p32"/>
                  <p:cNvSpPr/>
                  <p:nvPr/>
                </p:nvSpPr>
                <p:spPr>
                  <a:xfrm>
                    <a:off x="4848120" y="4418640"/>
                    <a:ext cx="62322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39" extrusionOk="0">
                        <a:moveTo>
                          <a:pt x="62322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18" name="Google Shape;4918;p32"/>
                  <p:cNvSpPr/>
                  <p:nvPr/>
                </p:nvSpPr>
                <p:spPr>
                  <a:xfrm>
                    <a:off x="48643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19" name="Google Shape;4919;p32"/>
                  <p:cNvSpPr/>
                  <p:nvPr/>
                </p:nvSpPr>
                <p:spPr>
                  <a:xfrm>
                    <a:off x="48729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20" name="Google Shape;4920;p32"/>
                  <p:cNvSpPr/>
                  <p:nvPr/>
                </p:nvSpPr>
                <p:spPr>
                  <a:xfrm>
                    <a:off x="48729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21" name="Google Shape;4921;p32"/>
                  <p:cNvSpPr/>
                  <p:nvPr/>
                </p:nvSpPr>
                <p:spPr>
                  <a:xfrm>
                    <a:off x="48812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22" name="Google Shape;4922;p32"/>
                  <p:cNvSpPr/>
                  <p:nvPr/>
                </p:nvSpPr>
                <p:spPr>
                  <a:xfrm>
                    <a:off x="48812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23" name="Google Shape;4923;p32"/>
                  <p:cNvSpPr/>
                  <p:nvPr/>
                </p:nvSpPr>
                <p:spPr>
                  <a:xfrm>
                    <a:off x="48898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924" name="Google Shape;4924;p32"/>
                <p:cNvGrpSpPr/>
                <p:nvPr/>
              </p:nvGrpSpPr>
              <p:grpSpPr>
                <a:xfrm>
                  <a:off x="5182560" y="4417560"/>
                  <a:ext cx="62313" cy="51134"/>
                  <a:chOff x="5182560" y="4417560"/>
                  <a:chExt cx="62313" cy="51134"/>
                </a:xfrm>
              </p:grpSpPr>
              <p:sp>
                <p:nvSpPr>
                  <p:cNvPr id="4925" name="Google Shape;4925;p32"/>
                  <p:cNvSpPr/>
                  <p:nvPr/>
                </p:nvSpPr>
                <p:spPr>
                  <a:xfrm>
                    <a:off x="5184360" y="4417560"/>
                    <a:ext cx="56950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06" extrusionOk="0">
                        <a:moveTo>
                          <a:pt x="0" y="0"/>
                        </a:moveTo>
                        <a:lnTo>
                          <a:pt x="56950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26" name="Google Shape;4926;p32"/>
                  <p:cNvSpPr/>
                  <p:nvPr/>
                </p:nvSpPr>
                <p:spPr>
                  <a:xfrm>
                    <a:off x="5182560" y="4418640"/>
                    <a:ext cx="62313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39" extrusionOk="0">
                        <a:moveTo>
                          <a:pt x="62313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27" name="Google Shape;4927;p32"/>
                  <p:cNvSpPr/>
                  <p:nvPr/>
                </p:nvSpPr>
                <p:spPr>
                  <a:xfrm>
                    <a:off x="51987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28" name="Google Shape;4928;p32"/>
                  <p:cNvSpPr/>
                  <p:nvPr/>
                </p:nvSpPr>
                <p:spPr>
                  <a:xfrm>
                    <a:off x="52074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29" name="Google Shape;4929;p32"/>
                  <p:cNvSpPr/>
                  <p:nvPr/>
                </p:nvSpPr>
                <p:spPr>
                  <a:xfrm>
                    <a:off x="52074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30" name="Google Shape;4930;p32"/>
                  <p:cNvSpPr/>
                  <p:nvPr/>
                </p:nvSpPr>
                <p:spPr>
                  <a:xfrm>
                    <a:off x="52156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31" name="Google Shape;4931;p32"/>
                  <p:cNvSpPr/>
                  <p:nvPr/>
                </p:nvSpPr>
                <p:spPr>
                  <a:xfrm>
                    <a:off x="52156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32" name="Google Shape;4932;p32"/>
                  <p:cNvSpPr/>
                  <p:nvPr/>
                </p:nvSpPr>
                <p:spPr>
                  <a:xfrm>
                    <a:off x="52243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933" name="Google Shape;4933;p32"/>
                <p:cNvGrpSpPr/>
                <p:nvPr/>
              </p:nvGrpSpPr>
              <p:grpSpPr>
                <a:xfrm>
                  <a:off x="5517000" y="4417560"/>
                  <a:ext cx="62322" cy="51134"/>
                  <a:chOff x="5517000" y="4417560"/>
                  <a:chExt cx="62322" cy="51134"/>
                </a:xfrm>
              </p:grpSpPr>
              <p:sp>
                <p:nvSpPr>
                  <p:cNvPr id="4934" name="Google Shape;4934;p32"/>
                  <p:cNvSpPr/>
                  <p:nvPr/>
                </p:nvSpPr>
                <p:spPr>
                  <a:xfrm>
                    <a:off x="5518800" y="4417560"/>
                    <a:ext cx="56950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06" extrusionOk="0">
                        <a:moveTo>
                          <a:pt x="0" y="0"/>
                        </a:moveTo>
                        <a:lnTo>
                          <a:pt x="56950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35" name="Google Shape;4935;p32"/>
                  <p:cNvSpPr/>
                  <p:nvPr/>
                </p:nvSpPr>
                <p:spPr>
                  <a:xfrm>
                    <a:off x="5517000" y="4418640"/>
                    <a:ext cx="62322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39" extrusionOk="0">
                        <a:moveTo>
                          <a:pt x="62322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36" name="Google Shape;4936;p32"/>
                  <p:cNvSpPr/>
                  <p:nvPr/>
                </p:nvSpPr>
                <p:spPr>
                  <a:xfrm>
                    <a:off x="55332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37" name="Google Shape;4937;p32"/>
                  <p:cNvSpPr/>
                  <p:nvPr/>
                </p:nvSpPr>
                <p:spPr>
                  <a:xfrm>
                    <a:off x="55414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38" name="Google Shape;4938;p32"/>
                  <p:cNvSpPr/>
                  <p:nvPr/>
                </p:nvSpPr>
                <p:spPr>
                  <a:xfrm>
                    <a:off x="55414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39" name="Google Shape;4939;p32"/>
                  <p:cNvSpPr/>
                  <p:nvPr/>
                </p:nvSpPr>
                <p:spPr>
                  <a:xfrm>
                    <a:off x="55501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40" name="Google Shape;4940;p32"/>
                  <p:cNvSpPr/>
                  <p:nvPr/>
                </p:nvSpPr>
                <p:spPr>
                  <a:xfrm>
                    <a:off x="55501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41" name="Google Shape;4941;p32"/>
                  <p:cNvSpPr/>
                  <p:nvPr/>
                </p:nvSpPr>
                <p:spPr>
                  <a:xfrm>
                    <a:off x="55587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942" name="Google Shape;4942;p32"/>
                <p:cNvGrpSpPr/>
                <p:nvPr/>
              </p:nvGrpSpPr>
              <p:grpSpPr>
                <a:xfrm>
                  <a:off x="5851440" y="4417560"/>
                  <a:ext cx="62322" cy="51134"/>
                  <a:chOff x="5851440" y="4417560"/>
                  <a:chExt cx="62322" cy="51134"/>
                </a:xfrm>
              </p:grpSpPr>
              <p:sp>
                <p:nvSpPr>
                  <p:cNvPr id="4943" name="Google Shape;4943;p32"/>
                  <p:cNvSpPr/>
                  <p:nvPr/>
                </p:nvSpPr>
                <p:spPr>
                  <a:xfrm>
                    <a:off x="5853240" y="4417560"/>
                    <a:ext cx="56950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06" extrusionOk="0">
                        <a:moveTo>
                          <a:pt x="0" y="0"/>
                        </a:moveTo>
                        <a:lnTo>
                          <a:pt x="56950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44" name="Google Shape;4944;p32"/>
                  <p:cNvSpPr/>
                  <p:nvPr/>
                </p:nvSpPr>
                <p:spPr>
                  <a:xfrm>
                    <a:off x="5851440" y="4418640"/>
                    <a:ext cx="62322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39" extrusionOk="0">
                        <a:moveTo>
                          <a:pt x="62322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45" name="Google Shape;4945;p32"/>
                  <p:cNvSpPr/>
                  <p:nvPr/>
                </p:nvSpPr>
                <p:spPr>
                  <a:xfrm>
                    <a:off x="58676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46" name="Google Shape;4946;p32"/>
                  <p:cNvSpPr/>
                  <p:nvPr/>
                </p:nvSpPr>
                <p:spPr>
                  <a:xfrm>
                    <a:off x="58759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47" name="Google Shape;4947;p32"/>
                  <p:cNvSpPr/>
                  <p:nvPr/>
                </p:nvSpPr>
                <p:spPr>
                  <a:xfrm>
                    <a:off x="58759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48" name="Google Shape;4948;p32"/>
                  <p:cNvSpPr/>
                  <p:nvPr/>
                </p:nvSpPr>
                <p:spPr>
                  <a:xfrm>
                    <a:off x="58845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49" name="Google Shape;4949;p32"/>
                  <p:cNvSpPr/>
                  <p:nvPr/>
                </p:nvSpPr>
                <p:spPr>
                  <a:xfrm>
                    <a:off x="58845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50" name="Google Shape;4950;p32"/>
                  <p:cNvSpPr/>
                  <p:nvPr/>
                </p:nvSpPr>
                <p:spPr>
                  <a:xfrm>
                    <a:off x="58932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951" name="Google Shape;4951;p32"/>
                <p:cNvGrpSpPr/>
                <p:nvPr/>
              </p:nvGrpSpPr>
              <p:grpSpPr>
                <a:xfrm>
                  <a:off x="6185880" y="4417560"/>
                  <a:ext cx="62313" cy="51134"/>
                  <a:chOff x="6185880" y="4417560"/>
                  <a:chExt cx="62313" cy="51134"/>
                </a:xfrm>
              </p:grpSpPr>
              <p:sp>
                <p:nvSpPr>
                  <p:cNvPr id="4952" name="Google Shape;4952;p32"/>
                  <p:cNvSpPr/>
                  <p:nvPr/>
                </p:nvSpPr>
                <p:spPr>
                  <a:xfrm>
                    <a:off x="6187680" y="4417560"/>
                    <a:ext cx="56817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9" h="51006" extrusionOk="0">
                        <a:moveTo>
                          <a:pt x="0" y="0"/>
                        </a:moveTo>
                        <a:lnTo>
                          <a:pt x="56959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53" name="Google Shape;4953;p32"/>
                  <p:cNvSpPr/>
                  <p:nvPr/>
                </p:nvSpPr>
                <p:spPr>
                  <a:xfrm>
                    <a:off x="6185880" y="4418640"/>
                    <a:ext cx="62313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39" extrusionOk="0">
                        <a:moveTo>
                          <a:pt x="62313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54" name="Google Shape;4954;p32"/>
                  <p:cNvSpPr/>
                  <p:nvPr/>
                </p:nvSpPr>
                <p:spPr>
                  <a:xfrm>
                    <a:off x="62020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55" name="Google Shape;4955;p32"/>
                  <p:cNvSpPr/>
                  <p:nvPr/>
                </p:nvSpPr>
                <p:spPr>
                  <a:xfrm>
                    <a:off x="62103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56" name="Google Shape;4956;p32"/>
                  <p:cNvSpPr/>
                  <p:nvPr/>
                </p:nvSpPr>
                <p:spPr>
                  <a:xfrm>
                    <a:off x="62103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57" name="Google Shape;4957;p32"/>
                  <p:cNvSpPr/>
                  <p:nvPr/>
                </p:nvSpPr>
                <p:spPr>
                  <a:xfrm>
                    <a:off x="62190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58" name="Google Shape;4958;p32"/>
                  <p:cNvSpPr/>
                  <p:nvPr/>
                </p:nvSpPr>
                <p:spPr>
                  <a:xfrm>
                    <a:off x="62190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59" name="Google Shape;4959;p32"/>
                  <p:cNvSpPr/>
                  <p:nvPr/>
                </p:nvSpPr>
                <p:spPr>
                  <a:xfrm>
                    <a:off x="62276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960" name="Google Shape;4960;p32"/>
                <p:cNvGrpSpPr/>
                <p:nvPr/>
              </p:nvGrpSpPr>
              <p:grpSpPr>
                <a:xfrm>
                  <a:off x="6520320" y="4417560"/>
                  <a:ext cx="62312" cy="51134"/>
                  <a:chOff x="6520320" y="4417560"/>
                  <a:chExt cx="62312" cy="51134"/>
                </a:xfrm>
              </p:grpSpPr>
              <p:sp>
                <p:nvSpPr>
                  <p:cNvPr id="4961" name="Google Shape;4961;p32"/>
                  <p:cNvSpPr/>
                  <p:nvPr/>
                </p:nvSpPr>
                <p:spPr>
                  <a:xfrm>
                    <a:off x="6522120" y="4417560"/>
                    <a:ext cx="56818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06" extrusionOk="0">
                        <a:moveTo>
                          <a:pt x="0" y="0"/>
                        </a:moveTo>
                        <a:lnTo>
                          <a:pt x="56960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62" name="Google Shape;4962;p32"/>
                  <p:cNvSpPr/>
                  <p:nvPr/>
                </p:nvSpPr>
                <p:spPr>
                  <a:xfrm>
                    <a:off x="6520320" y="4418640"/>
                    <a:ext cx="62312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2" h="49739" extrusionOk="0">
                        <a:moveTo>
                          <a:pt x="62312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63" name="Google Shape;4963;p32"/>
                  <p:cNvSpPr/>
                  <p:nvPr/>
                </p:nvSpPr>
                <p:spPr>
                  <a:xfrm>
                    <a:off x="65361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64" name="Google Shape;4964;p32"/>
                  <p:cNvSpPr/>
                  <p:nvPr/>
                </p:nvSpPr>
                <p:spPr>
                  <a:xfrm>
                    <a:off x="65448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65" name="Google Shape;4965;p32"/>
                  <p:cNvSpPr/>
                  <p:nvPr/>
                </p:nvSpPr>
                <p:spPr>
                  <a:xfrm>
                    <a:off x="65448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66" name="Google Shape;4966;p32"/>
                  <p:cNvSpPr/>
                  <p:nvPr/>
                </p:nvSpPr>
                <p:spPr>
                  <a:xfrm>
                    <a:off x="65534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67" name="Google Shape;4967;p32"/>
                  <p:cNvSpPr/>
                  <p:nvPr/>
                </p:nvSpPr>
                <p:spPr>
                  <a:xfrm>
                    <a:off x="65534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68" name="Google Shape;4968;p32"/>
                  <p:cNvSpPr/>
                  <p:nvPr/>
                </p:nvSpPr>
                <p:spPr>
                  <a:xfrm>
                    <a:off x="65620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969" name="Google Shape;4969;p32"/>
                <p:cNvGrpSpPr/>
                <p:nvPr/>
              </p:nvGrpSpPr>
              <p:grpSpPr>
                <a:xfrm>
                  <a:off x="6854760" y="4417560"/>
                  <a:ext cx="62322" cy="51134"/>
                  <a:chOff x="6854760" y="4417560"/>
                  <a:chExt cx="62322" cy="51134"/>
                </a:xfrm>
              </p:grpSpPr>
              <p:sp>
                <p:nvSpPr>
                  <p:cNvPr id="4970" name="Google Shape;4970;p32"/>
                  <p:cNvSpPr/>
                  <p:nvPr/>
                </p:nvSpPr>
                <p:spPr>
                  <a:xfrm>
                    <a:off x="6856200" y="4417560"/>
                    <a:ext cx="56817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9" h="51006" extrusionOk="0">
                        <a:moveTo>
                          <a:pt x="0" y="0"/>
                        </a:moveTo>
                        <a:lnTo>
                          <a:pt x="56959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71" name="Google Shape;4971;p32"/>
                  <p:cNvSpPr/>
                  <p:nvPr/>
                </p:nvSpPr>
                <p:spPr>
                  <a:xfrm>
                    <a:off x="6854760" y="4418640"/>
                    <a:ext cx="62322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39" extrusionOk="0">
                        <a:moveTo>
                          <a:pt x="62322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72" name="Google Shape;4972;p32"/>
                  <p:cNvSpPr/>
                  <p:nvPr/>
                </p:nvSpPr>
                <p:spPr>
                  <a:xfrm>
                    <a:off x="68706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73" name="Google Shape;4973;p32"/>
                  <p:cNvSpPr/>
                  <p:nvPr/>
                </p:nvSpPr>
                <p:spPr>
                  <a:xfrm>
                    <a:off x="68792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74" name="Google Shape;4974;p32"/>
                  <p:cNvSpPr/>
                  <p:nvPr/>
                </p:nvSpPr>
                <p:spPr>
                  <a:xfrm>
                    <a:off x="68792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75" name="Google Shape;4975;p32"/>
                  <p:cNvSpPr/>
                  <p:nvPr/>
                </p:nvSpPr>
                <p:spPr>
                  <a:xfrm>
                    <a:off x="68878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76" name="Google Shape;4976;p32"/>
                  <p:cNvSpPr/>
                  <p:nvPr/>
                </p:nvSpPr>
                <p:spPr>
                  <a:xfrm>
                    <a:off x="68878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77" name="Google Shape;4977;p32"/>
                  <p:cNvSpPr/>
                  <p:nvPr/>
                </p:nvSpPr>
                <p:spPr>
                  <a:xfrm>
                    <a:off x="68965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978" name="Google Shape;4978;p32"/>
                <p:cNvGrpSpPr/>
                <p:nvPr/>
              </p:nvGrpSpPr>
              <p:grpSpPr>
                <a:xfrm>
                  <a:off x="7189200" y="4417560"/>
                  <a:ext cx="62322" cy="51134"/>
                  <a:chOff x="7189200" y="4417560"/>
                  <a:chExt cx="62322" cy="51134"/>
                </a:xfrm>
              </p:grpSpPr>
              <p:sp>
                <p:nvSpPr>
                  <p:cNvPr id="4979" name="Google Shape;4979;p32"/>
                  <p:cNvSpPr/>
                  <p:nvPr/>
                </p:nvSpPr>
                <p:spPr>
                  <a:xfrm>
                    <a:off x="7190640" y="4417560"/>
                    <a:ext cx="56818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06" extrusionOk="0">
                        <a:moveTo>
                          <a:pt x="0" y="0"/>
                        </a:moveTo>
                        <a:lnTo>
                          <a:pt x="56960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80" name="Google Shape;4980;p32"/>
                  <p:cNvSpPr/>
                  <p:nvPr/>
                </p:nvSpPr>
                <p:spPr>
                  <a:xfrm>
                    <a:off x="7189200" y="4418640"/>
                    <a:ext cx="62322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39" extrusionOk="0">
                        <a:moveTo>
                          <a:pt x="62322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81" name="Google Shape;4981;p32"/>
                  <p:cNvSpPr/>
                  <p:nvPr/>
                </p:nvSpPr>
                <p:spPr>
                  <a:xfrm>
                    <a:off x="72050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82" name="Google Shape;4982;p32"/>
                  <p:cNvSpPr/>
                  <p:nvPr/>
                </p:nvSpPr>
                <p:spPr>
                  <a:xfrm>
                    <a:off x="72136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83" name="Google Shape;4983;p32"/>
                  <p:cNvSpPr/>
                  <p:nvPr/>
                </p:nvSpPr>
                <p:spPr>
                  <a:xfrm>
                    <a:off x="72136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84" name="Google Shape;4984;p32"/>
                  <p:cNvSpPr/>
                  <p:nvPr/>
                </p:nvSpPr>
                <p:spPr>
                  <a:xfrm>
                    <a:off x="72223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85" name="Google Shape;4985;p32"/>
                  <p:cNvSpPr/>
                  <p:nvPr/>
                </p:nvSpPr>
                <p:spPr>
                  <a:xfrm>
                    <a:off x="72223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25727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86" name="Google Shape;4986;p32"/>
                  <p:cNvSpPr/>
                  <p:nvPr/>
                </p:nvSpPr>
                <p:spPr>
                  <a:xfrm>
                    <a:off x="72309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987" name="Google Shape;4987;p32"/>
                <p:cNvGrpSpPr/>
                <p:nvPr/>
              </p:nvGrpSpPr>
              <p:grpSpPr>
                <a:xfrm>
                  <a:off x="7523640" y="4417560"/>
                  <a:ext cx="62313" cy="51134"/>
                  <a:chOff x="7523640" y="4417560"/>
                  <a:chExt cx="62313" cy="51134"/>
                </a:xfrm>
              </p:grpSpPr>
              <p:sp>
                <p:nvSpPr>
                  <p:cNvPr id="4988" name="Google Shape;4988;p32"/>
                  <p:cNvSpPr/>
                  <p:nvPr/>
                </p:nvSpPr>
                <p:spPr>
                  <a:xfrm>
                    <a:off x="7525080" y="4417560"/>
                    <a:ext cx="56817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9" h="51006" extrusionOk="0">
                        <a:moveTo>
                          <a:pt x="0" y="0"/>
                        </a:moveTo>
                        <a:lnTo>
                          <a:pt x="56959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89" name="Google Shape;4989;p32"/>
                  <p:cNvSpPr/>
                  <p:nvPr/>
                </p:nvSpPr>
                <p:spPr>
                  <a:xfrm>
                    <a:off x="7523640" y="4418640"/>
                    <a:ext cx="62313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39" extrusionOk="0">
                        <a:moveTo>
                          <a:pt x="62313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90" name="Google Shape;4990;p32"/>
                  <p:cNvSpPr/>
                  <p:nvPr/>
                </p:nvSpPr>
                <p:spPr>
                  <a:xfrm>
                    <a:off x="75394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91" name="Google Shape;4991;p32"/>
                  <p:cNvSpPr/>
                  <p:nvPr/>
                </p:nvSpPr>
                <p:spPr>
                  <a:xfrm>
                    <a:off x="75481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92" name="Google Shape;4992;p32"/>
                  <p:cNvSpPr/>
                  <p:nvPr/>
                </p:nvSpPr>
                <p:spPr>
                  <a:xfrm>
                    <a:off x="75481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93" name="Google Shape;4993;p32"/>
                  <p:cNvSpPr/>
                  <p:nvPr/>
                </p:nvSpPr>
                <p:spPr>
                  <a:xfrm>
                    <a:off x="75567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94" name="Google Shape;4994;p32"/>
                  <p:cNvSpPr/>
                  <p:nvPr/>
                </p:nvSpPr>
                <p:spPr>
                  <a:xfrm>
                    <a:off x="75567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95" name="Google Shape;4995;p32"/>
                  <p:cNvSpPr/>
                  <p:nvPr/>
                </p:nvSpPr>
                <p:spPr>
                  <a:xfrm>
                    <a:off x="75654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996" name="Google Shape;4996;p32"/>
                <p:cNvGrpSpPr/>
                <p:nvPr/>
              </p:nvGrpSpPr>
              <p:grpSpPr>
                <a:xfrm>
                  <a:off x="7858080" y="4417560"/>
                  <a:ext cx="62322" cy="51134"/>
                  <a:chOff x="7858080" y="4417560"/>
                  <a:chExt cx="62322" cy="51134"/>
                </a:xfrm>
              </p:grpSpPr>
              <p:sp>
                <p:nvSpPr>
                  <p:cNvPr id="4997" name="Google Shape;4997;p32"/>
                  <p:cNvSpPr/>
                  <p:nvPr/>
                </p:nvSpPr>
                <p:spPr>
                  <a:xfrm>
                    <a:off x="7859520" y="4417560"/>
                    <a:ext cx="56818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06" extrusionOk="0">
                        <a:moveTo>
                          <a:pt x="0" y="0"/>
                        </a:moveTo>
                        <a:lnTo>
                          <a:pt x="56960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98" name="Google Shape;4998;p32"/>
                  <p:cNvSpPr/>
                  <p:nvPr/>
                </p:nvSpPr>
                <p:spPr>
                  <a:xfrm>
                    <a:off x="7858080" y="4418640"/>
                    <a:ext cx="62322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39" extrusionOk="0">
                        <a:moveTo>
                          <a:pt x="62322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999" name="Google Shape;4999;p32"/>
                  <p:cNvSpPr/>
                  <p:nvPr/>
                </p:nvSpPr>
                <p:spPr>
                  <a:xfrm>
                    <a:off x="78739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00" name="Google Shape;5000;p32"/>
                  <p:cNvSpPr/>
                  <p:nvPr/>
                </p:nvSpPr>
                <p:spPr>
                  <a:xfrm>
                    <a:off x="78825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01" name="Google Shape;5001;p32"/>
                  <p:cNvSpPr/>
                  <p:nvPr/>
                </p:nvSpPr>
                <p:spPr>
                  <a:xfrm>
                    <a:off x="78825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02" name="Google Shape;5002;p32"/>
                  <p:cNvSpPr/>
                  <p:nvPr/>
                </p:nvSpPr>
                <p:spPr>
                  <a:xfrm>
                    <a:off x="78912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03" name="Google Shape;5003;p32"/>
                  <p:cNvSpPr/>
                  <p:nvPr/>
                </p:nvSpPr>
                <p:spPr>
                  <a:xfrm>
                    <a:off x="78912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04" name="Google Shape;5004;p32"/>
                  <p:cNvSpPr/>
                  <p:nvPr/>
                </p:nvSpPr>
                <p:spPr>
                  <a:xfrm>
                    <a:off x="78998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</p:grpSp>
          <p:sp>
            <p:nvSpPr>
              <p:cNvPr id="5005" name="Google Shape;5005;p32"/>
              <p:cNvSpPr/>
              <p:nvPr/>
            </p:nvSpPr>
            <p:spPr>
              <a:xfrm>
                <a:off x="3798360" y="4424400"/>
                <a:ext cx="4474931" cy="71294"/>
              </a:xfrm>
              <a:custGeom>
                <a:avLst/>
                <a:gdLst/>
                <a:ahLst/>
                <a:cxnLst/>
                <a:rect l="l" t="t" r="r" b="b"/>
                <a:pathLst>
                  <a:path w="4474931" h="102213" extrusionOk="0">
                    <a:moveTo>
                      <a:pt x="0" y="71126"/>
                    </a:moveTo>
                    <a:cubicBezTo>
                      <a:pt x="0" y="71126"/>
                      <a:pt x="301009" y="-31087"/>
                      <a:pt x="490480" y="14424"/>
                    </a:cubicBezTo>
                    <a:cubicBezTo>
                      <a:pt x="691058" y="62601"/>
                      <a:pt x="1022661" y="4079"/>
                      <a:pt x="1081078" y="5803"/>
                    </a:cubicBezTo>
                    <a:cubicBezTo>
                      <a:pt x="1139495" y="7527"/>
                      <a:pt x="1358160" y="36112"/>
                      <a:pt x="1405957" y="43532"/>
                    </a:cubicBezTo>
                    <a:cubicBezTo>
                      <a:pt x="1458230" y="51657"/>
                      <a:pt x="1709347" y="-1683"/>
                      <a:pt x="1745628" y="41"/>
                    </a:cubicBezTo>
                    <a:cubicBezTo>
                      <a:pt x="1781908" y="1765"/>
                      <a:pt x="2001774" y="41151"/>
                      <a:pt x="2082927" y="40970"/>
                    </a:cubicBezTo>
                    <a:cubicBezTo>
                      <a:pt x="2164080" y="40798"/>
                      <a:pt x="2361248" y="9261"/>
                      <a:pt x="2418760" y="5803"/>
                    </a:cubicBezTo>
                    <a:cubicBezTo>
                      <a:pt x="2476272" y="2346"/>
                      <a:pt x="2729370" y="31531"/>
                      <a:pt x="2753182" y="31531"/>
                    </a:cubicBezTo>
                    <a:cubicBezTo>
                      <a:pt x="2776995" y="31531"/>
                      <a:pt x="3000175" y="5899"/>
                      <a:pt x="3087605" y="5803"/>
                    </a:cubicBezTo>
                    <a:cubicBezTo>
                      <a:pt x="3175035" y="5708"/>
                      <a:pt x="3356581" y="34712"/>
                      <a:pt x="3422028" y="31531"/>
                    </a:cubicBezTo>
                    <a:cubicBezTo>
                      <a:pt x="3487474" y="28349"/>
                      <a:pt x="3708988" y="5899"/>
                      <a:pt x="3756451" y="5803"/>
                    </a:cubicBezTo>
                    <a:cubicBezTo>
                      <a:pt x="3803914" y="5708"/>
                      <a:pt x="4060889" y="31531"/>
                      <a:pt x="4090873" y="31531"/>
                    </a:cubicBezTo>
                    <a:cubicBezTo>
                      <a:pt x="4120858" y="31531"/>
                      <a:pt x="4330722" y="-664"/>
                      <a:pt x="4474931" y="247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6" name="Google Shape;5006;p32"/>
            <p:cNvGrpSpPr/>
            <p:nvPr/>
          </p:nvGrpSpPr>
          <p:grpSpPr>
            <a:xfrm>
              <a:off x="-173642" y="4780164"/>
              <a:ext cx="9491283" cy="129264"/>
              <a:chOff x="3685320" y="4417560"/>
              <a:chExt cx="4733335" cy="78134"/>
            </a:xfrm>
          </p:grpSpPr>
          <p:sp>
            <p:nvSpPr>
              <p:cNvPr id="5007" name="Google Shape;5007;p32"/>
              <p:cNvSpPr/>
              <p:nvPr/>
            </p:nvSpPr>
            <p:spPr>
              <a:xfrm>
                <a:off x="3685320" y="4440960"/>
                <a:ext cx="473333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4733335" h="120000" extrusionOk="0">
                    <a:moveTo>
                      <a:pt x="0" y="0"/>
                    </a:moveTo>
                    <a:lnTo>
                      <a:pt x="4733335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grpSp>
            <p:nvGrpSpPr>
              <p:cNvPr id="5008" name="Google Shape;5008;p32"/>
              <p:cNvGrpSpPr/>
              <p:nvPr/>
            </p:nvGrpSpPr>
            <p:grpSpPr>
              <a:xfrm>
                <a:off x="4179240" y="4417560"/>
                <a:ext cx="3741162" cy="51134"/>
                <a:chOff x="4179240" y="4417560"/>
                <a:chExt cx="3741162" cy="51134"/>
              </a:xfrm>
            </p:grpSpPr>
            <p:grpSp>
              <p:nvGrpSpPr>
                <p:cNvPr id="5009" name="Google Shape;5009;p32"/>
                <p:cNvGrpSpPr/>
                <p:nvPr/>
              </p:nvGrpSpPr>
              <p:grpSpPr>
                <a:xfrm>
                  <a:off x="4179240" y="4417560"/>
                  <a:ext cx="62322" cy="51134"/>
                  <a:chOff x="4179240" y="4417560"/>
                  <a:chExt cx="62322" cy="51134"/>
                </a:xfrm>
              </p:grpSpPr>
              <p:sp>
                <p:nvSpPr>
                  <p:cNvPr id="5010" name="Google Shape;5010;p32"/>
                  <p:cNvSpPr/>
                  <p:nvPr/>
                </p:nvSpPr>
                <p:spPr>
                  <a:xfrm>
                    <a:off x="4181040" y="4417560"/>
                    <a:ext cx="56950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06" extrusionOk="0">
                        <a:moveTo>
                          <a:pt x="0" y="0"/>
                        </a:moveTo>
                        <a:lnTo>
                          <a:pt x="56950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11" name="Google Shape;5011;p32"/>
                  <p:cNvSpPr/>
                  <p:nvPr/>
                </p:nvSpPr>
                <p:spPr>
                  <a:xfrm>
                    <a:off x="4179240" y="4418640"/>
                    <a:ext cx="62322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39" extrusionOk="0">
                        <a:moveTo>
                          <a:pt x="62322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12" name="Google Shape;5012;p32"/>
                  <p:cNvSpPr/>
                  <p:nvPr/>
                </p:nvSpPr>
                <p:spPr>
                  <a:xfrm>
                    <a:off x="41954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13" name="Google Shape;5013;p32"/>
                  <p:cNvSpPr/>
                  <p:nvPr/>
                </p:nvSpPr>
                <p:spPr>
                  <a:xfrm>
                    <a:off x="42040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14" name="Google Shape;5014;p32"/>
                  <p:cNvSpPr/>
                  <p:nvPr/>
                </p:nvSpPr>
                <p:spPr>
                  <a:xfrm>
                    <a:off x="42040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15" name="Google Shape;5015;p32"/>
                  <p:cNvSpPr/>
                  <p:nvPr/>
                </p:nvSpPr>
                <p:spPr>
                  <a:xfrm>
                    <a:off x="42127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16" name="Google Shape;5016;p32"/>
                  <p:cNvSpPr/>
                  <p:nvPr/>
                </p:nvSpPr>
                <p:spPr>
                  <a:xfrm>
                    <a:off x="42127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17" name="Google Shape;5017;p32"/>
                  <p:cNvSpPr/>
                  <p:nvPr/>
                </p:nvSpPr>
                <p:spPr>
                  <a:xfrm>
                    <a:off x="42210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018" name="Google Shape;5018;p32"/>
                <p:cNvGrpSpPr/>
                <p:nvPr/>
              </p:nvGrpSpPr>
              <p:grpSpPr>
                <a:xfrm>
                  <a:off x="4513680" y="4417560"/>
                  <a:ext cx="62322" cy="51134"/>
                  <a:chOff x="4513680" y="4417560"/>
                  <a:chExt cx="62322" cy="51134"/>
                </a:xfrm>
              </p:grpSpPr>
              <p:sp>
                <p:nvSpPr>
                  <p:cNvPr id="5019" name="Google Shape;5019;p32"/>
                  <p:cNvSpPr/>
                  <p:nvPr/>
                </p:nvSpPr>
                <p:spPr>
                  <a:xfrm>
                    <a:off x="4515480" y="4417560"/>
                    <a:ext cx="56950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06" extrusionOk="0">
                        <a:moveTo>
                          <a:pt x="0" y="0"/>
                        </a:moveTo>
                        <a:lnTo>
                          <a:pt x="56950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20" name="Google Shape;5020;p32"/>
                  <p:cNvSpPr/>
                  <p:nvPr/>
                </p:nvSpPr>
                <p:spPr>
                  <a:xfrm>
                    <a:off x="4513680" y="4418640"/>
                    <a:ext cx="62322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39" extrusionOk="0">
                        <a:moveTo>
                          <a:pt x="62322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21" name="Google Shape;5021;p32"/>
                  <p:cNvSpPr/>
                  <p:nvPr/>
                </p:nvSpPr>
                <p:spPr>
                  <a:xfrm>
                    <a:off x="45298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22" name="Google Shape;5022;p32"/>
                  <p:cNvSpPr/>
                  <p:nvPr/>
                </p:nvSpPr>
                <p:spPr>
                  <a:xfrm>
                    <a:off x="45385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23" name="Google Shape;5023;p32"/>
                  <p:cNvSpPr/>
                  <p:nvPr/>
                </p:nvSpPr>
                <p:spPr>
                  <a:xfrm>
                    <a:off x="45385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24" name="Google Shape;5024;p32"/>
                  <p:cNvSpPr/>
                  <p:nvPr/>
                </p:nvSpPr>
                <p:spPr>
                  <a:xfrm>
                    <a:off x="45468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25" name="Google Shape;5025;p32"/>
                  <p:cNvSpPr/>
                  <p:nvPr/>
                </p:nvSpPr>
                <p:spPr>
                  <a:xfrm>
                    <a:off x="45468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26" name="Google Shape;5026;p32"/>
                  <p:cNvSpPr/>
                  <p:nvPr/>
                </p:nvSpPr>
                <p:spPr>
                  <a:xfrm>
                    <a:off x="45554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027" name="Google Shape;5027;p32"/>
                <p:cNvGrpSpPr/>
                <p:nvPr/>
              </p:nvGrpSpPr>
              <p:grpSpPr>
                <a:xfrm>
                  <a:off x="4848120" y="4417560"/>
                  <a:ext cx="62322" cy="51134"/>
                  <a:chOff x="4848120" y="4417560"/>
                  <a:chExt cx="62322" cy="51134"/>
                </a:xfrm>
              </p:grpSpPr>
              <p:sp>
                <p:nvSpPr>
                  <p:cNvPr id="5028" name="Google Shape;5028;p32"/>
                  <p:cNvSpPr/>
                  <p:nvPr/>
                </p:nvSpPr>
                <p:spPr>
                  <a:xfrm>
                    <a:off x="4849920" y="4417560"/>
                    <a:ext cx="56950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06" extrusionOk="0">
                        <a:moveTo>
                          <a:pt x="0" y="0"/>
                        </a:moveTo>
                        <a:lnTo>
                          <a:pt x="56950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29" name="Google Shape;5029;p32"/>
                  <p:cNvSpPr/>
                  <p:nvPr/>
                </p:nvSpPr>
                <p:spPr>
                  <a:xfrm>
                    <a:off x="4848120" y="4418640"/>
                    <a:ext cx="62322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39" extrusionOk="0">
                        <a:moveTo>
                          <a:pt x="62322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30" name="Google Shape;5030;p32"/>
                  <p:cNvSpPr/>
                  <p:nvPr/>
                </p:nvSpPr>
                <p:spPr>
                  <a:xfrm>
                    <a:off x="48643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31" name="Google Shape;5031;p32"/>
                  <p:cNvSpPr/>
                  <p:nvPr/>
                </p:nvSpPr>
                <p:spPr>
                  <a:xfrm>
                    <a:off x="48729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32" name="Google Shape;5032;p32"/>
                  <p:cNvSpPr/>
                  <p:nvPr/>
                </p:nvSpPr>
                <p:spPr>
                  <a:xfrm>
                    <a:off x="48729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33" name="Google Shape;5033;p32"/>
                  <p:cNvSpPr/>
                  <p:nvPr/>
                </p:nvSpPr>
                <p:spPr>
                  <a:xfrm>
                    <a:off x="48812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34" name="Google Shape;5034;p32"/>
                  <p:cNvSpPr/>
                  <p:nvPr/>
                </p:nvSpPr>
                <p:spPr>
                  <a:xfrm>
                    <a:off x="48812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35" name="Google Shape;5035;p32"/>
                  <p:cNvSpPr/>
                  <p:nvPr/>
                </p:nvSpPr>
                <p:spPr>
                  <a:xfrm>
                    <a:off x="48898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036" name="Google Shape;5036;p32"/>
                <p:cNvGrpSpPr/>
                <p:nvPr/>
              </p:nvGrpSpPr>
              <p:grpSpPr>
                <a:xfrm>
                  <a:off x="5182560" y="4417560"/>
                  <a:ext cx="62313" cy="51134"/>
                  <a:chOff x="5182560" y="4417560"/>
                  <a:chExt cx="62313" cy="51134"/>
                </a:xfrm>
              </p:grpSpPr>
              <p:sp>
                <p:nvSpPr>
                  <p:cNvPr id="5037" name="Google Shape;5037;p32"/>
                  <p:cNvSpPr/>
                  <p:nvPr/>
                </p:nvSpPr>
                <p:spPr>
                  <a:xfrm>
                    <a:off x="5184360" y="4417560"/>
                    <a:ext cx="56950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06" extrusionOk="0">
                        <a:moveTo>
                          <a:pt x="0" y="0"/>
                        </a:moveTo>
                        <a:lnTo>
                          <a:pt x="56950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38" name="Google Shape;5038;p32"/>
                  <p:cNvSpPr/>
                  <p:nvPr/>
                </p:nvSpPr>
                <p:spPr>
                  <a:xfrm>
                    <a:off x="5182560" y="4418640"/>
                    <a:ext cx="62313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39" extrusionOk="0">
                        <a:moveTo>
                          <a:pt x="62313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39" name="Google Shape;5039;p32"/>
                  <p:cNvSpPr/>
                  <p:nvPr/>
                </p:nvSpPr>
                <p:spPr>
                  <a:xfrm>
                    <a:off x="51987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40" name="Google Shape;5040;p32"/>
                  <p:cNvSpPr/>
                  <p:nvPr/>
                </p:nvSpPr>
                <p:spPr>
                  <a:xfrm>
                    <a:off x="52074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41" name="Google Shape;5041;p32"/>
                  <p:cNvSpPr/>
                  <p:nvPr/>
                </p:nvSpPr>
                <p:spPr>
                  <a:xfrm>
                    <a:off x="52074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42" name="Google Shape;5042;p32"/>
                  <p:cNvSpPr/>
                  <p:nvPr/>
                </p:nvSpPr>
                <p:spPr>
                  <a:xfrm>
                    <a:off x="52156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43" name="Google Shape;5043;p32"/>
                  <p:cNvSpPr/>
                  <p:nvPr/>
                </p:nvSpPr>
                <p:spPr>
                  <a:xfrm>
                    <a:off x="52156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44" name="Google Shape;5044;p32"/>
                  <p:cNvSpPr/>
                  <p:nvPr/>
                </p:nvSpPr>
                <p:spPr>
                  <a:xfrm>
                    <a:off x="52243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045" name="Google Shape;5045;p32"/>
                <p:cNvGrpSpPr/>
                <p:nvPr/>
              </p:nvGrpSpPr>
              <p:grpSpPr>
                <a:xfrm>
                  <a:off x="5517000" y="4417560"/>
                  <a:ext cx="62322" cy="51134"/>
                  <a:chOff x="5517000" y="4417560"/>
                  <a:chExt cx="62322" cy="51134"/>
                </a:xfrm>
              </p:grpSpPr>
              <p:sp>
                <p:nvSpPr>
                  <p:cNvPr id="5046" name="Google Shape;5046;p32"/>
                  <p:cNvSpPr/>
                  <p:nvPr/>
                </p:nvSpPr>
                <p:spPr>
                  <a:xfrm>
                    <a:off x="5518800" y="4417560"/>
                    <a:ext cx="56950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06" extrusionOk="0">
                        <a:moveTo>
                          <a:pt x="0" y="0"/>
                        </a:moveTo>
                        <a:lnTo>
                          <a:pt x="56950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47" name="Google Shape;5047;p32"/>
                  <p:cNvSpPr/>
                  <p:nvPr/>
                </p:nvSpPr>
                <p:spPr>
                  <a:xfrm>
                    <a:off x="5517000" y="4418640"/>
                    <a:ext cx="62322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39" extrusionOk="0">
                        <a:moveTo>
                          <a:pt x="62322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48" name="Google Shape;5048;p32"/>
                  <p:cNvSpPr/>
                  <p:nvPr/>
                </p:nvSpPr>
                <p:spPr>
                  <a:xfrm>
                    <a:off x="55332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49" name="Google Shape;5049;p32"/>
                  <p:cNvSpPr/>
                  <p:nvPr/>
                </p:nvSpPr>
                <p:spPr>
                  <a:xfrm>
                    <a:off x="55414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50" name="Google Shape;5050;p32"/>
                  <p:cNvSpPr/>
                  <p:nvPr/>
                </p:nvSpPr>
                <p:spPr>
                  <a:xfrm>
                    <a:off x="55414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51" name="Google Shape;5051;p32"/>
                  <p:cNvSpPr/>
                  <p:nvPr/>
                </p:nvSpPr>
                <p:spPr>
                  <a:xfrm>
                    <a:off x="55501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52" name="Google Shape;5052;p32"/>
                  <p:cNvSpPr/>
                  <p:nvPr/>
                </p:nvSpPr>
                <p:spPr>
                  <a:xfrm>
                    <a:off x="55501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53" name="Google Shape;5053;p32"/>
                  <p:cNvSpPr/>
                  <p:nvPr/>
                </p:nvSpPr>
                <p:spPr>
                  <a:xfrm>
                    <a:off x="55587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054" name="Google Shape;5054;p32"/>
                <p:cNvGrpSpPr/>
                <p:nvPr/>
              </p:nvGrpSpPr>
              <p:grpSpPr>
                <a:xfrm>
                  <a:off x="5851440" y="4417560"/>
                  <a:ext cx="62322" cy="51134"/>
                  <a:chOff x="5851440" y="4417560"/>
                  <a:chExt cx="62322" cy="51134"/>
                </a:xfrm>
              </p:grpSpPr>
              <p:sp>
                <p:nvSpPr>
                  <p:cNvPr id="5055" name="Google Shape;5055;p32"/>
                  <p:cNvSpPr/>
                  <p:nvPr/>
                </p:nvSpPr>
                <p:spPr>
                  <a:xfrm>
                    <a:off x="5853240" y="4417560"/>
                    <a:ext cx="56950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06" extrusionOk="0">
                        <a:moveTo>
                          <a:pt x="0" y="0"/>
                        </a:moveTo>
                        <a:lnTo>
                          <a:pt x="56950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56" name="Google Shape;5056;p32"/>
                  <p:cNvSpPr/>
                  <p:nvPr/>
                </p:nvSpPr>
                <p:spPr>
                  <a:xfrm>
                    <a:off x="5851440" y="4418640"/>
                    <a:ext cx="62322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39" extrusionOk="0">
                        <a:moveTo>
                          <a:pt x="62322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57" name="Google Shape;5057;p32"/>
                  <p:cNvSpPr/>
                  <p:nvPr/>
                </p:nvSpPr>
                <p:spPr>
                  <a:xfrm>
                    <a:off x="58676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58" name="Google Shape;5058;p32"/>
                  <p:cNvSpPr/>
                  <p:nvPr/>
                </p:nvSpPr>
                <p:spPr>
                  <a:xfrm>
                    <a:off x="58759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59" name="Google Shape;5059;p32"/>
                  <p:cNvSpPr/>
                  <p:nvPr/>
                </p:nvSpPr>
                <p:spPr>
                  <a:xfrm>
                    <a:off x="58759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60" name="Google Shape;5060;p32"/>
                  <p:cNvSpPr/>
                  <p:nvPr/>
                </p:nvSpPr>
                <p:spPr>
                  <a:xfrm>
                    <a:off x="58845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61" name="Google Shape;5061;p32"/>
                  <p:cNvSpPr/>
                  <p:nvPr/>
                </p:nvSpPr>
                <p:spPr>
                  <a:xfrm>
                    <a:off x="58845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62" name="Google Shape;5062;p32"/>
                  <p:cNvSpPr/>
                  <p:nvPr/>
                </p:nvSpPr>
                <p:spPr>
                  <a:xfrm>
                    <a:off x="58932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063" name="Google Shape;5063;p32"/>
                <p:cNvGrpSpPr/>
                <p:nvPr/>
              </p:nvGrpSpPr>
              <p:grpSpPr>
                <a:xfrm>
                  <a:off x="6185880" y="4417560"/>
                  <a:ext cx="62313" cy="51134"/>
                  <a:chOff x="6185880" y="4417560"/>
                  <a:chExt cx="62313" cy="51134"/>
                </a:xfrm>
              </p:grpSpPr>
              <p:sp>
                <p:nvSpPr>
                  <p:cNvPr id="5064" name="Google Shape;5064;p32"/>
                  <p:cNvSpPr/>
                  <p:nvPr/>
                </p:nvSpPr>
                <p:spPr>
                  <a:xfrm>
                    <a:off x="6187680" y="4417560"/>
                    <a:ext cx="56817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9" h="51006" extrusionOk="0">
                        <a:moveTo>
                          <a:pt x="0" y="0"/>
                        </a:moveTo>
                        <a:lnTo>
                          <a:pt x="56959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65" name="Google Shape;5065;p32"/>
                  <p:cNvSpPr/>
                  <p:nvPr/>
                </p:nvSpPr>
                <p:spPr>
                  <a:xfrm>
                    <a:off x="6185880" y="4418640"/>
                    <a:ext cx="62313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39" extrusionOk="0">
                        <a:moveTo>
                          <a:pt x="62313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66" name="Google Shape;5066;p32"/>
                  <p:cNvSpPr/>
                  <p:nvPr/>
                </p:nvSpPr>
                <p:spPr>
                  <a:xfrm>
                    <a:off x="62020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67" name="Google Shape;5067;p32"/>
                  <p:cNvSpPr/>
                  <p:nvPr/>
                </p:nvSpPr>
                <p:spPr>
                  <a:xfrm>
                    <a:off x="62103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68" name="Google Shape;5068;p32"/>
                  <p:cNvSpPr/>
                  <p:nvPr/>
                </p:nvSpPr>
                <p:spPr>
                  <a:xfrm>
                    <a:off x="62103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69" name="Google Shape;5069;p32"/>
                  <p:cNvSpPr/>
                  <p:nvPr/>
                </p:nvSpPr>
                <p:spPr>
                  <a:xfrm>
                    <a:off x="62190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70" name="Google Shape;5070;p32"/>
                  <p:cNvSpPr/>
                  <p:nvPr/>
                </p:nvSpPr>
                <p:spPr>
                  <a:xfrm>
                    <a:off x="62190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71" name="Google Shape;5071;p32"/>
                  <p:cNvSpPr/>
                  <p:nvPr/>
                </p:nvSpPr>
                <p:spPr>
                  <a:xfrm>
                    <a:off x="62276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072" name="Google Shape;5072;p32"/>
                <p:cNvGrpSpPr/>
                <p:nvPr/>
              </p:nvGrpSpPr>
              <p:grpSpPr>
                <a:xfrm>
                  <a:off x="6520320" y="4417560"/>
                  <a:ext cx="62312" cy="51134"/>
                  <a:chOff x="6520320" y="4417560"/>
                  <a:chExt cx="62312" cy="51134"/>
                </a:xfrm>
              </p:grpSpPr>
              <p:sp>
                <p:nvSpPr>
                  <p:cNvPr id="5073" name="Google Shape;5073;p32"/>
                  <p:cNvSpPr/>
                  <p:nvPr/>
                </p:nvSpPr>
                <p:spPr>
                  <a:xfrm>
                    <a:off x="6522120" y="4417560"/>
                    <a:ext cx="56818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06" extrusionOk="0">
                        <a:moveTo>
                          <a:pt x="0" y="0"/>
                        </a:moveTo>
                        <a:lnTo>
                          <a:pt x="56960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74" name="Google Shape;5074;p32"/>
                  <p:cNvSpPr/>
                  <p:nvPr/>
                </p:nvSpPr>
                <p:spPr>
                  <a:xfrm>
                    <a:off x="6520320" y="4418640"/>
                    <a:ext cx="62312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2" h="49739" extrusionOk="0">
                        <a:moveTo>
                          <a:pt x="62312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75" name="Google Shape;5075;p32"/>
                  <p:cNvSpPr/>
                  <p:nvPr/>
                </p:nvSpPr>
                <p:spPr>
                  <a:xfrm>
                    <a:off x="65361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76" name="Google Shape;5076;p32"/>
                  <p:cNvSpPr/>
                  <p:nvPr/>
                </p:nvSpPr>
                <p:spPr>
                  <a:xfrm>
                    <a:off x="65448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77" name="Google Shape;5077;p32"/>
                  <p:cNvSpPr/>
                  <p:nvPr/>
                </p:nvSpPr>
                <p:spPr>
                  <a:xfrm>
                    <a:off x="65448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78" name="Google Shape;5078;p32"/>
                  <p:cNvSpPr/>
                  <p:nvPr/>
                </p:nvSpPr>
                <p:spPr>
                  <a:xfrm>
                    <a:off x="65534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79" name="Google Shape;5079;p32"/>
                  <p:cNvSpPr/>
                  <p:nvPr/>
                </p:nvSpPr>
                <p:spPr>
                  <a:xfrm>
                    <a:off x="65534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80" name="Google Shape;5080;p32"/>
                  <p:cNvSpPr/>
                  <p:nvPr/>
                </p:nvSpPr>
                <p:spPr>
                  <a:xfrm>
                    <a:off x="65620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081" name="Google Shape;5081;p32"/>
                <p:cNvGrpSpPr/>
                <p:nvPr/>
              </p:nvGrpSpPr>
              <p:grpSpPr>
                <a:xfrm>
                  <a:off x="6854760" y="4417560"/>
                  <a:ext cx="62322" cy="51134"/>
                  <a:chOff x="6854760" y="4417560"/>
                  <a:chExt cx="62322" cy="51134"/>
                </a:xfrm>
              </p:grpSpPr>
              <p:sp>
                <p:nvSpPr>
                  <p:cNvPr id="5082" name="Google Shape;5082;p32"/>
                  <p:cNvSpPr/>
                  <p:nvPr/>
                </p:nvSpPr>
                <p:spPr>
                  <a:xfrm>
                    <a:off x="6856200" y="4417560"/>
                    <a:ext cx="56817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9" h="51006" extrusionOk="0">
                        <a:moveTo>
                          <a:pt x="0" y="0"/>
                        </a:moveTo>
                        <a:lnTo>
                          <a:pt x="56959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83" name="Google Shape;5083;p32"/>
                  <p:cNvSpPr/>
                  <p:nvPr/>
                </p:nvSpPr>
                <p:spPr>
                  <a:xfrm>
                    <a:off x="6854760" y="4418640"/>
                    <a:ext cx="62322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39" extrusionOk="0">
                        <a:moveTo>
                          <a:pt x="62322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84" name="Google Shape;5084;p32"/>
                  <p:cNvSpPr/>
                  <p:nvPr/>
                </p:nvSpPr>
                <p:spPr>
                  <a:xfrm>
                    <a:off x="68706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85" name="Google Shape;5085;p32"/>
                  <p:cNvSpPr/>
                  <p:nvPr/>
                </p:nvSpPr>
                <p:spPr>
                  <a:xfrm>
                    <a:off x="68792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86" name="Google Shape;5086;p32"/>
                  <p:cNvSpPr/>
                  <p:nvPr/>
                </p:nvSpPr>
                <p:spPr>
                  <a:xfrm>
                    <a:off x="68792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87" name="Google Shape;5087;p32"/>
                  <p:cNvSpPr/>
                  <p:nvPr/>
                </p:nvSpPr>
                <p:spPr>
                  <a:xfrm>
                    <a:off x="68878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88" name="Google Shape;5088;p32"/>
                  <p:cNvSpPr/>
                  <p:nvPr/>
                </p:nvSpPr>
                <p:spPr>
                  <a:xfrm>
                    <a:off x="68878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89" name="Google Shape;5089;p32"/>
                  <p:cNvSpPr/>
                  <p:nvPr/>
                </p:nvSpPr>
                <p:spPr>
                  <a:xfrm>
                    <a:off x="68965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090" name="Google Shape;5090;p32"/>
                <p:cNvGrpSpPr/>
                <p:nvPr/>
              </p:nvGrpSpPr>
              <p:grpSpPr>
                <a:xfrm>
                  <a:off x="7189200" y="4417560"/>
                  <a:ext cx="62322" cy="51134"/>
                  <a:chOff x="7189200" y="4417560"/>
                  <a:chExt cx="62322" cy="51134"/>
                </a:xfrm>
              </p:grpSpPr>
              <p:sp>
                <p:nvSpPr>
                  <p:cNvPr id="5091" name="Google Shape;5091;p32"/>
                  <p:cNvSpPr/>
                  <p:nvPr/>
                </p:nvSpPr>
                <p:spPr>
                  <a:xfrm>
                    <a:off x="7190640" y="4417560"/>
                    <a:ext cx="56818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06" extrusionOk="0">
                        <a:moveTo>
                          <a:pt x="0" y="0"/>
                        </a:moveTo>
                        <a:lnTo>
                          <a:pt x="56960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92" name="Google Shape;5092;p32"/>
                  <p:cNvSpPr/>
                  <p:nvPr/>
                </p:nvSpPr>
                <p:spPr>
                  <a:xfrm>
                    <a:off x="7189200" y="4418640"/>
                    <a:ext cx="62322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39" extrusionOk="0">
                        <a:moveTo>
                          <a:pt x="62322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93" name="Google Shape;5093;p32"/>
                  <p:cNvSpPr/>
                  <p:nvPr/>
                </p:nvSpPr>
                <p:spPr>
                  <a:xfrm>
                    <a:off x="72050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94" name="Google Shape;5094;p32"/>
                  <p:cNvSpPr/>
                  <p:nvPr/>
                </p:nvSpPr>
                <p:spPr>
                  <a:xfrm>
                    <a:off x="72136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95" name="Google Shape;5095;p32"/>
                  <p:cNvSpPr/>
                  <p:nvPr/>
                </p:nvSpPr>
                <p:spPr>
                  <a:xfrm>
                    <a:off x="72136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96" name="Google Shape;5096;p32"/>
                  <p:cNvSpPr/>
                  <p:nvPr/>
                </p:nvSpPr>
                <p:spPr>
                  <a:xfrm>
                    <a:off x="72223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97" name="Google Shape;5097;p32"/>
                  <p:cNvSpPr/>
                  <p:nvPr/>
                </p:nvSpPr>
                <p:spPr>
                  <a:xfrm>
                    <a:off x="72223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25727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098" name="Google Shape;5098;p32"/>
                  <p:cNvSpPr/>
                  <p:nvPr/>
                </p:nvSpPr>
                <p:spPr>
                  <a:xfrm>
                    <a:off x="72309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099" name="Google Shape;5099;p32"/>
                <p:cNvGrpSpPr/>
                <p:nvPr/>
              </p:nvGrpSpPr>
              <p:grpSpPr>
                <a:xfrm>
                  <a:off x="7523640" y="4417560"/>
                  <a:ext cx="62313" cy="51134"/>
                  <a:chOff x="7523640" y="4417560"/>
                  <a:chExt cx="62313" cy="51134"/>
                </a:xfrm>
              </p:grpSpPr>
              <p:sp>
                <p:nvSpPr>
                  <p:cNvPr id="5100" name="Google Shape;5100;p32"/>
                  <p:cNvSpPr/>
                  <p:nvPr/>
                </p:nvSpPr>
                <p:spPr>
                  <a:xfrm>
                    <a:off x="7525080" y="4417560"/>
                    <a:ext cx="56817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9" h="51006" extrusionOk="0">
                        <a:moveTo>
                          <a:pt x="0" y="0"/>
                        </a:moveTo>
                        <a:lnTo>
                          <a:pt x="56959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01" name="Google Shape;5101;p32"/>
                  <p:cNvSpPr/>
                  <p:nvPr/>
                </p:nvSpPr>
                <p:spPr>
                  <a:xfrm>
                    <a:off x="7523640" y="4418640"/>
                    <a:ext cx="62313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39" extrusionOk="0">
                        <a:moveTo>
                          <a:pt x="62313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02" name="Google Shape;5102;p32"/>
                  <p:cNvSpPr/>
                  <p:nvPr/>
                </p:nvSpPr>
                <p:spPr>
                  <a:xfrm>
                    <a:off x="753948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03" name="Google Shape;5103;p32"/>
                  <p:cNvSpPr/>
                  <p:nvPr/>
                </p:nvSpPr>
                <p:spPr>
                  <a:xfrm>
                    <a:off x="75481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04" name="Google Shape;5104;p32"/>
                  <p:cNvSpPr/>
                  <p:nvPr/>
                </p:nvSpPr>
                <p:spPr>
                  <a:xfrm>
                    <a:off x="75481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05" name="Google Shape;5105;p32"/>
                  <p:cNvSpPr/>
                  <p:nvPr/>
                </p:nvSpPr>
                <p:spPr>
                  <a:xfrm>
                    <a:off x="75567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06" name="Google Shape;5106;p32"/>
                  <p:cNvSpPr/>
                  <p:nvPr/>
                </p:nvSpPr>
                <p:spPr>
                  <a:xfrm>
                    <a:off x="75567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07" name="Google Shape;5107;p32"/>
                  <p:cNvSpPr/>
                  <p:nvPr/>
                </p:nvSpPr>
                <p:spPr>
                  <a:xfrm>
                    <a:off x="75654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108" name="Google Shape;5108;p32"/>
                <p:cNvGrpSpPr/>
                <p:nvPr/>
              </p:nvGrpSpPr>
              <p:grpSpPr>
                <a:xfrm>
                  <a:off x="7858080" y="4417560"/>
                  <a:ext cx="62322" cy="51134"/>
                  <a:chOff x="7858080" y="4417560"/>
                  <a:chExt cx="62322" cy="51134"/>
                </a:xfrm>
              </p:grpSpPr>
              <p:sp>
                <p:nvSpPr>
                  <p:cNvPr id="5109" name="Google Shape;5109;p32"/>
                  <p:cNvSpPr/>
                  <p:nvPr/>
                </p:nvSpPr>
                <p:spPr>
                  <a:xfrm>
                    <a:off x="7859520" y="4417560"/>
                    <a:ext cx="56818" cy="51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06" extrusionOk="0">
                        <a:moveTo>
                          <a:pt x="0" y="0"/>
                        </a:moveTo>
                        <a:lnTo>
                          <a:pt x="56960" y="5100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10" name="Google Shape;5110;p32"/>
                  <p:cNvSpPr/>
                  <p:nvPr/>
                </p:nvSpPr>
                <p:spPr>
                  <a:xfrm>
                    <a:off x="7858080" y="4418640"/>
                    <a:ext cx="62322" cy="4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39" extrusionOk="0">
                        <a:moveTo>
                          <a:pt x="62322" y="0"/>
                        </a:moveTo>
                        <a:lnTo>
                          <a:pt x="0" y="4973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11" name="Google Shape;5111;p32"/>
                  <p:cNvSpPr/>
                  <p:nvPr/>
                </p:nvSpPr>
                <p:spPr>
                  <a:xfrm>
                    <a:off x="787392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12" name="Google Shape;5112;p32"/>
                  <p:cNvSpPr/>
                  <p:nvPr/>
                </p:nvSpPr>
                <p:spPr>
                  <a:xfrm>
                    <a:off x="78825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13" name="Google Shape;5113;p32"/>
                  <p:cNvSpPr/>
                  <p:nvPr/>
                </p:nvSpPr>
                <p:spPr>
                  <a:xfrm>
                    <a:off x="788256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14" name="Google Shape;5114;p32"/>
                  <p:cNvSpPr/>
                  <p:nvPr/>
                </p:nvSpPr>
                <p:spPr>
                  <a:xfrm>
                    <a:off x="78912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15" name="Google Shape;5115;p32"/>
                  <p:cNvSpPr/>
                  <p:nvPr/>
                </p:nvSpPr>
                <p:spPr>
                  <a:xfrm>
                    <a:off x="789120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16" name="Google Shape;5116;p32"/>
                  <p:cNvSpPr/>
                  <p:nvPr/>
                </p:nvSpPr>
                <p:spPr>
                  <a:xfrm>
                    <a:off x="7899840" y="442800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</p:grpSp>
          <p:sp>
            <p:nvSpPr>
              <p:cNvPr id="5117" name="Google Shape;5117;p32"/>
              <p:cNvSpPr/>
              <p:nvPr/>
            </p:nvSpPr>
            <p:spPr>
              <a:xfrm>
                <a:off x="3798360" y="4424400"/>
                <a:ext cx="4474931" cy="71294"/>
              </a:xfrm>
              <a:custGeom>
                <a:avLst/>
                <a:gdLst/>
                <a:ahLst/>
                <a:cxnLst/>
                <a:rect l="l" t="t" r="r" b="b"/>
                <a:pathLst>
                  <a:path w="4474931" h="102213" extrusionOk="0">
                    <a:moveTo>
                      <a:pt x="0" y="71126"/>
                    </a:moveTo>
                    <a:cubicBezTo>
                      <a:pt x="0" y="71126"/>
                      <a:pt x="301009" y="-31087"/>
                      <a:pt x="490480" y="14424"/>
                    </a:cubicBezTo>
                    <a:cubicBezTo>
                      <a:pt x="691058" y="62601"/>
                      <a:pt x="1022661" y="4079"/>
                      <a:pt x="1081078" y="5803"/>
                    </a:cubicBezTo>
                    <a:cubicBezTo>
                      <a:pt x="1139495" y="7527"/>
                      <a:pt x="1358160" y="36112"/>
                      <a:pt x="1405957" y="43532"/>
                    </a:cubicBezTo>
                    <a:cubicBezTo>
                      <a:pt x="1458230" y="51657"/>
                      <a:pt x="1709347" y="-1683"/>
                      <a:pt x="1745628" y="41"/>
                    </a:cubicBezTo>
                    <a:cubicBezTo>
                      <a:pt x="1781908" y="1765"/>
                      <a:pt x="2001774" y="41151"/>
                      <a:pt x="2082927" y="40970"/>
                    </a:cubicBezTo>
                    <a:cubicBezTo>
                      <a:pt x="2164080" y="40798"/>
                      <a:pt x="2361248" y="9261"/>
                      <a:pt x="2418760" y="5803"/>
                    </a:cubicBezTo>
                    <a:cubicBezTo>
                      <a:pt x="2476272" y="2346"/>
                      <a:pt x="2729370" y="31531"/>
                      <a:pt x="2753182" y="31531"/>
                    </a:cubicBezTo>
                    <a:cubicBezTo>
                      <a:pt x="2776995" y="31531"/>
                      <a:pt x="3000175" y="5899"/>
                      <a:pt x="3087605" y="5803"/>
                    </a:cubicBezTo>
                    <a:cubicBezTo>
                      <a:pt x="3175035" y="5708"/>
                      <a:pt x="3356581" y="34712"/>
                      <a:pt x="3422028" y="31531"/>
                    </a:cubicBezTo>
                    <a:cubicBezTo>
                      <a:pt x="3487474" y="28349"/>
                      <a:pt x="3708988" y="5899"/>
                      <a:pt x="3756451" y="5803"/>
                    </a:cubicBezTo>
                    <a:cubicBezTo>
                      <a:pt x="3803914" y="5708"/>
                      <a:pt x="4060889" y="31531"/>
                      <a:pt x="4090873" y="31531"/>
                    </a:cubicBezTo>
                    <a:cubicBezTo>
                      <a:pt x="4120858" y="31531"/>
                      <a:pt x="4330722" y="-664"/>
                      <a:pt x="4474931" y="247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"/>
          <p:cNvPicPr preferRelativeResize="0"/>
          <p:nvPr/>
        </p:nvPicPr>
        <p:blipFill rotWithShape="1">
          <a:blip r:embed="rId2">
            <a:alphaModFix amt="20000"/>
          </a:blip>
          <a:srcRect l="28876" t="15633"/>
          <a:stretch/>
        </p:blipFill>
        <p:spPr>
          <a:xfrm rot="5400000">
            <a:off x="2006303" y="-2007099"/>
            <a:ext cx="5145125" cy="915767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"/>
          <p:cNvSpPr txBox="1">
            <a:spLocks noGrp="1"/>
          </p:cNvSpPr>
          <p:nvPr>
            <p:ph type="title"/>
          </p:nvPr>
        </p:nvSpPr>
        <p:spPr>
          <a:xfrm>
            <a:off x="713225" y="2518475"/>
            <a:ext cx="5123400" cy="78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6" name="Google Shape;236;p3"/>
          <p:cNvSpPr txBox="1">
            <a:spLocks noGrp="1"/>
          </p:cNvSpPr>
          <p:nvPr>
            <p:ph type="title" idx="2" hasCustomPrompt="1"/>
          </p:nvPr>
        </p:nvSpPr>
        <p:spPr>
          <a:xfrm>
            <a:off x="6498100" y="1411288"/>
            <a:ext cx="1932600" cy="95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7" name="Google Shape;237;p3"/>
          <p:cNvSpPr txBox="1">
            <a:spLocks noGrp="1"/>
          </p:cNvSpPr>
          <p:nvPr>
            <p:ph type="subTitle" idx="1"/>
          </p:nvPr>
        </p:nvSpPr>
        <p:spPr>
          <a:xfrm>
            <a:off x="713225" y="3296300"/>
            <a:ext cx="5123400" cy="4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38" name="Google Shape;238;p3"/>
          <p:cNvGrpSpPr/>
          <p:nvPr/>
        </p:nvGrpSpPr>
        <p:grpSpPr>
          <a:xfrm rot="10800000">
            <a:off x="-525650" y="4195087"/>
            <a:ext cx="10097346" cy="616854"/>
            <a:chOff x="-68450" y="250287"/>
            <a:chExt cx="10097346" cy="616854"/>
          </a:xfrm>
        </p:grpSpPr>
        <p:grpSp>
          <p:nvGrpSpPr>
            <p:cNvPr id="239" name="Google Shape;239;p3"/>
            <p:cNvGrpSpPr/>
            <p:nvPr/>
          </p:nvGrpSpPr>
          <p:grpSpPr>
            <a:xfrm rot="10800000" flipH="1">
              <a:off x="-68450" y="267777"/>
              <a:ext cx="1875394" cy="599363"/>
              <a:chOff x="3567240" y="2307960"/>
              <a:chExt cx="1877836" cy="600144"/>
            </a:xfrm>
          </p:grpSpPr>
          <p:grpSp>
            <p:nvGrpSpPr>
              <p:cNvPr id="240" name="Google Shape;240;p3"/>
              <p:cNvGrpSpPr/>
              <p:nvPr/>
            </p:nvGrpSpPr>
            <p:grpSpPr>
              <a:xfrm>
                <a:off x="5319720" y="2848320"/>
                <a:ext cx="62313" cy="51180"/>
                <a:chOff x="5319720" y="2848320"/>
                <a:chExt cx="62313" cy="51180"/>
              </a:xfrm>
            </p:grpSpPr>
            <p:sp>
              <p:nvSpPr>
                <p:cNvPr id="241" name="Google Shape;241;p3"/>
                <p:cNvSpPr/>
                <p:nvPr/>
              </p:nvSpPr>
              <p:spPr>
                <a:xfrm>
                  <a:off x="5321520" y="2848320"/>
                  <a:ext cx="56950" cy="5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16" extrusionOk="0">
                      <a:moveTo>
                        <a:pt x="0" y="0"/>
                      </a:moveTo>
                      <a:lnTo>
                        <a:pt x="56950" y="5101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42" name="Google Shape;242;p3"/>
                <p:cNvSpPr/>
                <p:nvPr/>
              </p:nvSpPr>
              <p:spPr>
                <a:xfrm>
                  <a:off x="5319720" y="2849760"/>
                  <a:ext cx="62313" cy="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13" h="49740" extrusionOk="0">
                      <a:moveTo>
                        <a:pt x="62313" y="0"/>
                      </a:moveTo>
                      <a:lnTo>
                        <a:pt x="0" y="4974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43" name="Google Shape;243;p3"/>
                <p:cNvSpPr/>
                <p:nvPr/>
              </p:nvSpPr>
              <p:spPr>
                <a:xfrm>
                  <a:off x="533592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44" name="Google Shape;244;p3"/>
                <p:cNvSpPr/>
                <p:nvPr/>
              </p:nvSpPr>
              <p:spPr>
                <a:xfrm>
                  <a:off x="534456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45" name="Google Shape;245;p3"/>
                <p:cNvSpPr/>
                <p:nvPr/>
              </p:nvSpPr>
              <p:spPr>
                <a:xfrm>
                  <a:off x="534456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46" name="Google Shape;246;p3"/>
                <p:cNvSpPr/>
                <p:nvPr/>
              </p:nvSpPr>
              <p:spPr>
                <a:xfrm>
                  <a:off x="535284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47" name="Google Shape;247;p3"/>
                <p:cNvSpPr/>
                <p:nvPr/>
              </p:nvSpPr>
              <p:spPr>
                <a:xfrm>
                  <a:off x="535284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48" name="Google Shape;248;p3"/>
                <p:cNvSpPr/>
                <p:nvPr/>
              </p:nvSpPr>
              <p:spPr>
                <a:xfrm>
                  <a:off x="536148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249" name="Google Shape;249;p3"/>
              <p:cNvGrpSpPr/>
              <p:nvPr/>
            </p:nvGrpSpPr>
            <p:grpSpPr>
              <a:xfrm>
                <a:off x="5079600" y="2307960"/>
                <a:ext cx="62313" cy="51180"/>
                <a:chOff x="5079600" y="2307960"/>
                <a:chExt cx="62313" cy="51180"/>
              </a:xfrm>
            </p:grpSpPr>
            <p:sp>
              <p:nvSpPr>
                <p:cNvPr id="250" name="Google Shape;250;p3"/>
                <p:cNvSpPr/>
                <p:nvPr/>
              </p:nvSpPr>
              <p:spPr>
                <a:xfrm>
                  <a:off x="5081400" y="2307960"/>
                  <a:ext cx="56950" cy="5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16" extrusionOk="0">
                      <a:moveTo>
                        <a:pt x="0" y="0"/>
                      </a:moveTo>
                      <a:lnTo>
                        <a:pt x="56950" y="5101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51" name="Google Shape;251;p3"/>
                <p:cNvSpPr/>
                <p:nvPr/>
              </p:nvSpPr>
              <p:spPr>
                <a:xfrm>
                  <a:off x="5079600" y="2309400"/>
                  <a:ext cx="62313" cy="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13" h="49740" extrusionOk="0">
                      <a:moveTo>
                        <a:pt x="62313" y="0"/>
                      </a:moveTo>
                      <a:lnTo>
                        <a:pt x="0" y="4974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52" name="Google Shape;252;p3"/>
                <p:cNvSpPr/>
                <p:nvPr/>
              </p:nvSpPr>
              <p:spPr>
                <a:xfrm>
                  <a:off x="509580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53" name="Google Shape;253;p3"/>
                <p:cNvSpPr/>
                <p:nvPr/>
              </p:nvSpPr>
              <p:spPr>
                <a:xfrm>
                  <a:off x="510444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54" name="Google Shape;254;p3"/>
                <p:cNvSpPr/>
                <p:nvPr/>
              </p:nvSpPr>
              <p:spPr>
                <a:xfrm>
                  <a:off x="510444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55" name="Google Shape;255;p3"/>
                <p:cNvSpPr/>
                <p:nvPr/>
              </p:nvSpPr>
              <p:spPr>
                <a:xfrm>
                  <a:off x="511308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56" name="Google Shape;256;p3"/>
                <p:cNvSpPr/>
                <p:nvPr/>
              </p:nvSpPr>
              <p:spPr>
                <a:xfrm>
                  <a:off x="511308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57" name="Google Shape;257;p3"/>
                <p:cNvSpPr/>
                <p:nvPr/>
              </p:nvSpPr>
              <p:spPr>
                <a:xfrm>
                  <a:off x="512136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258" name="Google Shape;258;p3"/>
              <p:cNvGrpSpPr/>
              <p:nvPr/>
            </p:nvGrpSpPr>
            <p:grpSpPr>
              <a:xfrm>
                <a:off x="3567240" y="2307960"/>
                <a:ext cx="1431323" cy="600144"/>
                <a:chOff x="3567240" y="2307960"/>
                <a:chExt cx="1431323" cy="600144"/>
              </a:xfrm>
            </p:grpSpPr>
            <p:grpSp>
              <p:nvGrpSpPr>
                <p:cNvPr id="259" name="Google Shape;259;p3"/>
                <p:cNvGrpSpPr/>
                <p:nvPr/>
              </p:nvGrpSpPr>
              <p:grpSpPr>
                <a:xfrm>
                  <a:off x="4059360" y="2856960"/>
                  <a:ext cx="62322" cy="51144"/>
                  <a:chOff x="4059360" y="2856960"/>
                  <a:chExt cx="62322" cy="51144"/>
                </a:xfrm>
              </p:grpSpPr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4060800" y="285696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61" name="Google Shape;261;p3"/>
                  <p:cNvSpPr/>
                  <p:nvPr/>
                </p:nvSpPr>
                <p:spPr>
                  <a:xfrm>
                    <a:off x="4059360" y="285804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62" name="Google Shape;262;p3"/>
                  <p:cNvSpPr/>
                  <p:nvPr/>
                </p:nvSpPr>
                <p:spPr>
                  <a:xfrm>
                    <a:off x="407520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63" name="Google Shape;263;p3"/>
                  <p:cNvSpPr/>
                  <p:nvPr/>
                </p:nvSpPr>
                <p:spPr>
                  <a:xfrm>
                    <a:off x="408384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64" name="Google Shape;264;p3"/>
                  <p:cNvSpPr/>
                  <p:nvPr/>
                </p:nvSpPr>
                <p:spPr>
                  <a:xfrm>
                    <a:off x="408384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65" name="Google Shape;265;p3"/>
                  <p:cNvSpPr/>
                  <p:nvPr/>
                </p:nvSpPr>
                <p:spPr>
                  <a:xfrm>
                    <a:off x="409248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66" name="Google Shape;266;p3"/>
                  <p:cNvSpPr/>
                  <p:nvPr/>
                </p:nvSpPr>
                <p:spPr>
                  <a:xfrm>
                    <a:off x="409248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67" name="Google Shape;267;p3"/>
                  <p:cNvSpPr/>
                  <p:nvPr/>
                </p:nvSpPr>
                <p:spPr>
                  <a:xfrm>
                    <a:off x="410112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268" name="Google Shape;268;p3"/>
                <p:cNvGrpSpPr/>
                <p:nvPr/>
              </p:nvGrpSpPr>
              <p:grpSpPr>
                <a:xfrm>
                  <a:off x="4616640" y="2848320"/>
                  <a:ext cx="62322" cy="51180"/>
                  <a:chOff x="4616640" y="2848320"/>
                  <a:chExt cx="62322" cy="51180"/>
                </a:xfrm>
              </p:grpSpPr>
              <p:sp>
                <p:nvSpPr>
                  <p:cNvPr id="269" name="Google Shape;269;p3"/>
                  <p:cNvSpPr/>
                  <p:nvPr/>
                </p:nvSpPr>
                <p:spPr>
                  <a:xfrm>
                    <a:off x="4618440" y="284832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70" name="Google Shape;270;p3"/>
                  <p:cNvSpPr/>
                  <p:nvPr/>
                </p:nvSpPr>
                <p:spPr>
                  <a:xfrm>
                    <a:off x="4616640" y="284976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463284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464112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464112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464976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75" name="Google Shape;275;p3"/>
                  <p:cNvSpPr/>
                  <p:nvPr/>
                </p:nvSpPr>
                <p:spPr>
                  <a:xfrm>
                    <a:off x="464976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76" name="Google Shape;276;p3"/>
                  <p:cNvSpPr/>
                  <p:nvPr/>
                </p:nvSpPr>
                <p:spPr>
                  <a:xfrm>
                    <a:off x="465840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277" name="Google Shape;277;p3"/>
                <p:cNvGrpSpPr/>
                <p:nvPr/>
              </p:nvGrpSpPr>
              <p:grpSpPr>
                <a:xfrm>
                  <a:off x="4367880" y="2307960"/>
                  <a:ext cx="62322" cy="51180"/>
                  <a:chOff x="4367880" y="2307960"/>
                  <a:chExt cx="62322" cy="51180"/>
                </a:xfrm>
              </p:grpSpPr>
              <p:sp>
                <p:nvSpPr>
                  <p:cNvPr id="278" name="Google Shape;278;p3"/>
                  <p:cNvSpPr/>
                  <p:nvPr/>
                </p:nvSpPr>
                <p:spPr>
                  <a:xfrm>
                    <a:off x="4369680" y="230796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79" name="Google Shape;279;p3"/>
                  <p:cNvSpPr/>
                  <p:nvPr/>
                </p:nvSpPr>
                <p:spPr>
                  <a:xfrm>
                    <a:off x="4367880" y="230940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80" name="Google Shape;280;p3"/>
                  <p:cNvSpPr/>
                  <p:nvPr/>
                </p:nvSpPr>
                <p:spPr>
                  <a:xfrm>
                    <a:off x="438408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81" name="Google Shape;281;p3"/>
                  <p:cNvSpPr/>
                  <p:nvPr/>
                </p:nvSpPr>
                <p:spPr>
                  <a:xfrm>
                    <a:off x="439272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82" name="Google Shape;282;p3"/>
                  <p:cNvSpPr/>
                  <p:nvPr/>
                </p:nvSpPr>
                <p:spPr>
                  <a:xfrm>
                    <a:off x="439272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83" name="Google Shape;283;p3"/>
                  <p:cNvSpPr/>
                  <p:nvPr/>
                </p:nvSpPr>
                <p:spPr>
                  <a:xfrm>
                    <a:off x="440136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440136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440964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286" name="Google Shape;286;p3"/>
                <p:cNvGrpSpPr/>
                <p:nvPr/>
              </p:nvGrpSpPr>
              <p:grpSpPr>
                <a:xfrm>
                  <a:off x="4176360" y="2465280"/>
                  <a:ext cx="822203" cy="407599"/>
                  <a:chOff x="4176360" y="2465280"/>
                  <a:chExt cx="822203" cy="407599"/>
                </a:xfrm>
              </p:grpSpPr>
              <p:grpSp>
                <p:nvGrpSpPr>
                  <p:cNvPr id="287" name="Google Shape;287;p3"/>
                  <p:cNvGrpSpPr/>
                  <p:nvPr/>
                </p:nvGrpSpPr>
                <p:grpSpPr>
                  <a:xfrm>
                    <a:off x="4929480" y="2807280"/>
                    <a:ext cx="69083" cy="65599"/>
                    <a:chOff x="4929480" y="2807280"/>
                    <a:chExt cx="69083" cy="65599"/>
                  </a:xfrm>
                </p:grpSpPr>
                <p:sp>
                  <p:nvSpPr>
                    <p:cNvPr id="288" name="Google Shape;288;p3"/>
                    <p:cNvSpPr/>
                    <p:nvPr/>
                  </p:nvSpPr>
                  <p:spPr>
                    <a:xfrm>
                      <a:off x="4929480" y="2823480"/>
                      <a:ext cx="69083" cy="324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256" h="32414" extrusionOk="0">
                          <a:moveTo>
                            <a:pt x="0" y="0"/>
                          </a:moveTo>
                          <a:lnTo>
                            <a:pt x="69256" y="32414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89" name="Google Shape;289;p3"/>
                    <p:cNvSpPr/>
                    <p:nvPr/>
                  </p:nvSpPr>
                  <p:spPr>
                    <a:xfrm>
                      <a:off x="4942800" y="2807280"/>
                      <a:ext cx="45329" cy="655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29" h="65599" extrusionOk="0">
                          <a:moveTo>
                            <a:pt x="45329" y="0"/>
                          </a:moveTo>
                          <a:lnTo>
                            <a:pt x="0" y="65599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90" name="Google Shape;290;p3"/>
                    <p:cNvSpPr/>
                    <p:nvPr/>
                  </p:nvSpPr>
                  <p:spPr>
                    <a:xfrm>
                      <a:off x="4944960" y="283212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91" name="Google Shape;291;p3"/>
                    <p:cNvSpPr/>
                    <p:nvPr/>
                  </p:nvSpPr>
                  <p:spPr>
                    <a:xfrm>
                      <a:off x="4953240" y="282960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92" name="Google Shape;292;p3"/>
                    <p:cNvSpPr/>
                    <p:nvPr/>
                  </p:nvSpPr>
                  <p:spPr>
                    <a:xfrm>
                      <a:off x="4953240" y="282960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93" name="Google Shape;293;p3"/>
                    <p:cNvSpPr/>
                    <p:nvPr/>
                  </p:nvSpPr>
                  <p:spPr>
                    <a:xfrm>
                      <a:off x="4961520" y="282708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94" name="Google Shape;294;p3"/>
                    <p:cNvSpPr/>
                    <p:nvPr/>
                  </p:nvSpPr>
                  <p:spPr>
                    <a:xfrm>
                      <a:off x="4961520" y="282708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95" name="Google Shape;295;p3"/>
                    <p:cNvSpPr/>
                    <p:nvPr/>
                  </p:nvSpPr>
                  <p:spPr>
                    <a:xfrm>
                      <a:off x="4969800" y="282492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  <p:grpSp>
                <p:nvGrpSpPr>
                  <p:cNvPr id="296" name="Google Shape;296;p3"/>
                  <p:cNvGrpSpPr/>
                  <p:nvPr/>
                </p:nvGrpSpPr>
                <p:grpSpPr>
                  <a:xfrm>
                    <a:off x="4570920" y="2465280"/>
                    <a:ext cx="51144" cy="62313"/>
                    <a:chOff x="4570920" y="2465280"/>
                    <a:chExt cx="51144" cy="62313"/>
                  </a:xfrm>
                </p:grpSpPr>
                <p:sp>
                  <p:nvSpPr>
                    <p:cNvPr id="297" name="Google Shape;297;p3"/>
                    <p:cNvSpPr/>
                    <p:nvPr/>
                  </p:nvSpPr>
                  <p:spPr>
                    <a:xfrm>
                      <a:off x="4570920" y="2467080"/>
                      <a:ext cx="51144" cy="56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16" h="56950" extrusionOk="0">
                          <a:moveTo>
                            <a:pt x="51016" y="0"/>
                          </a:moveTo>
                          <a:lnTo>
                            <a:pt x="0" y="5695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98" name="Google Shape;298;p3"/>
                    <p:cNvSpPr/>
                    <p:nvPr/>
                  </p:nvSpPr>
                  <p:spPr>
                    <a:xfrm>
                      <a:off x="4570920" y="2465280"/>
                      <a:ext cx="49740" cy="623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40" h="62313" extrusionOk="0">
                          <a:moveTo>
                            <a:pt x="49740" y="6231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99" name="Google Shape;299;p3"/>
                    <p:cNvSpPr/>
                    <p:nvPr/>
                  </p:nvSpPr>
                  <p:spPr>
                    <a:xfrm>
                      <a:off x="4585680" y="247716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00" name="Google Shape;300;p3"/>
                    <p:cNvSpPr/>
                    <p:nvPr/>
                  </p:nvSpPr>
                  <p:spPr>
                    <a:xfrm>
                      <a:off x="4585680" y="248580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01" name="Google Shape;301;p3"/>
                    <p:cNvSpPr/>
                    <p:nvPr/>
                  </p:nvSpPr>
                  <p:spPr>
                    <a:xfrm>
                      <a:off x="4585680" y="248580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02" name="Google Shape;302;p3"/>
                    <p:cNvSpPr/>
                    <p:nvPr/>
                  </p:nvSpPr>
                  <p:spPr>
                    <a:xfrm>
                      <a:off x="4585680" y="249444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03" name="Google Shape;303;p3"/>
                    <p:cNvSpPr/>
                    <p:nvPr/>
                  </p:nvSpPr>
                  <p:spPr>
                    <a:xfrm>
                      <a:off x="4585680" y="249444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04" name="Google Shape;304;p3"/>
                    <p:cNvSpPr/>
                    <p:nvPr/>
                  </p:nvSpPr>
                  <p:spPr>
                    <a:xfrm>
                      <a:off x="4585680" y="250308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  <p:grpSp>
                <p:nvGrpSpPr>
                  <p:cNvPr id="305" name="Google Shape;305;p3"/>
                  <p:cNvGrpSpPr/>
                  <p:nvPr/>
                </p:nvGrpSpPr>
                <p:grpSpPr>
                  <a:xfrm>
                    <a:off x="4176360" y="2542680"/>
                    <a:ext cx="51134" cy="62322"/>
                    <a:chOff x="4176360" y="2542680"/>
                    <a:chExt cx="51134" cy="62322"/>
                  </a:xfrm>
                </p:grpSpPr>
                <p:sp>
                  <p:nvSpPr>
                    <p:cNvPr id="306" name="Google Shape;306;p3"/>
                    <p:cNvSpPr/>
                    <p:nvPr/>
                  </p:nvSpPr>
                  <p:spPr>
                    <a:xfrm>
                      <a:off x="4176360" y="2544120"/>
                      <a:ext cx="51134" cy="568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06" h="56959" extrusionOk="0">
                          <a:moveTo>
                            <a:pt x="51006" y="0"/>
                          </a:moveTo>
                          <a:lnTo>
                            <a:pt x="0" y="56959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07" name="Google Shape;307;p3"/>
                    <p:cNvSpPr/>
                    <p:nvPr/>
                  </p:nvSpPr>
                  <p:spPr>
                    <a:xfrm>
                      <a:off x="4176360" y="2542680"/>
                      <a:ext cx="49625" cy="623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49" h="62322" extrusionOk="0">
                          <a:moveTo>
                            <a:pt x="49749" y="62322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08" name="Google Shape;308;p3"/>
                    <p:cNvSpPr/>
                    <p:nvPr/>
                  </p:nvSpPr>
                  <p:spPr>
                    <a:xfrm>
                      <a:off x="4191120" y="255420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09" name="Google Shape;309;p3"/>
                    <p:cNvSpPr/>
                    <p:nvPr/>
                  </p:nvSpPr>
                  <p:spPr>
                    <a:xfrm>
                      <a:off x="4191120" y="256284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10" name="Google Shape;310;p3"/>
                    <p:cNvSpPr/>
                    <p:nvPr/>
                  </p:nvSpPr>
                  <p:spPr>
                    <a:xfrm>
                      <a:off x="4191120" y="256284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11" name="Google Shape;311;p3"/>
                    <p:cNvSpPr/>
                    <p:nvPr/>
                  </p:nvSpPr>
                  <p:spPr>
                    <a:xfrm>
                      <a:off x="4191120" y="257148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12" name="Google Shape;312;p3"/>
                    <p:cNvSpPr/>
                    <p:nvPr/>
                  </p:nvSpPr>
                  <p:spPr>
                    <a:xfrm>
                      <a:off x="4191120" y="257148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13" name="Google Shape;313;p3"/>
                    <p:cNvSpPr/>
                    <p:nvPr/>
                  </p:nvSpPr>
                  <p:spPr>
                    <a:xfrm>
                      <a:off x="4191120" y="258012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  <p:grpSp>
                <p:nvGrpSpPr>
                  <p:cNvPr id="314" name="Google Shape;314;p3"/>
                  <p:cNvGrpSpPr/>
                  <p:nvPr/>
                </p:nvGrpSpPr>
                <p:grpSpPr>
                  <a:xfrm>
                    <a:off x="4465800" y="2688120"/>
                    <a:ext cx="73771" cy="79136"/>
                    <a:chOff x="4465800" y="2688120"/>
                    <a:chExt cx="73771" cy="79136"/>
                  </a:xfrm>
                </p:grpSpPr>
                <p:sp>
                  <p:nvSpPr>
                    <p:cNvPr id="315" name="Google Shape;315;p3"/>
                    <p:cNvSpPr/>
                    <p:nvPr/>
                  </p:nvSpPr>
                  <p:spPr>
                    <a:xfrm>
                      <a:off x="4465800" y="2716920"/>
                      <a:ext cx="73771" cy="201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771" h="20145" extrusionOk="0">
                          <a:moveTo>
                            <a:pt x="73771" y="0"/>
                          </a:moveTo>
                          <a:lnTo>
                            <a:pt x="0" y="20145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16" name="Google Shape;316;p3"/>
                    <p:cNvSpPr/>
                    <p:nvPr/>
                  </p:nvSpPr>
                  <p:spPr>
                    <a:xfrm>
                      <a:off x="4497480" y="2688120"/>
                      <a:ext cx="7913" cy="791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53" h="79334" extrusionOk="0">
                          <a:moveTo>
                            <a:pt x="7953" y="7933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17" name="Google Shape;317;p3"/>
                    <p:cNvSpPr/>
                    <p:nvPr/>
                  </p:nvSpPr>
                  <p:spPr>
                    <a:xfrm>
                      <a:off x="4500720" y="27068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18" name="Google Shape;318;p3"/>
                    <p:cNvSpPr/>
                    <p:nvPr/>
                  </p:nvSpPr>
                  <p:spPr>
                    <a:xfrm>
                      <a:off x="4496040" y="27140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19" name="Google Shape;319;p3"/>
                    <p:cNvSpPr/>
                    <p:nvPr/>
                  </p:nvSpPr>
                  <p:spPr>
                    <a:xfrm>
                      <a:off x="4496040" y="27140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20" name="Google Shape;320;p3"/>
                    <p:cNvSpPr/>
                    <p:nvPr/>
                  </p:nvSpPr>
                  <p:spPr>
                    <a:xfrm>
                      <a:off x="4491360" y="27212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21" name="Google Shape;321;p3"/>
                    <p:cNvSpPr/>
                    <p:nvPr/>
                  </p:nvSpPr>
                  <p:spPr>
                    <a:xfrm>
                      <a:off x="4491360" y="27212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322" name="Google Shape;322;p3"/>
                    <p:cNvSpPr/>
                    <p:nvPr/>
                  </p:nvSpPr>
                  <p:spPr>
                    <a:xfrm>
                      <a:off x="4486680" y="2728440"/>
                      <a:ext cx="21612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12" h="13964" extrusionOk="0">
                          <a:moveTo>
                            <a:pt x="21612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</p:grpSp>
            <p:sp>
              <p:nvSpPr>
                <p:cNvPr id="323" name="Google Shape;323;p3"/>
                <p:cNvSpPr/>
                <p:nvPr/>
              </p:nvSpPr>
              <p:spPr>
                <a:xfrm>
                  <a:off x="3567240" y="2334960"/>
                  <a:ext cx="1183221" cy="550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186" h="560765" extrusionOk="0">
                      <a:moveTo>
                        <a:pt x="0" y="349617"/>
                      </a:moveTo>
                      <a:cubicBezTo>
                        <a:pt x="0" y="349617"/>
                        <a:pt x="161744" y="545451"/>
                        <a:pt x="591569" y="545451"/>
                      </a:cubicBezTo>
                      <a:cubicBezTo>
                        <a:pt x="1021394" y="545451"/>
                        <a:pt x="1186186" y="-9571"/>
                        <a:pt x="845915" y="126"/>
                      </a:cubicBezTo>
                      <a:cubicBezTo>
                        <a:pt x="508492" y="9736"/>
                        <a:pt x="547316" y="551194"/>
                        <a:pt x="1184005" y="551194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4" name="Google Shape;324;p3"/>
              <p:cNvSpPr/>
              <p:nvPr/>
            </p:nvSpPr>
            <p:spPr>
              <a:xfrm>
                <a:off x="4267080" y="2334960"/>
                <a:ext cx="1177996" cy="550597"/>
              </a:xfrm>
              <a:custGeom>
                <a:avLst/>
                <a:gdLst/>
                <a:ahLst/>
                <a:cxnLst/>
                <a:rect l="l" t="t" r="r" b="b"/>
                <a:pathLst>
                  <a:path w="1180948" h="553364" extrusionOk="0">
                    <a:moveTo>
                      <a:pt x="0" y="370513"/>
                    </a:moveTo>
                    <a:cubicBezTo>
                      <a:pt x="0" y="370513"/>
                      <a:pt x="132131" y="553364"/>
                      <a:pt x="484061" y="551069"/>
                    </a:cubicBezTo>
                    <a:cubicBezTo>
                      <a:pt x="913886" y="548269"/>
                      <a:pt x="1180948" y="0"/>
                      <a:pt x="840534" y="0"/>
                    </a:cubicBezTo>
                    <a:cubicBezTo>
                      <a:pt x="500120" y="0"/>
                      <a:pt x="541934" y="551069"/>
                      <a:pt x="1178624" y="55106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25" name="Google Shape;325;p3"/>
            <p:cNvCxnSpPr/>
            <p:nvPr/>
          </p:nvCxnSpPr>
          <p:spPr>
            <a:xfrm>
              <a:off x="1777396" y="293225"/>
              <a:ext cx="825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26" name="Google Shape;326;p3"/>
            <p:cNvGrpSpPr/>
            <p:nvPr/>
          </p:nvGrpSpPr>
          <p:grpSpPr>
            <a:xfrm flipH="1">
              <a:off x="8762555" y="250287"/>
              <a:ext cx="99834" cy="91438"/>
              <a:chOff x="5791320" y="2307960"/>
              <a:chExt cx="62322" cy="51180"/>
            </a:xfrm>
          </p:grpSpPr>
          <p:sp>
            <p:nvSpPr>
              <p:cNvPr id="327" name="Google Shape;327;p3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28" name="Google Shape;328;p3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29" name="Google Shape;329;p3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30" name="Google Shape;330;p3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31" name="Google Shape;331;p3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32" name="Google Shape;332;p3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33" name="Google Shape;333;p3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34" name="Google Shape;334;p3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335" name="Google Shape;335;p3"/>
            <p:cNvGrpSpPr/>
            <p:nvPr/>
          </p:nvGrpSpPr>
          <p:grpSpPr>
            <a:xfrm flipH="1">
              <a:off x="6610755" y="250287"/>
              <a:ext cx="99834" cy="91438"/>
              <a:chOff x="5791320" y="2307960"/>
              <a:chExt cx="62322" cy="51180"/>
            </a:xfrm>
          </p:grpSpPr>
          <p:sp>
            <p:nvSpPr>
              <p:cNvPr id="336" name="Google Shape;336;p3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37" name="Google Shape;337;p3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38" name="Google Shape;338;p3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39" name="Google Shape;339;p3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40" name="Google Shape;340;p3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41" name="Google Shape;341;p3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42" name="Google Shape;342;p3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43" name="Google Shape;343;p3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344" name="Google Shape;344;p3"/>
            <p:cNvGrpSpPr/>
            <p:nvPr/>
          </p:nvGrpSpPr>
          <p:grpSpPr>
            <a:xfrm flipH="1">
              <a:off x="5948655" y="250287"/>
              <a:ext cx="99834" cy="91438"/>
              <a:chOff x="5791320" y="2307960"/>
              <a:chExt cx="62322" cy="51180"/>
            </a:xfrm>
          </p:grpSpPr>
          <p:sp>
            <p:nvSpPr>
              <p:cNvPr id="345" name="Google Shape;345;p3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46" name="Google Shape;346;p3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47" name="Google Shape;347;p3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48" name="Google Shape;348;p3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49" name="Google Shape;349;p3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50" name="Google Shape;350;p3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51" name="Google Shape;351;p3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52" name="Google Shape;352;p3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353" name="Google Shape;353;p3"/>
            <p:cNvGrpSpPr/>
            <p:nvPr/>
          </p:nvGrpSpPr>
          <p:grpSpPr>
            <a:xfrm flipH="1">
              <a:off x="2374555" y="250287"/>
              <a:ext cx="99834" cy="91438"/>
              <a:chOff x="5791320" y="2307960"/>
              <a:chExt cx="62322" cy="51180"/>
            </a:xfrm>
          </p:grpSpPr>
          <p:sp>
            <p:nvSpPr>
              <p:cNvPr id="354" name="Google Shape;354;p3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55" name="Google Shape;355;p3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56" name="Google Shape;356;p3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57" name="Google Shape;357;p3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58" name="Google Shape;358;p3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59" name="Google Shape;359;p3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60" name="Google Shape;360;p3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61" name="Google Shape;361;p3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362" name="Google Shape;362;p3"/>
            <p:cNvGrpSpPr/>
            <p:nvPr/>
          </p:nvGrpSpPr>
          <p:grpSpPr>
            <a:xfrm flipH="1">
              <a:off x="2619780" y="250287"/>
              <a:ext cx="99834" cy="91438"/>
              <a:chOff x="5791320" y="2307960"/>
              <a:chExt cx="62322" cy="51180"/>
            </a:xfrm>
          </p:grpSpPr>
          <p:sp>
            <p:nvSpPr>
              <p:cNvPr id="363" name="Google Shape;363;p3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64" name="Google Shape;364;p3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65" name="Google Shape;365;p3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66" name="Google Shape;366;p3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67" name="Google Shape;367;p3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68" name="Google Shape;368;p3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69" name="Google Shape;369;p3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70" name="Google Shape;370;p3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5"/>
          <p:cNvPicPr preferRelativeResize="0"/>
          <p:nvPr/>
        </p:nvPicPr>
        <p:blipFill rotWithShape="1">
          <a:blip r:embed="rId2">
            <a:alphaModFix amt="20000"/>
          </a:blip>
          <a:srcRect l="20768" r="8108" b="15633"/>
          <a:stretch/>
        </p:blipFill>
        <p:spPr>
          <a:xfrm rot="-5400000" flipH="1">
            <a:off x="2006303" y="-2007099"/>
            <a:ext cx="5145125" cy="9157673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"/>
          <p:cNvSpPr txBox="1">
            <a:spLocks noGrp="1"/>
          </p:cNvSpPr>
          <p:nvPr>
            <p:ph type="title"/>
          </p:nvPr>
        </p:nvSpPr>
        <p:spPr>
          <a:xfrm>
            <a:off x="718125" y="463300"/>
            <a:ext cx="77076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5"/>
          <p:cNvSpPr txBox="1">
            <a:spLocks noGrp="1"/>
          </p:cNvSpPr>
          <p:nvPr>
            <p:ph type="subTitle" idx="1"/>
          </p:nvPr>
        </p:nvSpPr>
        <p:spPr>
          <a:xfrm>
            <a:off x="716988" y="1440175"/>
            <a:ext cx="35844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100" b="1"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379" name="Google Shape;379;p5"/>
          <p:cNvSpPr txBox="1">
            <a:spLocks noGrp="1"/>
          </p:cNvSpPr>
          <p:nvPr>
            <p:ph type="subTitle" idx="2"/>
          </p:nvPr>
        </p:nvSpPr>
        <p:spPr>
          <a:xfrm>
            <a:off x="716988" y="1746850"/>
            <a:ext cx="35844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5"/>
          <p:cNvSpPr txBox="1">
            <a:spLocks noGrp="1"/>
          </p:cNvSpPr>
          <p:nvPr>
            <p:ph type="subTitle" idx="3"/>
          </p:nvPr>
        </p:nvSpPr>
        <p:spPr>
          <a:xfrm>
            <a:off x="4842613" y="3147199"/>
            <a:ext cx="35844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100" b="1"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381" name="Google Shape;381;p5"/>
          <p:cNvSpPr txBox="1">
            <a:spLocks noGrp="1"/>
          </p:cNvSpPr>
          <p:nvPr>
            <p:ph type="subTitle" idx="4"/>
          </p:nvPr>
        </p:nvSpPr>
        <p:spPr>
          <a:xfrm>
            <a:off x="4842613" y="3453875"/>
            <a:ext cx="35844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2" name="Google Shape;382;p5"/>
          <p:cNvGrpSpPr/>
          <p:nvPr/>
        </p:nvGrpSpPr>
        <p:grpSpPr>
          <a:xfrm rot="2699827" flipH="1">
            <a:off x="-13660" y="4302348"/>
            <a:ext cx="1660024" cy="841941"/>
            <a:chOff x="3567240" y="2307960"/>
            <a:chExt cx="1183221" cy="600144"/>
          </a:xfrm>
        </p:grpSpPr>
        <p:grpSp>
          <p:nvGrpSpPr>
            <p:cNvPr id="383" name="Google Shape;383;p5"/>
            <p:cNvGrpSpPr/>
            <p:nvPr/>
          </p:nvGrpSpPr>
          <p:grpSpPr>
            <a:xfrm>
              <a:off x="4059360" y="2856960"/>
              <a:ext cx="62322" cy="51144"/>
              <a:chOff x="4059360" y="2856960"/>
              <a:chExt cx="62322" cy="51144"/>
            </a:xfrm>
          </p:grpSpPr>
          <p:sp>
            <p:nvSpPr>
              <p:cNvPr id="384" name="Google Shape;384;p5"/>
              <p:cNvSpPr/>
              <p:nvPr/>
            </p:nvSpPr>
            <p:spPr>
              <a:xfrm>
                <a:off x="4060800" y="2856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85" name="Google Shape;385;p5"/>
              <p:cNvSpPr/>
              <p:nvPr/>
            </p:nvSpPr>
            <p:spPr>
              <a:xfrm>
                <a:off x="4059360" y="285804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86" name="Google Shape;386;p5"/>
              <p:cNvSpPr/>
              <p:nvPr/>
            </p:nvSpPr>
            <p:spPr>
              <a:xfrm>
                <a:off x="4075200" y="286740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87" name="Google Shape;387;p5"/>
              <p:cNvSpPr/>
              <p:nvPr/>
            </p:nvSpPr>
            <p:spPr>
              <a:xfrm>
                <a:off x="4083840" y="286740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88" name="Google Shape;388;p5"/>
              <p:cNvSpPr/>
              <p:nvPr/>
            </p:nvSpPr>
            <p:spPr>
              <a:xfrm>
                <a:off x="4083840" y="286740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89" name="Google Shape;389;p5"/>
              <p:cNvSpPr/>
              <p:nvPr/>
            </p:nvSpPr>
            <p:spPr>
              <a:xfrm>
                <a:off x="4092480" y="286740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90" name="Google Shape;390;p5"/>
              <p:cNvSpPr/>
              <p:nvPr/>
            </p:nvSpPr>
            <p:spPr>
              <a:xfrm>
                <a:off x="4092480" y="286740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91" name="Google Shape;391;p5"/>
              <p:cNvSpPr/>
              <p:nvPr/>
            </p:nvSpPr>
            <p:spPr>
              <a:xfrm>
                <a:off x="4101120" y="286740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392" name="Google Shape;392;p5"/>
            <p:cNvGrpSpPr/>
            <p:nvPr/>
          </p:nvGrpSpPr>
          <p:grpSpPr>
            <a:xfrm>
              <a:off x="4616640" y="2848320"/>
              <a:ext cx="62322" cy="51180"/>
              <a:chOff x="4616640" y="2848320"/>
              <a:chExt cx="62322" cy="51180"/>
            </a:xfrm>
          </p:grpSpPr>
          <p:sp>
            <p:nvSpPr>
              <p:cNvPr id="393" name="Google Shape;393;p5"/>
              <p:cNvSpPr/>
              <p:nvPr/>
            </p:nvSpPr>
            <p:spPr>
              <a:xfrm>
                <a:off x="4618440" y="284832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94" name="Google Shape;394;p5"/>
              <p:cNvSpPr/>
              <p:nvPr/>
            </p:nvSpPr>
            <p:spPr>
              <a:xfrm>
                <a:off x="4616640" y="284976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95" name="Google Shape;395;p5"/>
              <p:cNvSpPr/>
              <p:nvPr/>
            </p:nvSpPr>
            <p:spPr>
              <a:xfrm>
                <a:off x="4632840" y="2858760"/>
                <a:ext cx="9300" cy="2553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27" extrusionOk="0">
                    <a:moveTo>
                      <a:pt x="0" y="0"/>
                    </a:moveTo>
                    <a:lnTo>
                      <a:pt x="0" y="25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96" name="Google Shape;396;p5"/>
              <p:cNvSpPr/>
              <p:nvPr/>
            </p:nvSpPr>
            <p:spPr>
              <a:xfrm>
                <a:off x="4641120" y="2858760"/>
                <a:ext cx="9300" cy="2553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27" extrusionOk="0">
                    <a:moveTo>
                      <a:pt x="0" y="0"/>
                    </a:moveTo>
                    <a:lnTo>
                      <a:pt x="0" y="25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97" name="Google Shape;397;p5"/>
              <p:cNvSpPr/>
              <p:nvPr/>
            </p:nvSpPr>
            <p:spPr>
              <a:xfrm>
                <a:off x="4641120" y="2858760"/>
                <a:ext cx="9300" cy="2553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27" extrusionOk="0">
                    <a:moveTo>
                      <a:pt x="0" y="0"/>
                    </a:moveTo>
                    <a:lnTo>
                      <a:pt x="0" y="25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98" name="Google Shape;398;p5"/>
              <p:cNvSpPr/>
              <p:nvPr/>
            </p:nvSpPr>
            <p:spPr>
              <a:xfrm>
                <a:off x="4649760" y="2858760"/>
                <a:ext cx="9300" cy="2553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27" extrusionOk="0">
                    <a:moveTo>
                      <a:pt x="0" y="0"/>
                    </a:moveTo>
                    <a:lnTo>
                      <a:pt x="0" y="25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99" name="Google Shape;399;p5"/>
              <p:cNvSpPr/>
              <p:nvPr/>
            </p:nvSpPr>
            <p:spPr>
              <a:xfrm>
                <a:off x="4649760" y="2858760"/>
                <a:ext cx="9300" cy="2553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27" extrusionOk="0">
                    <a:moveTo>
                      <a:pt x="0" y="0"/>
                    </a:moveTo>
                    <a:lnTo>
                      <a:pt x="0" y="25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00" name="Google Shape;400;p5"/>
              <p:cNvSpPr/>
              <p:nvPr/>
            </p:nvSpPr>
            <p:spPr>
              <a:xfrm>
                <a:off x="4658400" y="2858760"/>
                <a:ext cx="9300" cy="2553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27" extrusionOk="0">
                    <a:moveTo>
                      <a:pt x="0" y="0"/>
                    </a:moveTo>
                    <a:lnTo>
                      <a:pt x="0" y="25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401" name="Google Shape;401;p5"/>
            <p:cNvGrpSpPr/>
            <p:nvPr/>
          </p:nvGrpSpPr>
          <p:grpSpPr>
            <a:xfrm>
              <a:off x="4367880" y="2307960"/>
              <a:ext cx="62322" cy="51180"/>
              <a:chOff x="4367880" y="2307960"/>
              <a:chExt cx="62322" cy="51180"/>
            </a:xfrm>
          </p:grpSpPr>
          <p:sp>
            <p:nvSpPr>
              <p:cNvPr id="402" name="Google Shape;402;p5"/>
              <p:cNvSpPr/>
              <p:nvPr/>
            </p:nvSpPr>
            <p:spPr>
              <a:xfrm>
                <a:off x="436968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03" name="Google Shape;403;p5"/>
              <p:cNvSpPr/>
              <p:nvPr/>
            </p:nvSpPr>
            <p:spPr>
              <a:xfrm>
                <a:off x="436788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04" name="Google Shape;404;p5"/>
              <p:cNvSpPr/>
              <p:nvPr/>
            </p:nvSpPr>
            <p:spPr>
              <a:xfrm>
                <a:off x="4384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05" name="Google Shape;405;p5"/>
              <p:cNvSpPr/>
              <p:nvPr/>
            </p:nvSpPr>
            <p:spPr>
              <a:xfrm>
                <a:off x="43927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06" name="Google Shape;406;p5"/>
              <p:cNvSpPr/>
              <p:nvPr/>
            </p:nvSpPr>
            <p:spPr>
              <a:xfrm>
                <a:off x="43927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07" name="Google Shape;407;p5"/>
              <p:cNvSpPr/>
              <p:nvPr/>
            </p:nvSpPr>
            <p:spPr>
              <a:xfrm>
                <a:off x="44013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08" name="Google Shape;408;p5"/>
              <p:cNvSpPr/>
              <p:nvPr/>
            </p:nvSpPr>
            <p:spPr>
              <a:xfrm>
                <a:off x="44013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09" name="Google Shape;409;p5"/>
              <p:cNvSpPr/>
              <p:nvPr/>
            </p:nvSpPr>
            <p:spPr>
              <a:xfrm>
                <a:off x="44096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410" name="Google Shape;410;p5"/>
            <p:cNvGrpSpPr/>
            <p:nvPr/>
          </p:nvGrpSpPr>
          <p:grpSpPr>
            <a:xfrm>
              <a:off x="4570920" y="2465280"/>
              <a:ext cx="51144" cy="62313"/>
              <a:chOff x="4570920" y="2465280"/>
              <a:chExt cx="51144" cy="62313"/>
            </a:xfrm>
          </p:grpSpPr>
          <p:sp>
            <p:nvSpPr>
              <p:cNvPr id="411" name="Google Shape;411;p5"/>
              <p:cNvSpPr/>
              <p:nvPr/>
            </p:nvSpPr>
            <p:spPr>
              <a:xfrm>
                <a:off x="4570920" y="2467080"/>
                <a:ext cx="51144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51016" h="56950" extrusionOk="0">
                    <a:moveTo>
                      <a:pt x="51016" y="0"/>
                    </a:moveTo>
                    <a:lnTo>
                      <a:pt x="0" y="5695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12" name="Google Shape;412;p5"/>
              <p:cNvSpPr/>
              <p:nvPr/>
            </p:nvSpPr>
            <p:spPr>
              <a:xfrm>
                <a:off x="4570920" y="2465280"/>
                <a:ext cx="49740" cy="62313"/>
              </a:xfrm>
              <a:custGeom>
                <a:avLst/>
                <a:gdLst/>
                <a:ahLst/>
                <a:cxnLst/>
                <a:rect l="l" t="t" r="r" b="b"/>
                <a:pathLst>
                  <a:path w="49740" h="62313" extrusionOk="0">
                    <a:moveTo>
                      <a:pt x="49740" y="6231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13" name="Google Shape;413;p5"/>
              <p:cNvSpPr/>
              <p:nvPr/>
            </p:nvSpPr>
            <p:spPr>
              <a:xfrm>
                <a:off x="4585680" y="2477160"/>
                <a:ext cx="25534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27" h="120000" extrusionOk="0">
                    <a:moveTo>
                      <a:pt x="2572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14" name="Google Shape;414;p5"/>
              <p:cNvSpPr/>
              <p:nvPr/>
            </p:nvSpPr>
            <p:spPr>
              <a:xfrm>
                <a:off x="4585680" y="2485800"/>
                <a:ext cx="25534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27" h="120000" extrusionOk="0">
                    <a:moveTo>
                      <a:pt x="2572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15" name="Google Shape;415;p5"/>
              <p:cNvSpPr/>
              <p:nvPr/>
            </p:nvSpPr>
            <p:spPr>
              <a:xfrm>
                <a:off x="4585680" y="2485800"/>
                <a:ext cx="25534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27" h="120000" extrusionOk="0">
                    <a:moveTo>
                      <a:pt x="2572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16" name="Google Shape;416;p5"/>
              <p:cNvSpPr/>
              <p:nvPr/>
            </p:nvSpPr>
            <p:spPr>
              <a:xfrm>
                <a:off x="4585680" y="2494440"/>
                <a:ext cx="25534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27" h="120000" extrusionOk="0">
                    <a:moveTo>
                      <a:pt x="2572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17" name="Google Shape;417;p5"/>
              <p:cNvSpPr/>
              <p:nvPr/>
            </p:nvSpPr>
            <p:spPr>
              <a:xfrm>
                <a:off x="4585680" y="2494440"/>
                <a:ext cx="25534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27" h="120000" extrusionOk="0">
                    <a:moveTo>
                      <a:pt x="2572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18" name="Google Shape;418;p5"/>
              <p:cNvSpPr/>
              <p:nvPr/>
            </p:nvSpPr>
            <p:spPr>
              <a:xfrm>
                <a:off x="4585680" y="2503080"/>
                <a:ext cx="25534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27" h="120000" extrusionOk="0">
                    <a:moveTo>
                      <a:pt x="2572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419" name="Google Shape;419;p5"/>
            <p:cNvGrpSpPr/>
            <p:nvPr/>
          </p:nvGrpSpPr>
          <p:grpSpPr>
            <a:xfrm>
              <a:off x="4176360" y="2542680"/>
              <a:ext cx="51134" cy="62322"/>
              <a:chOff x="4176360" y="2542680"/>
              <a:chExt cx="51134" cy="62322"/>
            </a:xfrm>
          </p:grpSpPr>
          <p:sp>
            <p:nvSpPr>
              <p:cNvPr id="420" name="Google Shape;420;p5"/>
              <p:cNvSpPr/>
              <p:nvPr/>
            </p:nvSpPr>
            <p:spPr>
              <a:xfrm>
                <a:off x="4176360" y="2544120"/>
                <a:ext cx="51134" cy="56817"/>
              </a:xfrm>
              <a:custGeom>
                <a:avLst/>
                <a:gdLst/>
                <a:ahLst/>
                <a:cxnLst/>
                <a:rect l="l" t="t" r="r" b="b"/>
                <a:pathLst>
                  <a:path w="51006" h="56959" extrusionOk="0">
                    <a:moveTo>
                      <a:pt x="51006" y="0"/>
                    </a:moveTo>
                    <a:lnTo>
                      <a:pt x="0" y="5695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21" name="Google Shape;421;p5"/>
              <p:cNvSpPr/>
              <p:nvPr/>
            </p:nvSpPr>
            <p:spPr>
              <a:xfrm>
                <a:off x="4176360" y="2542680"/>
                <a:ext cx="49625" cy="62322"/>
              </a:xfrm>
              <a:custGeom>
                <a:avLst/>
                <a:gdLst/>
                <a:ahLst/>
                <a:cxnLst/>
                <a:rect l="l" t="t" r="r" b="b"/>
                <a:pathLst>
                  <a:path w="49749" h="62322" extrusionOk="0">
                    <a:moveTo>
                      <a:pt x="49749" y="6232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22" name="Google Shape;422;p5"/>
              <p:cNvSpPr/>
              <p:nvPr/>
            </p:nvSpPr>
            <p:spPr>
              <a:xfrm>
                <a:off x="4191120" y="2554200"/>
                <a:ext cx="25588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17" h="120000" extrusionOk="0">
                    <a:moveTo>
                      <a:pt x="2571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23" name="Google Shape;423;p5"/>
              <p:cNvSpPr/>
              <p:nvPr/>
            </p:nvSpPr>
            <p:spPr>
              <a:xfrm>
                <a:off x="4191120" y="2562840"/>
                <a:ext cx="25588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17" h="120000" extrusionOk="0">
                    <a:moveTo>
                      <a:pt x="2571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24" name="Google Shape;424;p5"/>
              <p:cNvSpPr/>
              <p:nvPr/>
            </p:nvSpPr>
            <p:spPr>
              <a:xfrm>
                <a:off x="4191120" y="2562840"/>
                <a:ext cx="25588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17" h="120000" extrusionOk="0">
                    <a:moveTo>
                      <a:pt x="2571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25" name="Google Shape;425;p5"/>
              <p:cNvSpPr/>
              <p:nvPr/>
            </p:nvSpPr>
            <p:spPr>
              <a:xfrm>
                <a:off x="4191120" y="2571480"/>
                <a:ext cx="25588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17" h="120000" extrusionOk="0">
                    <a:moveTo>
                      <a:pt x="2571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26" name="Google Shape;426;p5"/>
              <p:cNvSpPr/>
              <p:nvPr/>
            </p:nvSpPr>
            <p:spPr>
              <a:xfrm>
                <a:off x="4191120" y="2571480"/>
                <a:ext cx="25588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17" h="120000" extrusionOk="0">
                    <a:moveTo>
                      <a:pt x="2571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27" name="Google Shape;427;p5"/>
              <p:cNvSpPr/>
              <p:nvPr/>
            </p:nvSpPr>
            <p:spPr>
              <a:xfrm>
                <a:off x="4191120" y="2580120"/>
                <a:ext cx="25588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17" h="120000" extrusionOk="0">
                    <a:moveTo>
                      <a:pt x="2571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428" name="Google Shape;428;p5"/>
            <p:cNvGrpSpPr/>
            <p:nvPr/>
          </p:nvGrpSpPr>
          <p:grpSpPr>
            <a:xfrm>
              <a:off x="4465800" y="2688120"/>
              <a:ext cx="73771" cy="79136"/>
              <a:chOff x="4465800" y="2688120"/>
              <a:chExt cx="73771" cy="79136"/>
            </a:xfrm>
          </p:grpSpPr>
          <p:sp>
            <p:nvSpPr>
              <p:cNvPr id="429" name="Google Shape;429;p5"/>
              <p:cNvSpPr/>
              <p:nvPr/>
            </p:nvSpPr>
            <p:spPr>
              <a:xfrm>
                <a:off x="4465800" y="2716920"/>
                <a:ext cx="73771" cy="20145"/>
              </a:xfrm>
              <a:custGeom>
                <a:avLst/>
                <a:gdLst/>
                <a:ahLst/>
                <a:cxnLst/>
                <a:rect l="l" t="t" r="r" b="b"/>
                <a:pathLst>
                  <a:path w="73771" h="20145" extrusionOk="0">
                    <a:moveTo>
                      <a:pt x="73771" y="0"/>
                    </a:moveTo>
                    <a:lnTo>
                      <a:pt x="0" y="2014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30" name="Google Shape;430;p5"/>
              <p:cNvSpPr/>
              <p:nvPr/>
            </p:nvSpPr>
            <p:spPr>
              <a:xfrm>
                <a:off x="4497480" y="2688120"/>
                <a:ext cx="7913" cy="79136"/>
              </a:xfrm>
              <a:custGeom>
                <a:avLst/>
                <a:gdLst/>
                <a:ahLst/>
                <a:cxnLst/>
                <a:rect l="l" t="t" r="r" b="b"/>
                <a:pathLst>
                  <a:path w="7953" h="79334" extrusionOk="0">
                    <a:moveTo>
                      <a:pt x="7953" y="7933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31" name="Google Shape;431;p5"/>
              <p:cNvSpPr/>
              <p:nvPr/>
            </p:nvSpPr>
            <p:spPr>
              <a:xfrm>
                <a:off x="4500720" y="2706840"/>
                <a:ext cx="21603" cy="14034"/>
              </a:xfrm>
              <a:custGeom>
                <a:avLst/>
                <a:gdLst/>
                <a:ahLst/>
                <a:cxnLst/>
                <a:rect l="l" t="t" r="r" b="b"/>
                <a:pathLst>
                  <a:path w="21603" h="13964" extrusionOk="0">
                    <a:moveTo>
                      <a:pt x="21603" y="1396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32" name="Google Shape;432;p5"/>
              <p:cNvSpPr/>
              <p:nvPr/>
            </p:nvSpPr>
            <p:spPr>
              <a:xfrm>
                <a:off x="4496040" y="2714040"/>
                <a:ext cx="21603" cy="14034"/>
              </a:xfrm>
              <a:custGeom>
                <a:avLst/>
                <a:gdLst/>
                <a:ahLst/>
                <a:cxnLst/>
                <a:rect l="l" t="t" r="r" b="b"/>
                <a:pathLst>
                  <a:path w="21603" h="13964" extrusionOk="0">
                    <a:moveTo>
                      <a:pt x="21603" y="1396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33" name="Google Shape;433;p5"/>
              <p:cNvSpPr/>
              <p:nvPr/>
            </p:nvSpPr>
            <p:spPr>
              <a:xfrm>
                <a:off x="4496040" y="2714040"/>
                <a:ext cx="21603" cy="14034"/>
              </a:xfrm>
              <a:custGeom>
                <a:avLst/>
                <a:gdLst/>
                <a:ahLst/>
                <a:cxnLst/>
                <a:rect l="l" t="t" r="r" b="b"/>
                <a:pathLst>
                  <a:path w="21603" h="13964" extrusionOk="0">
                    <a:moveTo>
                      <a:pt x="21603" y="1396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34" name="Google Shape;434;p5"/>
              <p:cNvSpPr/>
              <p:nvPr/>
            </p:nvSpPr>
            <p:spPr>
              <a:xfrm>
                <a:off x="4491360" y="2721240"/>
                <a:ext cx="21603" cy="14034"/>
              </a:xfrm>
              <a:custGeom>
                <a:avLst/>
                <a:gdLst/>
                <a:ahLst/>
                <a:cxnLst/>
                <a:rect l="l" t="t" r="r" b="b"/>
                <a:pathLst>
                  <a:path w="21603" h="13964" extrusionOk="0">
                    <a:moveTo>
                      <a:pt x="21603" y="1396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35" name="Google Shape;435;p5"/>
              <p:cNvSpPr/>
              <p:nvPr/>
            </p:nvSpPr>
            <p:spPr>
              <a:xfrm>
                <a:off x="4491360" y="2721240"/>
                <a:ext cx="21603" cy="14034"/>
              </a:xfrm>
              <a:custGeom>
                <a:avLst/>
                <a:gdLst/>
                <a:ahLst/>
                <a:cxnLst/>
                <a:rect l="l" t="t" r="r" b="b"/>
                <a:pathLst>
                  <a:path w="21603" h="13964" extrusionOk="0">
                    <a:moveTo>
                      <a:pt x="21603" y="1396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36" name="Google Shape;436;p5"/>
              <p:cNvSpPr/>
              <p:nvPr/>
            </p:nvSpPr>
            <p:spPr>
              <a:xfrm>
                <a:off x="4486680" y="2728440"/>
                <a:ext cx="21612" cy="14034"/>
              </a:xfrm>
              <a:custGeom>
                <a:avLst/>
                <a:gdLst/>
                <a:ahLst/>
                <a:cxnLst/>
                <a:rect l="l" t="t" r="r" b="b"/>
                <a:pathLst>
                  <a:path w="21612" h="13964" extrusionOk="0">
                    <a:moveTo>
                      <a:pt x="21612" y="1396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sp>
          <p:nvSpPr>
            <p:cNvPr id="437" name="Google Shape;437;p5"/>
            <p:cNvSpPr/>
            <p:nvPr/>
          </p:nvSpPr>
          <p:spPr>
            <a:xfrm>
              <a:off x="3567240" y="2334960"/>
              <a:ext cx="1183221" cy="550952"/>
            </a:xfrm>
            <a:custGeom>
              <a:avLst/>
              <a:gdLst/>
              <a:ahLst/>
              <a:cxnLst/>
              <a:rect l="l" t="t" r="r" b="b"/>
              <a:pathLst>
                <a:path w="1186186" h="560765" extrusionOk="0">
                  <a:moveTo>
                    <a:pt x="0" y="349617"/>
                  </a:moveTo>
                  <a:cubicBezTo>
                    <a:pt x="0" y="349617"/>
                    <a:pt x="161744" y="545451"/>
                    <a:pt x="591569" y="545451"/>
                  </a:cubicBezTo>
                  <a:cubicBezTo>
                    <a:pt x="1021394" y="545451"/>
                    <a:pt x="1186186" y="-9571"/>
                    <a:pt x="845915" y="126"/>
                  </a:cubicBezTo>
                  <a:cubicBezTo>
                    <a:pt x="508492" y="9736"/>
                    <a:pt x="547316" y="551194"/>
                    <a:pt x="1184005" y="55119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" name="Google Shape;890;p9"/>
          <p:cNvPicPr preferRelativeResize="0"/>
          <p:nvPr/>
        </p:nvPicPr>
        <p:blipFill rotWithShape="1">
          <a:blip r:embed="rId2">
            <a:alphaModFix amt="20000"/>
          </a:blip>
          <a:srcRect l="28876" t="15633"/>
          <a:stretch/>
        </p:blipFill>
        <p:spPr>
          <a:xfrm rot="-5400000" flipH="1">
            <a:off x="2006303" y="-2007099"/>
            <a:ext cx="5145125" cy="9157673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9"/>
          <p:cNvSpPr txBox="1">
            <a:spLocks noGrp="1"/>
          </p:cNvSpPr>
          <p:nvPr>
            <p:ph type="title"/>
          </p:nvPr>
        </p:nvSpPr>
        <p:spPr>
          <a:xfrm>
            <a:off x="5936925" y="1607775"/>
            <a:ext cx="2493900" cy="10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2" name="Google Shape;892;p9"/>
          <p:cNvSpPr txBox="1">
            <a:spLocks noGrp="1"/>
          </p:cNvSpPr>
          <p:nvPr>
            <p:ph type="subTitle" idx="1"/>
          </p:nvPr>
        </p:nvSpPr>
        <p:spPr>
          <a:xfrm>
            <a:off x="713225" y="3140875"/>
            <a:ext cx="31494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" name="Google Shape;1106;p13"/>
          <p:cNvPicPr preferRelativeResize="0"/>
          <p:nvPr/>
        </p:nvPicPr>
        <p:blipFill rotWithShape="1">
          <a:blip r:embed="rId2">
            <a:alphaModFix amt="20000"/>
          </a:blip>
          <a:srcRect l="28876" t="15633"/>
          <a:stretch/>
        </p:blipFill>
        <p:spPr>
          <a:xfrm rot="5400000">
            <a:off x="2006303" y="-2007099"/>
            <a:ext cx="5145125" cy="9157673"/>
          </a:xfrm>
          <a:prstGeom prst="rect">
            <a:avLst/>
          </a:prstGeom>
          <a:noFill/>
          <a:ln>
            <a:noFill/>
          </a:ln>
        </p:spPr>
      </p:pic>
      <p:sp>
        <p:nvSpPr>
          <p:cNvPr id="1107" name="Google Shape;1107;p13"/>
          <p:cNvSpPr txBox="1">
            <a:spLocks noGrp="1"/>
          </p:cNvSpPr>
          <p:nvPr>
            <p:ph type="title"/>
          </p:nvPr>
        </p:nvSpPr>
        <p:spPr>
          <a:xfrm>
            <a:off x="718125" y="463300"/>
            <a:ext cx="77076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3"/>
          <p:cNvSpPr txBox="1">
            <a:spLocks noGrp="1"/>
          </p:cNvSpPr>
          <p:nvPr>
            <p:ph type="title" idx="2" hasCustomPrompt="1"/>
          </p:nvPr>
        </p:nvSpPr>
        <p:spPr>
          <a:xfrm>
            <a:off x="1575863" y="1244600"/>
            <a:ext cx="1319400" cy="5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9" name="Google Shape;1109;p13"/>
          <p:cNvSpPr txBox="1">
            <a:spLocks noGrp="1"/>
          </p:cNvSpPr>
          <p:nvPr>
            <p:ph type="subTitle" idx="1"/>
          </p:nvPr>
        </p:nvSpPr>
        <p:spPr>
          <a:xfrm>
            <a:off x="1567363" y="1730275"/>
            <a:ext cx="2103000" cy="4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100" b="1"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110" name="Google Shape;1110;p13"/>
          <p:cNvSpPr txBox="1">
            <a:spLocks noGrp="1"/>
          </p:cNvSpPr>
          <p:nvPr>
            <p:ph type="subTitle" idx="3"/>
          </p:nvPr>
        </p:nvSpPr>
        <p:spPr>
          <a:xfrm>
            <a:off x="1567363" y="2110777"/>
            <a:ext cx="21030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13"/>
          <p:cNvSpPr txBox="1">
            <a:spLocks noGrp="1"/>
          </p:cNvSpPr>
          <p:nvPr>
            <p:ph type="title" idx="4" hasCustomPrompt="1"/>
          </p:nvPr>
        </p:nvSpPr>
        <p:spPr>
          <a:xfrm>
            <a:off x="5473638" y="1244600"/>
            <a:ext cx="1319400" cy="5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12" name="Google Shape;1112;p13"/>
          <p:cNvSpPr txBox="1">
            <a:spLocks noGrp="1"/>
          </p:cNvSpPr>
          <p:nvPr>
            <p:ph type="subTitle" idx="5"/>
          </p:nvPr>
        </p:nvSpPr>
        <p:spPr>
          <a:xfrm>
            <a:off x="5473638" y="1730275"/>
            <a:ext cx="2103000" cy="4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100" b="1"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113" name="Google Shape;1113;p13"/>
          <p:cNvSpPr txBox="1">
            <a:spLocks noGrp="1"/>
          </p:cNvSpPr>
          <p:nvPr>
            <p:ph type="subTitle" idx="6"/>
          </p:nvPr>
        </p:nvSpPr>
        <p:spPr>
          <a:xfrm>
            <a:off x="5473638" y="2110777"/>
            <a:ext cx="21030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3"/>
          <p:cNvSpPr txBox="1">
            <a:spLocks noGrp="1"/>
          </p:cNvSpPr>
          <p:nvPr>
            <p:ph type="title" idx="7" hasCustomPrompt="1"/>
          </p:nvPr>
        </p:nvSpPr>
        <p:spPr>
          <a:xfrm>
            <a:off x="1575863" y="2979325"/>
            <a:ext cx="1319400" cy="5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15" name="Google Shape;1115;p13"/>
          <p:cNvSpPr txBox="1">
            <a:spLocks noGrp="1"/>
          </p:cNvSpPr>
          <p:nvPr>
            <p:ph type="subTitle" idx="8"/>
          </p:nvPr>
        </p:nvSpPr>
        <p:spPr>
          <a:xfrm>
            <a:off x="1567363" y="3465025"/>
            <a:ext cx="2103000" cy="4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100" b="1"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116" name="Google Shape;1116;p13"/>
          <p:cNvSpPr txBox="1">
            <a:spLocks noGrp="1"/>
          </p:cNvSpPr>
          <p:nvPr>
            <p:ph type="subTitle" idx="9"/>
          </p:nvPr>
        </p:nvSpPr>
        <p:spPr>
          <a:xfrm>
            <a:off x="1567363" y="3845502"/>
            <a:ext cx="21030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7" name="Google Shape;1117;p13"/>
          <p:cNvSpPr txBox="1">
            <a:spLocks noGrp="1"/>
          </p:cNvSpPr>
          <p:nvPr>
            <p:ph type="title" idx="13" hasCustomPrompt="1"/>
          </p:nvPr>
        </p:nvSpPr>
        <p:spPr>
          <a:xfrm>
            <a:off x="5473638" y="2979325"/>
            <a:ext cx="1319400" cy="5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18" name="Google Shape;1118;p13"/>
          <p:cNvSpPr txBox="1">
            <a:spLocks noGrp="1"/>
          </p:cNvSpPr>
          <p:nvPr>
            <p:ph type="subTitle" idx="14"/>
          </p:nvPr>
        </p:nvSpPr>
        <p:spPr>
          <a:xfrm>
            <a:off x="5473638" y="3465025"/>
            <a:ext cx="2103000" cy="4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100" b="1"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Sorts Mill Goudy"/>
              <a:buNone/>
              <a:defRPr sz="2000" b="1"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119" name="Google Shape;1119;p13"/>
          <p:cNvSpPr txBox="1">
            <a:spLocks noGrp="1"/>
          </p:cNvSpPr>
          <p:nvPr>
            <p:ph type="subTitle" idx="15"/>
          </p:nvPr>
        </p:nvSpPr>
        <p:spPr>
          <a:xfrm>
            <a:off x="5473638" y="3845502"/>
            <a:ext cx="21030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20" name="Google Shape;1120;p13"/>
          <p:cNvGrpSpPr/>
          <p:nvPr/>
        </p:nvGrpSpPr>
        <p:grpSpPr>
          <a:xfrm>
            <a:off x="-32254" y="3471528"/>
            <a:ext cx="1048453" cy="1768219"/>
            <a:chOff x="-32254" y="3471528"/>
            <a:chExt cx="1048453" cy="1768219"/>
          </a:xfrm>
        </p:grpSpPr>
        <p:grpSp>
          <p:nvGrpSpPr>
            <p:cNvPr id="1121" name="Google Shape;1121;p13"/>
            <p:cNvGrpSpPr/>
            <p:nvPr/>
          </p:nvGrpSpPr>
          <p:grpSpPr>
            <a:xfrm rot="4805795" flipH="1">
              <a:off x="114019" y="4479831"/>
              <a:ext cx="87438" cy="71749"/>
              <a:chOff x="4059360" y="2856960"/>
              <a:chExt cx="62322" cy="51144"/>
            </a:xfrm>
          </p:grpSpPr>
          <p:sp>
            <p:nvSpPr>
              <p:cNvPr id="1122" name="Google Shape;1122;p13"/>
              <p:cNvSpPr/>
              <p:nvPr/>
            </p:nvSpPr>
            <p:spPr>
              <a:xfrm>
                <a:off x="4060800" y="2856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23" name="Google Shape;1123;p13"/>
              <p:cNvSpPr/>
              <p:nvPr/>
            </p:nvSpPr>
            <p:spPr>
              <a:xfrm>
                <a:off x="4059360" y="285804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24" name="Google Shape;1124;p13"/>
              <p:cNvSpPr/>
              <p:nvPr/>
            </p:nvSpPr>
            <p:spPr>
              <a:xfrm>
                <a:off x="4075200" y="286740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25" name="Google Shape;1125;p13"/>
              <p:cNvSpPr/>
              <p:nvPr/>
            </p:nvSpPr>
            <p:spPr>
              <a:xfrm>
                <a:off x="4083840" y="286740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26" name="Google Shape;1126;p13"/>
              <p:cNvSpPr/>
              <p:nvPr/>
            </p:nvSpPr>
            <p:spPr>
              <a:xfrm>
                <a:off x="4083840" y="286740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27" name="Google Shape;1127;p13"/>
              <p:cNvSpPr/>
              <p:nvPr/>
            </p:nvSpPr>
            <p:spPr>
              <a:xfrm>
                <a:off x="4092480" y="286740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28" name="Google Shape;1128;p13"/>
              <p:cNvSpPr/>
              <p:nvPr/>
            </p:nvSpPr>
            <p:spPr>
              <a:xfrm>
                <a:off x="4092480" y="286740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29" name="Google Shape;1129;p13"/>
              <p:cNvSpPr/>
              <p:nvPr/>
            </p:nvSpPr>
            <p:spPr>
              <a:xfrm>
                <a:off x="4101120" y="286740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1130" name="Google Shape;1130;p13"/>
            <p:cNvGrpSpPr/>
            <p:nvPr/>
          </p:nvGrpSpPr>
          <p:grpSpPr>
            <a:xfrm rot="4805795" flipH="1">
              <a:off x="-33089" y="3707509"/>
              <a:ext cx="87438" cy="71800"/>
              <a:chOff x="4616640" y="2848320"/>
              <a:chExt cx="62322" cy="51180"/>
            </a:xfrm>
          </p:grpSpPr>
          <p:sp>
            <p:nvSpPr>
              <p:cNvPr id="1131" name="Google Shape;1131;p13"/>
              <p:cNvSpPr/>
              <p:nvPr/>
            </p:nvSpPr>
            <p:spPr>
              <a:xfrm>
                <a:off x="4618440" y="284832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32" name="Google Shape;1132;p13"/>
              <p:cNvSpPr/>
              <p:nvPr/>
            </p:nvSpPr>
            <p:spPr>
              <a:xfrm>
                <a:off x="4616640" y="284976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33" name="Google Shape;1133;p13"/>
              <p:cNvSpPr/>
              <p:nvPr/>
            </p:nvSpPr>
            <p:spPr>
              <a:xfrm>
                <a:off x="4632840" y="2858760"/>
                <a:ext cx="9300" cy="2553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27" extrusionOk="0">
                    <a:moveTo>
                      <a:pt x="0" y="0"/>
                    </a:moveTo>
                    <a:lnTo>
                      <a:pt x="0" y="25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34" name="Google Shape;1134;p13"/>
              <p:cNvSpPr/>
              <p:nvPr/>
            </p:nvSpPr>
            <p:spPr>
              <a:xfrm>
                <a:off x="4641120" y="2858760"/>
                <a:ext cx="9300" cy="2553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27" extrusionOk="0">
                    <a:moveTo>
                      <a:pt x="0" y="0"/>
                    </a:moveTo>
                    <a:lnTo>
                      <a:pt x="0" y="25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35" name="Google Shape;1135;p13"/>
              <p:cNvSpPr/>
              <p:nvPr/>
            </p:nvSpPr>
            <p:spPr>
              <a:xfrm>
                <a:off x="4641120" y="2858760"/>
                <a:ext cx="9300" cy="2553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27" extrusionOk="0">
                    <a:moveTo>
                      <a:pt x="0" y="0"/>
                    </a:moveTo>
                    <a:lnTo>
                      <a:pt x="0" y="25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36" name="Google Shape;1136;p13"/>
              <p:cNvSpPr/>
              <p:nvPr/>
            </p:nvSpPr>
            <p:spPr>
              <a:xfrm>
                <a:off x="4649760" y="2858760"/>
                <a:ext cx="9300" cy="2553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27" extrusionOk="0">
                    <a:moveTo>
                      <a:pt x="0" y="0"/>
                    </a:moveTo>
                    <a:lnTo>
                      <a:pt x="0" y="25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37" name="Google Shape;1137;p13"/>
              <p:cNvSpPr/>
              <p:nvPr/>
            </p:nvSpPr>
            <p:spPr>
              <a:xfrm>
                <a:off x="4649760" y="2858760"/>
                <a:ext cx="9300" cy="2553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27" extrusionOk="0">
                    <a:moveTo>
                      <a:pt x="0" y="0"/>
                    </a:moveTo>
                    <a:lnTo>
                      <a:pt x="0" y="25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38" name="Google Shape;1138;p13"/>
              <p:cNvSpPr/>
              <p:nvPr/>
            </p:nvSpPr>
            <p:spPr>
              <a:xfrm>
                <a:off x="4658400" y="2858760"/>
                <a:ext cx="9300" cy="2553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27" extrusionOk="0">
                    <a:moveTo>
                      <a:pt x="0" y="0"/>
                    </a:moveTo>
                    <a:lnTo>
                      <a:pt x="0" y="25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1139" name="Google Shape;1139;p13"/>
            <p:cNvGrpSpPr/>
            <p:nvPr/>
          </p:nvGrpSpPr>
          <p:grpSpPr>
            <a:xfrm rot="4805795" flipH="1">
              <a:off x="773714" y="3920985"/>
              <a:ext cx="87438" cy="71800"/>
              <a:chOff x="4367880" y="2307960"/>
              <a:chExt cx="62322" cy="51180"/>
            </a:xfrm>
          </p:grpSpPr>
          <p:sp>
            <p:nvSpPr>
              <p:cNvPr id="1140" name="Google Shape;1140;p13"/>
              <p:cNvSpPr/>
              <p:nvPr/>
            </p:nvSpPr>
            <p:spPr>
              <a:xfrm>
                <a:off x="436968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41" name="Google Shape;1141;p13"/>
              <p:cNvSpPr/>
              <p:nvPr/>
            </p:nvSpPr>
            <p:spPr>
              <a:xfrm>
                <a:off x="436788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42" name="Google Shape;1142;p13"/>
              <p:cNvSpPr/>
              <p:nvPr/>
            </p:nvSpPr>
            <p:spPr>
              <a:xfrm>
                <a:off x="4384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43" name="Google Shape;1143;p13"/>
              <p:cNvSpPr/>
              <p:nvPr/>
            </p:nvSpPr>
            <p:spPr>
              <a:xfrm>
                <a:off x="43927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44" name="Google Shape;1144;p13"/>
              <p:cNvSpPr/>
              <p:nvPr/>
            </p:nvSpPr>
            <p:spPr>
              <a:xfrm>
                <a:off x="43927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45" name="Google Shape;1145;p13"/>
              <p:cNvSpPr/>
              <p:nvPr/>
            </p:nvSpPr>
            <p:spPr>
              <a:xfrm>
                <a:off x="44013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46" name="Google Shape;1146;p13"/>
              <p:cNvSpPr/>
              <p:nvPr/>
            </p:nvSpPr>
            <p:spPr>
              <a:xfrm>
                <a:off x="44013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47" name="Google Shape;1147;p13"/>
              <p:cNvSpPr/>
              <p:nvPr/>
            </p:nvSpPr>
            <p:spPr>
              <a:xfrm>
                <a:off x="44096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1148" name="Google Shape;1148;p13"/>
            <p:cNvGrpSpPr/>
            <p:nvPr/>
          </p:nvGrpSpPr>
          <p:grpSpPr>
            <a:xfrm rot="4805795" flipH="1">
              <a:off x="508802" y="3679568"/>
              <a:ext cx="71755" cy="87418"/>
              <a:chOff x="4570920" y="2465280"/>
              <a:chExt cx="51144" cy="62313"/>
            </a:xfrm>
          </p:grpSpPr>
          <p:sp>
            <p:nvSpPr>
              <p:cNvPr id="1149" name="Google Shape;1149;p13"/>
              <p:cNvSpPr/>
              <p:nvPr/>
            </p:nvSpPr>
            <p:spPr>
              <a:xfrm>
                <a:off x="4570920" y="2467080"/>
                <a:ext cx="51144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51016" h="56950" extrusionOk="0">
                    <a:moveTo>
                      <a:pt x="51016" y="0"/>
                    </a:moveTo>
                    <a:lnTo>
                      <a:pt x="0" y="5695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50" name="Google Shape;1150;p13"/>
              <p:cNvSpPr/>
              <p:nvPr/>
            </p:nvSpPr>
            <p:spPr>
              <a:xfrm>
                <a:off x="4570920" y="2465280"/>
                <a:ext cx="49740" cy="62313"/>
              </a:xfrm>
              <a:custGeom>
                <a:avLst/>
                <a:gdLst/>
                <a:ahLst/>
                <a:cxnLst/>
                <a:rect l="l" t="t" r="r" b="b"/>
                <a:pathLst>
                  <a:path w="49740" h="62313" extrusionOk="0">
                    <a:moveTo>
                      <a:pt x="49740" y="6231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51" name="Google Shape;1151;p13"/>
              <p:cNvSpPr/>
              <p:nvPr/>
            </p:nvSpPr>
            <p:spPr>
              <a:xfrm>
                <a:off x="4585680" y="2477160"/>
                <a:ext cx="25534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27" h="120000" extrusionOk="0">
                    <a:moveTo>
                      <a:pt x="2572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52" name="Google Shape;1152;p13"/>
              <p:cNvSpPr/>
              <p:nvPr/>
            </p:nvSpPr>
            <p:spPr>
              <a:xfrm>
                <a:off x="4585680" y="2485800"/>
                <a:ext cx="25534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27" h="120000" extrusionOk="0">
                    <a:moveTo>
                      <a:pt x="2572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53" name="Google Shape;1153;p13"/>
              <p:cNvSpPr/>
              <p:nvPr/>
            </p:nvSpPr>
            <p:spPr>
              <a:xfrm>
                <a:off x="4585680" y="2485800"/>
                <a:ext cx="25534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27" h="120000" extrusionOk="0">
                    <a:moveTo>
                      <a:pt x="2572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54" name="Google Shape;1154;p13"/>
              <p:cNvSpPr/>
              <p:nvPr/>
            </p:nvSpPr>
            <p:spPr>
              <a:xfrm>
                <a:off x="4585680" y="2494440"/>
                <a:ext cx="25534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27" h="120000" extrusionOk="0">
                    <a:moveTo>
                      <a:pt x="2572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55" name="Google Shape;1155;p13"/>
              <p:cNvSpPr/>
              <p:nvPr/>
            </p:nvSpPr>
            <p:spPr>
              <a:xfrm>
                <a:off x="4585680" y="2494440"/>
                <a:ext cx="25534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27" h="120000" extrusionOk="0">
                    <a:moveTo>
                      <a:pt x="2572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56" name="Google Shape;1156;p13"/>
              <p:cNvSpPr/>
              <p:nvPr/>
            </p:nvSpPr>
            <p:spPr>
              <a:xfrm>
                <a:off x="4585680" y="2503080"/>
                <a:ext cx="25534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27" h="120000" extrusionOk="0">
                    <a:moveTo>
                      <a:pt x="2572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1157" name="Google Shape;1157;p13"/>
            <p:cNvGrpSpPr/>
            <p:nvPr/>
          </p:nvGrpSpPr>
          <p:grpSpPr>
            <a:xfrm rot="4805795" flipH="1">
              <a:off x="497045" y="4243560"/>
              <a:ext cx="71741" cy="87431"/>
              <a:chOff x="4176360" y="2542680"/>
              <a:chExt cx="51134" cy="62322"/>
            </a:xfrm>
          </p:grpSpPr>
          <p:sp>
            <p:nvSpPr>
              <p:cNvPr id="1158" name="Google Shape;1158;p13"/>
              <p:cNvSpPr/>
              <p:nvPr/>
            </p:nvSpPr>
            <p:spPr>
              <a:xfrm>
                <a:off x="4176360" y="2544120"/>
                <a:ext cx="51134" cy="56817"/>
              </a:xfrm>
              <a:custGeom>
                <a:avLst/>
                <a:gdLst/>
                <a:ahLst/>
                <a:cxnLst/>
                <a:rect l="l" t="t" r="r" b="b"/>
                <a:pathLst>
                  <a:path w="51006" h="56959" extrusionOk="0">
                    <a:moveTo>
                      <a:pt x="51006" y="0"/>
                    </a:moveTo>
                    <a:lnTo>
                      <a:pt x="0" y="5695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59" name="Google Shape;1159;p13"/>
              <p:cNvSpPr/>
              <p:nvPr/>
            </p:nvSpPr>
            <p:spPr>
              <a:xfrm>
                <a:off x="4176360" y="2542680"/>
                <a:ext cx="49625" cy="62322"/>
              </a:xfrm>
              <a:custGeom>
                <a:avLst/>
                <a:gdLst/>
                <a:ahLst/>
                <a:cxnLst/>
                <a:rect l="l" t="t" r="r" b="b"/>
                <a:pathLst>
                  <a:path w="49749" h="62322" extrusionOk="0">
                    <a:moveTo>
                      <a:pt x="49749" y="6232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60" name="Google Shape;1160;p13"/>
              <p:cNvSpPr/>
              <p:nvPr/>
            </p:nvSpPr>
            <p:spPr>
              <a:xfrm>
                <a:off x="4191120" y="2554200"/>
                <a:ext cx="25588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17" h="120000" extrusionOk="0">
                    <a:moveTo>
                      <a:pt x="2571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61" name="Google Shape;1161;p13"/>
              <p:cNvSpPr/>
              <p:nvPr/>
            </p:nvSpPr>
            <p:spPr>
              <a:xfrm>
                <a:off x="4191120" y="2562840"/>
                <a:ext cx="25588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17" h="120000" extrusionOk="0">
                    <a:moveTo>
                      <a:pt x="2571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62" name="Google Shape;1162;p13"/>
              <p:cNvSpPr/>
              <p:nvPr/>
            </p:nvSpPr>
            <p:spPr>
              <a:xfrm>
                <a:off x="4191120" y="2562840"/>
                <a:ext cx="25588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17" h="120000" extrusionOk="0">
                    <a:moveTo>
                      <a:pt x="2571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63" name="Google Shape;1163;p13"/>
              <p:cNvSpPr/>
              <p:nvPr/>
            </p:nvSpPr>
            <p:spPr>
              <a:xfrm>
                <a:off x="4191120" y="2571480"/>
                <a:ext cx="25588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17" h="120000" extrusionOk="0">
                    <a:moveTo>
                      <a:pt x="2571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64" name="Google Shape;1164;p13"/>
              <p:cNvSpPr/>
              <p:nvPr/>
            </p:nvSpPr>
            <p:spPr>
              <a:xfrm>
                <a:off x="4191120" y="2571480"/>
                <a:ext cx="25588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17" h="120000" extrusionOk="0">
                    <a:moveTo>
                      <a:pt x="2571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65" name="Google Shape;1165;p13"/>
              <p:cNvSpPr/>
              <p:nvPr/>
            </p:nvSpPr>
            <p:spPr>
              <a:xfrm>
                <a:off x="4191120" y="2580120"/>
                <a:ext cx="25588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5717" h="120000" extrusionOk="0">
                    <a:moveTo>
                      <a:pt x="2571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1166" name="Google Shape;1166;p13"/>
            <p:cNvGrpSpPr/>
            <p:nvPr/>
          </p:nvGrpSpPr>
          <p:grpSpPr>
            <a:xfrm rot="4805795" flipH="1">
              <a:off x="195975" y="3853195"/>
              <a:ext cx="103501" cy="111019"/>
              <a:chOff x="4465800" y="2688120"/>
              <a:chExt cx="73771" cy="79136"/>
            </a:xfrm>
          </p:grpSpPr>
          <p:sp>
            <p:nvSpPr>
              <p:cNvPr id="1167" name="Google Shape;1167;p13"/>
              <p:cNvSpPr/>
              <p:nvPr/>
            </p:nvSpPr>
            <p:spPr>
              <a:xfrm>
                <a:off x="4465800" y="2716920"/>
                <a:ext cx="73771" cy="20145"/>
              </a:xfrm>
              <a:custGeom>
                <a:avLst/>
                <a:gdLst/>
                <a:ahLst/>
                <a:cxnLst/>
                <a:rect l="l" t="t" r="r" b="b"/>
                <a:pathLst>
                  <a:path w="73771" h="20145" extrusionOk="0">
                    <a:moveTo>
                      <a:pt x="73771" y="0"/>
                    </a:moveTo>
                    <a:lnTo>
                      <a:pt x="0" y="2014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68" name="Google Shape;1168;p13"/>
              <p:cNvSpPr/>
              <p:nvPr/>
            </p:nvSpPr>
            <p:spPr>
              <a:xfrm>
                <a:off x="4497480" y="2688120"/>
                <a:ext cx="7913" cy="79136"/>
              </a:xfrm>
              <a:custGeom>
                <a:avLst/>
                <a:gdLst/>
                <a:ahLst/>
                <a:cxnLst/>
                <a:rect l="l" t="t" r="r" b="b"/>
                <a:pathLst>
                  <a:path w="7953" h="79334" extrusionOk="0">
                    <a:moveTo>
                      <a:pt x="7953" y="7933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69" name="Google Shape;1169;p13"/>
              <p:cNvSpPr/>
              <p:nvPr/>
            </p:nvSpPr>
            <p:spPr>
              <a:xfrm>
                <a:off x="4500720" y="2706840"/>
                <a:ext cx="21603" cy="14034"/>
              </a:xfrm>
              <a:custGeom>
                <a:avLst/>
                <a:gdLst/>
                <a:ahLst/>
                <a:cxnLst/>
                <a:rect l="l" t="t" r="r" b="b"/>
                <a:pathLst>
                  <a:path w="21603" h="13964" extrusionOk="0">
                    <a:moveTo>
                      <a:pt x="21603" y="1396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70" name="Google Shape;1170;p13"/>
              <p:cNvSpPr/>
              <p:nvPr/>
            </p:nvSpPr>
            <p:spPr>
              <a:xfrm>
                <a:off x="4496040" y="2714040"/>
                <a:ext cx="21603" cy="14034"/>
              </a:xfrm>
              <a:custGeom>
                <a:avLst/>
                <a:gdLst/>
                <a:ahLst/>
                <a:cxnLst/>
                <a:rect l="l" t="t" r="r" b="b"/>
                <a:pathLst>
                  <a:path w="21603" h="13964" extrusionOk="0">
                    <a:moveTo>
                      <a:pt x="21603" y="1396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71" name="Google Shape;1171;p13"/>
              <p:cNvSpPr/>
              <p:nvPr/>
            </p:nvSpPr>
            <p:spPr>
              <a:xfrm>
                <a:off x="4496040" y="2714040"/>
                <a:ext cx="21603" cy="14034"/>
              </a:xfrm>
              <a:custGeom>
                <a:avLst/>
                <a:gdLst/>
                <a:ahLst/>
                <a:cxnLst/>
                <a:rect l="l" t="t" r="r" b="b"/>
                <a:pathLst>
                  <a:path w="21603" h="13964" extrusionOk="0">
                    <a:moveTo>
                      <a:pt x="21603" y="1396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72" name="Google Shape;1172;p13"/>
              <p:cNvSpPr/>
              <p:nvPr/>
            </p:nvSpPr>
            <p:spPr>
              <a:xfrm>
                <a:off x="4491360" y="2721240"/>
                <a:ext cx="21603" cy="14034"/>
              </a:xfrm>
              <a:custGeom>
                <a:avLst/>
                <a:gdLst/>
                <a:ahLst/>
                <a:cxnLst/>
                <a:rect l="l" t="t" r="r" b="b"/>
                <a:pathLst>
                  <a:path w="21603" h="13964" extrusionOk="0">
                    <a:moveTo>
                      <a:pt x="21603" y="1396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73" name="Google Shape;1173;p13"/>
              <p:cNvSpPr/>
              <p:nvPr/>
            </p:nvSpPr>
            <p:spPr>
              <a:xfrm>
                <a:off x="4491360" y="2721240"/>
                <a:ext cx="21603" cy="14034"/>
              </a:xfrm>
              <a:custGeom>
                <a:avLst/>
                <a:gdLst/>
                <a:ahLst/>
                <a:cxnLst/>
                <a:rect l="l" t="t" r="r" b="b"/>
                <a:pathLst>
                  <a:path w="21603" h="13964" extrusionOk="0">
                    <a:moveTo>
                      <a:pt x="21603" y="1396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174" name="Google Shape;1174;p13"/>
              <p:cNvSpPr/>
              <p:nvPr/>
            </p:nvSpPr>
            <p:spPr>
              <a:xfrm>
                <a:off x="4486680" y="2728440"/>
                <a:ext cx="21612" cy="14034"/>
              </a:xfrm>
              <a:custGeom>
                <a:avLst/>
                <a:gdLst/>
                <a:ahLst/>
                <a:cxnLst/>
                <a:rect l="l" t="t" r="r" b="b"/>
                <a:pathLst>
                  <a:path w="21612" h="13964" extrusionOk="0">
                    <a:moveTo>
                      <a:pt x="21612" y="1396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sp>
          <p:nvSpPr>
            <p:cNvPr id="1175" name="Google Shape;1175;p13"/>
            <p:cNvSpPr/>
            <p:nvPr/>
          </p:nvSpPr>
          <p:spPr>
            <a:xfrm rot="4805795" flipH="1">
              <a:off x="-337298" y="3969175"/>
              <a:ext cx="1660066" cy="772925"/>
            </a:xfrm>
            <a:custGeom>
              <a:avLst/>
              <a:gdLst/>
              <a:ahLst/>
              <a:cxnLst/>
              <a:rect l="l" t="t" r="r" b="b"/>
              <a:pathLst>
                <a:path w="1186186" h="560765" extrusionOk="0">
                  <a:moveTo>
                    <a:pt x="0" y="349617"/>
                  </a:moveTo>
                  <a:cubicBezTo>
                    <a:pt x="0" y="349617"/>
                    <a:pt x="161744" y="545451"/>
                    <a:pt x="591569" y="545451"/>
                  </a:cubicBezTo>
                  <a:cubicBezTo>
                    <a:pt x="1021394" y="545451"/>
                    <a:pt x="1186186" y="-9571"/>
                    <a:pt x="845915" y="126"/>
                  </a:cubicBezTo>
                  <a:cubicBezTo>
                    <a:pt x="508492" y="9736"/>
                    <a:pt x="547316" y="551194"/>
                    <a:pt x="1184005" y="55119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8" name="Google Shape;1358;p16"/>
          <p:cNvPicPr preferRelativeResize="0"/>
          <p:nvPr/>
        </p:nvPicPr>
        <p:blipFill rotWithShape="1">
          <a:blip r:embed="rId2">
            <a:alphaModFix amt="20000"/>
          </a:blip>
          <a:srcRect r="28876" b="15633"/>
          <a:stretch/>
        </p:blipFill>
        <p:spPr>
          <a:xfrm rot="5400000">
            <a:off x="2006303" y="-2007099"/>
            <a:ext cx="5145125" cy="9157673"/>
          </a:xfrm>
          <a:prstGeom prst="rect">
            <a:avLst/>
          </a:prstGeom>
          <a:noFill/>
          <a:ln>
            <a:noFill/>
          </a:ln>
        </p:spPr>
      </p:pic>
      <p:sp>
        <p:nvSpPr>
          <p:cNvPr id="1359" name="Google Shape;1359;p16"/>
          <p:cNvSpPr txBox="1">
            <a:spLocks noGrp="1"/>
          </p:cNvSpPr>
          <p:nvPr>
            <p:ph type="title"/>
          </p:nvPr>
        </p:nvSpPr>
        <p:spPr>
          <a:xfrm>
            <a:off x="722375" y="463300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360" name="Google Shape;1360;p16"/>
          <p:cNvSpPr txBox="1">
            <a:spLocks noGrp="1"/>
          </p:cNvSpPr>
          <p:nvPr>
            <p:ph type="subTitle" idx="1"/>
          </p:nvPr>
        </p:nvSpPr>
        <p:spPr>
          <a:xfrm>
            <a:off x="954875" y="1682850"/>
            <a:ext cx="3309900" cy="21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16"/>
          <p:cNvSpPr txBox="1">
            <a:spLocks noGrp="1"/>
          </p:cNvSpPr>
          <p:nvPr>
            <p:ph type="subTitle" idx="2"/>
          </p:nvPr>
        </p:nvSpPr>
        <p:spPr>
          <a:xfrm>
            <a:off x="4879230" y="1682850"/>
            <a:ext cx="3309900" cy="21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2" name="Google Shape;1362;p16"/>
          <p:cNvGrpSpPr/>
          <p:nvPr/>
        </p:nvGrpSpPr>
        <p:grpSpPr>
          <a:xfrm>
            <a:off x="-173642" y="4733970"/>
            <a:ext cx="9491283" cy="129264"/>
            <a:chOff x="3685320" y="4417560"/>
            <a:chExt cx="4733335" cy="78134"/>
          </a:xfrm>
        </p:grpSpPr>
        <p:sp>
          <p:nvSpPr>
            <p:cNvPr id="1363" name="Google Shape;1363;p16"/>
            <p:cNvSpPr/>
            <p:nvPr/>
          </p:nvSpPr>
          <p:spPr>
            <a:xfrm>
              <a:off x="3685320" y="4440960"/>
              <a:ext cx="4733335" cy="9300"/>
            </a:xfrm>
            <a:custGeom>
              <a:avLst/>
              <a:gdLst/>
              <a:ahLst/>
              <a:cxnLst/>
              <a:rect l="l" t="t" r="r" b="b"/>
              <a:pathLst>
                <a:path w="4733335" h="120000" extrusionOk="0">
                  <a:moveTo>
                    <a:pt x="0" y="0"/>
                  </a:moveTo>
                  <a:lnTo>
                    <a:pt x="4733335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grpSp>
          <p:nvGrpSpPr>
            <p:cNvPr id="1364" name="Google Shape;1364;p16"/>
            <p:cNvGrpSpPr/>
            <p:nvPr/>
          </p:nvGrpSpPr>
          <p:grpSpPr>
            <a:xfrm>
              <a:off x="4179240" y="4417560"/>
              <a:ext cx="3741162" cy="51134"/>
              <a:chOff x="4179240" y="4417560"/>
              <a:chExt cx="3741162" cy="51134"/>
            </a:xfrm>
          </p:grpSpPr>
          <p:grpSp>
            <p:nvGrpSpPr>
              <p:cNvPr id="1365" name="Google Shape;1365;p16"/>
              <p:cNvGrpSpPr/>
              <p:nvPr/>
            </p:nvGrpSpPr>
            <p:grpSpPr>
              <a:xfrm>
                <a:off x="4179240" y="4417560"/>
                <a:ext cx="62322" cy="51134"/>
                <a:chOff x="4179240" y="4417560"/>
                <a:chExt cx="62322" cy="51134"/>
              </a:xfrm>
            </p:grpSpPr>
            <p:sp>
              <p:nvSpPr>
                <p:cNvPr id="1366" name="Google Shape;1366;p16"/>
                <p:cNvSpPr/>
                <p:nvPr/>
              </p:nvSpPr>
              <p:spPr>
                <a:xfrm>
                  <a:off x="4181040" y="4417560"/>
                  <a:ext cx="56950" cy="51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06" extrusionOk="0">
                      <a:moveTo>
                        <a:pt x="0" y="0"/>
                      </a:moveTo>
                      <a:lnTo>
                        <a:pt x="56950" y="5100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67" name="Google Shape;1367;p16"/>
                <p:cNvSpPr/>
                <p:nvPr/>
              </p:nvSpPr>
              <p:spPr>
                <a:xfrm>
                  <a:off x="4179240" y="4418640"/>
                  <a:ext cx="62322" cy="49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2" h="49739" extrusionOk="0">
                      <a:moveTo>
                        <a:pt x="62322" y="0"/>
                      </a:moveTo>
                      <a:lnTo>
                        <a:pt x="0" y="4973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68" name="Google Shape;1368;p16"/>
                <p:cNvSpPr/>
                <p:nvPr/>
              </p:nvSpPr>
              <p:spPr>
                <a:xfrm>
                  <a:off x="419544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69" name="Google Shape;1369;p16"/>
                <p:cNvSpPr/>
                <p:nvPr/>
              </p:nvSpPr>
              <p:spPr>
                <a:xfrm>
                  <a:off x="420408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70" name="Google Shape;1370;p16"/>
                <p:cNvSpPr/>
                <p:nvPr/>
              </p:nvSpPr>
              <p:spPr>
                <a:xfrm>
                  <a:off x="420408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71" name="Google Shape;1371;p16"/>
                <p:cNvSpPr/>
                <p:nvPr/>
              </p:nvSpPr>
              <p:spPr>
                <a:xfrm>
                  <a:off x="421272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72" name="Google Shape;1372;p16"/>
                <p:cNvSpPr/>
                <p:nvPr/>
              </p:nvSpPr>
              <p:spPr>
                <a:xfrm>
                  <a:off x="421272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73" name="Google Shape;1373;p16"/>
                <p:cNvSpPr/>
                <p:nvPr/>
              </p:nvSpPr>
              <p:spPr>
                <a:xfrm>
                  <a:off x="422100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1374" name="Google Shape;1374;p16"/>
              <p:cNvGrpSpPr/>
              <p:nvPr/>
            </p:nvGrpSpPr>
            <p:grpSpPr>
              <a:xfrm>
                <a:off x="4513680" y="4417560"/>
                <a:ext cx="62322" cy="51134"/>
                <a:chOff x="4513680" y="4417560"/>
                <a:chExt cx="62322" cy="51134"/>
              </a:xfrm>
            </p:grpSpPr>
            <p:sp>
              <p:nvSpPr>
                <p:cNvPr id="1375" name="Google Shape;1375;p16"/>
                <p:cNvSpPr/>
                <p:nvPr/>
              </p:nvSpPr>
              <p:spPr>
                <a:xfrm>
                  <a:off x="4515480" y="4417560"/>
                  <a:ext cx="56950" cy="51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06" extrusionOk="0">
                      <a:moveTo>
                        <a:pt x="0" y="0"/>
                      </a:moveTo>
                      <a:lnTo>
                        <a:pt x="56950" y="5100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76" name="Google Shape;1376;p16"/>
                <p:cNvSpPr/>
                <p:nvPr/>
              </p:nvSpPr>
              <p:spPr>
                <a:xfrm>
                  <a:off x="4513680" y="4418640"/>
                  <a:ext cx="62322" cy="49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2" h="49739" extrusionOk="0">
                      <a:moveTo>
                        <a:pt x="62322" y="0"/>
                      </a:moveTo>
                      <a:lnTo>
                        <a:pt x="0" y="4973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77" name="Google Shape;1377;p16"/>
                <p:cNvSpPr/>
                <p:nvPr/>
              </p:nvSpPr>
              <p:spPr>
                <a:xfrm>
                  <a:off x="452988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78" name="Google Shape;1378;p16"/>
                <p:cNvSpPr/>
                <p:nvPr/>
              </p:nvSpPr>
              <p:spPr>
                <a:xfrm>
                  <a:off x="453852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79" name="Google Shape;1379;p16"/>
                <p:cNvSpPr/>
                <p:nvPr/>
              </p:nvSpPr>
              <p:spPr>
                <a:xfrm>
                  <a:off x="453852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80" name="Google Shape;1380;p16"/>
                <p:cNvSpPr/>
                <p:nvPr/>
              </p:nvSpPr>
              <p:spPr>
                <a:xfrm>
                  <a:off x="454680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81" name="Google Shape;1381;p16"/>
                <p:cNvSpPr/>
                <p:nvPr/>
              </p:nvSpPr>
              <p:spPr>
                <a:xfrm>
                  <a:off x="454680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82" name="Google Shape;1382;p16"/>
                <p:cNvSpPr/>
                <p:nvPr/>
              </p:nvSpPr>
              <p:spPr>
                <a:xfrm>
                  <a:off x="455544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1383" name="Google Shape;1383;p16"/>
              <p:cNvGrpSpPr/>
              <p:nvPr/>
            </p:nvGrpSpPr>
            <p:grpSpPr>
              <a:xfrm>
                <a:off x="4848120" y="4417560"/>
                <a:ext cx="62322" cy="51134"/>
                <a:chOff x="4848120" y="4417560"/>
                <a:chExt cx="62322" cy="51134"/>
              </a:xfrm>
            </p:grpSpPr>
            <p:sp>
              <p:nvSpPr>
                <p:cNvPr id="1384" name="Google Shape;1384;p16"/>
                <p:cNvSpPr/>
                <p:nvPr/>
              </p:nvSpPr>
              <p:spPr>
                <a:xfrm>
                  <a:off x="4849920" y="4417560"/>
                  <a:ext cx="56950" cy="51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06" extrusionOk="0">
                      <a:moveTo>
                        <a:pt x="0" y="0"/>
                      </a:moveTo>
                      <a:lnTo>
                        <a:pt x="56950" y="5100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85" name="Google Shape;1385;p16"/>
                <p:cNvSpPr/>
                <p:nvPr/>
              </p:nvSpPr>
              <p:spPr>
                <a:xfrm>
                  <a:off x="4848120" y="4418640"/>
                  <a:ext cx="62322" cy="49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2" h="49739" extrusionOk="0">
                      <a:moveTo>
                        <a:pt x="62322" y="0"/>
                      </a:moveTo>
                      <a:lnTo>
                        <a:pt x="0" y="4973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86" name="Google Shape;1386;p16"/>
                <p:cNvSpPr/>
                <p:nvPr/>
              </p:nvSpPr>
              <p:spPr>
                <a:xfrm>
                  <a:off x="486432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87" name="Google Shape;1387;p16"/>
                <p:cNvSpPr/>
                <p:nvPr/>
              </p:nvSpPr>
              <p:spPr>
                <a:xfrm>
                  <a:off x="487296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88" name="Google Shape;1388;p16"/>
                <p:cNvSpPr/>
                <p:nvPr/>
              </p:nvSpPr>
              <p:spPr>
                <a:xfrm>
                  <a:off x="487296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89" name="Google Shape;1389;p16"/>
                <p:cNvSpPr/>
                <p:nvPr/>
              </p:nvSpPr>
              <p:spPr>
                <a:xfrm>
                  <a:off x="488124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90" name="Google Shape;1390;p16"/>
                <p:cNvSpPr/>
                <p:nvPr/>
              </p:nvSpPr>
              <p:spPr>
                <a:xfrm>
                  <a:off x="488124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91" name="Google Shape;1391;p16"/>
                <p:cNvSpPr/>
                <p:nvPr/>
              </p:nvSpPr>
              <p:spPr>
                <a:xfrm>
                  <a:off x="488988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1392" name="Google Shape;1392;p16"/>
              <p:cNvGrpSpPr/>
              <p:nvPr/>
            </p:nvGrpSpPr>
            <p:grpSpPr>
              <a:xfrm>
                <a:off x="5182560" y="4417560"/>
                <a:ext cx="62313" cy="51134"/>
                <a:chOff x="5182560" y="4417560"/>
                <a:chExt cx="62313" cy="51134"/>
              </a:xfrm>
            </p:grpSpPr>
            <p:sp>
              <p:nvSpPr>
                <p:cNvPr id="1393" name="Google Shape;1393;p16"/>
                <p:cNvSpPr/>
                <p:nvPr/>
              </p:nvSpPr>
              <p:spPr>
                <a:xfrm>
                  <a:off x="5184360" y="4417560"/>
                  <a:ext cx="56950" cy="51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06" extrusionOk="0">
                      <a:moveTo>
                        <a:pt x="0" y="0"/>
                      </a:moveTo>
                      <a:lnTo>
                        <a:pt x="56950" y="5100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94" name="Google Shape;1394;p16"/>
                <p:cNvSpPr/>
                <p:nvPr/>
              </p:nvSpPr>
              <p:spPr>
                <a:xfrm>
                  <a:off x="5182560" y="4418640"/>
                  <a:ext cx="62313" cy="49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13" h="49739" extrusionOk="0">
                      <a:moveTo>
                        <a:pt x="62313" y="0"/>
                      </a:moveTo>
                      <a:lnTo>
                        <a:pt x="0" y="4973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95" name="Google Shape;1395;p16"/>
                <p:cNvSpPr/>
                <p:nvPr/>
              </p:nvSpPr>
              <p:spPr>
                <a:xfrm>
                  <a:off x="519876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96" name="Google Shape;1396;p16"/>
                <p:cNvSpPr/>
                <p:nvPr/>
              </p:nvSpPr>
              <p:spPr>
                <a:xfrm>
                  <a:off x="520740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97" name="Google Shape;1397;p16"/>
                <p:cNvSpPr/>
                <p:nvPr/>
              </p:nvSpPr>
              <p:spPr>
                <a:xfrm>
                  <a:off x="520740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98" name="Google Shape;1398;p16"/>
                <p:cNvSpPr/>
                <p:nvPr/>
              </p:nvSpPr>
              <p:spPr>
                <a:xfrm>
                  <a:off x="521568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399" name="Google Shape;1399;p16"/>
                <p:cNvSpPr/>
                <p:nvPr/>
              </p:nvSpPr>
              <p:spPr>
                <a:xfrm>
                  <a:off x="521568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00" name="Google Shape;1400;p16"/>
                <p:cNvSpPr/>
                <p:nvPr/>
              </p:nvSpPr>
              <p:spPr>
                <a:xfrm>
                  <a:off x="522432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1401" name="Google Shape;1401;p16"/>
              <p:cNvGrpSpPr/>
              <p:nvPr/>
            </p:nvGrpSpPr>
            <p:grpSpPr>
              <a:xfrm>
                <a:off x="5517000" y="4417560"/>
                <a:ext cx="62322" cy="51134"/>
                <a:chOff x="5517000" y="4417560"/>
                <a:chExt cx="62322" cy="51134"/>
              </a:xfrm>
            </p:grpSpPr>
            <p:sp>
              <p:nvSpPr>
                <p:cNvPr id="1402" name="Google Shape;1402;p16"/>
                <p:cNvSpPr/>
                <p:nvPr/>
              </p:nvSpPr>
              <p:spPr>
                <a:xfrm>
                  <a:off x="5518800" y="4417560"/>
                  <a:ext cx="56950" cy="51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06" extrusionOk="0">
                      <a:moveTo>
                        <a:pt x="0" y="0"/>
                      </a:moveTo>
                      <a:lnTo>
                        <a:pt x="56950" y="5100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03" name="Google Shape;1403;p16"/>
                <p:cNvSpPr/>
                <p:nvPr/>
              </p:nvSpPr>
              <p:spPr>
                <a:xfrm>
                  <a:off x="5517000" y="4418640"/>
                  <a:ext cx="62322" cy="49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2" h="49739" extrusionOk="0">
                      <a:moveTo>
                        <a:pt x="62322" y="0"/>
                      </a:moveTo>
                      <a:lnTo>
                        <a:pt x="0" y="4973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04" name="Google Shape;1404;p16"/>
                <p:cNvSpPr/>
                <p:nvPr/>
              </p:nvSpPr>
              <p:spPr>
                <a:xfrm>
                  <a:off x="553320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05" name="Google Shape;1405;p16"/>
                <p:cNvSpPr/>
                <p:nvPr/>
              </p:nvSpPr>
              <p:spPr>
                <a:xfrm>
                  <a:off x="554148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06" name="Google Shape;1406;p16"/>
                <p:cNvSpPr/>
                <p:nvPr/>
              </p:nvSpPr>
              <p:spPr>
                <a:xfrm>
                  <a:off x="554148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07" name="Google Shape;1407;p16"/>
                <p:cNvSpPr/>
                <p:nvPr/>
              </p:nvSpPr>
              <p:spPr>
                <a:xfrm>
                  <a:off x="555012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08" name="Google Shape;1408;p16"/>
                <p:cNvSpPr/>
                <p:nvPr/>
              </p:nvSpPr>
              <p:spPr>
                <a:xfrm>
                  <a:off x="555012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09" name="Google Shape;1409;p16"/>
                <p:cNvSpPr/>
                <p:nvPr/>
              </p:nvSpPr>
              <p:spPr>
                <a:xfrm>
                  <a:off x="555876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1410" name="Google Shape;1410;p16"/>
              <p:cNvGrpSpPr/>
              <p:nvPr/>
            </p:nvGrpSpPr>
            <p:grpSpPr>
              <a:xfrm>
                <a:off x="5851440" y="4417560"/>
                <a:ext cx="62322" cy="51134"/>
                <a:chOff x="5851440" y="4417560"/>
                <a:chExt cx="62322" cy="51134"/>
              </a:xfrm>
            </p:grpSpPr>
            <p:sp>
              <p:nvSpPr>
                <p:cNvPr id="1411" name="Google Shape;1411;p16"/>
                <p:cNvSpPr/>
                <p:nvPr/>
              </p:nvSpPr>
              <p:spPr>
                <a:xfrm>
                  <a:off x="5853240" y="4417560"/>
                  <a:ext cx="56950" cy="51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06" extrusionOk="0">
                      <a:moveTo>
                        <a:pt x="0" y="0"/>
                      </a:moveTo>
                      <a:lnTo>
                        <a:pt x="56950" y="5100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12" name="Google Shape;1412;p16"/>
                <p:cNvSpPr/>
                <p:nvPr/>
              </p:nvSpPr>
              <p:spPr>
                <a:xfrm>
                  <a:off x="5851440" y="4418640"/>
                  <a:ext cx="62322" cy="49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2" h="49739" extrusionOk="0">
                      <a:moveTo>
                        <a:pt x="62322" y="0"/>
                      </a:moveTo>
                      <a:lnTo>
                        <a:pt x="0" y="4973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13" name="Google Shape;1413;p16"/>
                <p:cNvSpPr/>
                <p:nvPr/>
              </p:nvSpPr>
              <p:spPr>
                <a:xfrm>
                  <a:off x="586764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14" name="Google Shape;1414;p16"/>
                <p:cNvSpPr/>
                <p:nvPr/>
              </p:nvSpPr>
              <p:spPr>
                <a:xfrm>
                  <a:off x="587592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15" name="Google Shape;1415;p16"/>
                <p:cNvSpPr/>
                <p:nvPr/>
              </p:nvSpPr>
              <p:spPr>
                <a:xfrm>
                  <a:off x="587592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16" name="Google Shape;1416;p16"/>
                <p:cNvSpPr/>
                <p:nvPr/>
              </p:nvSpPr>
              <p:spPr>
                <a:xfrm>
                  <a:off x="588456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17" name="Google Shape;1417;p16"/>
                <p:cNvSpPr/>
                <p:nvPr/>
              </p:nvSpPr>
              <p:spPr>
                <a:xfrm>
                  <a:off x="588456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18" name="Google Shape;1418;p16"/>
                <p:cNvSpPr/>
                <p:nvPr/>
              </p:nvSpPr>
              <p:spPr>
                <a:xfrm>
                  <a:off x="589320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1419" name="Google Shape;1419;p16"/>
              <p:cNvGrpSpPr/>
              <p:nvPr/>
            </p:nvGrpSpPr>
            <p:grpSpPr>
              <a:xfrm>
                <a:off x="6185880" y="4417560"/>
                <a:ext cx="62313" cy="51134"/>
                <a:chOff x="6185880" y="4417560"/>
                <a:chExt cx="62313" cy="51134"/>
              </a:xfrm>
            </p:grpSpPr>
            <p:sp>
              <p:nvSpPr>
                <p:cNvPr id="1420" name="Google Shape;1420;p16"/>
                <p:cNvSpPr/>
                <p:nvPr/>
              </p:nvSpPr>
              <p:spPr>
                <a:xfrm>
                  <a:off x="6187680" y="4417560"/>
                  <a:ext cx="56817" cy="51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9" h="51006" extrusionOk="0">
                      <a:moveTo>
                        <a:pt x="0" y="0"/>
                      </a:moveTo>
                      <a:lnTo>
                        <a:pt x="56959" y="5100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21" name="Google Shape;1421;p16"/>
                <p:cNvSpPr/>
                <p:nvPr/>
              </p:nvSpPr>
              <p:spPr>
                <a:xfrm>
                  <a:off x="6185880" y="4418640"/>
                  <a:ext cx="62313" cy="49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13" h="49739" extrusionOk="0">
                      <a:moveTo>
                        <a:pt x="62313" y="0"/>
                      </a:moveTo>
                      <a:lnTo>
                        <a:pt x="0" y="4973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22" name="Google Shape;1422;p16"/>
                <p:cNvSpPr/>
                <p:nvPr/>
              </p:nvSpPr>
              <p:spPr>
                <a:xfrm>
                  <a:off x="620208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23" name="Google Shape;1423;p16"/>
                <p:cNvSpPr/>
                <p:nvPr/>
              </p:nvSpPr>
              <p:spPr>
                <a:xfrm>
                  <a:off x="621036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24" name="Google Shape;1424;p16"/>
                <p:cNvSpPr/>
                <p:nvPr/>
              </p:nvSpPr>
              <p:spPr>
                <a:xfrm>
                  <a:off x="621036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25" name="Google Shape;1425;p16"/>
                <p:cNvSpPr/>
                <p:nvPr/>
              </p:nvSpPr>
              <p:spPr>
                <a:xfrm>
                  <a:off x="621900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26" name="Google Shape;1426;p16"/>
                <p:cNvSpPr/>
                <p:nvPr/>
              </p:nvSpPr>
              <p:spPr>
                <a:xfrm>
                  <a:off x="621900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27" name="Google Shape;1427;p16"/>
                <p:cNvSpPr/>
                <p:nvPr/>
              </p:nvSpPr>
              <p:spPr>
                <a:xfrm>
                  <a:off x="622764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1428" name="Google Shape;1428;p16"/>
              <p:cNvGrpSpPr/>
              <p:nvPr/>
            </p:nvGrpSpPr>
            <p:grpSpPr>
              <a:xfrm>
                <a:off x="6520320" y="4417560"/>
                <a:ext cx="62312" cy="51134"/>
                <a:chOff x="6520320" y="4417560"/>
                <a:chExt cx="62312" cy="51134"/>
              </a:xfrm>
            </p:grpSpPr>
            <p:sp>
              <p:nvSpPr>
                <p:cNvPr id="1429" name="Google Shape;1429;p16"/>
                <p:cNvSpPr/>
                <p:nvPr/>
              </p:nvSpPr>
              <p:spPr>
                <a:xfrm>
                  <a:off x="6522120" y="4417560"/>
                  <a:ext cx="56818" cy="51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0" h="51006" extrusionOk="0">
                      <a:moveTo>
                        <a:pt x="0" y="0"/>
                      </a:moveTo>
                      <a:lnTo>
                        <a:pt x="56960" y="5100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30" name="Google Shape;1430;p16"/>
                <p:cNvSpPr/>
                <p:nvPr/>
              </p:nvSpPr>
              <p:spPr>
                <a:xfrm>
                  <a:off x="6520320" y="4418640"/>
                  <a:ext cx="62312" cy="49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12" h="49739" extrusionOk="0">
                      <a:moveTo>
                        <a:pt x="62312" y="0"/>
                      </a:moveTo>
                      <a:lnTo>
                        <a:pt x="0" y="4973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31" name="Google Shape;1431;p16"/>
                <p:cNvSpPr/>
                <p:nvPr/>
              </p:nvSpPr>
              <p:spPr>
                <a:xfrm>
                  <a:off x="653616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32" name="Google Shape;1432;p16"/>
                <p:cNvSpPr/>
                <p:nvPr/>
              </p:nvSpPr>
              <p:spPr>
                <a:xfrm>
                  <a:off x="654480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33" name="Google Shape;1433;p16"/>
                <p:cNvSpPr/>
                <p:nvPr/>
              </p:nvSpPr>
              <p:spPr>
                <a:xfrm>
                  <a:off x="654480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34" name="Google Shape;1434;p16"/>
                <p:cNvSpPr/>
                <p:nvPr/>
              </p:nvSpPr>
              <p:spPr>
                <a:xfrm>
                  <a:off x="655344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35" name="Google Shape;1435;p16"/>
                <p:cNvSpPr/>
                <p:nvPr/>
              </p:nvSpPr>
              <p:spPr>
                <a:xfrm>
                  <a:off x="655344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36" name="Google Shape;1436;p16"/>
                <p:cNvSpPr/>
                <p:nvPr/>
              </p:nvSpPr>
              <p:spPr>
                <a:xfrm>
                  <a:off x="656208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1437" name="Google Shape;1437;p16"/>
              <p:cNvGrpSpPr/>
              <p:nvPr/>
            </p:nvGrpSpPr>
            <p:grpSpPr>
              <a:xfrm>
                <a:off x="6854760" y="4417560"/>
                <a:ext cx="62322" cy="51134"/>
                <a:chOff x="6854760" y="4417560"/>
                <a:chExt cx="62322" cy="51134"/>
              </a:xfrm>
            </p:grpSpPr>
            <p:sp>
              <p:nvSpPr>
                <p:cNvPr id="1438" name="Google Shape;1438;p16"/>
                <p:cNvSpPr/>
                <p:nvPr/>
              </p:nvSpPr>
              <p:spPr>
                <a:xfrm>
                  <a:off x="6856200" y="4417560"/>
                  <a:ext cx="56817" cy="51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9" h="51006" extrusionOk="0">
                      <a:moveTo>
                        <a:pt x="0" y="0"/>
                      </a:moveTo>
                      <a:lnTo>
                        <a:pt x="56959" y="5100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39" name="Google Shape;1439;p16"/>
                <p:cNvSpPr/>
                <p:nvPr/>
              </p:nvSpPr>
              <p:spPr>
                <a:xfrm>
                  <a:off x="6854760" y="4418640"/>
                  <a:ext cx="62322" cy="49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2" h="49739" extrusionOk="0">
                      <a:moveTo>
                        <a:pt x="62322" y="0"/>
                      </a:moveTo>
                      <a:lnTo>
                        <a:pt x="0" y="4973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40" name="Google Shape;1440;p16"/>
                <p:cNvSpPr/>
                <p:nvPr/>
              </p:nvSpPr>
              <p:spPr>
                <a:xfrm>
                  <a:off x="687060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41" name="Google Shape;1441;p16"/>
                <p:cNvSpPr/>
                <p:nvPr/>
              </p:nvSpPr>
              <p:spPr>
                <a:xfrm>
                  <a:off x="687924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42" name="Google Shape;1442;p16"/>
                <p:cNvSpPr/>
                <p:nvPr/>
              </p:nvSpPr>
              <p:spPr>
                <a:xfrm>
                  <a:off x="687924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43" name="Google Shape;1443;p16"/>
                <p:cNvSpPr/>
                <p:nvPr/>
              </p:nvSpPr>
              <p:spPr>
                <a:xfrm>
                  <a:off x="688788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44" name="Google Shape;1444;p16"/>
                <p:cNvSpPr/>
                <p:nvPr/>
              </p:nvSpPr>
              <p:spPr>
                <a:xfrm>
                  <a:off x="688788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45" name="Google Shape;1445;p16"/>
                <p:cNvSpPr/>
                <p:nvPr/>
              </p:nvSpPr>
              <p:spPr>
                <a:xfrm>
                  <a:off x="689652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1446" name="Google Shape;1446;p16"/>
              <p:cNvGrpSpPr/>
              <p:nvPr/>
            </p:nvGrpSpPr>
            <p:grpSpPr>
              <a:xfrm>
                <a:off x="7189200" y="4417560"/>
                <a:ext cx="62322" cy="51134"/>
                <a:chOff x="7189200" y="4417560"/>
                <a:chExt cx="62322" cy="51134"/>
              </a:xfrm>
            </p:grpSpPr>
            <p:sp>
              <p:nvSpPr>
                <p:cNvPr id="1447" name="Google Shape;1447;p16"/>
                <p:cNvSpPr/>
                <p:nvPr/>
              </p:nvSpPr>
              <p:spPr>
                <a:xfrm>
                  <a:off x="7190640" y="4417560"/>
                  <a:ext cx="56818" cy="51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0" h="51006" extrusionOk="0">
                      <a:moveTo>
                        <a:pt x="0" y="0"/>
                      </a:moveTo>
                      <a:lnTo>
                        <a:pt x="56960" y="5100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48" name="Google Shape;1448;p16"/>
                <p:cNvSpPr/>
                <p:nvPr/>
              </p:nvSpPr>
              <p:spPr>
                <a:xfrm>
                  <a:off x="7189200" y="4418640"/>
                  <a:ext cx="62322" cy="49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2" h="49739" extrusionOk="0">
                      <a:moveTo>
                        <a:pt x="62322" y="0"/>
                      </a:moveTo>
                      <a:lnTo>
                        <a:pt x="0" y="4973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49" name="Google Shape;1449;p16"/>
                <p:cNvSpPr/>
                <p:nvPr/>
              </p:nvSpPr>
              <p:spPr>
                <a:xfrm>
                  <a:off x="720504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50" name="Google Shape;1450;p16"/>
                <p:cNvSpPr/>
                <p:nvPr/>
              </p:nvSpPr>
              <p:spPr>
                <a:xfrm>
                  <a:off x="721368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51" name="Google Shape;1451;p16"/>
                <p:cNvSpPr/>
                <p:nvPr/>
              </p:nvSpPr>
              <p:spPr>
                <a:xfrm>
                  <a:off x="721368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52" name="Google Shape;1452;p16"/>
                <p:cNvSpPr/>
                <p:nvPr/>
              </p:nvSpPr>
              <p:spPr>
                <a:xfrm>
                  <a:off x="722232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53" name="Google Shape;1453;p16"/>
                <p:cNvSpPr/>
                <p:nvPr/>
              </p:nvSpPr>
              <p:spPr>
                <a:xfrm>
                  <a:off x="722232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25727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54" name="Google Shape;1454;p16"/>
                <p:cNvSpPr/>
                <p:nvPr/>
              </p:nvSpPr>
              <p:spPr>
                <a:xfrm>
                  <a:off x="723096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1455" name="Google Shape;1455;p16"/>
              <p:cNvGrpSpPr/>
              <p:nvPr/>
            </p:nvGrpSpPr>
            <p:grpSpPr>
              <a:xfrm>
                <a:off x="7523640" y="4417560"/>
                <a:ext cx="62313" cy="51134"/>
                <a:chOff x="7523640" y="4417560"/>
                <a:chExt cx="62313" cy="51134"/>
              </a:xfrm>
            </p:grpSpPr>
            <p:sp>
              <p:nvSpPr>
                <p:cNvPr id="1456" name="Google Shape;1456;p16"/>
                <p:cNvSpPr/>
                <p:nvPr/>
              </p:nvSpPr>
              <p:spPr>
                <a:xfrm>
                  <a:off x="7525080" y="4417560"/>
                  <a:ext cx="56817" cy="51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9" h="51006" extrusionOk="0">
                      <a:moveTo>
                        <a:pt x="0" y="0"/>
                      </a:moveTo>
                      <a:lnTo>
                        <a:pt x="56959" y="5100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57" name="Google Shape;1457;p16"/>
                <p:cNvSpPr/>
                <p:nvPr/>
              </p:nvSpPr>
              <p:spPr>
                <a:xfrm>
                  <a:off x="7523640" y="4418640"/>
                  <a:ext cx="62313" cy="49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13" h="49739" extrusionOk="0">
                      <a:moveTo>
                        <a:pt x="62313" y="0"/>
                      </a:moveTo>
                      <a:lnTo>
                        <a:pt x="0" y="4973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58" name="Google Shape;1458;p16"/>
                <p:cNvSpPr/>
                <p:nvPr/>
              </p:nvSpPr>
              <p:spPr>
                <a:xfrm>
                  <a:off x="753948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59" name="Google Shape;1459;p16"/>
                <p:cNvSpPr/>
                <p:nvPr/>
              </p:nvSpPr>
              <p:spPr>
                <a:xfrm>
                  <a:off x="754812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60" name="Google Shape;1460;p16"/>
                <p:cNvSpPr/>
                <p:nvPr/>
              </p:nvSpPr>
              <p:spPr>
                <a:xfrm>
                  <a:off x="754812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61" name="Google Shape;1461;p16"/>
                <p:cNvSpPr/>
                <p:nvPr/>
              </p:nvSpPr>
              <p:spPr>
                <a:xfrm>
                  <a:off x="755676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62" name="Google Shape;1462;p16"/>
                <p:cNvSpPr/>
                <p:nvPr/>
              </p:nvSpPr>
              <p:spPr>
                <a:xfrm>
                  <a:off x="755676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63" name="Google Shape;1463;p16"/>
                <p:cNvSpPr/>
                <p:nvPr/>
              </p:nvSpPr>
              <p:spPr>
                <a:xfrm>
                  <a:off x="756540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1464" name="Google Shape;1464;p16"/>
              <p:cNvGrpSpPr/>
              <p:nvPr/>
            </p:nvGrpSpPr>
            <p:grpSpPr>
              <a:xfrm>
                <a:off x="7858080" y="4417560"/>
                <a:ext cx="62322" cy="51134"/>
                <a:chOff x="7858080" y="4417560"/>
                <a:chExt cx="62322" cy="51134"/>
              </a:xfrm>
            </p:grpSpPr>
            <p:sp>
              <p:nvSpPr>
                <p:cNvPr id="1465" name="Google Shape;1465;p16"/>
                <p:cNvSpPr/>
                <p:nvPr/>
              </p:nvSpPr>
              <p:spPr>
                <a:xfrm>
                  <a:off x="7859520" y="4417560"/>
                  <a:ext cx="56818" cy="51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0" h="51006" extrusionOk="0">
                      <a:moveTo>
                        <a:pt x="0" y="0"/>
                      </a:moveTo>
                      <a:lnTo>
                        <a:pt x="56960" y="5100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66" name="Google Shape;1466;p16"/>
                <p:cNvSpPr/>
                <p:nvPr/>
              </p:nvSpPr>
              <p:spPr>
                <a:xfrm>
                  <a:off x="7858080" y="4418640"/>
                  <a:ext cx="62322" cy="49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2" h="49739" extrusionOk="0">
                      <a:moveTo>
                        <a:pt x="62322" y="0"/>
                      </a:moveTo>
                      <a:lnTo>
                        <a:pt x="0" y="4973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67" name="Google Shape;1467;p16"/>
                <p:cNvSpPr/>
                <p:nvPr/>
              </p:nvSpPr>
              <p:spPr>
                <a:xfrm>
                  <a:off x="787392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68" name="Google Shape;1468;p16"/>
                <p:cNvSpPr/>
                <p:nvPr/>
              </p:nvSpPr>
              <p:spPr>
                <a:xfrm>
                  <a:off x="788256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69" name="Google Shape;1469;p16"/>
                <p:cNvSpPr/>
                <p:nvPr/>
              </p:nvSpPr>
              <p:spPr>
                <a:xfrm>
                  <a:off x="788256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70" name="Google Shape;1470;p16"/>
                <p:cNvSpPr/>
                <p:nvPr/>
              </p:nvSpPr>
              <p:spPr>
                <a:xfrm>
                  <a:off x="789120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71" name="Google Shape;1471;p16"/>
                <p:cNvSpPr/>
                <p:nvPr/>
              </p:nvSpPr>
              <p:spPr>
                <a:xfrm>
                  <a:off x="789120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1472" name="Google Shape;1472;p16"/>
                <p:cNvSpPr/>
                <p:nvPr/>
              </p:nvSpPr>
              <p:spPr>
                <a:xfrm>
                  <a:off x="7899840" y="442800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</p:grpSp>
        <p:sp>
          <p:nvSpPr>
            <p:cNvPr id="1473" name="Google Shape;1473;p16"/>
            <p:cNvSpPr/>
            <p:nvPr/>
          </p:nvSpPr>
          <p:spPr>
            <a:xfrm>
              <a:off x="3798360" y="4424400"/>
              <a:ext cx="4474931" cy="71294"/>
            </a:xfrm>
            <a:custGeom>
              <a:avLst/>
              <a:gdLst/>
              <a:ahLst/>
              <a:cxnLst/>
              <a:rect l="l" t="t" r="r" b="b"/>
              <a:pathLst>
                <a:path w="4474931" h="102213" extrusionOk="0">
                  <a:moveTo>
                    <a:pt x="0" y="71126"/>
                  </a:moveTo>
                  <a:cubicBezTo>
                    <a:pt x="0" y="71126"/>
                    <a:pt x="301009" y="-31087"/>
                    <a:pt x="490480" y="14424"/>
                  </a:cubicBezTo>
                  <a:cubicBezTo>
                    <a:pt x="691058" y="62601"/>
                    <a:pt x="1022661" y="4079"/>
                    <a:pt x="1081078" y="5803"/>
                  </a:cubicBezTo>
                  <a:cubicBezTo>
                    <a:pt x="1139495" y="7527"/>
                    <a:pt x="1358160" y="36112"/>
                    <a:pt x="1405957" y="43532"/>
                  </a:cubicBezTo>
                  <a:cubicBezTo>
                    <a:pt x="1458230" y="51657"/>
                    <a:pt x="1709347" y="-1683"/>
                    <a:pt x="1745628" y="41"/>
                  </a:cubicBezTo>
                  <a:cubicBezTo>
                    <a:pt x="1781908" y="1765"/>
                    <a:pt x="2001774" y="41151"/>
                    <a:pt x="2082927" y="40970"/>
                  </a:cubicBezTo>
                  <a:cubicBezTo>
                    <a:pt x="2164080" y="40798"/>
                    <a:pt x="2361248" y="9261"/>
                    <a:pt x="2418760" y="5803"/>
                  </a:cubicBezTo>
                  <a:cubicBezTo>
                    <a:pt x="2476272" y="2346"/>
                    <a:pt x="2729370" y="31531"/>
                    <a:pt x="2753182" y="31531"/>
                  </a:cubicBezTo>
                  <a:cubicBezTo>
                    <a:pt x="2776995" y="31531"/>
                    <a:pt x="3000175" y="5899"/>
                    <a:pt x="3087605" y="5803"/>
                  </a:cubicBezTo>
                  <a:cubicBezTo>
                    <a:pt x="3175035" y="5708"/>
                    <a:pt x="3356581" y="34712"/>
                    <a:pt x="3422028" y="31531"/>
                  </a:cubicBezTo>
                  <a:cubicBezTo>
                    <a:pt x="3487474" y="28349"/>
                    <a:pt x="3708988" y="5899"/>
                    <a:pt x="3756451" y="5803"/>
                  </a:cubicBezTo>
                  <a:cubicBezTo>
                    <a:pt x="3803914" y="5708"/>
                    <a:pt x="4060889" y="31531"/>
                    <a:pt x="4090873" y="31531"/>
                  </a:cubicBezTo>
                  <a:cubicBezTo>
                    <a:pt x="4120858" y="31531"/>
                    <a:pt x="4330722" y="-664"/>
                    <a:pt x="4474931" y="247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8" name="Google Shape;2008;p22"/>
          <p:cNvPicPr preferRelativeResize="0"/>
          <p:nvPr/>
        </p:nvPicPr>
        <p:blipFill rotWithShape="1">
          <a:blip r:embed="rId2">
            <a:alphaModFix amt="20000"/>
          </a:blip>
          <a:srcRect l="20768" r="8108" b="15633"/>
          <a:stretch/>
        </p:blipFill>
        <p:spPr>
          <a:xfrm rot="-5400000">
            <a:off x="2006303" y="-2007099"/>
            <a:ext cx="5145125" cy="9157673"/>
          </a:xfrm>
          <a:prstGeom prst="rect">
            <a:avLst/>
          </a:prstGeom>
          <a:noFill/>
          <a:ln>
            <a:noFill/>
          </a:ln>
        </p:spPr>
      </p:pic>
      <p:sp>
        <p:nvSpPr>
          <p:cNvPr id="2009" name="Google Shape;2009;p22"/>
          <p:cNvSpPr txBox="1">
            <a:spLocks noGrp="1"/>
          </p:cNvSpPr>
          <p:nvPr>
            <p:ph type="title"/>
          </p:nvPr>
        </p:nvSpPr>
        <p:spPr>
          <a:xfrm>
            <a:off x="720741" y="2133425"/>
            <a:ext cx="3364200" cy="16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010" name="Google Shape;2010;p22"/>
          <p:cNvSpPr txBox="1">
            <a:spLocks noGrp="1"/>
          </p:cNvSpPr>
          <p:nvPr>
            <p:ph type="subTitle" idx="1"/>
          </p:nvPr>
        </p:nvSpPr>
        <p:spPr>
          <a:xfrm>
            <a:off x="713225" y="3778200"/>
            <a:ext cx="3379500" cy="8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1" name="Google Shape;2011;p22"/>
          <p:cNvSpPr>
            <a:spLocks noGrp="1"/>
          </p:cNvSpPr>
          <p:nvPr>
            <p:ph type="pic" idx="2"/>
          </p:nvPr>
        </p:nvSpPr>
        <p:spPr>
          <a:xfrm>
            <a:off x="4473884" y="549475"/>
            <a:ext cx="3850500" cy="4036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2012" name="Google Shape;2012;p22"/>
          <p:cNvGrpSpPr/>
          <p:nvPr/>
        </p:nvGrpSpPr>
        <p:grpSpPr>
          <a:xfrm rot="10800000" flipH="1">
            <a:off x="-841745" y="-466251"/>
            <a:ext cx="3714202" cy="1769464"/>
            <a:chOff x="-629820" y="3735824"/>
            <a:chExt cx="3714202" cy="1769464"/>
          </a:xfrm>
        </p:grpSpPr>
        <p:grpSp>
          <p:nvGrpSpPr>
            <p:cNvPr id="2013" name="Google Shape;2013;p22"/>
            <p:cNvGrpSpPr/>
            <p:nvPr/>
          </p:nvGrpSpPr>
          <p:grpSpPr>
            <a:xfrm rot="1130340" flipH="1">
              <a:off x="1160008" y="4618062"/>
              <a:ext cx="1877777" cy="600125"/>
              <a:chOff x="3567240" y="2307960"/>
              <a:chExt cx="1877836" cy="600144"/>
            </a:xfrm>
          </p:grpSpPr>
          <p:grpSp>
            <p:nvGrpSpPr>
              <p:cNvPr id="2014" name="Google Shape;2014;p22"/>
              <p:cNvGrpSpPr/>
              <p:nvPr/>
            </p:nvGrpSpPr>
            <p:grpSpPr>
              <a:xfrm>
                <a:off x="5319720" y="2848320"/>
                <a:ext cx="62313" cy="51180"/>
                <a:chOff x="5319720" y="2848320"/>
                <a:chExt cx="62313" cy="51180"/>
              </a:xfrm>
            </p:grpSpPr>
            <p:sp>
              <p:nvSpPr>
                <p:cNvPr id="2015" name="Google Shape;2015;p22"/>
                <p:cNvSpPr/>
                <p:nvPr/>
              </p:nvSpPr>
              <p:spPr>
                <a:xfrm>
                  <a:off x="5321520" y="2848320"/>
                  <a:ext cx="56950" cy="5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16" extrusionOk="0">
                      <a:moveTo>
                        <a:pt x="0" y="0"/>
                      </a:moveTo>
                      <a:lnTo>
                        <a:pt x="56950" y="5101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016" name="Google Shape;2016;p22"/>
                <p:cNvSpPr/>
                <p:nvPr/>
              </p:nvSpPr>
              <p:spPr>
                <a:xfrm>
                  <a:off x="5319720" y="2849760"/>
                  <a:ext cx="62313" cy="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13" h="49740" extrusionOk="0">
                      <a:moveTo>
                        <a:pt x="62313" y="0"/>
                      </a:moveTo>
                      <a:lnTo>
                        <a:pt x="0" y="4974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017" name="Google Shape;2017;p22"/>
                <p:cNvSpPr/>
                <p:nvPr/>
              </p:nvSpPr>
              <p:spPr>
                <a:xfrm>
                  <a:off x="533592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018" name="Google Shape;2018;p22"/>
                <p:cNvSpPr/>
                <p:nvPr/>
              </p:nvSpPr>
              <p:spPr>
                <a:xfrm>
                  <a:off x="534456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019" name="Google Shape;2019;p22"/>
                <p:cNvSpPr/>
                <p:nvPr/>
              </p:nvSpPr>
              <p:spPr>
                <a:xfrm>
                  <a:off x="534456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020" name="Google Shape;2020;p22"/>
                <p:cNvSpPr/>
                <p:nvPr/>
              </p:nvSpPr>
              <p:spPr>
                <a:xfrm>
                  <a:off x="535284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021" name="Google Shape;2021;p22"/>
                <p:cNvSpPr/>
                <p:nvPr/>
              </p:nvSpPr>
              <p:spPr>
                <a:xfrm>
                  <a:off x="535284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022" name="Google Shape;2022;p22"/>
                <p:cNvSpPr/>
                <p:nvPr/>
              </p:nvSpPr>
              <p:spPr>
                <a:xfrm>
                  <a:off x="536148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2023" name="Google Shape;2023;p22"/>
              <p:cNvGrpSpPr/>
              <p:nvPr/>
            </p:nvGrpSpPr>
            <p:grpSpPr>
              <a:xfrm>
                <a:off x="5079600" y="2307960"/>
                <a:ext cx="62313" cy="51180"/>
                <a:chOff x="5079600" y="2307960"/>
                <a:chExt cx="62313" cy="51180"/>
              </a:xfrm>
            </p:grpSpPr>
            <p:sp>
              <p:nvSpPr>
                <p:cNvPr id="2024" name="Google Shape;2024;p22"/>
                <p:cNvSpPr/>
                <p:nvPr/>
              </p:nvSpPr>
              <p:spPr>
                <a:xfrm>
                  <a:off x="5081400" y="2307960"/>
                  <a:ext cx="56950" cy="5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16" extrusionOk="0">
                      <a:moveTo>
                        <a:pt x="0" y="0"/>
                      </a:moveTo>
                      <a:lnTo>
                        <a:pt x="56950" y="5101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025" name="Google Shape;2025;p22"/>
                <p:cNvSpPr/>
                <p:nvPr/>
              </p:nvSpPr>
              <p:spPr>
                <a:xfrm>
                  <a:off x="5079600" y="2309400"/>
                  <a:ext cx="62313" cy="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13" h="49740" extrusionOk="0">
                      <a:moveTo>
                        <a:pt x="62313" y="0"/>
                      </a:moveTo>
                      <a:lnTo>
                        <a:pt x="0" y="4974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026" name="Google Shape;2026;p22"/>
                <p:cNvSpPr/>
                <p:nvPr/>
              </p:nvSpPr>
              <p:spPr>
                <a:xfrm>
                  <a:off x="509580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027" name="Google Shape;2027;p22"/>
                <p:cNvSpPr/>
                <p:nvPr/>
              </p:nvSpPr>
              <p:spPr>
                <a:xfrm>
                  <a:off x="510444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028" name="Google Shape;2028;p22"/>
                <p:cNvSpPr/>
                <p:nvPr/>
              </p:nvSpPr>
              <p:spPr>
                <a:xfrm>
                  <a:off x="510444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029" name="Google Shape;2029;p22"/>
                <p:cNvSpPr/>
                <p:nvPr/>
              </p:nvSpPr>
              <p:spPr>
                <a:xfrm>
                  <a:off x="511308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030" name="Google Shape;2030;p22"/>
                <p:cNvSpPr/>
                <p:nvPr/>
              </p:nvSpPr>
              <p:spPr>
                <a:xfrm>
                  <a:off x="511308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031" name="Google Shape;2031;p22"/>
                <p:cNvSpPr/>
                <p:nvPr/>
              </p:nvSpPr>
              <p:spPr>
                <a:xfrm>
                  <a:off x="512136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2032" name="Google Shape;2032;p22"/>
              <p:cNvGrpSpPr/>
              <p:nvPr/>
            </p:nvGrpSpPr>
            <p:grpSpPr>
              <a:xfrm>
                <a:off x="3567240" y="2307960"/>
                <a:ext cx="1431323" cy="600144"/>
                <a:chOff x="3567240" y="2307960"/>
                <a:chExt cx="1431323" cy="600144"/>
              </a:xfrm>
            </p:grpSpPr>
            <p:grpSp>
              <p:nvGrpSpPr>
                <p:cNvPr id="2033" name="Google Shape;2033;p22"/>
                <p:cNvGrpSpPr/>
                <p:nvPr/>
              </p:nvGrpSpPr>
              <p:grpSpPr>
                <a:xfrm>
                  <a:off x="4059360" y="2856960"/>
                  <a:ext cx="62322" cy="51144"/>
                  <a:chOff x="4059360" y="2856960"/>
                  <a:chExt cx="62322" cy="51144"/>
                </a:xfrm>
              </p:grpSpPr>
              <p:sp>
                <p:nvSpPr>
                  <p:cNvPr id="2034" name="Google Shape;2034;p22"/>
                  <p:cNvSpPr/>
                  <p:nvPr/>
                </p:nvSpPr>
                <p:spPr>
                  <a:xfrm>
                    <a:off x="4060800" y="285696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35" name="Google Shape;2035;p22"/>
                  <p:cNvSpPr/>
                  <p:nvPr/>
                </p:nvSpPr>
                <p:spPr>
                  <a:xfrm>
                    <a:off x="4059360" y="285804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36" name="Google Shape;2036;p22"/>
                  <p:cNvSpPr/>
                  <p:nvPr/>
                </p:nvSpPr>
                <p:spPr>
                  <a:xfrm>
                    <a:off x="407520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37" name="Google Shape;2037;p22"/>
                  <p:cNvSpPr/>
                  <p:nvPr/>
                </p:nvSpPr>
                <p:spPr>
                  <a:xfrm>
                    <a:off x="408384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38" name="Google Shape;2038;p22"/>
                  <p:cNvSpPr/>
                  <p:nvPr/>
                </p:nvSpPr>
                <p:spPr>
                  <a:xfrm>
                    <a:off x="408384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39" name="Google Shape;2039;p22"/>
                  <p:cNvSpPr/>
                  <p:nvPr/>
                </p:nvSpPr>
                <p:spPr>
                  <a:xfrm>
                    <a:off x="409248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40" name="Google Shape;2040;p22"/>
                  <p:cNvSpPr/>
                  <p:nvPr/>
                </p:nvSpPr>
                <p:spPr>
                  <a:xfrm>
                    <a:off x="409248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41" name="Google Shape;2041;p22"/>
                  <p:cNvSpPr/>
                  <p:nvPr/>
                </p:nvSpPr>
                <p:spPr>
                  <a:xfrm>
                    <a:off x="410112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2042" name="Google Shape;2042;p22"/>
                <p:cNvGrpSpPr/>
                <p:nvPr/>
              </p:nvGrpSpPr>
              <p:grpSpPr>
                <a:xfrm>
                  <a:off x="4616640" y="2848320"/>
                  <a:ext cx="62322" cy="51180"/>
                  <a:chOff x="4616640" y="2848320"/>
                  <a:chExt cx="62322" cy="51180"/>
                </a:xfrm>
              </p:grpSpPr>
              <p:sp>
                <p:nvSpPr>
                  <p:cNvPr id="2043" name="Google Shape;2043;p22"/>
                  <p:cNvSpPr/>
                  <p:nvPr/>
                </p:nvSpPr>
                <p:spPr>
                  <a:xfrm>
                    <a:off x="4618440" y="284832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44" name="Google Shape;2044;p22"/>
                  <p:cNvSpPr/>
                  <p:nvPr/>
                </p:nvSpPr>
                <p:spPr>
                  <a:xfrm>
                    <a:off x="4616640" y="284976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45" name="Google Shape;2045;p22"/>
                  <p:cNvSpPr/>
                  <p:nvPr/>
                </p:nvSpPr>
                <p:spPr>
                  <a:xfrm>
                    <a:off x="463284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46" name="Google Shape;2046;p22"/>
                  <p:cNvSpPr/>
                  <p:nvPr/>
                </p:nvSpPr>
                <p:spPr>
                  <a:xfrm>
                    <a:off x="464112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47" name="Google Shape;2047;p22"/>
                  <p:cNvSpPr/>
                  <p:nvPr/>
                </p:nvSpPr>
                <p:spPr>
                  <a:xfrm>
                    <a:off x="464112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48" name="Google Shape;2048;p22"/>
                  <p:cNvSpPr/>
                  <p:nvPr/>
                </p:nvSpPr>
                <p:spPr>
                  <a:xfrm>
                    <a:off x="464976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49" name="Google Shape;2049;p22"/>
                  <p:cNvSpPr/>
                  <p:nvPr/>
                </p:nvSpPr>
                <p:spPr>
                  <a:xfrm>
                    <a:off x="464976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50" name="Google Shape;2050;p22"/>
                  <p:cNvSpPr/>
                  <p:nvPr/>
                </p:nvSpPr>
                <p:spPr>
                  <a:xfrm>
                    <a:off x="465840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2051" name="Google Shape;2051;p22"/>
                <p:cNvGrpSpPr/>
                <p:nvPr/>
              </p:nvGrpSpPr>
              <p:grpSpPr>
                <a:xfrm>
                  <a:off x="4367880" y="2307960"/>
                  <a:ext cx="62322" cy="51180"/>
                  <a:chOff x="4367880" y="2307960"/>
                  <a:chExt cx="62322" cy="51180"/>
                </a:xfrm>
              </p:grpSpPr>
              <p:sp>
                <p:nvSpPr>
                  <p:cNvPr id="2052" name="Google Shape;2052;p22"/>
                  <p:cNvSpPr/>
                  <p:nvPr/>
                </p:nvSpPr>
                <p:spPr>
                  <a:xfrm>
                    <a:off x="4369680" y="230796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53" name="Google Shape;2053;p22"/>
                  <p:cNvSpPr/>
                  <p:nvPr/>
                </p:nvSpPr>
                <p:spPr>
                  <a:xfrm>
                    <a:off x="4367880" y="230940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54" name="Google Shape;2054;p22"/>
                  <p:cNvSpPr/>
                  <p:nvPr/>
                </p:nvSpPr>
                <p:spPr>
                  <a:xfrm>
                    <a:off x="438408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55" name="Google Shape;2055;p22"/>
                  <p:cNvSpPr/>
                  <p:nvPr/>
                </p:nvSpPr>
                <p:spPr>
                  <a:xfrm>
                    <a:off x="439272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56" name="Google Shape;2056;p22"/>
                  <p:cNvSpPr/>
                  <p:nvPr/>
                </p:nvSpPr>
                <p:spPr>
                  <a:xfrm>
                    <a:off x="439272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57" name="Google Shape;2057;p22"/>
                  <p:cNvSpPr/>
                  <p:nvPr/>
                </p:nvSpPr>
                <p:spPr>
                  <a:xfrm>
                    <a:off x="440136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58" name="Google Shape;2058;p22"/>
                  <p:cNvSpPr/>
                  <p:nvPr/>
                </p:nvSpPr>
                <p:spPr>
                  <a:xfrm>
                    <a:off x="440136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59" name="Google Shape;2059;p22"/>
                  <p:cNvSpPr/>
                  <p:nvPr/>
                </p:nvSpPr>
                <p:spPr>
                  <a:xfrm>
                    <a:off x="440964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2060" name="Google Shape;2060;p22"/>
                <p:cNvGrpSpPr/>
                <p:nvPr/>
              </p:nvGrpSpPr>
              <p:grpSpPr>
                <a:xfrm>
                  <a:off x="4176360" y="2465280"/>
                  <a:ext cx="822203" cy="407599"/>
                  <a:chOff x="4176360" y="2465280"/>
                  <a:chExt cx="822203" cy="407599"/>
                </a:xfrm>
              </p:grpSpPr>
              <p:grpSp>
                <p:nvGrpSpPr>
                  <p:cNvPr id="2061" name="Google Shape;2061;p22"/>
                  <p:cNvGrpSpPr/>
                  <p:nvPr/>
                </p:nvGrpSpPr>
                <p:grpSpPr>
                  <a:xfrm>
                    <a:off x="4929480" y="2807280"/>
                    <a:ext cx="69083" cy="65599"/>
                    <a:chOff x="4929480" y="2807280"/>
                    <a:chExt cx="69083" cy="65599"/>
                  </a:xfrm>
                </p:grpSpPr>
                <p:sp>
                  <p:nvSpPr>
                    <p:cNvPr id="2062" name="Google Shape;2062;p22"/>
                    <p:cNvSpPr/>
                    <p:nvPr/>
                  </p:nvSpPr>
                  <p:spPr>
                    <a:xfrm>
                      <a:off x="4929480" y="2823480"/>
                      <a:ext cx="69083" cy="324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256" h="32414" extrusionOk="0">
                          <a:moveTo>
                            <a:pt x="0" y="0"/>
                          </a:moveTo>
                          <a:lnTo>
                            <a:pt x="69256" y="32414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63" name="Google Shape;2063;p22"/>
                    <p:cNvSpPr/>
                    <p:nvPr/>
                  </p:nvSpPr>
                  <p:spPr>
                    <a:xfrm>
                      <a:off x="4942800" y="2807280"/>
                      <a:ext cx="45329" cy="655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29" h="65599" extrusionOk="0">
                          <a:moveTo>
                            <a:pt x="45329" y="0"/>
                          </a:moveTo>
                          <a:lnTo>
                            <a:pt x="0" y="65599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64" name="Google Shape;2064;p22"/>
                    <p:cNvSpPr/>
                    <p:nvPr/>
                  </p:nvSpPr>
                  <p:spPr>
                    <a:xfrm>
                      <a:off x="4944960" y="283212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65" name="Google Shape;2065;p22"/>
                    <p:cNvSpPr/>
                    <p:nvPr/>
                  </p:nvSpPr>
                  <p:spPr>
                    <a:xfrm>
                      <a:off x="4953240" y="282960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66" name="Google Shape;2066;p22"/>
                    <p:cNvSpPr/>
                    <p:nvPr/>
                  </p:nvSpPr>
                  <p:spPr>
                    <a:xfrm>
                      <a:off x="4953240" y="282960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67" name="Google Shape;2067;p22"/>
                    <p:cNvSpPr/>
                    <p:nvPr/>
                  </p:nvSpPr>
                  <p:spPr>
                    <a:xfrm>
                      <a:off x="4961520" y="282708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68" name="Google Shape;2068;p22"/>
                    <p:cNvSpPr/>
                    <p:nvPr/>
                  </p:nvSpPr>
                  <p:spPr>
                    <a:xfrm>
                      <a:off x="4961520" y="282708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69" name="Google Shape;2069;p22"/>
                    <p:cNvSpPr/>
                    <p:nvPr/>
                  </p:nvSpPr>
                  <p:spPr>
                    <a:xfrm>
                      <a:off x="4969800" y="282492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  <p:grpSp>
                <p:nvGrpSpPr>
                  <p:cNvPr id="2070" name="Google Shape;2070;p22"/>
                  <p:cNvGrpSpPr/>
                  <p:nvPr/>
                </p:nvGrpSpPr>
                <p:grpSpPr>
                  <a:xfrm>
                    <a:off x="4570920" y="2465280"/>
                    <a:ext cx="51144" cy="62313"/>
                    <a:chOff x="4570920" y="2465280"/>
                    <a:chExt cx="51144" cy="62313"/>
                  </a:xfrm>
                </p:grpSpPr>
                <p:sp>
                  <p:nvSpPr>
                    <p:cNvPr id="2071" name="Google Shape;2071;p22"/>
                    <p:cNvSpPr/>
                    <p:nvPr/>
                  </p:nvSpPr>
                  <p:spPr>
                    <a:xfrm>
                      <a:off x="4570920" y="2467080"/>
                      <a:ext cx="51144" cy="56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16" h="56950" extrusionOk="0">
                          <a:moveTo>
                            <a:pt x="51016" y="0"/>
                          </a:moveTo>
                          <a:lnTo>
                            <a:pt x="0" y="5695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72" name="Google Shape;2072;p22"/>
                    <p:cNvSpPr/>
                    <p:nvPr/>
                  </p:nvSpPr>
                  <p:spPr>
                    <a:xfrm>
                      <a:off x="4570920" y="2465280"/>
                      <a:ext cx="49740" cy="623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40" h="62313" extrusionOk="0">
                          <a:moveTo>
                            <a:pt x="49740" y="6231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73" name="Google Shape;2073;p22"/>
                    <p:cNvSpPr/>
                    <p:nvPr/>
                  </p:nvSpPr>
                  <p:spPr>
                    <a:xfrm>
                      <a:off x="4585680" y="247716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74" name="Google Shape;2074;p22"/>
                    <p:cNvSpPr/>
                    <p:nvPr/>
                  </p:nvSpPr>
                  <p:spPr>
                    <a:xfrm>
                      <a:off x="4585680" y="248580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75" name="Google Shape;2075;p22"/>
                    <p:cNvSpPr/>
                    <p:nvPr/>
                  </p:nvSpPr>
                  <p:spPr>
                    <a:xfrm>
                      <a:off x="4585680" y="248580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76" name="Google Shape;2076;p22"/>
                    <p:cNvSpPr/>
                    <p:nvPr/>
                  </p:nvSpPr>
                  <p:spPr>
                    <a:xfrm>
                      <a:off x="4585680" y="249444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77" name="Google Shape;2077;p22"/>
                    <p:cNvSpPr/>
                    <p:nvPr/>
                  </p:nvSpPr>
                  <p:spPr>
                    <a:xfrm>
                      <a:off x="4585680" y="249444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78" name="Google Shape;2078;p22"/>
                    <p:cNvSpPr/>
                    <p:nvPr/>
                  </p:nvSpPr>
                  <p:spPr>
                    <a:xfrm>
                      <a:off x="4585680" y="250308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  <p:grpSp>
                <p:nvGrpSpPr>
                  <p:cNvPr id="2079" name="Google Shape;2079;p22"/>
                  <p:cNvGrpSpPr/>
                  <p:nvPr/>
                </p:nvGrpSpPr>
                <p:grpSpPr>
                  <a:xfrm>
                    <a:off x="4176360" y="2542680"/>
                    <a:ext cx="51134" cy="62322"/>
                    <a:chOff x="4176360" y="2542680"/>
                    <a:chExt cx="51134" cy="62322"/>
                  </a:xfrm>
                </p:grpSpPr>
                <p:sp>
                  <p:nvSpPr>
                    <p:cNvPr id="2080" name="Google Shape;2080;p22"/>
                    <p:cNvSpPr/>
                    <p:nvPr/>
                  </p:nvSpPr>
                  <p:spPr>
                    <a:xfrm>
                      <a:off x="4176360" y="2544120"/>
                      <a:ext cx="51134" cy="568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06" h="56959" extrusionOk="0">
                          <a:moveTo>
                            <a:pt x="51006" y="0"/>
                          </a:moveTo>
                          <a:lnTo>
                            <a:pt x="0" y="56959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81" name="Google Shape;2081;p22"/>
                    <p:cNvSpPr/>
                    <p:nvPr/>
                  </p:nvSpPr>
                  <p:spPr>
                    <a:xfrm>
                      <a:off x="4176360" y="2542680"/>
                      <a:ext cx="49625" cy="623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49" h="62322" extrusionOk="0">
                          <a:moveTo>
                            <a:pt x="49749" y="62322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82" name="Google Shape;2082;p22"/>
                    <p:cNvSpPr/>
                    <p:nvPr/>
                  </p:nvSpPr>
                  <p:spPr>
                    <a:xfrm>
                      <a:off x="4191120" y="255420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83" name="Google Shape;2083;p22"/>
                    <p:cNvSpPr/>
                    <p:nvPr/>
                  </p:nvSpPr>
                  <p:spPr>
                    <a:xfrm>
                      <a:off x="4191120" y="256284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84" name="Google Shape;2084;p22"/>
                    <p:cNvSpPr/>
                    <p:nvPr/>
                  </p:nvSpPr>
                  <p:spPr>
                    <a:xfrm>
                      <a:off x="4191120" y="256284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85" name="Google Shape;2085;p22"/>
                    <p:cNvSpPr/>
                    <p:nvPr/>
                  </p:nvSpPr>
                  <p:spPr>
                    <a:xfrm>
                      <a:off x="4191120" y="257148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86" name="Google Shape;2086;p22"/>
                    <p:cNvSpPr/>
                    <p:nvPr/>
                  </p:nvSpPr>
                  <p:spPr>
                    <a:xfrm>
                      <a:off x="4191120" y="257148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87" name="Google Shape;2087;p22"/>
                    <p:cNvSpPr/>
                    <p:nvPr/>
                  </p:nvSpPr>
                  <p:spPr>
                    <a:xfrm>
                      <a:off x="4191120" y="258012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  <p:grpSp>
                <p:nvGrpSpPr>
                  <p:cNvPr id="2088" name="Google Shape;2088;p22"/>
                  <p:cNvGrpSpPr/>
                  <p:nvPr/>
                </p:nvGrpSpPr>
                <p:grpSpPr>
                  <a:xfrm>
                    <a:off x="4465800" y="2688120"/>
                    <a:ext cx="73771" cy="79136"/>
                    <a:chOff x="4465800" y="2688120"/>
                    <a:chExt cx="73771" cy="79136"/>
                  </a:xfrm>
                </p:grpSpPr>
                <p:sp>
                  <p:nvSpPr>
                    <p:cNvPr id="2089" name="Google Shape;2089;p22"/>
                    <p:cNvSpPr/>
                    <p:nvPr/>
                  </p:nvSpPr>
                  <p:spPr>
                    <a:xfrm>
                      <a:off x="4465800" y="2716920"/>
                      <a:ext cx="73771" cy="201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771" h="20145" extrusionOk="0">
                          <a:moveTo>
                            <a:pt x="73771" y="0"/>
                          </a:moveTo>
                          <a:lnTo>
                            <a:pt x="0" y="20145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90" name="Google Shape;2090;p22"/>
                    <p:cNvSpPr/>
                    <p:nvPr/>
                  </p:nvSpPr>
                  <p:spPr>
                    <a:xfrm>
                      <a:off x="4497480" y="2688120"/>
                      <a:ext cx="7913" cy="791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53" h="79334" extrusionOk="0">
                          <a:moveTo>
                            <a:pt x="7953" y="7933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91" name="Google Shape;2091;p22"/>
                    <p:cNvSpPr/>
                    <p:nvPr/>
                  </p:nvSpPr>
                  <p:spPr>
                    <a:xfrm>
                      <a:off x="4500720" y="27068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92" name="Google Shape;2092;p22"/>
                    <p:cNvSpPr/>
                    <p:nvPr/>
                  </p:nvSpPr>
                  <p:spPr>
                    <a:xfrm>
                      <a:off x="4496040" y="27140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93" name="Google Shape;2093;p22"/>
                    <p:cNvSpPr/>
                    <p:nvPr/>
                  </p:nvSpPr>
                  <p:spPr>
                    <a:xfrm>
                      <a:off x="4496040" y="27140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94" name="Google Shape;2094;p22"/>
                    <p:cNvSpPr/>
                    <p:nvPr/>
                  </p:nvSpPr>
                  <p:spPr>
                    <a:xfrm>
                      <a:off x="4491360" y="27212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95" name="Google Shape;2095;p22"/>
                    <p:cNvSpPr/>
                    <p:nvPr/>
                  </p:nvSpPr>
                  <p:spPr>
                    <a:xfrm>
                      <a:off x="4491360" y="27212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096" name="Google Shape;2096;p22"/>
                    <p:cNvSpPr/>
                    <p:nvPr/>
                  </p:nvSpPr>
                  <p:spPr>
                    <a:xfrm>
                      <a:off x="4486680" y="2728440"/>
                      <a:ext cx="21612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12" h="13964" extrusionOk="0">
                          <a:moveTo>
                            <a:pt x="21612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</p:grpSp>
            <p:sp>
              <p:nvSpPr>
                <p:cNvPr id="2097" name="Google Shape;2097;p22"/>
                <p:cNvSpPr/>
                <p:nvPr/>
              </p:nvSpPr>
              <p:spPr>
                <a:xfrm>
                  <a:off x="3567240" y="2334960"/>
                  <a:ext cx="1183221" cy="550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186" h="560765" extrusionOk="0">
                      <a:moveTo>
                        <a:pt x="0" y="349617"/>
                      </a:moveTo>
                      <a:cubicBezTo>
                        <a:pt x="0" y="349617"/>
                        <a:pt x="161744" y="545451"/>
                        <a:pt x="591569" y="545451"/>
                      </a:cubicBezTo>
                      <a:cubicBezTo>
                        <a:pt x="1021394" y="545451"/>
                        <a:pt x="1186186" y="-9571"/>
                        <a:pt x="845915" y="126"/>
                      </a:cubicBezTo>
                      <a:cubicBezTo>
                        <a:pt x="508492" y="9736"/>
                        <a:pt x="547316" y="551194"/>
                        <a:pt x="1184005" y="551194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98" name="Google Shape;2098;p22"/>
              <p:cNvSpPr/>
              <p:nvPr/>
            </p:nvSpPr>
            <p:spPr>
              <a:xfrm>
                <a:off x="4267080" y="2334960"/>
                <a:ext cx="1177996" cy="550597"/>
              </a:xfrm>
              <a:custGeom>
                <a:avLst/>
                <a:gdLst/>
                <a:ahLst/>
                <a:cxnLst/>
                <a:rect l="l" t="t" r="r" b="b"/>
                <a:pathLst>
                  <a:path w="1180948" h="553364" extrusionOk="0">
                    <a:moveTo>
                      <a:pt x="0" y="370513"/>
                    </a:moveTo>
                    <a:cubicBezTo>
                      <a:pt x="0" y="370513"/>
                      <a:pt x="132131" y="553364"/>
                      <a:pt x="484061" y="551069"/>
                    </a:cubicBezTo>
                    <a:cubicBezTo>
                      <a:pt x="913886" y="548269"/>
                      <a:pt x="1180948" y="0"/>
                      <a:pt x="840534" y="0"/>
                    </a:cubicBezTo>
                    <a:cubicBezTo>
                      <a:pt x="500120" y="0"/>
                      <a:pt x="541934" y="551069"/>
                      <a:pt x="1178624" y="55106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9" name="Google Shape;2099;p22"/>
            <p:cNvGrpSpPr/>
            <p:nvPr/>
          </p:nvGrpSpPr>
          <p:grpSpPr>
            <a:xfrm rot="1130340">
              <a:off x="-583223" y="4022926"/>
              <a:ext cx="1877777" cy="600125"/>
              <a:chOff x="3567240" y="2307960"/>
              <a:chExt cx="1877836" cy="600144"/>
            </a:xfrm>
          </p:grpSpPr>
          <p:grpSp>
            <p:nvGrpSpPr>
              <p:cNvPr id="2100" name="Google Shape;2100;p22"/>
              <p:cNvGrpSpPr/>
              <p:nvPr/>
            </p:nvGrpSpPr>
            <p:grpSpPr>
              <a:xfrm>
                <a:off x="5319720" y="2848320"/>
                <a:ext cx="62313" cy="51180"/>
                <a:chOff x="5319720" y="2848320"/>
                <a:chExt cx="62313" cy="51180"/>
              </a:xfrm>
            </p:grpSpPr>
            <p:sp>
              <p:nvSpPr>
                <p:cNvPr id="2101" name="Google Shape;2101;p22"/>
                <p:cNvSpPr/>
                <p:nvPr/>
              </p:nvSpPr>
              <p:spPr>
                <a:xfrm>
                  <a:off x="5321520" y="2848320"/>
                  <a:ext cx="56950" cy="5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16" extrusionOk="0">
                      <a:moveTo>
                        <a:pt x="0" y="0"/>
                      </a:moveTo>
                      <a:lnTo>
                        <a:pt x="56950" y="5101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102" name="Google Shape;2102;p22"/>
                <p:cNvSpPr/>
                <p:nvPr/>
              </p:nvSpPr>
              <p:spPr>
                <a:xfrm>
                  <a:off x="5319720" y="2849760"/>
                  <a:ext cx="62313" cy="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13" h="49740" extrusionOk="0">
                      <a:moveTo>
                        <a:pt x="62313" y="0"/>
                      </a:moveTo>
                      <a:lnTo>
                        <a:pt x="0" y="4974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103" name="Google Shape;2103;p22"/>
                <p:cNvSpPr/>
                <p:nvPr/>
              </p:nvSpPr>
              <p:spPr>
                <a:xfrm>
                  <a:off x="533592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104" name="Google Shape;2104;p22"/>
                <p:cNvSpPr/>
                <p:nvPr/>
              </p:nvSpPr>
              <p:spPr>
                <a:xfrm>
                  <a:off x="534456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105" name="Google Shape;2105;p22"/>
                <p:cNvSpPr/>
                <p:nvPr/>
              </p:nvSpPr>
              <p:spPr>
                <a:xfrm>
                  <a:off x="534456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106" name="Google Shape;2106;p22"/>
                <p:cNvSpPr/>
                <p:nvPr/>
              </p:nvSpPr>
              <p:spPr>
                <a:xfrm>
                  <a:off x="535284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107" name="Google Shape;2107;p22"/>
                <p:cNvSpPr/>
                <p:nvPr/>
              </p:nvSpPr>
              <p:spPr>
                <a:xfrm>
                  <a:off x="535284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108" name="Google Shape;2108;p22"/>
                <p:cNvSpPr/>
                <p:nvPr/>
              </p:nvSpPr>
              <p:spPr>
                <a:xfrm>
                  <a:off x="536148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2109" name="Google Shape;2109;p22"/>
              <p:cNvGrpSpPr/>
              <p:nvPr/>
            </p:nvGrpSpPr>
            <p:grpSpPr>
              <a:xfrm>
                <a:off x="5079600" y="2307960"/>
                <a:ext cx="62313" cy="51180"/>
                <a:chOff x="5079600" y="2307960"/>
                <a:chExt cx="62313" cy="51180"/>
              </a:xfrm>
            </p:grpSpPr>
            <p:sp>
              <p:nvSpPr>
                <p:cNvPr id="2110" name="Google Shape;2110;p22"/>
                <p:cNvSpPr/>
                <p:nvPr/>
              </p:nvSpPr>
              <p:spPr>
                <a:xfrm>
                  <a:off x="5081400" y="2307960"/>
                  <a:ext cx="56950" cy="5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16" extrusionOk="0">
                      <a:moveTo>
                        <a:pt x="0" y="0"/>
                      </a:moveTo>
                      <a:lnTo>
                        <a:pt x="56950" y="5101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111" name="Google Shape;2111;p22"/>
                <p:cNvSpPr/>
                <p:nvPr/>
              </p:nvSpPr>
              <p:spPr>
                <a:xfrm>
                  <a:off x="5079600" y="2309400"/>
                  <a:ext cx="62313" cy="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13" h="49740" extrusionOk="0">
                      <a:moveTo>
                        <a:pt x="62313" y="0"/>
                      </a:moveTo>
                      <a:lnTo>
                        <a:pt x="0" y="4974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112" name="Google Shape;2112;p22"/>
                <p:cNvSpPr/>
                <p:nvPr/>
              </p:nvSpPr>
              <p:spPr>
                <a:xfrm>
                  <a:off x="509580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113" name="Google Shape;2113;p22"/>
                <p:cNvSpPr/>
                <p:nvPr/>
              </p:nvSpPr>
              <p:spPr>
                <a:xfrm>
                  <a:off x="510444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114" name="Google Shape;2114;p22"/>
                <p:cNvSpPr/>
                <p:nvPr/>
              </p:nvSpPr>
              <p:spPr>
                <a:xfrm>
                  <a:off x="510444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115" name="Google Shape;2115;p22"/>
                <p:cNvSpPr/>
                <p:nvPr/>
              </p:nvSpPr>
              <p:spPr>
                <a:xfrm>
                  <a:off x="511308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116" name="Google Shape;2116;p22"/>
                <p:cNvSpPr/>
                <p:nvPr/>
              </p:nvSpPr>
              <p:spPr>
                <a:xfrm>
                  <a:off x="511308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2117" name="Google Shape;2117;p22"/>
                <p:cNvSpPr/>
                <p:nvPr/>
              </p:nvSpPr>
              <p:spPr>
                <a:xfrm>
                  <a:off x="512136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2118" name="Google Shape;2118;p22"/>
              <p:cNvGrpSpPr/>
              <p:nvPr/>
            </p:nvGrpSpPr>
            <p:grpSpPr>
              <a:xfrm>
                <a:off x="3567240" y="2307960"/>
                <a:ext cx="1431323" cy="600144"/>
                <a:chOff x="3567240" y="2307960"/>
                <a:chExt cx="1431323" cy="600144"/>
              </a:xfrm>
            </p:grpSpPr>
            <p:grpSp>
              <p:nvGrpSpPr>
                <p:cNvPr id="2119" name="Google Shape;2119;p22"/>
                <p:cNvGrpSpPr/>
                <p:nvPr/>
              </p:nvGrpSpPr>
              <p:grpSpPr>
                <a:xfrm>
                  <a:off x="4059360" y="2856960"/>
                  <a:ext cx="62322" cy="51144"/>
                  <a:chOff x="4059360" y="2856960"/>
                  <a:chExt cx="62322" cy="51144"/>
                </a:xfrm>
              </p:grpSpPr>
              <p:sp>
                <p:nvSpPr>
                  <p:cNvPr id="2120" name="Google Shape;2120;p22"/>
                  <p:cNvSpPr/>
                  <p:nvPr/>
                </p:nvSpPr>
                <p:spPr>
                  <a:xfrm>
                    <a:off x="4060800" y="285696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21" name="Google Shape;2121;p22"/>
                  <p:cNvSpPr/>
                  <p:nvPr/>
                </p:nvSpPr>
                <p:spPr>
                  <a:xfrm>
                    <a:off x="4059360" y="285804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22" name="Google Shape;2122;p22"/>
                  <p:cNvSpPr/>
                  <p:nvPr/>
                </p:nvSpPr>
                <p:spPr>
                  <a:xfrm>
                    <a:off x="407520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23" name="Google Shape;2123;p22"/>
                  <p:cNvSpPr/>
                  <p:nvPr/>
                </p:nvSpPr>
                <p:spPr>
                  <a:xfrm>
                    <a:off x="408384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24" name="Google Shape;2124;p22"/>
                  <p:cNvSpPr/>
                  <p:nvPr/>
                </p:nvSpPr>
                <p:spPr>
                  <a:xfrm>
                    <a:off x="408384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25" name="Google Shape;2125;p22"/>
                  <p:cNvSpPr/>
                  <p:nvPr/>
                </p:nvSpPr>
                <p:spPr>
                  <a:xfrm>
                    <a:off x="409248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26" name="Google Shape;2126;p22"/>
                  <p:cNvSpPr/>
                  <p:nvPr/>
                </p:nvSpPr>
                <p:spPr>
                  <a:xfrm>
                    <a:off x="409248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27" name="Google Shape;2127;p22"/>
                  <p:cNvSpPr/>
                  <p:nvPr/>
                </p:nvSpPr>
                <p:spPr>
                  <a:xfrm>
                    <a:off x="410112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2128" name="Google Shape;2128;p22"/>
                <p:cNvGrpSpPr/>
                <p:nvPr/>
              </p:nvGrpSpPr>
              <p:grpSpPr>
                <a:xfrm>
                  <a:off x="4616640" y="2848320"/>
                  <a:ext cx="62322" cy="51180"/>
                  <a:chOff x="4616640" y="2848320"/>
                  <a:chExt cx="62322" cy="51180"/>
                </a:xfrm>
              </p:grpSpPr>
              <p:sp>
                <p:nvSpPr>
                  <p:cNvPr id="2129" name="Google Shape;2129;p22"/>
                  <p:cNvSpPr/>
                  <p:nvPr/>
                </p:nvSpPr>
                <p:spPr>
                  <a:xfrm>
                    <a:off x="4618440" y="284832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30" name="Google Shape;2130;p22"/>
                  <p:cNvSpPr/>
                  <p:nvPr/>
                </p:nvSpPr>
                <p:spPr>
                  <a:xfrm>
                    <a:off x="4616640" y="284976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31" name="Google Shape;2131;p22"/>
                  <p:cNvSpPr/>
                  <p:nvPr/>
                </p:nvSpPr>
                <p:spPr>
                  <a:xfrm>
                    <a:off x="463284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32" name="Google Shape;2132;p22"/>
                  <p:cNvSpPr/>
                  <p:nvPr/>
                </p:nvSpPr>
                <p:spPr>
                  <a:xfrm>
                    <a:off x="464112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33" name="Google Shape;2133;p22"/>
                  <p:cNvSpPr/>
                  <p:nvPr/>
                </p:nvSpPr>
                <p:spPr>
                  <a:xfrm>
                    <a:off x="464112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34" name="Google Shape;2134;p22"/>
                  <p:cNvSpPr/>
                  <p:nvPr/>
                </p:nvSpPr>
                <p:spPr>
                  <a:xfrm>
                    <a:off x="464976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35" name="Google Shape;2135;p22"/>
                  <p:cNvSpPr/>
                  <p:nvPr/>
                </p:nvSpPr>
                <p:spPr>
                  <a:xfrm>
                    <a:off x="464976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36" name="Google Shape;2136;p22"/>
                  <p:cNvSpPr/>
                  <p:nvPr/>
                </p:nvSpPr>
                <p:spPr>
                  <a:xfrm>
                    <a:off x="465840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2137" name="Google Shape;2137;p22"/>
                <p:cNvGrpSpPr/>
                <p:nvPr/>
              </p:nvGrpSpPr>
              <p:grpSpPr>
                <a:xfrm>
                  <a:off x="4367880" y="2307960"/>
                  <a:ext cx="62322" cy="51180"/>
                  <a:chOff x="4367880" y="2307960"/>
                  <a:chExt cx="62322" cy="51180"/>
                </a:xfrm>
              </p:grpSpPr>
              <p:sp>
                <p:nvSpPr>
                  <p:cNvPr id="2138" name="Google Shape;2138;p22"/>
                  <p:cNvSpPr/>
                  <p:nvPr/>
                </p:nvSpPr>
                <p:spPr>
                  <a:xfrm>
                    <a:off x="4369680" y="230796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39" name="Google Shape;2139;p22"/>
                  <p:cNvSpPr/>
                  <p:nvPr/>
                </p:nvSpPr>
                <p:spPr>
                  <a:xfrm>
                    <a:off x="4367880" y="230940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40" name="Google Shape;2140;p22"/>
                  <p:cNvSpPr/>
                  <p:nvPr/>
                </p:nvSpPr>
                <p:spPr>
                  <a:xfrm>
                    <a:off x="438408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41" name="Google Shape;2141;p22"/>
                  <p:cNvSpPr/>
                  <p:nvPr/>
                </p:nvSpPr>
                <p:spPr>
                  <a:xfrm>
                    <a:off x="439272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42" name="Google Shape;2142;p22"/>
                  <p:cNvSpPr/>
                  <p:nvPr/>
                </p:nvSpPr>
                <p:spPr>
                  <a:xfrm>
                    <a:off x="439272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43" name="Google Shape;2143;p22"/>
                  <p:cNvSpPr/>
                  <p:nvPr/>
                </p:nvSpPr>
                <p:spPr>
                  <a:xfrm>
                    <a:off x="440136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44" name="Google Shape;2144;p22"/>
                  <p:cNvSpPr/>
                  <p:nvPr/>
                </p:nvSpPr>
                <p:spPr>
                  <a:xfrm>
                    <a:off x="440136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45" name="Google Shape;2145;p22"/>
                  <p:cNvSpPr/>
                  <p:nvPr/>
                </p:nvSpPr>
                <p:spPr>
                  <a:xfrm>
                    <a:off x="440964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2146" name="Google Shape;2146;p22"/>
                <p:cNvGrpSpPr/>
                <p:nvPr/>
              </p:nvGrpSpPr>
              <p:grpSpPr>
                <a:xfrm>
                  <a:off x="4176360" y="2465280"/>
                  <a:ext cx="822203" cy="407599"/>
                  <a:chOff x="4176360" y="2465280"/>
                  <a:chExt cx="822203" cy="407599"/>
                </a:xfrm>
              </p:grpSpPr>
              <p:grpSp>
                <p:nvGrpSpPr>
                  <p:cNvPr id="2147" name="Google Shape;2147;p22"/>
                  <p:cNvGrpSpPr/>
                  <p:nvPr/>
                </p:nvGrpSpPr>
                <p:grpSpPr>
                  <a:xfrm>
                    <a:off x="4929480" y="2807280"/>
                    <a:ext cx="69083" cy="65599"/>
                    <a:chOff x="4929480" y="2807280"/>
                    <a:chExt cx="69083" cy="65599"/>
                  </a:xfrm>
                </p:grpSpPr>
                <p:sp>
                  <p:nvSpPr>
                    <p:cNvPr id="2148" name="Google Shape;2148;p22"/>
                    <p:cNvSpPr/>
                    <p:nvPr/>
                  </p:nvSpPr>
                  <p:spPr>
                    <a:xfrm>
                      <a:off x="4929480" y="2823480"/>
                      <a:ext cx="69083" cy="324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256" h="32414" extrusionOk="0">
                          <a:moveTo>
                            <a:pt x="0" y="0"/>
                          </a:moveTo>
                          <a:lnTo>
                            <a:pt x="69256" y="32414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49" name="Google Shape;2149;p22"/>
                    <p:cNvSpPr/>
                    <p:nvPr/>
                  </p:nvSpPr>
                  <p:spPr>
                    <a:xfrm>
                      <a:off x="4942800" y="2807280"/>
                      <a:ext cx="45329" cy="655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29" h="65599" extrusionOk="0">
                          <a:moveTo>
                            <a:pt x="45329" y="0"/>
                          </a:moveTo>
                          <a:lnTo>
                            <a:pt x="0" y="65599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50" name="Google Shape;2150;p22"/>
                    <p:cNvSpPr/>
                    <p:nvPr/>
                  </p:nvSpPr>
                  <p:spPr>
                    <a:xfrm>
                      <a:off x="4944960" y="283212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51" name="Google Shape;2151;p22"/>
                    <p:cNvSpPr/>
                    <p:nvPr/>
                  </p:nvSpPr>
                  <p:spPr>
                    <a:xfrm>
                      <a:off x="4953240" y="282960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52" name="Google Shape;2152;p22"/>
                    <p:cNvSpPr/>
                    <p:nvPr/>
                  </p:nvSpPr>
                  <p:spPr>
                    <a:xfrm>
                      <a:off x="4953240" y="282960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53" name="Google Shape;2153;p22"/>
                    <p:cNvSpPr/>
                    <p:nvPr/>
                  </p:nvSpPr>
                  <p:spPr>
                    <a:xfrm>
                      <a:off x="4961520" y="282708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54" name="Google Shape;2154;p22"/>
                    <p:cNvSpPr/>
                    <p:nvPr/>
                  </p:nvSpPr>
                  <p:spPr>
                    <a:xfrm>
                      <a:off x="4961520" y="282708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55" name="Google Shape;2155;p22"/>
                    <p:cNvSpPr/>
                    <p:nvPr/>
                  </p:nvSpPr>
                  <p:spPr>
                    <a:xfrm>
                      <a:off x="4969800" y="282492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  <p:grpSp>
                <p:nvGrpSpPr>
                  <p:cNvPr id="2156" name="Google Shape;2156;p22"/>
                  <p:cNvGrpSpPr/>
                  <p:nvPr/>
                </p:nvGrpSpPr>
                <p:grpSpPr>
                  <a:xfrm>
                    <a:off x="4570920" y="2465280"/>
                    <a:ext cx="51144" cy="62313"/>
                    <a:chOff x="4570920" y="2465280"/>
                    <a:chExt cx="51144" cy="62313"/>
                  </a:xfrm>
                </p:grpSpPr>
                <p:sp>
                  <p:nvSpPr>
                    <p:cNvPr id="2157" name="Google Shape;2157;p22"/>
                    <p:cNvSpPr/>
                    <p:nvPr/>
                  </p:nvSpPr>
                  <p:spPr>
                    <a:xfrm>
                      <a:off x="4570920" y="2467080"/>
                      <a:ext cx="51144" cy="56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16" h="56950" extrusionOk="0">
                          <a:moveTo>
                            <a:pt x="51016" y="0"/>
                          </a:moveTo>
                          <a:lnTo>
                            <a:pt x="0" y="5695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58" name="Google Shape;2158;p22"/>
                    <p:cNvSpPr/>
                    <p:nvPr/>
                  </p:nvSpPr>
                  <p:spPr>
                    <a:xfrm>
                      <a:off x="4570920" y="2465280"/>
                      <a:ext cx="49740" cy="623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40" h="62313" extrusionOk="0">
                          <a:moveTo>
                            <a:pt x="49740" y="6231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59" name="Google Shape;2159;p22"/>
                    <p:cNvSpPr/>
                    <p:nvPr/>
                  </p:nvSpPr>
                  <p:spPr>
                    <a:xfrm>
                      <a:off x="4585680" y="247716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60" name="Google Shape;2160;p22"/>
                    <p:cNvSpPr/>
                    <p:nvPr/>
                  </p:nvSpPr>
                  <p:spPr>
                    <a:xfrm>
                      <a:off x="4585680" y="248580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61" name="Google Shape;2161;p22"/>
                    <p:cNvSpPr/>
                    <p:nvPr/>
                  </p:nvSpPr>
                  <p:spPr>
                    <a:xfrm>
                      <a:off x="4585680" y="248580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62" name="Google Shape;2162;p22"/>
                    <p:cNvSpPr/>
                    <p:nvPr/>
                  </p:nvSpPr>
                  <p:spPr>
                    <a:xfrm>
                      <a:off x="4585680" y="249444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63" name="Google Shape;2163;p22"/>
                    <p:cNvSpPr/>
                    <p:nvPr/>
                  </p:nvSpPr>
                  <p:spPr>
                    <a:xfrm>
                      <a:off x="4585680" y="249444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64" name="Google Shape;2164;p22"/>
                    <p:cNvSpPr/>
                    <p:nvPr/>
                  </p:nvSpPr>
                  <p:spPr>
                    <a:xfrm>
                      <a:off x="4585680" y="250308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  <p:grpSp>
                <p:nvGrpSpPr>
                  <p:cNvPr id="2165" name="Google Shape;2165;p22"/>
                  <p:cNvGrpSpPr/>
                  <p:nvPr/>
                </p:nvGrpSpPr>
                <p:grpSpPr>
                  <a:xfrm>
                    <a:off x="4176360" y="2542680"/>
                    <a:ext cx="51134" cy="62322"/>
                    <a:chOff x="4176360" y="2542680"/>
                    <a:chExt cx="51134" cy="62322"/>
                  </a:xfrm>
                </p:grpSpPr>
                <p:sp>
                  <p:nvSpPr>
                    <p:cNvPr id="2166" name="Google Shape;2166;p22"/>
                    <p:cNvSpPr/>
                    <p:nvPr/>
                  </p:nvSpPr>
                  <p:spPr>
                    <a:xfrm>
                      <a:off x="4176360" y="2544120"/>
                      <a:ext cx="51134" cy="568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06" h="56959" extrusionOk="0">
                          <a:moveTo>
                            <a:pt x="51006" y="0"/>
                          </a:moveTo>
                          <a:lnTo>
                            <a:pt x="0" y="56959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67" name="Google Shape;2167;p22"/>
                    <p:cNvSpPr/>
                    <p:nvPr/>
                  </p:nvSpPr>
                  <p:spPr>
                    <a:xfrm>
                      <a:off x="4176360" y="2542680"/>
                      <a:ext cx="49625" cy="623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49" h="62322" extrusionOk="0">
                          <a:moveTo>
                            <a:pt x="49749" y="62322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68" name="Google Shape;2168;p22"/>
                    <p:cNvSpPr/>
                    <p:nvPr/>
                  </p:nvSpPr>
                  <p:spPr>
                    <a:xfrm>
                      <a:off x="4191120" y="255420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69" name="Google Shape;2169;p22"/>
                    <p:cNvSpPr/>
                    <p:nvPr/>
                  </p:nvSpPr>
                  <p:spPr>
                    <a:xfrm>
                      <a:off x="4191120" y="256284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70" name="Google Shape;2170;p22"/>
                    <p:cNvSpPr/>
                    <p:nvPr/>
                  </p:nvSpPr>
                  <p:spPr>
                    <a:xfrm>
                      <a:off x="4191120" y="256284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71" name="Google Shape;2171;p22"/>
                    <p:cNvSpPr/>
                    <p:nvPr/>
                  </p:nvSpPr>
                  <p:spPr>
                    <a:xfrm>
                      <a:off x="4191120" y="257148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72" name="Google Shape;2172;p22"/>
                    <p:cNvSpPr/>
                    <p:nvPr/>
                  </p:nvSpPr>
                  <p:spPr>
                    <a:xfrm>
                      <a:off x="4191120" y="257148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73" name="Google Shape;2173;p22"/>
                    <p:cNvSpPr/>
                    <p:nvPr/>
                  </p:nvSpPr>
                  <p:spPr>
                    <a:xfrm>
                      <a:off x="4191120" y="258012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  <p:grpSp>
                <p:nvGrpSpPr>
                  <p:cNvPr id="2174" name="Google Shape;2174;p22"/>
                  <p:cNvGrpSpPr/>
                  <p:nvPr/>
                </p:nvGrpSpPr>
                <p:grpSpPr>
                  <a:xfrm>
                    <a:off x="4465800" y="2688120"/>
                    <a:ext cx="73771" cy="79136"/>
                    <a:chOff x="4465800" y="2688120"/>
                    <a:chExt cx="73771" cy="79136"/>
                  </a:xfrm>
                </p:grpSpPr>
                <p:sp>
                  <p:nvSpPr>
                    <p:cNvPr id="2175" name="Google Shape;2175;p22"/>
                    <p:cNvSpPr/>
                    <p:nvPr/>
                  </p:nvSpPr>
                  <p:spPr>
                    <a:xfrm>
                      <a:off x="4465800" y="2716920"/>
                      <a:ext cx="73771" cy="201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771" h="20145" extrusionOk="0">
                          <a:moveTo>
                            <a:pt x="73771" y="0"/>
                          </a:moveTo>
                          <a:lnTo>
                            <a:pt x="0" y="20145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76" name="Google Shape;2176;p22"/>
                    <p:cNvSpPr/>
                    <p:nvPr/>
                  </p:nvSpPr>
                  <p:spPr>
                    <a:xfrm>
                      <a:off x="4497480" y="2688120"/>
                      <a:ext cx="7913" cy="791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53" h="79334" extrusionOk="0">
                          <a:moveTo>
                            <a:pt x="7953" y="7933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77" name="Google Shape;2177;p22"/>
                    <p:cNvSpPr/>
                    <p:nvPr/>
                  </p:nvSpPr>
                  <p:spPr>
                    <a:xfrm>
                      <a:off x="4500720" y="27068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78" name="Google Shape;2178;p22"/>
                    <p:cNvSpPr/>
                    <p:nvPr/>
                  </p:nvSpPr>
                  <p:spPr>
                    <a:xfrm>
                      <a:off x="4496040" y="27140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79" name="Google Shape;2179;p22"/>
                    <p:cNvSpPr/>
                    <p:nvPr/>
                  </p:nvSpPr>
                  <p:spPr>
                    <a:xfrm>
                      <a:off x="4496040" y="27140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80" name="Google Shape;2180;p22"/>
                    <p:cNvSpPr/>
                    <p:nvPr/>
                  </p:nvSpPr>
                  <p:spPr>
                    <a:xfrm>
                      <a:off x="4491360" y="27212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81" name="Google Shape;2181;p22"/>
                    <p:cNvSpPr/>
                    <p:nvPr/>
                  </p:nvSpPr>
                  <p:spPr>
                    <a:xfrm>
                      <a:off x="4491360" y="27212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2182" name="Google Shape;2182;p22"/>
                    <p:cNvSpPr/>
                    <p:nvPr/>
                  </p:nvSpPr>
                  <p:spPr>
                    <a:xfrm>
                      <a:off x="4486680" y="2728440"/>
                      <a:ext cx="21612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12" h="13964" extrusionOk="0">
                          <a:moveTo>
                            <a:pt x="21612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</p:grpSp>
            <p:sp>
              <p:nvSpPr>
                <p:cNvPr id="2183" name="Google Shape;2183;p22"/>
                <p:cNvSpPr/>
                <p:nvPr/>
              </p:nvSpPr>
              <p:spPr>
                <a:xfrm>
                  <a:off x="3567240" y="2334960"/>
                  <a:ext cx="1183221" cy="550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186" h="560765" extrusionOk="0">
                      <a:moveTo>
                        <a:pt x="0" y="349617"/>
                      </a:moveTo>
                      <a:cubicBezTo>
                        <a:pt x="0" y="349617"/>
                        <a:pt x="161744" y="545451"/>
                        <a:pt x="591569" y="545451"/>
                      </a:cubicBezTo>
                      <a:cubicBezTo>
                        <a:pt x="1021394" y="545451"/>
                        <a:pt x="1186186" y="-9571"/>
                        <a:pt x="845915" y="126"/>
                      </a:cubicBezTo>
                      <a:cubicBezTo>
                        <a:pt x="508492" y="9736"/>
                        <a:pt x="547316" y="551194"/>
                        <a:pt x="1184005" y="551194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84" name="Google Shape;2184;p22"/>
              <p:cNvSpPr/>
              <p:nvPr/>
            </p:nvSpPr>
            <p:spPr>
              <a:xfrm>
                <a:off x="4267080" y="2334960"/>
                <a:ext cx="1177996" cy="550597"/>
              </a:xfrm>
              <a:custGeom>
                <a:avLst/>
                <a:gdLst/>
                <a:ahLst/>
                <a:cxnLst/>
                <a:rect l="l" t="t" r="r" b="b"/>
                <a:pathLst>
                  <a:path w="1180948" h="553364" extrusionOk="0">
                    <a:moveTo>
                      <a:pt x="0" y="370513"/>
                    </a:moveTo>
                    <a:cubicBezTo>
                      <a:pt x="0" y="370513"/>
                      <a:pt x="132131" y="553364"/>
                      <a:pt x="484061" y="551069"/>
                    </a:cubicBezTo>
                    <a:cubicBezTo>
                      <a:pt x="913886" y="548269"/>
                      <a:pt x="1180948" y="0"/>
                      <a:pt x="840534" y="0"/>
                    </a:cubicBezTo>
                    <a:cubicBezTo>
                      <a:pt x="500120" y="0"/>
                      <a:pt x="541934" y="551069"/>
                      <a:pt x="1178624" y="55106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4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9" name="Google Shape;4629;p31"/>
          <p:cNvPicPr preferRelativeResize="0"/>
          <p:nvPr/>
        </p:nvPicPr>
        <p:blipFill rotWithShape="1">
          <a:blip r:embed="rId2">
            <a:alphaModFix amt="20000"/>
          </a:blip>
          <a:srcRect l="20768" r="8108" b="15633"/>
          <a:stretch/>
        </p:blipFill>
        <p:spPr>
          <a:xfrm rot="5400000" flipH="1">
            <a:off x="2006303" y="-2007099"/>
            <a:ext cx="5145125" cy="91576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30" name="Google Shape;4630;p31"/>
          <p:cNvGrpSpPr/>
          <p:nvPr/>
        </p:nvGrpSpPr>
        <p:grpSpPr>
          <a:xfrm>
            <a:off x="-325720" y="-20"/>
            <a:ext cx="9219953" cy="5532587"/>
            <a:chOff x="-325720" y="-20"/>
            <a:chExt cx="9219953" cy="5532587"/>
          </a:xfrm>
        </p:grpSpPr>
        <p:grpSp>
          <p:nvGrpSpPr>
            <p:cNvPr id="4631" name="Google Shape;4631;p31"/>
            <p:cNvGrpSpPr/>
            <p:nvPr/>
          </p:nvGrpSpPr>
          <p:grpSpPr>
            <a:xfrm rot="5400000">
              <a:off x="6138628" y="2500573"/>
              <a:ext cx="5256198" cy="255012"/>
              <a:chOff x="3610440" y="4797720"/>
              <a:chExt cx="4964766" cy="240873"/>
            </a:xfrm>
          </p:grpSpPr>
          <p:grpSp>
            <p:nvGrpSpPr>
              <p:cNvPr id="4632" name="Google Shape;4632;p31"/>
              <p:cNvGrpSpPr/>
              <p:nvPr/>
            </p:nvGrpSpPr>
            <p:grpSpPr>
              <a:xfrm>
                <a:off x="3973680" y="4797720"/>
                <a:ext cx="4186842" cy="240873"/>
                <a:chOff x="3973680" y="4797720"/>
                <a:chExt cx="4186842" cy="240873"/>
              </a:xfrm>
            </p:grpSpPr>
            <p:grpSp>
              <p:nvGrpSpPr>
                <p:cNvPr id="4633" name="Google Shape;4633;p31"/>
                <p:cNvGrpSpPr/>
                <p:nvPr/>
              </p:nvGrpSpPr>
              <p:grpSpPr>
                <a:xfrm>
                  <a:off x="3973680" y="4973760"/>
                  <a:ext cx="62313" cy="52234"/>
                  <a:chOff x="3973680" y="4973760"/>
                  <a:chExt cx="62313" cy="52234"/>
                </a:xfrm>
              </p:grpSpPr>
              <p:sp>
                <p:nvSpPr>
                  <p:cNvPr id="4634" name="Google Shape;4634;p31"/>
                  <p:cNvSpPr/>
                  <p:nvPr/>
                </p:nvSpPr>
                <p:spPr>
                  <a:xfrm>
                    <a:off x="3975120" y="4973760"/>
                    <a:ext cx="56950" cy="52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2330" extrusionOk="0">
                        <a:moveTo>
                          <a:pt x="0" y="0"/>
                        </a:moveTo>
                        <a:lnTo>
                          <a:pt x="56950" y="5233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35" name="Google Shape;4635;p31"/>
                  <p:cNvSpPr/>
                  <p:nvPr/>
                </p:nvSpPr>
                <p:spPr>
                  <a:xfrm>
                    <a:off x="3973680" y="4974840"/>
                    <a:ext cx="62313" cy="511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51026" extrusionOk="0">
                        <a:moveTo>
                          <a:pt x="62313" y="0"/>
                        </a:moveTo>
                        <a:lnTo>
                          <a:pt x="0" y="5102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36" name="Google Shape;4636;p31"/>
                  <p:cNvSpPr/>
                  <p:nvPr/>
                </p:nvSpPr>
                <p:spPr>
                  <a:xfrm>
                    <a:off x="398952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37" name="Google Shape;4637;p31"/>
                  <p:cNvSpPr/>
                  <p:nvPr/>
                </p:nvSpPr>
                <p:spPr>
                  <a:xfrm>
                    <a:off x="399816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38" name="Google Shape;4638;p31"/>
                  <p:cNvSpPr/>
                  <p:nvPr/>
                </p:nvSpPr>
                <p:spPr>
                  <a:xfrm>
                    <a:off x="399816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39" name="Google Shape;4639;p31"/>
                  <p:cNvSpPr/>
                  <p:nvPr/>
                </p:nvSpPr>
                <p:spPr>
                  <a:xfrm>
                    <a:off x="400680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40" name="Google Shape;4640;p31"/>
                  <p:cNvSpPr/>
                  <p:nvPr/>
                </p:nvSpPr>
                <p:spPr>
                  <a:xfrm>
                    <a:off x="400680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41" name="Google Shape;4641;p31"/>
                  <p:cNvSpPr/>
                  <p:nvPr/>
                </p:nvSpPr>
                <p:spPr>
                  <a:xfrm>
                    <a:off x="401544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642" name="Google Shape;4642;p31"/>
                <p:cNvGrpSpPr/>
                <p:nvPr/>
              </p:nvGrpSpPr>
              <p:grpSpPr>
                <a:xfrm>
                  <a:off x="4393800" y="4797720"/>
                  <a:ext cx="62313" cy="52233"/>
                  <a:chOff x="4393800" y="4797720"/>
                  <a:chExt cx="62313" cy="52233"/>
                </a:xfrm>
              </p:grpSpPr>
              <p:sp>
                <p:nvSpPr>
                  <p:cNvPr id="4643" name="Google Shape;4643;p31"/>
                  <p:cNvSpPr/>
                  <p:nvPr/>
                </p:nvSpPr>
                <p:spPr>
                  <a:xfrm>
                    <a:off x="4395240" y="4797720"/>
                    <a:ext cx="56818" cy="52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2330" extrusionOk="0">
                        <a:moveTo>
                          <a:pt x="0" y="0"/>
                        </a:moveTo>
                        <a:lnTo>
                          <a:pt x="56960" y="5233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44" name="Google Shape;4644;p31"/>
                  <p:cNvSpPr/>
                  <p:nvPr/>
                </p:nvSpPr>
                <p:spPr>
                  <a:xfrm>
                    <a:off x="4393800" y="4798800"/>
                    <a:ext cx="62313" cy="51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51025" extrusionOk="0">
                        <a:moveTo>
                          <a:pt x="62313" y="0"/>
                        </a:moveTo>
                        <a:lnTo>
                          <a:pt x="0" y="51025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45" name="Google Shape;4645;p31"/>
                  <p:cNvSpPr/>
                  <p:nvPr/>
                </p:nvSpPr>
                <p:spPr>
                  <a:xfrm>
                    <a:off x="4409640" y="480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46" name="Google Shape;4646;p31"/>
                  <p:cNvSpPr/>
                  <p:nvPr/>
                </p:nvSpPr>
                <p:spPr>
                  <a:xfrm>
                    <a:off x="4418280" y="480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47" name="Google Shape;4647;p31"/>
                  <p:cNvSpPr/>
                  <p:nvPr/>
                </p:nvSpPr>
                <p:spPr>
                  <a:xfrm>
                    <a:off x="4418280" y="480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48" name="Google Shape;4648;p31"/>
                  <p:cNvSpPr/>
                  <p:nvPr/>
                </p:nvSpPr>
                <p:spPr>
                  <a:xfrm>
                    <a:off x="4426920" y="480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49" name="Google Shape;4649;p31"/>
                  <p:cNvSpPr/>
                  <p:nvPr/>
                </p:nvSpPr>
                <p:spPr>
                  <a:xfrm>
                    <a:off x="4426920" y="480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50" name="Google Shape;4650;p31"/>
                  <p:cNvSpPr/>
                  <p:nvPr/>
                </p:nvSpPr>
                <p:spPr>
                  <a:xfrm>
                    <a:off x="4435560" y="480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651" name="Google Shape;4651;p31"/>
                <p:cNvGrpSpPr/>
                <p:nvPr/>
              </p:nvGrpSpPr>
              <p:grpSpPr>
                <a:xfrm>
                  <a:off x="4033800" y="4797720"/>
                  <a:ext cx="62322" cy="52233"/>
                  <a:chOff x="4033800" y="4797720"/>
                  <a:chExt cx="62322" cy="52233"/>
                </a:xfrm>
              </p:grpSpPr>
              <p:sp>
                <p:nvSpPr>
                  <p:cNvPr id="4652" name="Google Shape;4652;p31"/>
                  <p:cNvSpPr/>
                  <p:nvPr/>
                </p:nvSpPr>
                <p:spPr>
                  <a:xfrm>
                    <a:off x="4035240" y="4797720"/>
                    <a:ext cx="56950" cy="52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2330" extrusionOk="0">
                        <a:moveTo>
                          <a:pt x="0" y="0"/>
                        </a:moveTo>
                        <a:lnTo>
                          <a:pt x="56950" y="5233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53" name="Google Shape;4653;p31"/>
                  <p:cNvSpPr/>
                  <p:nvPr/>
                </p:nvSpPr>
                <p:spPr>
                  <a:xfrm>
                    <a:off x="4033800" y="4798800"/>
                    <a:ext cx="62322" cy="51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51025" extrusionOk="0">
                        <a:moveTo>
                          <a:pt x="62322" y="0"/>
                        </a:moveTo>
                        <a:lnTo>
                          <a:pt x="0" y="51025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54" name="Google Shape;4654;p31"/>
                  <p:cNvSpPr/>
                  <p:nvPr/>
                </p:nvSpPr>
                <p:spPr>
                  <a:xfrm>
                    <a:off x="4049640" y="480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55" name="Google Shape;4655;p31"/>
                  <p:cNvSpPr/>
                  <p:nvPr/>
                </p:nvSpPr>
                <p:spPr>
                  <a:xfrm>
                    <a:off x="4058280" y="480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56" name="Google Shape;4656;p31"/>
                  <p:cNvSpPr/>
                  <p:nvPr/>
                </p:nvSpPr>
                <p:spPr>
                  <a:xfrm>
                    <a:off x="4058280" y="480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57" name="Google Shape;4657;p31"/>
                  <p:cNvSpPr/>
                  <p:nvPr/>
                </p:nvSpPr>
                <p:spPr>
                  <a:xfrm>
                    <a:off x="4066920" y="480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58" name="Google Shape;4658;p31"/>
                  <p:cNvSpPr/>
                  <p:nvPr/>
                </p:nvSpPr>
                <p:spPr>
                  <a:xfrm>
                    <a:off x="4066920" y="480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59" name="Google Shape;4659;p31"/>
                  <p:cNvSpPr/>
                  <p:nvPr/>
                </p:nvSpPr>
                <p:spPr>
                  <a:xfrm>
                    <a:off x="4075200" y="480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660" name="Google Shape;4660;p31"/>
                <p:cNvGrpSpPr/>
                <p:nvPr/>
              </p:nvGrpSpPr>
              <p:grpSpPr>
                <a:xfrm>
                  <a:off x="4436640" y="4977720"/>
                  <a:ext cx="62322" cy="52593"/>
                  <a:chOff x="4436640" y="4977720"/>
                  <a:chExt cx="62322" cy="52593"/>
                </a:xfrm>
              </p:grpSpPr>
              <p:sp>
                <p:nvSpPr>
                  <p:cNvPr id="4661" name="Google Shape;4661;p31"/>
                  <p:cNvSpPr/>
                  <p:nvPr/>
                </p:nvSpPr>
                <p:spPr>
                  <a:xfrm>
                    <a:off x="4438440" y="4977720"/>
                    <a:ext cx="56950" cy="52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2330" extrusionOk="0">
                        <a:moveTo>
                          <a:pt x="0" y="0"/>
                        </a:moveTo>
                        <a:lnTo>
                          <a:pt x="56950" y="5233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62" name="Google Shape;4662;p31"/>
                  <p:cNvSpPr/>
                  <p:nvPr/>
                </p:nvSpPr>
                <p:spPr>
                  <a:xfrm>
                    <a:off x="4436640" y="4979160"/>
                    <a:ext cx="62322" cy="51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51025" extrusionOk="0">
                        <a:moveTo>
                          <a:pt x="62322" y="0"/>
                        </a:moveTo>
                        <a:lnTo>
                          <a:pt x="0" y="51025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63" name="Google Shape;4663;p31"/>
                  <p:cNvSpPr/>
                  <p:nvPr/>
                </p:nvSpPr>
                <p:spPr>
                  <a:xfrm>
                    <a:off x="445248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64" name="Google Shape;4664;p31"/>
                  <p:cNvSpPr/>
                  <p:nvPr/>
                </p:nvSpPr>
                <p:spPr>
                  <a:xfrm>
                    <a:off x="446112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65" name="Google Shape;4665;p31"/>
                  <p:cNvSpPr/>
                  <p:nvPr/>
                </p:nvSpPr>
                <p:spPr>
                  <a:xfrm>
                    <a:off x="446112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66" name="Google Shape;4666;p31"/>
                  <p:cNvSpPr/>
                  <p:nvPr/>
                </p:nvSpPr>
                <p:spPr>
                  <a:xfrm>
                    <a:off x="446976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67" name="Google Shape;4667;p31"/>
                  <p:cNvSpPr/>
                  <p:nvPr/>
                </p:nvSpPr>
                <p:spPr>
                  <a:xfrm>
                    <a:off x="446976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68" name="Google Shape;4668;p31"/>
                  <p:cNvSpPr/>
                  <p:nvPr/>
                </p:nvSpPr>
                <p:spPr>
                  <a:xfrm>
                    <a:off x="447840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669" name="Google Shape;4669;p31"/>
                <p:cNvGrpSpPr/>
                <p:nvPr/>
              </p:nvGrpSpPr>
              <p:grpSpPr>
                <a:xfrm>
                  <a:off x="4874040" y="4806360"/>
                  <a:ext cx="62313" cy="52233"/>
                  <a:chOff x="4874040" y="4806360"/>
                  <a:chExt cx="62313" cy="52233"/>
                </a:xfrm>
              </p:grpSpPr>
              <p:sp>
                <p:nvSpPr>
                  <p:cNvPr id="4670" name="Google Shape;4670;p31"/>
                  <p:cNvSpPr/>
                  <p:nvPr/>
                </p:nvSpPr>
                <p:spPr>
                  <a:xfrm>
                    <a:off x="4875480" y="4806360"/>
                    <a:ext cx="56950" cy="52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2330" extrusionOk="0">
                        <a:moveTo>
                          <a:pt x="0" y="0"/>
                        </a:moveTo>
                        <a:lnTo>
                          <a:pt x="56950" y="5233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71" name="Google Shape;4671;p31"/>
                  <p:cNvSpPr/>
                  <p:nvPr/>
                </p:nvSpPr>
                <p:spPr>
                  <a:xfrm>
                    <a:off x="4874040" y="4807440"/>
                    <a:ext cx="62313" cy="51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51025" extrusionOk="0">
                        <a:moveTo>
                          <a:pt x="62313" y="0"/>
                        </a:moveTo>
                        <a:lnTo>
                          <a:pt x="0" y="51025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72" name="Google Shape;4672;p31"/>
                  <p:cNvSpPr/>
                  <p:nvPr/>
                </p:nvSpPr>
                <p:spPr>
                  <a:xfrm>
                    <a:off x="488988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73" name="Google Shape;4673;p31"/>
                  <p:cNvSpPr/>
                  <p:nvPr/>
                </p:nvSpPr>
                <p:spPr>
                  <a:xfrm>
                    <a:off x="489852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74" name="Google Shape;4674;p31"/>
                  <p:cNvSpPr/>
                  <p:nvPr/>
                </p:nvSpPr>
                <p:spPr>
                  <a:xfrm>
                    <a:off x="489852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75" name="Google Shape;4675;p31"/>
                  <p:cNvSpPr/>
                  <p:nvPr/>
                </p:nvSpPr>
                <p:spPr>
                  <a:xfrm>
                    <a:off x="490716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76" name="Google Shape;4676;p31"/>
                  <p:cNvSpPr/>
                  <p:nvPr/>
                </p:nvSpPr>
                <p:spPr>
                  <a:xfrm>
                    <a:off x="490716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77" name="Google Shape;4677;p31"/>
                  <p:cNvSpPr/>
                  <p:nvPr/>
                </p:nvSpPr>
                <p:spPr>
                  <a:xfrm>
                    <a:off x="491580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678" name="Google Shape;4678;p31"/>
                <p:cNvGrpSpPr/>
                <p:nvPr/>
              </p:nvGrpSpPr>
              <p:grpSpPr>
                <a:xfrm>
                  <a:off x="5259960" y="4986360"/>
                  <a:ext cx="62322" cy="52233"/>
                  <a:chOff x="5259960" y="4986360"/>
                  <a:chExt cx="62322" cy="52233"/>
                </a:xfrm>
              </p:grpSpPr>
              <p:sp>
                <p:nvSpPr>
                  <p:cNvPr id="4679" name="Google Shape;4679;p31"/>
                  <p:cNvSpPr/>
                  <p:nvPr/>
                </p:nvSpPr>
                <p:spPr>
                  <a:xfrm>
                    <a:off x="5261400" y="4986360"/>
                    <a:ext cx="56950" cy="52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2330" extrusionOk="0">
                        <a:moveTo>
                          <a:pt x="0" y="0"/>
                        </a:moveTo>
                        <a:lnTo>
                          <a:pt x="56950" y="5233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80" name="Google Shape;4680;p31"/>
                  <p:cNvSpPr/>
                  <p:nvPr/>
                </p:nvSpPr>
                <p:spPr>
                  <a:xfrm>
                    <a:off x="5259960" y="4987440"/>
                    <a:ext cx="62322" cy="51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51025" extrusionOk="0">
                        <a:moveTo>
                          <a:pt x="62322" y="0"/>
                        </a:moveTo>
                        <a:lnTo>
                          <a:pt x="0" y="51025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81" name="Google Shape;4681;p31"/>
                  <p:cNvSpPr/>
                  <p:nvPr/>
                </p:nvSpPr>
                <p:spPr>
                  <a:xfrm>
                    <a:off x="5275800" y="499392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82" name="Google Shape;4682;p31"/>
                  <p:cNvSpPr/>
                  <p:nvPr/>
                </p:nvSpPr>
                <p:spPr>
                  <a:xfrm>
                    <a:off x="5284440" y="499392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83" name="Google Shape;4683;p31"/>
                  <p:cNvSpPr/>
                  <p:nvPr/>
                </p:nvSpPr>
                <p:spPr>
                  <a:xfrm>
                    <a:off x="5284440" y="499392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84" name="Google Shape;4684;p31"/>
                  <p:cNvSpPr/>
                  <p:nvPr/>
                </p:nvSpPr>
                <p:spPr>
                  <a:xfrm>
                    <a:off x="5293080" y="499392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85" name="Google Shape;4685;p31"/>
                  <p:cNvSpPr/>
                  <p:nvPr/>
                </p:nvSpPr>
                <p:spPr>
                  <a:xfrm>
                    <a:off x="5293080" y="499392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86" name="Google Shape;4686;p31"/>
                  <p:cNvSpPr/>
                  <p:nvPr/>
                </p:nvSpPr>
                <p:spPr>
                  <a:xfrm>
                    <a:off x="5301720" y="499392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687" name="Google Shape;4687;p31"/>
                <p:cNvGrpSpPr/>
                <p:nvPr/>
              </p:nvGrpSpPr>
              <p:grpSpPr>
                <a:xfrm>
                  <a:off x="5680080" y="4806360"/>
                  <a:ext cx="62322" cy="52233"/>
                  <a:chOff x="5680080" y="4806360"/>
                  <a:chExt cx="62322" cy="52233"/>
                </a:xfrm>
              </p:grpSpPr>
              <p:sp>
                <p:nvSpPr>
                  <p:cNvPr id="4688" name="Google Shape;4688;p31"/>
                  <p:cNvSpPr/>
                  <p:nvPr/>
                </p:nvSpPr>
                <p:spPr>
                  <a:xfrm>
                    <a:off x="5681520" y="4806360"/>
                    <a:ext cx="56950" cy="52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2330" extrusionOk="0">
                        <a:moveTo>
                          <a:pt x="0" y="0"/>
                        </a:moveTo>
                        <a:lnTo>
                          <a:pt x="56950" y="5233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89" name="Google Shape;4689;p31"/>
                  <p:cNvSpPr/>
                  <p:nvPr/>
                </p:nvSpPr>
                <p:spPr>
                  <a:xfrm>
                    <a:off x="5680080" y="4807440"/>
                    <a:ext cx="62322" cy="51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51025" extrusionOk="0">
                        <a:moveTo>
                          <a:pt x="62322" y="0"/>
                        </a:moveTo>
                        <a:lnTo>
                          <a:pt x="0" y="51025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90" name="Google Shape;4690;p31"/>
                  <p:cNvSpPr/>
                  <p:nvPr/>
                </p:nvSpPr>
                <p:spPr>
                  <a:xfrm>
                    <a:off x="569592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91" name="Google Shape;4691;p31"/>
                  <p:cNvSpPr/>
                  <p:nvPr/>
                </p:nvSpPr>
                <p:spPr>
                  <a:xfrm>
                    <a:off x="570456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92" name="Google Shape;4692;p31"/>
                  <p:cNvSpPr/>
                  <p:nvPr/>
                </p:nvSpPr>
                <p:spPr>
                  <a:xfrm>
                    <a:off x="570456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93" name="Google Shape;4693;p31"/>
                  <p:cNvSpPr/>
                  <p:nvPr/>
                </p:nvSpPr>
                <p:spPr>
                  <a:xfrm>
                    <a:off x="571320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94" name="Google Shape;4694;p31"/>
                  <p:cNvSpPr/>
                  <p:nvPr/>
                </p:nvSpPr>
                <p:spPr>
                  <a:xfrm>
                    <a:off x="571320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95" name="Google Shape;4695;p31"/>
                  <p:cNvSpPr/>
                  <p:nvPr/>
                </p:nvSpPr>
                <p:spPr>
                  <a:xfrm>
                    <a:off x="572184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696" name="Google Shape;4696;p31"/>
                <p:cNvGrpSpPr/>
                <p:nvPr/>
              </p:nvGrpSpPr>
              <p:grpSpPr>
                <a:xfrm>
                  <a:off x="6100200" y="4977720"/>
                  <a:ext cx="62322" cy="52593"/>
                  <a:chOff x="6100200" y="4977720"/>
                  <a:chExt cx="62322" cy="52593"/>
                </a:xfrm>
              </p:grpSpPr>
              <p:sp>
                <p:nvSpPr>
                  <p:cNvPr id="4697" name="Google Shape;4697;p31"/>
                  <p:cNvSpPr/>
                  <p:nvPr/>
                </p:nvSpPr>
                <p:spPr>
                  <a:xfrm>
                    <a:off x="6101640" y="4977720"/>
                    <a:ext cx="56950" cy="52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2330" extrusionOk="0">
                        <a:moveTo>
                          <a:pt x="0" y="0"/>
                        </a:moveTo>
                        <a:lnTo>
                          <a:pt x="56950" y="5233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98" name="Google Shape;4698;p31"/>
                  <p:cNvSpPr/>
                  <p:nvPr/>
                </p:nvSpPr>
                <p:spPr>
                  <a:xfrm>
                    <a:off x="6100200" y="4979160"/>
                    <a:ext cx="62322" cy="51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51025" extrusionOk="0">
                        <a:moveTo>
                          <a:pt x="62322" y="0"/>
                        </a:moveTo>
                        <a:lnTo>
                          <a:pt x="0" y="51025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699" name="Google Shape;4699;p31"/>
                  <p:cNvSpPr/>
                  <p:nvPr/>
                </p:nvSpPr>
                <p:spPr>
                  <a:xfrm>
                    <a:off x="611604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00" name="Google Shape;4700;p31"/>
                  <p:cNvSpPr/>
                  <p:nvPr/>
                </p:nvSpPr>
                <p:spPr>
                  <a:xfrm>
                    <a:off x="612468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01" name="Google Shape;4701;p31"/>
                  <p:cNvSpPr/>
                  <p:nvPr/>
                </p:nvSpPr>
                <p:spPr>
                  <a:xfrm>
                    <a:off x="612468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02" name="Google Shape;4702;p31"/>
                  <p:cNvSpPr/>
                  <p:nvPr/>
                </p:nvSpPr>
                <p:spPr>
                  <a:xfrm>
                    <a:off x="613332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03" name="Google Shape;4703;p31"/>
                  <p:cNvSpPr/>
                  <p:nvPr/>
                </p:nvSpPr>
                <p:spPr>
                  <a:xfrm>
                    <a:off x="613332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04" name="Google Shape;4704;p31"/>
                  <p:cNvSpPr/>
                  <p:nvPr/>
                </p:nvSpPr>
                <p:spPr>
                  <a:xfrm>
                    <a:off x="614196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705" name="Google Shape;4705;p31"/>
                <p:cNvGrpSpPr/>
                <p:nvPr/>
              </p:nvGrpSpPr>
              <p:grpSpPr>
                <a:xfrm>
                  <a:off x="6503040" y="4806360"/>
                  <a:ext cx="62322" cy="52233"/>
                  <a:chOff x="6503040" y="4806360"/>
                  <a:chExt cx="62322" cy="52233"/>
                </a:xfrm>
              </p:grpSpPr>
              <p:sp>
                <p:nvSpPr>
                  <p:cNvPr id="4706" name="Google Shape;4706;p31"/>
                  <p:cNvSpPr/>
                  <p:nvPr/>
                </p:nvSpPr>
                <p:spPr>
                  <a:xfrm>
                    <a:off x="6504840" y="4806360"/>
                    <a:ext cx="56950" cy="52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2330" extrusionOk="0">
                        <a:moveTo>
                          <a:pt x="0" y="0"/>
                        </a:moveTo>
                        <a:lnTo>
                          <a:pt x="56950" y="5233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07" name="Google Shape;4707;p31"/>
                  <p:cNvSpPr/>
                  <p:nvPr/>
                </p:nvSpPr>
                <p:spPr>
                  <a:xfrm>
                    <a:off x="6503040" y="4807440"/>
                    <a:ext cx="62322" cy="51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51025" extrusionOk="0">
                        <a:moveTo>
                          <a:pt x="62322" y="0"/>
                        </a:moveTo>
                        <a:lnTo>
                          <a:pt x="0" y="51025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08" name="Google Shape;4708;p31"/>
                  <p:cNvSpPr/>
                  <p:nvPr/>
                </p:nvSpPr>
                <p:spPr>
                  <a:xfrm>
                    <a:off x="651924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09" name="Google Shape;4709;p31"/>
                  <p:cNvSpPr/>
                  <p:nvPr/>
                </p:nvSpPr>
                <p:spPr>
                  <a:xfrm>
                    <a:off x="652788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10" name="Google Shape;4710;p31"/>
                  <p:cNvSpPr/>
                  <p:nvPr/>
                </p:nvSpPr>
                <p:spPr>
                  <a:xfrm>
                    <a:off x="652788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11" name="Google Shape;4711;p31"/>
                  <p:cNvSpPr/>
                  <p:nvPr/>
                </p:nvSpPr>
                <p:spPr>
                  <a:xfrm>
                    <a:off x="653616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12" name="Google Shape;4712;p31"/>
                  <p:cNvSpPr/>
                  <p:nvPr/>
                </p:nvSpPr>
                <p:spPr>
                  <a:xfrm>
                    <a:off x="653616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13" name="Google Shape;4713;p31"/>
                  <p:cNvSpPr/>
                  <p:nvPr/>
                </p:nvSpPr>
                <p:spPr>
                  <a:xfrm>
                    <a:off x="654480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714" name="Google Shape;4714;p31"/>
                <p:cNvGrpSpPr/>
                <p:nvPr/>
              </p:nvGrpSpPr>
              <p:grpSpPr>
                <a:xfrm>
                  <a:off x="6888960" y="4977720"/>
                  <a:ext cx="62322" cy="52593"/>
                  <a:chOff x="6888960" y="4977720"/>
                  <a:chExt cx="62322" cy="52593"/>
                </a:xfrm>
              </p:grpSpPr>
              <p:sp>
                <p:nvSpPr>
                  <p:cNvPr id="4715" name="Google Shape;4715;p31"/>
                  <p:cNvSpPr/>
                  <p:nvPr/>
                </p:nvSpPr>
                <p:spPr>
                  <a:xfrm>
                    <a:off x="6890760" y="4977720"/>
                    <a:ext cx="56950" cy="52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2330" extrusionOk="0">
                        <a:moveTo>
                          <a:pt x="0" y="0"/>
                        </a:moveTo>
                        <a:lnTo>
                          <a:pt x="56950" y="5233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16" name="Google Shape;4716;p31"/>
                  <p:cNvSpPr/>
                  <p:nvPr/>
                </p:nvSpPr>
                <p:spPr>
                  <a:xfrm>
                    <a:off x="6888960" y="4979160"/>
                    <a:ext cx="62322" cy="51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51025" extrusionOk="0">
                        <a:moveTo>
                          <a:pt x="62322" y="0"/>
                        </a:moveTo>
                        <a:lnTo>
                          <a:pt x="0" y="51025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17" name="Google Shape;4717;p31"/>
                  <p:cNvSpPr/>
                  <p:nvPr/>
                </p:nvSpPr>
                <p:spPr>
                  <a:xfrm>
                    <a:off x="690516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18" name="Google Shape;4718;p31"/>
                  <p:cNvSpPr/>
                  <p:nvPr/>
                </p:nvSpPr>
                <p:spPr>
                  <a:xfrm>
                    <a:off x="691380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19" name="Google Shape;4719;p31"/>
                  <p:cNvSpPr/>
                  <p:nvPr/>
                </p:nvSpPr>
                <p:spPr>
                  <a:xfrm>
                    <a:off x="691380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20" name="Google Shape;4720;p31"/>
                  <p:cNvSpPr/>
                  <p:nvPr/>
                </p:nvSpPr>
                <p:spPr>
                  <a:xfrm>
                    <a:off x="692208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21" name="Google Shape;4721;p31"/>
                  <p:cNvSpPr/>
                  <p:nvPr/>
                </p:nvSpPr>
                <p:spPr>
                  <a:xfrm>
                    <a:off x="692208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22" name="Google Shape;4722;p31"/>
                  <p:cNvSpPr/>
                  <p:nvPr/>
                </p:nvSpPr>
                <p:spPr>
                  <a:xfrm>
                    <a:off x="693072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723" name="Google Shape;4723;p31"/>
                <p:cNvGrpSpPr/>
                <p:nvPr/>
              </p:nvGrpSpPr>
              <p:grpSpPr>
                <a:xfrm>
                  <a:off x="7300800" y="4806360"/>
                  <a:ext cx="62322" cy="52233"/>
                  <a:chOff x="7300800" y="4806360"/>
                  <a:chExt cx="62322" cy="52233"/>
                </a:xfrm>
              </p:grpSpPr>
              <p:sp>
                <p:nvSpPr>
                  <p:cNvPr id="4724" name="Google Shape;4724;p31"/>
                  <p:cNvSpPr/>
                  <p:nvPr/>
                </p:nvSpPr>
                <p:spPr>
                  <a:xfrm>
                    <a:off x="7302240" y="4806360"/>
                    <a:ext cx="56950" cy="52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2330" extrusionOk="0">
                        <a:moveTo>
                          <a:pt x="0" y="0"/>
                        </a:moveTo>
                        <a:lnTo>
                          <a:pt x="56950" y="5233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25" name="Google Shape;4725;p31"/>
                  <p:cNvSpPr/>
                  <p:nvPr/>
                </p:nvSpPr>
                <p:spPr>
                  <a:xfrm>
                    <a:off x="7300800" y="4807440"/>
                    <a:ext cx="62322" cy="51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51025" extrusionOk="0">
                        <a:moveTo>
                          <a:pt x="62322" y="0"/>
                        </a:moveTo>
                        <a:lnTo>
                          <a:pt x="0" y="51025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26" name="Google Shape;4726;p31"/>
                  <p:cNvSpPr/>
                  <p:nvPr/>
                </p:nvSpPr>
                <p:spPr>
                  <a:xfrm>
                    <a:off x="731664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27" name="Google Shape;4727;p31"/>
                  <p:cNvSpPr/>
                  <p:nvPr/>
                </p:nvSpPr>
                <p:spPr>
                  <a:xfrm>
                    <a:off x="732528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28" name="Google Shape;4728;p31"/>
                  <p:cNvSpPr/>
                  <p:nvPr/>
                </p:nvSpPr>
                <p:spPr>
                  <a:xfrm>
                    <a:off x="732528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29" name="Google Shape;4729;p31"/>
                  <p:cNvSpPr/>
                  <p:nvPr/>
                </p:nvSpPr>
                <p:spPr>
                  <a:xfrm>
                    <a:off x="733392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30" name="Google Shape;4730;p31"/>
                  <p:cNvSpPr/>
                  <p:nvPr/>
                </p:nvSpPr>
                <p:spPr>
                  <a:xfrm>
                    <a:off x="733392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31" name="Google Shape;4731;p31"/>
                  <p:cNvSpPr/>
                  <p:nvPr/>
                </p:nvSpPr>
                <p:spPr>
                  <a:xfrm>
                    <a:off x="734220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732" name="Google Shape;4732;p31"/>
                <p:cNvGrpSpPr/>
                <p:nvPr/>
              </p:nvGrpSpPr>
              <p:grpSpPr>
                <a:xfrm>
                  <a:off x="7712280" y="4977720"/>
                  <a:ext cx="62322" cy="52593"/>
                  <a:chOff x="7712280" y="4977720"/>
                  <a:chExt cx="62322" cy="52593"/>
                </a:xfrm>
              </p:grpSpPr>
              <p:sp>
                <p:nvSpPr>
                  <p:cNvPr id="4733" name="Google Shape;4733;p31"/>
                  <p:cNvSpPr/>
                  <p:nvPr/>
                </p:nvSpPr>
                <p:spPr>
                  <a:xfrm>
                    <a:off x="7713720" y="4977720"/>
                    <a:ext cx="56950" cy="52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2330" extrusionOk="0">
                        <a:moveTo>
                          <a:pt x="0" y="0"/>
                        </a:moveTo>
                        <a:lnTo>
                          <a:pt x="56950" y="5233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34" name="Google Shape;4734;p31"/>
                  <p:cNvSpPr/>
                  <p:nvPr/>
                </p:nvSpPr>
                <p:spPr>
                  <a:xfrm>
                    <a:off x="7712280" y="4979160"/>
                    <a:ext cx="62322" cy="51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51025" extrusionOk="0">
                        <a:moveTo>
                          <a:pt x="62322" y="0"/>
                        </a:moveTo>
                        <a:lnTo>
                          <a:pt x="0" y="51025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35" name="Google Shape;4735;p31"/>
                  <p:cNvSpPr/>
                  <p:nvPr/>
                </p:nvSpPr>
                <p:spPr>
                  <a:xfrm>
                    <a:off x="772812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36" name="Google Shape;4736;p31"/>
                  <p:cNvSpPr/>
                  <p:nvPr/>
                </p:nvSpPr>
                <p:spPr>
                  <a:xfrm>
                    <a:off x="773676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37" name="Google Shape;4737;p31"/>
                  <p:cNvSpPr/>
                  <p:nvPr/>
                </p:nvSpPr>
                <p:spPr>
                  <a:xfrm>
                    <a:off x="773676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38" name="Google Shape;4738;p31"/>
                  <p:cNvSpPr/>
                  <p:nvPr/>
                </p:nvSpPr>
                <p:spPr>
                  <a:xfrm>
                    <a:off x="774540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39" name="Google Shape;4739;p31"/>
                  <p:cNvSpPr/>
                  <p:nvPr/>
                </p:nvSpPr>
                <p:spPr>
                  <a:xfrm>
                    <a:off x="774540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40" name="Google Shape;4740;p31"/>
                  <p:cNvSpPr/>
                  <p:nvPr/>
                </p:nvSpPr>
                <p:spPr>
                  <a:xfrm>
                    <a:off x="775404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741" name="Google Shape;4741;p31"/>
                <p:cNvGrpSpPr/>
                <p:nvPr/>
              </p:nvGrpSpPr>
              <p:grpSpPr>
                <a:xfrm>
                  <a:off x="8098200" y="4806360"/>
                  <a:ext cx="62322" cy="52233"/>
                  <a:chOff x="8098200" y="4806360"/>
                  <a:chExt cx="62322" cy="52233"/>
                </a:xfrm>
              </p:grpSpPr>
              <p:sp>
                <p:nvSpPr>
                  <p:cNvPr id="4742" name="Google Shape;4742;p31"/>
                  <p:cNvSpPr/>
                  <p:nvPr/>
                </p:nvSpPr>
                <p:spPr>
                  <a:xfrm>
                    <a:off x="8099640" y="4806360"/>
                    <a:ext cx="56950" cy="52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2330" extrusionOk="0">
                        <a:moveTo>
                          <a:pt x="0" y="0"/>
                        </a:moveTo>
                        <a:lnTo>
                          <a:pt x="56950" y="5233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43" name="Google Shape;4743;p31"/>
                  <p:cNvSpPr/>
                  <p:nvPr/>
                </p:nvSpPr>
                <p:spPr>
                  <a:xfrm>
                    <a:off x="8098200" y="4807440"/>
                    <a:ext cx="62322" cy="51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51025" extrusionOk="0">
                        <a:moveTo>
                          <a:pt x="62322" y="0"/>
                        </a:moveTo>
                        <a:lnTo>
                          <a:pt x="0" y="51025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44" name="Google Shape;4744;p31"/>
                  <p:cNvSpPr/>
                  <p:nvPr/>
                </p:nvSpPr>
                <p:spPr>
                  <a:xfrm>
                    <a:off x="811404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45" name="Google Shape;4745;p31"/>
                  <p:cNvSpPr/>
                  <p:nvPr/>
                </p:nvSpPr>
                <p:spPr>
                  <a:xfrm>
                    <a:off x="812268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46" name="Google Shape;4746;p31"/>
                  <p:cNvSpPr/>
                  <p:nvPr/>
                </p:nvSpPr>
                <p:spPr>
                  <a:xfrm>
                    <a:off x="812268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47" name="Google Shape;4747;p31"/>
                  <p:cNvSpPr/>
                  <p:nvPr/>
                </p:nvSpPr>
                <p:spPr>
                  <a:xfrm>
                    <a:off x="813132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48" name="Google Shape;4748;p31"/>
                  <p:cNvSpPr/>
                  <p:nvPr/>
                </p:nvSpPr>
                <p:spPr>
                  <a:xfrm>
                    <a:off x="813132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49" name="Google Shape;4749;p31"/>
                  <p:cNvSpPr/>
                  <p:nvPr/>
                </p:nvSpPr>
                <p:spPr>
                  <a:xfrm>
                    <a:off x="813996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750" name="Google Shape;4750;p31"/>
                <p:cNvGrpSpPr/>
                <p:nvPr/>
              </p:nvGrpSpPr>
              <p:grpSpPr>
                <a:xfrm>
                  <a:off x="5217120" y="4797720"/>
                  <a:ext cx="62313" cy="52233"/>
                  <a:chOff x="5217120" y="4797720"/>
                  <a:chExt cx="62313" cy="52233"/>
                </a:xfrm>
              </p:grpSpPr>
              <p:sp>
                <p:nvSpPr>
                  <p:cNvPr id="4751" name="Google Shape;4751;p31"/>
                  <p:cNvSpPr/>
                  <p:nvPr/>
                </p:nvSpPr>
                <p:spPr>
                  <a:xfrm>
                    <a:off x="5218560" y="4797720"/>
                    <a:ext cx="56950" cy="52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2330" extrusionOk="0">
                        <a:moveTo>
                          <a:pt x="0" y="0"/>
                        </a:moveTo>
                        <a:lnTo>
                          <a:pt x="56950" y="5233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52" name="Google Shape;4752;p31"/>
                  <p:cNvSpPr/>
                  <p:nvPr/>
                </p:nvSpPr>
                <p:spPr>
                  <a:xfrm>
                    <a:off x="5217120" y="4798800"/>
                    <a:ext cx="62313" cy="51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51025" extrusionOk="0">
                        <a:moveTo>
                          <a:pt x="62313" y="0"/>
                        </a:moveTo>
                        <a:lnTo>
                          <a:pt x="0" y="51025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53" name="Google Shape;4753;p31"/>
                  <p:cNvSpPr/>
                  <p:nvPr/>
                </p:nvSpPr>
                <p:spPr>
                  <a:xfrm>
                    <a:off x="5232960" y="480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54" name="Google Shape;4754;p31"/>
                  <p:cNvSpPr/>
                  <p:nvPr/>
                </p:nvSpPr>
                <p:spPr>
                  <a:xfrm>
                    <a:off x="5241600" y="480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55" name="Google Shape;4755;p31"/>
                  <p:cNvSpPr/>
                  <p:nvPr/>
                </p:nvSpPr>
                <p:spPr>
                  <a:xfrm>
                    <a:off x="5241600" y="480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56" name="Google Shape;4756;p31"/>
                  <p:cNvSpPr/>
                  <p:nvPr/>
                </p:nvSpPr>
                <p:spPr>
                  <a:xfrm>
                    <a:off x="5250240" y="480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57" name="Google Shape;4757;p31"/>
                  <p:cNvSpPr/>
                  <p:nvPr/>
                </p:nvSpPr>
                <p:spPr>
                  <a:xfrm>
                    <a:off x="5250240" y="480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58" name="Google Shape;4758;p31"/>
                  <p:cNvSpPr/>
                  <p:nvPr/>
                </p:nvSpPr>
                <p:spPr>
                  <a:xfrm>
                    <a:off x="5258520" y="480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759" name="Google Shape;4759;p31"/>
                <p:cNvGrpSpPr/>
                <p:nvPr/>
              </p:nvGrpSpPr>
              <p:grpSpPr>
                <a:xfrm>
                  <a:off x="4796640" y="4973760"/>
                  <a:ext cx="62322" cy="52234"/>
                  <a:chOff x="4796640" y="4973760"/>
                  <a:chExt cx="62322" cy="52234"/>
                </a:xfrm>
              </p:grpSpPr>
              <p:sp>
                <p:nvSpPr>
                  <p:cNvPr id="4760" name="Google Shape;4760;p31"/>
                  <p:cNvSpPr/>
                  <p:nvPr/>
                </p:nvSpPr>
                <p:spPr>
                  <a:xfrm>
                    <a:off x="4798440" y="4973760"/>
                    <a:ext cx="56950" cy="52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2330" extrusionOk="0">
                        <a:moveTo>
                          <a:pt x="0" y="0"/>
                        </a:moveTo>
                        <a:lnTo>
                          <a:pt x="56950" y="5233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61" name="Google Shape;4761;p31"/>
                  <p:cNvSpPr/>
                  <p:nvPr/>
                </p:nvSpPr>
                <p:spPr>
                  <a:xfrm>
                    <a:off x="4796640" y="4974840"/>
                    <a:ext cx="62322" cy="511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51026" extrusionOk="0">
                        <a:moveTo>
                          <a:pt x="62322" y="0"/>
                        </a:moveTo>
                        <a:lnTo>
                          <a:pt x="0" y="5102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62" name="Google Shape;4762;p31"/>
                  <p:cNvSpPr/>
                  <p:nvPr/>
                </p:nvSpPr>
                <p:spPr>
                  <a:xfrm>
                    <a:off x="481284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63" name="Google Shape;4763;p31"/>
                  <p:cNvSpPr/>
                  <p:nvPr/>
                </p:nvSpPr>
                <p:spPr>
                  <a:xfrm>
                    <a:off x="482148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64" name="Google Shape;4764;p31"/>
                  <p:cNvSpPr/>
                  <p:nvPr/>
                </p:nvSpPr>
                <p:spPr>
                  <a:xfrm>
                    <a:off x="482148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65" name="Google Shape;4765;p31"/>
                  <p:cNvSpPr/>
                  <p:nvPr/>
                </p:nvSpPr>
                <p:spPr>
                  <a:xfrm>
                    <a:off x="482976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66" name="Google Shape;4766;p31"/>
                  <p:cNvSpPr/>
                  <p:nvPr/>
                </p:nvSpPr>
                <p:spPr>
                  <a:xfrm>
                    <a:off x="482976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67" name="Google Shape;4767;p31"/>
                  <p:cNvSpPr/>
                  <p:nvPr/>
                </p:nvSpPr>
                <p:spPr>
                  <a:xfrm>
                    <a:off x="483840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</p:grpSp>
          <p:grpSp>
            <p:nvGrpSpPr>
              <p:cNvPr id="4768" name="Google Shape;4768;p31"/>
              <p:cNvGrpSpPr/>
              <p:nvPr/>
            </p:nvGrpSpPr>
            <p:grpSpPr>
              <a:xfrm>
                <a:off x="5619960" y="4803480"/>
                <a:ext cx="1279833" cy="222540"/>
                <a:chOff x="5619960" y="4803480"/>
                <a:chExt cx="1279833" cy="222540"/>
              </a:xfrm>
            </p:grpSpPr>
            <p:grpSp>
              <p:nvGrpSpPr>
                <p:cNvPr id="4769" name="Google Shape;4769;p31"/>
                <p:cNvGrpSpPr/>
                <p:nvPr/>
              </p:nvGrpSpPr>
              <p:grpSpPr>
                <a:xfrm>
                  <a:off x="5619960" y="4974840"/>
                  <a:ext cx="62322" cy="51180"/>
                  <a:chOff x="5619960" y="4974840"/>
                  <a:chExt cx="62322" cy="51180"/>
                </a:xfrm>
              </p:grpSpPr>
              <p:sp>
                <p:nvSpPr>
                  <p:cNvPr id="4770" name="Google Shape;4770;p31"/>
                  <p:cNvSpPr/>
                  <p:nvPr/>
                </p:nvSpPr>
                <p:spPr>
                  <a:xfrm>
                    <a:off x="5621760" y="49748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71" name="Google Shape;4771;p31"/>
                  <p:cNvSpPr/>
                  <p:nvPr/>
                </p:nvSpPr>
                <p:spPr>
                  <a:xfrm>
                    <a:off x="5619960" y="497628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72" name="Google Shape;4772;p31"/>
                  <p:cNvSpPr/>
                  <p:nvPr/>
                </p:nvSpPr>
                <p:spPr>
                  <a:xfrm>
                    <a:off x="563580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73" name="Google Shape;4773;p31"/>
                  <p:cNvSpPr/>
                  <p:nvPr/>
                </p:nvSpPr>
                <p:spPr>
                  <a:xfrm>
                    <a:off x="564444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74" name="Google Shape;4774;p31"/>
                  <p:cNvSpPr/>
                  <p:nvPr/>
                </p:nvSpPr>
                <p:spPr>
                  <a:xfrm>
                    <a:off x="564444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75" name="Google Shape;4775;p31"/>
                  <p:cNvSpPr/>
                  <p:nvPr/>
                </p:nvSpPr>
                <p:spPr>
                  <a:xfrm>
                    <a:off x="565308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76" name="Google Shape;4776;p31"/>
                  <p:cNvSpPr/>
                  <p:nvPr/>
                </p:nvSpPr>
                <p:spPr>
                  <a:xfrm>
                    <a:off x="565308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77" name="Google Shape;4777;p31"/>
                  <p:cNvSpPr/>
                  <p:nvPr/>
                </p:nvSpPr>
                <p:spPr>
                  <a:xfrm>
                    <a:off x="566172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778" name="Google Shape;4778;p31"/>
                <p:cNvGrpSpPr/>
                <p:nvPr/>
              </p:nvGrpSpPr>
              <p:grpSpPr>
                <a:xfrm>
                  <a:off x="6040080" y="4803480"/>
                  <a:ext cx="62312" cy="51144"/>
                  <a:chOff x="6040080" y="4803480"/>
                  <a:chExt cx="62312" cy="51144"/>
                </a:xfrm>
              </p:grpSpPr>
              <p:sp>
                <p:nvSpPr>
                  <p:cNvPr id="4779" name="Google Shape;4779;p31"/>
                  <p:cNvSpPr/>
                  <p:nvPr/>
                </p:nvSpPr>
                <p:spPr>
                  <a:xfrm>
                    <a:off x="6041880" y="480348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80" name="Google Shape;4780;p31"/>
                  <p:cNvSpPr/>
                  <p:nvPr/>
                </p:nvSpPr>
                <p:spPr>
                  <a:xfrm>
                    <a:off x="6040080" y="4804560"/>
                    <a:ext cx="6231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2" h="49740" extrusionOk="0">
                        <a:moveTo>
                          <a:pt x="6231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81" name="Google Shape;4781;p31"/>
                  <p:cNvSpPr/>
                  <p:nvPr/>
                </p:nvSpPr>
                <p:spPr>
                  <a:xfrm>
                    <a:off x="605628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82" name="Google Shape;4782;p31"/>
                  <p:cNvSpPr/>
                  <p:nvPr/>
                </p:nvSpPr>
                <p:spPr>
                  <a:xfrm>
                    <a:off x="606456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83" name="Google Shape;4783;p31"/>
                  <p:cNvSpPr/>
                  <p:nvPr/>
                </p:nvSpPr>
                <p:spPr>
                  <a:xfrm>
                    <a:off x="606456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84" name="Google Shape;4784;p31"/>
                  <p:cNvSpPr/>
                  <p:nvPr/>
                </p:nvSpPr>
                <p:spPr>
                  <a:xfrm>
                    <a:off x="607320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85" name="Google Shape;4785;p31"/>
                  <p:cNvSpPr/>
                  <p:nvPr/>
                </p:nvSpPr>
                <p:spPr>
                  <a:xfrm>
                    <a:off x="607320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86" name="Google Shape;4786;p31"/>
                  <p:cNvSpPr/>
                  <p:nvPr/>
                </p:nvSpPr>
                <p:spPr>
                  <a:xfrm>
                    <a:off x="608184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787" name="Google Shape;4787;p31"/>
                <p:cNvGrpSpPr/>
                <p:nvPr/>
              </p:nvGrpSpPr>
              <p:grpSpPr>
                <a:xfrm>
                  <a:off x="6837480" y="4803480"/>
                  <a:ext cx="62313" cy="51144"/>
                  <a:chOff x="6837480" y="4803480"/>
                  <a:chExt cx="62313" cy="51144"/>
                </a:xfrm>
              </p:grpSpPr>
              <p:sp>
                <p:nvSpPr>
                  <p:cNvPr id="4788" name="Google Shape;4788;p31"/>
                  <p:cNvSpPr/>
                  <p:nvPr/>
                </p:nvSpPr>
                <p:spPr>
                  <a:xfrm>
                    <a:off x="6839280" y="4803480"/>
                    <a:ext cx="56818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16" extrusionOk="0">
                        <a:moveTo>
                          <a:pt x="0" y="0"/>
                        </a:moveTo>
                        <a:lnTo>
                          <a:pt x="5696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89" name="Google Shape;4789;p31"/>
                  <p:cNvSpPr/>
                  <p:nvPr/>
                </p:nvSpPr>
                <p:spPr>
                  <a:xfrm>
                    <a:off x="6837480" y="4804560"/>
                    <a:ext cx="62313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40" extrusionOk="0">
                        <a:moveTo>
                          <a:pt x="62313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90" name="Google Shape;4790;p31"/>
                  <p:cNvSpPr/>
                  <p:nvPr/>
                </p:nvSpPr>
                <p:spPr>
                  <a:xfrm>
                    <a:off x="685368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91" name="Google Shape;4791;p31"/>
                  <p:cNvSpPr/>
                  <p:nvPr/>
                </p:nvSpPr>
                <p:spPr>
                  <a:xfrm>
                    <a:off x="686232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92" name="Google Shape;4792;p31"/>
                  <p:cNvSpPr/>
                  <p:nvPr/>
                </p:nvSpPr>
                <p:spPr>
                  <a:xfrm>
                    <a:off x="686232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93" name="Google Shape;4793;p31"/>
                  <p:cNvSpPr/>
                  <p:nvPr/>
                </p:nvSpPr>
                <p:spPr>
                  <a:xfrm>
                    <a:off x="687060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94" name="Google Shape;4794;p31"/>
                  <p:cNvSpPr/>
                  <p:nvPr/>
                </p:nvSpPr>
                <p:spPr>
                  <a:xfrm>
                    <a:off x="687060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95" name="Google Shape;4795;p31"/>
                  <p:cNvSpPr/>
                  <p:nvPr/>
                </p:nvSpPr>
                <p:spPr>
                  <a:xfrm>
                    <a:off x="687924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796" name="Google Shape;4796;p31"/>
                <p:cNvGrpSpPr/>
                <p:nvPr/>
              </p:nvGrpSpPr>
              <p:grpSpPr>
                <a:xfrm>
                  <a:off x="6443280" y="4974840"/>
                  <a:ext cx="62322" cy="51180"/>
                  <a:chOff x="6443280" y="4974840"/>
                  <a:chExt cx="62322" cy="51180"/>
                </a:xfrm>
              </p:grpSpPr>
              <p:sp>
                <p:nvSpPr>
                  <p:cNvPr id="4797" name="Google Shape;4797;p31"/>
                  <p:cNvSpPr/>
                  <p:nvPr/>
                </p:nvSpPr>
                <p:spPr>
                  <a:xfrm>
                    <a:off x="6444720" y="49748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98" name="Google Shape;4798;p31"/>
                  <p:cNvSpPr/>
                  <p:nvPr/>
                </p:nvSpPr>
                <p:spPr>
                  <a:xfrm>
                    <a:off x="6443280" y="497628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799" name="Google Shape;4799;p31"/>
                  <p:cNvSpPr/>
                  <p:nvPr/>
                </p:nvSpPr>
                <p:spPr>
                  <a:xfrm>
                    <a:off x="645912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00" name="Google Shape;4800;p31"/>
                  <p:cNvSpPr/>
                  <p:nvPr/>
                </p:nvSpPr>
                <p:spPr>
                  <a:xfrm>
                    <a:off x="646776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01" name="Google Shape;4801;p31"/>
                  <p:cNvSpPr/>
                  <p:nvPr/>
                </p:nvSpPr>
                <p:spPr>
                  <a:xfrm>
                    <a:off x="646776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02" name="Google Shape;4802;p31"/>
                  <p:cNvSpPr/>
                  <p:nvPr/>
                </p:nvSpPr>
                <p:spPr>
                  <a:xfrm>
                    <a:off x="647640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03" name="Google Shape;4803;p31"/>
                  <p:cNvSpPr/>
                  <p:nvPr/>
                </p:nvSpPr>
                <p:spPr>
                  <a:xfrm>
                    <a:off x="647640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04" name="Google Shape;4804;p31"/>
                  <p:cNvSpPr/>
                  <p:nvPr/>
                </p:nvSpPr>
                <p:spPr>
                  <a:xfrm>
                    <a:off x="648504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</p:grpSp>
          <p:grpSp>
            <p:nvGrpSpPr>
              <p:cNvPr id="4805" name="Google Shape;4805;p31"/>
              <p:cNvGrpSpPr/>
              <p:nvPr/>
            </p:nvGrpSpPr>
            <p:grpSpPr>
              <a:xfrm>
                <a:off x="7266240" y="4803480"/>
                <a:ext cx="885642" cy="222540"/>
                <a:chOff x="7266240" y="4803480"/>
                <a:chExt cx="885642" cy="222540"/>
              </a:xfrm>
            </p:grpSpPr>
            <p:grpSp>
              <p:nvGrpSpPr>
                <p:cNvPr id="4806" name="Google Shape;4806;p31"/>
                <p:cNvGrpSpPr/>
                <p:nvPr/>
              </p:nvGrpSpPr>
              <p:grpSpPr>
                <a:xfrm>
                  <a:off x="7266240" y="4974840"/>
                  <a:ext cx="62322" cy="51180"/>
                  <a:chOff x="7266240" y="4974840"/>
                  <a:chExt cx="62322" cy="51180"/>
                </a:xfrm>
              </p:grpSpPr>
              <p:sp>
                <p:nvSpPr>
                  <p:cNvPr id="4807" name="Google Shape;4807;p31"/>
                  <p:cNvSpPr/>
                  <p:nvPr/>
                </p:nvSpPr>
                <p:spPr>
                  <a:xfrm>
                    <a:off x="7268040" y="49748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08" name="Google Shape;4808;p31"/>
                  <p:cNvSpPr/>
                  <p:nvPr/>
                </p:nvSpPr>
                <p:spPr>
                  <a:xfrm>
                    <a:off x="7266240" y="497628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09" name="Google Shape;4809;p31"/>
                  <p:cNvSpPr/>
                  <p:nvPr/>
                </p:nvSpPr>
                <p:spPr>
                  <a:xfrm>
                    <a:off x="728244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10" name="Google Shape;4810;p31"/>
                  <p:cNvSpPr/>
                  <p:nvPr/>
                </p:nvSpPr>
                <p:spPr>
                  <a:xfrm>
                    <a:off x="729108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11" name="Google Shape;4811;p31"/>
                  <p:cNvSpPr/>
                  <p:nvPr/>
                </p:nvSpPr>
                <p:spPr>
                  <a:xfrm>
                    <a:off x="729108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12" name="Google Shape;4812;p31"/>
                  <p:cNvSpPr/>
                  <p:nvPr/>
                </p:nvSpPr>
                <p:spPr>
                  <a:xfrm>
                    <a:off x="729936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13" name="Google Shape;4813;p31"/>
                  <p:cNvSpPr/>
                  <p:nvPr/>
                </p:nvSpPr>
                <p:spPr>
                  <a:xfrm>
                    <a:off x="729936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14" name="Google Shape;4814;p31"/>
                  <p:cNvSpPr/>
                  <p:nvPr/>
                </p:nvSpPr>
                <p:spPr>
                  <a:xfrm>
                    <a:off x="730800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815" name="Google Shape;4815;p31"/>
                <p:cNvGrpSpPr/>
                <p:nvPr/>
              </p:nvGrpSpPr>
              <p:grpSpPr>
                <a:xfrm>
                  <a:off x="7686360" y="4803480"/>
                  <a:ext cx="62322" cy="51144"/>
                  <a:chOff x="7686360" y="4803480"/>
                  <a:chExt cx="62322" cy="51144"/>
                </a:xfrm>
              </p:grpSpPr>
              <p:sp>
                <p:nvSpPr>
                  <p:cNvPr id="4816" name="Google Shape;4816;p31"/>
                  <p:cNvSpPr/>
                  <p:nvPr/>
                </p:nvSpPr>
                <p:spPr>
                  <a:xfrm>
                    <a:off x="7688160" y="480348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17" name="Google Shape;4817;p31"/>
                  <p:cNvSpPr/>
                  <p:nvPr/>
                </p:nvSpPr>
                <p:spPr>
                  <a:xfrm>
                    <a:off x="7686360" y="480456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18" name="Google Shape;4818;p31"/>
                  <p:cNvSpPr/>
                  <p:nvPr/>
                </p:nvSpPr>
                <p:spPr>
                  <a:xfrm>
                    <a:off x="770256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19" name="Google Shape;4819;p31"/>
                  <p:cNvSpPr/>
                  <p:nvPr/>
                </p:nvSpPr>
                <p:spPr>
                  <a:xfrm>
                    <a:off x="771120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20" name="Google Shape;4820;p31"/>
                  <p:cNvSpPr/>
                  <p:nvPr/>
                </p:nvSpPr>
                <p:spPr>
                  <a:xfrm>
                    <a:off x="771120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21" name="Google Shape;4821;p31"/>
                  <p:cNvSpPr/>
                  <p:nvPr/>
                </p:nvSpPr>
                <p:spPr>
                  <a:xfrm>
                    <a:off x="771948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22" name="Google Shape;4822;p31"/>
                  <p:cNvSpPr/>
                  <p:nvPr/>
                </p:nvSpPr>
                <p:spPr>
                  <a:xfrm>
                    <a:off x="771948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23" name="Google Shape;4823;p31"/>
                  <p:cNvSpPr/>
                  <p:nvPr/>
                </p:nvSpPr>
                <p:spPr>
                  <a:xfrm>
                    <a:off x="7728120" y="481392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4824" name="Google Shape;4824;p31"/>
                <p:cNvGrpSpPr/>
                <p:nvPr/>
              </p:nvGrpSpPr>
              <p:grpSpPr>
                <a:xfrm>
                  <a:off x="8089560" y="4974840"/>
                  <a:ext cx="62322" cy="51180"/>
                  <a:chOff x="8089560" y="4974840"/>
                  <a:chExt cx="62322" cy="51180"/>
                </a:xfrm>
              </p:grpSpPr>
              <p:sp>
                <p:nvSpPr>
                  <p:cNvPr id="4825" name="Google Shape;4825;p31"/>
                  <p:cNvSpPr/>
                  <p:nvPr/>
                </p:nvSpPr>
                <p:spPr>
                  <a:xfrm>
                    <a:off x="8091000" y="49748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26" name="Google Shape;4826;p31"/>
                  <p:cNvSpPr/>
                  <p:nvPr/>
                </p:nvSpPr>
                <p:spPr>
                  <a:xfrm>
                    <a:off x="8089560" y="497628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27" name="Google Shape;4827;p31"/>
                  <p:cNvSpPr/>
                  <p:nvPr/>
                </p:nvSpPr>
                <p:spPr>
                  <a:xfrm>
                    <a:off x="810540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28" name="Google Shape;4828;p31"/>
                  <p:cNvSpPr/>
                  <p:nvPr/>
                </p:nvSpPr>
                <p:spPr>
                  <a:xfrm>
                    <a:off x="811404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29" name="Google Shape;4829;p31"/>
                  <p:cNvSpPr/>
                  <p:nvPr/>
                </p:nvSpPr>
                <p:spPr>
                  <a:xfrm>
                    <a:off x="811404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30" name="Google Shape;4830;p31"/>
                  <p:cNvSpPr/>
                  <p:nvPr/>
                </p:nvSpPr>
                <p:spPr>
                  <a:xfrm>
                    <a:off x="812268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31" name="Google Shape;4831;p31"/>
                  <p:cNvSpPr/>
                  <p:nvPr/>
                </p:nvSpPr>
                <p:spPr>
                  <a:xfrm>
                    <a:off x="812268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4832" name="Google Shape;4832;p31"/>
                  <p:cNvSpPr/>
                  <p:nvPr/>
                </p:nvSpPr>
                <p:spPr>
                  <a:xfrm>
                    <a:off x="8131320" y="49852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</p:grpSp>
          <p:sp>
            <p:nvSpPr>
              <p:cNvPr id="4833" name="Google Shape;4833;p31"/>
              <p:cNvSpPr/>
              <p:nvPr/>
            </p:nvSpPr>
            <p:spPr>
              <a:xfrm>
                <a:off x="3610440" y="4829040"/>
                <a:ext cx="4879096" cy="171498"/>
              </a:xfrm>
              <a:custGeom>
                <a:avLst/>
                <a:gdLst/>
                <a:ahLst/>
                <a:cxnLst/>
                <a:rect l="l" t="t" r="r" b="b"/>
                <a:pathLst>
                  <a:path w="4879096" h="171498" extrusionOk="0">
                    <a:moveTo>
                      <a:pt x="0" y="0"/>
                    </a:moveTo>
                    <a:cubicBezTo>
                      <a:pt x="203273" y="0"/>
                      <a:pt x="203273" y="171498"/>
                      <a:pt x="406565" y="171498"/>
                    </a:cubicBezTo>
                    <a:cubicBezTo>
                      <a:pt x="609857" y="171498"/>
                      <a:pt x="609838" y="0"/>
                      <a:pt x="813130" y="0"/>
                    </a:cubicBezTo>
                    <a:cubicBezTo>
                      <a:pt x="1016422" y="0"/>
                      <a:pt x="1016422" y="171498"/>
                      <a:pt x="1219714" y="171498"/>
                    </a:cubicBezTo>
                    <a:cubicBezTo>
                      <a:pt x="1423006" y="171498"/>
                      <a:pt x="1423006" y="0"/>
                      <a:pt x="1626308" y="0"/>
                    </a:cubicBezTo>
                    <a:cubicBezTo>
                      <a:pt x="1829610" y="0"/>
                      <a:pt x="1829591" y="171498"/>
                      <a:pt x="2032883" y="171498"/>
                    </a:cubicBezTo>
                    <a:cubicBezTo>
                      <a:pt x="2236175" y="171498"/>
                      <a:pt x="2236184" y="0"/>
                      <a:pt x="2439476" y="0"/>
                    </a:cubicBezTo>
                    <a:cubicBezTo>
                      <a:pt x="2642769" y="0"/>
                      <a:pt x="2642769" y="171498"/>
                      <a:pt x="2846051" y="171498"/>
                    </a:cubicBezTo>
                    <a:cubicBezTo>
                      <a:pt x="3049334" y="171498"/>
                      <a:pt x="3049334" y="0"/>
                      <a:pt x="3252626" y="0"/>
                    </a:cubicBezTo>
                    <a:cubicBezTo>
                      <a:pt x="3455918" y="0"/>
                      <a:pt x="3455918" y="171498"/>
                      <a:pt x="3659219" y="171498"/>
                    </a:cubicBezTo>
                    <a:cubicBezTo>
                      <a:pt x="3862521" y="171498"/>
                      <a:pt x="3862521" y="0"/>
                      <a:pt x="4065813" y="0"/>
                    </a:cubicBezTo>
                    <a:cubicBezTo>
                      <a:pt x="4269105" y="0"/>
                      <a:pt x="4269134" y="171498"/>
                      <a:pt x="4472454" y="171498"/>
                    </a:cubicBezTo>
                    <a:cubicBezTo>
                      <a:pt x="4675775" y="171498"/>
                      <a:pt x="4675785" y="0"/>
                      <a:pt x="4879096" y="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31"/>
              <p:cNvSpPr/>
              <p:nvPr/>
            </p:nvSpPr>
            <p:spPr>
              <a:xfrm>
                <a:off x="3696120" y="4829040"/>
                <a:ext cx="4879086" cy="171498"/>
              </a:xfrm>
              <a:custGeom>
                <a:avLst/>
                <a:gdLst/>
                <a:ahLst/>
                <a:cxnLst/>
                <a:rect l="l" t="t" r="r" b="b"/>
                <a:pathLst>
                  <a:path w="4879086" h="171498" extrusionOk="0">
                    <a:moveTo>
                      <a:pt x="4879086" y="171498"/>
                    </a:moveTo>
                    <a:cubicBezTo>
                      <a:pt x="4675813" y="171498"/>
                      <a:pt x="4675813" y="0"/>
                      <a:pt x="4472531" y="0"/>
                    </a:cubicBezTo>
                    <a:cubicBezTo>
                      <a:pt x="4269248" y="0"/>
                      <a:pt x="4269248" y="171498"/>
                      <a:pt x="4065965" y="171498"/>
                    </a:cubicBezTo>
                    <a:cubicBezTo>
                      <a:pt x="3862683" y="171498"/>
                      <a:pt x="3862674" y="0"/>
                      <a:pt x="3659381" y="0"/>
                    </a:cubicBezTo>
                    <a:cubicBezTo>
                      <a:pt x="3456089" y="0"/>
                      <a:pt x="3456089" y="171498"/>
                      <a:pt x="3252797" y="171498"/>
                    </a:cubicBezTo>
                    <a:cubicBezTo>
                      <a:pt x="3049505" y="171498"/>
                      <a:pt x="3049505" y="0"/>
                      <a:pt x="2846213" y="0"/>
                    </a:cubicBezTo>
                    <a:cubicBezTo>
                      <a:pt x="2642921" y="0"/>
                      <a:pt x="2642921" y="171498"/>
                      <a:pt x="2439619" y="171498"/>
                    </a:cubicBezTo>
                    <a:cubicBezTo>
                      <a:pt x="2236318" y="171498"/>
                      <a:pt x="2236327" y="0"/>
                      <a:pt x="2033045" y="0"/>
                    </a:cubicBezTo>
                    <a:cubicBezTo>
                      <a:pt x="1829762" y="0"/>
                      <a:pt x="1829762" y="171498"/>
                      <a:pt x="1626470" y="171498"/>
                    </a:cubicBezTo>
                    <a:cubicBezTo>
                      <a:pt x="1423178" y="171498"/>
                      <a:pt x="1423178" y="0"/>
                      <a:pt x="1219876" y="0"/>
                    </a:cubicBezTo>
                    <a:cubicBezTo>
                      <a:pt x="1016575" y="0"/>
                      <a:pt x="1016575" y="171498"/>
                      <a:pt x="813283" y="171498"/>
                    </a:cubicBezTo>
                    <a:cubicBezTo>
                      <a:pt x="609991" y="171498"/>
                      <a:pt x="609962" y="0"/>
                      <a:pt x="406641" y="0"/>
                    </a:cubicBezTo>
                    <a:cubicBezTo>
                      <a:pt x="203321" y="0"/>
                      <a:pt x="203311" y="171498"/>
                      <a:pt x="0" y="17149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5" name="Google Shape;4835;p31"/>
            <p:cNvGrpSpPr/>
            <p:nvPr/>
          </p:nvGrpSpPr>
          <p:grpSpPr>
            <a:xfrm rot="2699827" flipH="1">
              <a:off x="-271124" y="4227048"/>
              <a:ext cx="1660024" cy="841941"/>
              <a:chOff x="3567240" y="2307960"/>
              <a:chExt cx="1183221" cy="600144"/>
            </a:xfrm>
          </p:grpSpPr>
          <p:grpSp>
            <p:nvGrpSpPr>
              <p:cNvPr id="4836" name="Google Shape;4836;p31"/>
              <p:cNvGrpSpPr/>
              <p:nvPr/>
            </p:nvGrpSpPr>
            <p:grpSpPr>
              <a:xfrm>
                <a:off x="4059360" y="2856960"/>
                <a:ext cx="62322" cy="51144"/>
                <a:chOff x="4059360" y="2856960"/>
                <a:chExt cx="62322" cy="51144"/>
              </a:xfrm>
            </p:grpSpPr>
            <p:sp>
              <p:nvSpPr>
                <p:cNvPr id="4837" name="Google Shape;4837;p31"/>
                <p:cNvSpPr/>
                <p:nvPr/>
              </p:nvSpPr>
              <p:spPr>
                <a:xfrm>
                  <a:off x="4060800" y="2856960"/>
                  <a:ext cx="56950" cy="5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16" extrusionOk="0">
                      <a:moveTo>
                        <a:pt x="0" y="0"/>
                      </a:moveTo>
                      <a:lnTo>
                        <a:pt x="56950" y="5101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38" name="Google Shape;4838;p31"/>
                <p:cNvSpPr/>
                <p:nvPr/>
              </p:nvSpPr>
              <p:spPr>
                <a:xfrm>
                  <a:off x="4059360" y="2858040"/>
                  <a:ext cx="62322" cy="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2" h="49740" extrusionOk="0">
                      <a:moveTo>
                        <a:pt x="62322" y="0"/>
                      </a:moveTo>
                      <a:lnTo>
                        <a:pt x="0" y="4974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39" name="Google Shape;4839;p31"/>
                <p:cNvSpPr/>
                <p:nvPr/>
              </p:nvSpPr>
              <p:spPr>
                <a:xfrm>
                  <a:off x="4075200" y="2867400"/>
                  <a:ext cx="9300" cy="25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8" extrusionOk="0">
                      <a:moveTo>
                        <a:pt x="0" y="0"/>
                      </a:moveTo>
                      <a:lnTo>
                        <a:pt x="0" y="2571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40" name="Google Shape;4840;p31"/>
                <p:cNvSpPr/>
                <p:nvPr/>
              </p:nvSpPr>
              <p:spPr>
                <a:xfrm>
                  <a:off x="4083840" y="2867400"/>
                  <a:ext cx="9300" cy="25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8" extrusionOk="0">
                      <a:moveTo>
                        <a:pt x="0" y="0"/>
                      </a:moveTo>
                      <a:lnTo>
                        <a:pt x="0" y="2571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41" name="Google Shape;4841;p31"/>
                <p:cNvSpPr/>
                <p:nvPr/>
              </p:nvSpPr>
              <p:spPr>
                <a:xfrm>
                  <a:off x="4083840" y="2867400"/>
                  <a:ext cx="9300" cy="25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8" extrusionOk="0">
                      <a:moveTo>
                        <a:pt x="0" y="0"/>
                      </a:moveTo>
                      <a:lnTo>
                        <a:pt x="0" y="2571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42" name="Google Shape;4842;p31"/>
                <p:cNvSpPr/>
                <p:nvPr/>
              </p:nvSpPr>
              <p:spPr>
                <a:xfrm>
                  <a:off x="4092480" y="2867400"/>
                  <a:ext cx="9300" cy="25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8" extrusionOk="0">
                      <a:moveTo>
                        <a:pt x="0" y="0"/>
                      </a:moveTo>
                      <a:lnTo>
                        <a:pt x="0" y="2571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43" name="Google Shape;4843;p31"/>
                <p:cNvSpPr/>
                <p:nvPr/>
              </p:nvSpPr>
              <p:spPr>
                <a:xfrm>
                  <a:off x="4092480" y="2867400"/>
                  <a:ext cx="9300" cy="25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8" extrusionOk="0">
                      <a:moveTo>
                        <a:pt x="0" y="0"/>
                      </a:moveTo>
                      <a:lnTo>
                        <a:pt x="0" y="2571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44" name="Google Shape;4844;p31"/>
                <p:cNvSpPr/>
                <p:nvPr/>
              </p:nvSpPr>
              <p:spPr>
                <a:xfrm>
                  <a:off x="4101120" y="2867400"/>
                  <a:ext cx="9300" cy="25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8" extrusionOk="0">
                      <a:moveTo>
                        <a:pt x="0" y="0"/>
                      </a:moveTo>
                      <a:lnTo>
                        <a:pt x="0" y="2571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4845" name="Google Shape;4845;p31"/>
              <p:cNvGrpSpPr/>
              <p:nvPr/>
            </p:nvGrpSpPr>
            <p:grpSpPr>
              <a:xfrm>
                <a:off x="4616640" y="2848320"/>
                <a:ext cx="62322" cy="51180"/>
                <a:chOff x="4616640" y="2848320"/>
                <a:chExt cx="62322" cy="51180"/>
              </a:xfrm>
            </p:grpSpPr>
            <p:sp>
              <p:nvSpPr>
                <p:cNvPr id="4846" name="Google Shape;4846;p31"/>
                <p:cNvSpPr/>
                <p:nvPr/>
              </p:nvSpPr>
              <p:spPr>
                <a:xfrm>
                  <a:off x="4618440" y="2848320"/>
                  <a:ext cx="56950" cy="5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16" extrusionOk="0">
                      <a:moveTo>
                        <a:pt x="0" y="0"/>
                      </a:moveTo>
                      <a:lnTo>
                        <a:pt x="56950" y="5101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47" name="Google Shape;4847;p31"/>
                <p:cNvSpPr/>
                <p:nvPr/>
              </p:nvSpPr>
              <p:spPr>
                <a:xfrm>
                  <a:off x="4616640" y="2849760"/>
                  <a:ext cx="62322" cy="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2" h="49740" extrusionOk="0">
                      <a:moveTo>
                        <a:pt x="62322" y="0"/>
                      </a:moveTo>
                      <a:lnTo>
                        <a:pt x="0" y="4974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48" name="Google Shape;4848;p31"/>
                <p:cNvSpPr/>
                <p:nvPr/>
              </p:nvSpPr>
              <p:spPr>
                <a:xfrm>
                  <a:off x="463284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49" name="Google Shape;4849;p31"/>
                <p:cNvSpPr/>
                <p:nvPr/>
              </p:nvSpPr>
              <p:spPr>
                <a:xfrm>
                  <a:off x="464112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50" name="Google Shape;4850;p31"/>
                <p:cNvSpPr/>
                <p:nvPr/>
              </p:nvSpPr>
              <p:spPr>
                <a:xfrm>
                  <a:off x="464112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51" name="Google Shape;4851;p31"/>
                <p:cNvSpPr/>
                <p:nvPr/>
              </p:nvSpPr>
              <p:spPr>
                <a:xfrm>
                  <a:off x="464976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52" name="Google Shape;4852;p31"/>
                <p:cNvSpPr/>
                <p:nvPr/>
              </p:nvSpPr>
              <p:spPr>
                <a:xfrm>
                  <a:off x="464976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53" name="Google Shape;4853;p31"/>
                <p:cNvSpPr/>
                <p:nvPr/>
              </p:nvSpPr>
              <p:spPr>
                <a:xfrm>
                  <a:off x="465840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4854" name="Google Shape;4854;p31"/>
              <p:cNvGrpSpPr/>
              <p:nvPr/>
            </p:nvGrpSpPr>
            <p:grpSpPr>
              <a:xfrm>
                <a:off x="4367880" y="2307960"/>
                <a:ext cx="62322" cy="51180"/>
                <a:chOff x="4367880" y="2307960"/>
                <a:chExt cx="62322" cy="51180"/>
              </a:xfrm>
            </p:grpSpPr>
            <p:sp>
              <p:nvSpPr>
                <p:cNvPr id="4855" name="Google Shape;4855;p31"/>
                <p:cNvSpPr/>
                <p:nvPr/>
              </p:nvSpPr>
              <p:spPr>
                <a:xfrm>
                  <a:off x="4369680" y="2307960"/>
                  <a:ext cx="56950" cy="5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16" extrusionOk="0">
                      <a:moveTo>
                        <a:pt x="0" y="0"/>
                      </a:moveTo>
                      <a:lnTo>
                        <a:pt x="56950" y="5101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56" name="Google Shape;4856;p31"/>
                <p:cNvSpPr/>
                <p:nvPr/>
              </p:nvSpPr>
              <p:spPr>
                <a:xfrm>
                  <a:off x="4367880" y="2309400"/>
                  <a:ext cx="62322" cy="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2" h="49740" extrusionOk="0">
                      <a:moveTo>
                        <a:pt x="62322" y="0"/>
                      </a:moveTo>
                      <a:lnTo>
                        <a:pt x="0" y="4974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57" name="Google Shape;4857;p31"/>
                <p:cNvSpPr/>
                <p:nvPr/>
              </p:nvSpPr>
              <p:spPr>
                <a:xfrm>
                  <a:off x="438408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58" name="Google Shape;4858;p31"/>
                <p:cNvSpPr/>
                <p:nvPr/>
              </p:nvSpPr>
              <p:spPr>
                <a:xfrm>
                  <a:off x="439272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59" name="Google Shape;4859;p31"/>
                <p:cNvSpPr/>
                <p:nvPr/>
              </p:nvSpPr>
              <p:spPr>
                <a:xfrm>
                  <a:off x="439272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60" name="Google Shape;4860;p31"/>
                <p:cNvSpPr/>
                <p:nvPr/>
              </p:nvSpPr>
              <p:spPr>
                <a:xfrm>
                  <a:off x="440136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61" name="Google Shape;4861;p31"/>
                <p:cNvSpPr/>
                <p:nvPr/>
              </p:nvSpPr>
              <p:spPr>
                <a:xfrm>
                  <a:off x="440136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62" name="Google Shape;4862;p31"/>
                <p:cNvSpPr/>
                <p:nvPr/>
              </p:nvSpPr>
              <p:spPr>
                <a:xfrm>
                  <a:off x="440964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4863" name="Google Shape;4863;p31"/>
              <p:cNvGrpSpPr/>
              <p:nvPr/>
            </p:nvGrpSpPr>
            <p:grpSpPr>
              <a:xfrm>
                <a:off x="4570920" y="2465280"/>
                <a:ext cx="51144" cy="62313"/>
                <a:chOff x="4570920" y="2465280"/>
                <a:chExt cx="51144" cy="62313"/>
              </a:xfrm>
            </p:grpSpPr>
            <p:sp>
              <p:nvSpPr>
                <p:cNvPr id="4864" name="Google Shape;4864;p31"/>
                <p:cNvSpPr/>
                <p:nvPr/>
              </p:nvSpPr>
              <p:spPr>
                <a:xfrm>
                  <a:off x="4570920" y="2467080"/>
                  <a:ext cx="51144" cy="5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16" h="56950" extrusionOk="0">
                      <a:moveTo>
                        <a:pt x="51016" y="0"/>
                      </a:moveTo>
                      <a:lnTo>
                        <a:pt x="0" y="5695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65" name="Google Shape;4865;p31"/>
                <p:cNvSpPr/>
                <p:nvPr/>
              </p:nvSpPr>
              <p:spPr>
                <a:xfrm>
                  <a:off x="4570920" y="2465280"/>
                  <a:ext cx="49740" cy="62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40" h="62313" extrusionOk="0">
                      <a:moveTo>
                        <a:pt x="49740" y="6231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66" name="Google Shape;4866;p31"/>
                <p:cNvSpPr/>
                <p:nvPr/>
              </p:nvSpPr>
              <p:spPr>
                <a:xfrm>
                  <a:off x="4585680" y="2477160"/>
                  <a:ext cx="25534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7" h="120000" extrusionOk="0">
                      <a:moveTo>
                        <a:pt x="2572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67" name="Google Shape;4867;p31"/>
                <p:cNvSpPr/>
                <p:nvPr/>
              </p:nvSpPr>
              <p:spPr>
                <a:xfrm>
                  <a:off x="4585680" y="2485800"/>
                  <a:ext cx="25534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7" h="120000" extrusionOk="0">
                      <a:moveTo>
                        <a:pt x="2572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68" name="Google Shape;4868;p31"/>
                <p:cNvSpPr/>
                <p:nvPr/>
              </p:nvSpPr>
              <p:spPr>
                <a:xfrm>
                  <a:off x="4585680" y="2485800"/>
                  <a:ext cx="25534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7" h="120000" extrusionOk="0">
                      <a:moveTo>
                        <a:pt x="2572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69" name="Google Shape;4869;p31"/>
                <p:cNvSpPr/>
                <p:nvPr/>
              </p:nvSpPr>
              <p:spPr>
                <a:xfrm>
                  <a:off x="4585680" y="2494440"/>
                  <a:ext cx="25534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7" h="120000" extrusionOk="0">
                      <a:moveTo>
                        <a:pt x="2572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70" name="Google Shape;4870;p31"/>
                <p:cNvSpPr/>
                <p:nvPr/>
              </p:nvSpPr>
              <p:spPr>
                <a:xfrm>
                  <a:off x="4585680" y="2494440"/>
                  <a:ext cx="25534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7" h="120000" extrusionOk="0">
                      <a:moveTo>
                        <a:pt x="2572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71" name="Google Shape;4871;p31"/>
                <p:cNvSpPr/>
                <p:nvPr/>
              </p:nvSpPr>
              <p:spPr>
                <a:xfrm>
                  <a:off x="4585680" y="2503080"/>
                  <a:ext cx="25534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7" h="120000" extrusionOk="0">
                      <a:moveTo>
                        <a:pt x="2572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4872" name="Google Shape;4872;p31"/>
              <p:cNvGrpSpPr/>
              <p:nvPr/>
            </p:nvGrpSpPr>
            <p:grpSpPr>
              <a:xfrm>
                <a:off x="4176360" y="2542680"/>
                <a:ext cx="51134" cy="62322"/>
                <a:chOff x="4176360" y="2542680"/>
                <a:chExt cx="51134" cy="62322"/>
              </a:xfrm>
            </p:grpSpPr>
            <p:sp>
              <p:nvSpPr>
                <p:cNvPr id="4873" name="Google Shape;4873;p31"/>
                <p:cNvSpPr/>
                <p:nvPr/>
              </p:nvSpPr>
              <p:spPr>
                <a:xfrm>
                  <a:off x="4176360" y="2544120"/>
                  <a:ext cx="51134" cy="56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06" h="56959" extrusionOk="0">
                      <a:moveTo>
                        <a:pt x="51006" y="0"/>
                      </a:moveTo>
                      <a:lnTo>
                        <a:pt x="0" y="5695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74" name="Google Shape;4874;p31"/>
                <p:cNvSpPr/>
                <p:nvPr/>
              </p:nvSpPr>
              <p:spPr>
                <a:xfrm>
                  <a:off x="4176360" y="2542680"/>
                  <a:ext cx="49625" cy="6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49" h="62322" extrusionOk="0">
                      <a:moveTo>
                        <a:pt x="49749" y="6232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75" name="Google Shape;4875;p31"/>
                <p:cNvSpPr/>
                <p:nvPr/>
              </p:nvSpPr>
              <p:spPr>
                <a:xfrm>
                  <a:off x="4191120" y="2554200"/>
                  <a:ext cx="25588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7" h="120000" extrusionOk="0">
                      <a:moveTo>
                        <a:pt x="2571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76" name="Google Shape;4876;p31"/>
                <p:cNvSpPr/>
                <p:nvPr/>
              </p:nvSpPr>
              <p:spPr>
                <a:xfrm>
                  <a:off x="4191120" y="2562840"/>
                  <a:ext cx="25588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7" h="120000" extrusionOk="0">
                      <a:moveTo>
                        <a:pt x="2571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77" name="Google Shape;4877;p31"/>
                <p:cNvSpPr/>
                <p:nvPr/>
              </p:nvSpPr>
              <p:spPr>
                <a:xfrm>
                  <a:off x="4191120" y="2562840"/>
                  <a:ext cx="25588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7" h="120000" extrusionOk="0">
                      <a:moveTo>
                        <a:pt x="2571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78" name="Google Shape;4878;p31"/>
                <p:cNvSpPr/>
                <p:nvPr/>
              </p:nvSpPr>
              <p:spPr>
                <a:xfrm>
                  <a:off x="4191120" y="2571480"/>
                  <a:ext cx="25588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7" h="120000" extrusionOk="0">
                      <a:moveTo>
                        <a:pt x="2571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79" name="Google Shape;4879;p31"/>
                <p:cNvSpPr/>
                <p:nvPr/>
              </p:nvSpPr>
              <p:spPr>
                <a:xfrm>
                  <a:off x="4191120" y="2571480"/>
                  <a:ext cx="25588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7" h="120000" extrusionOk="0">
                      <a:moveTo>
                        <a:pt x="2571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80" name="Google Shape;4880;p31"/>
                <p:cNvSpPr/>
                <p:nvPr/>
              </p:nvSpPr>
              <p:spPr>
                <a:xfrm>
                  <a:off x="4191120" y="2580120"/>
                  <a:ext cx="25588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7" h="120000" extrusionOk="0">
                      <a:moveTo>
                        <a:pt x="2571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4881" name="Google Shape;4881;p31"/>
              <p:cNvGrpSpPr/>
              <p:nvPr/>
            </p:nvGrpSpPr>
            <p:grpSpPr>
              <a:xfrm>
                <a:off x="4465800" y="2688120"/>
                <a:ext cx="73771" cy="79136"/>
                <a:chOff x="4465800" y="2688120"/>
                <a:chExt cx="73771" cy="79136"/>
              </a:xfrm>
            </p:grpSpPr>
            <p:sp>
              <p:nvSpPr>
                <p:cNvPr id="4882" name="Google Shape;4882;p31"/>
                <p:cNvSpPr/>
                <p:nvPr/>
              </p:nvSpPr>
              <p:spPr>
                <a:xfrm>
                  <a:off x="4465800" y="2716920"/>
                  <a:ext cx="73771" cy="20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71" h="20145" extrusionOk="0">
                      <a:moveTo>
                        <a:pt x="73771" y="0"/>
                      </a:moveTo>
                      <a:lnTo>
                        <a:pt x="0" y="20145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83" name="Google Shape;4883;p31"/>
                <p:cNvSpPr/>
                <p:nvPr/>
              </p:nvSpPr>
              <p:spPr>
                <a:xfrm>
                  <a:off x="4497480" y="2688120"/>
                  <a:ext cx="7913" cy="79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3" h="79334" extrusionOk="0">
                      <a:moveTo>
                        <a:pt x="7953" y="7933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84" name="Google Shape;4884;p31"/>
                <p:cNvSpPr/>
                <p:nvPr/>
              </p:nvSpPr>
              <p:spPr>
                <a:xfrm>
                  <a:off x="4500720" y="2706840"/>
                  <a:ext cx="21603" cy="1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3" h="13964" extrusionOk="0">
                      <a:moveTo>
                        <a:pt x="21603" y="139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85" name="Google Shape;4885;p31"/>
                <p:cNvSpPr/>
                <p:nvPr/>
              </p:nvSpPr>
              <p:spPr>
                <a:xfrm>
                  <a:off x="4496040" y="2714040"/>
                  <a:ext cx="21603" cy="1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3" h="13964" extrusionOk="0">
                      <a:moveTo>
                        <a:pt x="21603" y="139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86" name="Google Shape;4886;p31"/>
                <p:cNvSpPr/>
                <p:nvPr/>
              </p:nvSpPr>
              <p:spPr>
                <a:xfrm>
                  <a:off x="4496040" y="2714040"/>
                  <a:ext cx="21603" cy="1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3" h="13964" extrusionOk="0">
                      <a:moveTo>
                        <a:pt x="21603" y="139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87" name="Google Shape;4887;p31"/>
                <p:cNvSpPr/>
                <p:nvPr/>
              </p:nvSpPr>
              <p:spPr>
                <a:xfrm>
                  <a:off x="4491360" y="2721240"/>
                  <a:ext cx="21603" cy="1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3" h="13964" extrusionOk="0">
                      <a:moveTo>
                        <a:pt x="21603" y="139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88" name="Google Shape;4888;p31"/>
                <p:cNvSpPr/>
                <p:nvPr/>
              </p:nvSpPr>
              <p:spPr>
                <a:xfrm>
                  <a:off x="4491360" y="2721240"/>
                  <a:ext cx="21603" cy="1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3" h="13964" extrusionOk="0">
                      <a:moveTo>
                        <a:pt x="21603" y="139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889" name="Google Shape;4889;p31"/>
                <p:cNvSpPr/>
                <p:nvPr/>
              </p:nvSpPr>
              <p:spPr>
                <a:xfrm>
                  <a:off x="4486680" y="2728440"/>
                  <a:ext cx="21612" cy="1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12" h="13964" extrusionOk="0">
                      <a:moveTo>
                        <a:pt x="21612" y="139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sp>
            <p:nvSpPr>
              <p:cNvPr id="4890" name="Google Shape;4890;p31"/>
              <p:cNvSpPr/>
              <p:nvPr/>
            </p:nvSpPr>
            <p:spPr>
              <a:xfrm>
                <a:off x="3567240" y="2334960"/>
                <a:ext cx="1183221" cy="550952"/>
              </a:xfrm>
              <a:custGeom>
                <a:avLst/>
                <a:gdLst/>
                <a:ahLst/>
                <a:cxnLst/>
                <a:rect l="l" t="t" r="r" b="b"/>
                <a:pathLst>
                  <a:path w="1186186" h="560765" extrusionOk="0">
                    <a:moveTo>
                      <a:pt x="0" y="349617"/>
                    </a:moveTo>
                    <a:cubicBezTo>
                      <a:pt x="0" y="349617"/>
                      <a:pt x="161744" y="545451"/>
                      <a:pt x="591569" y="545451"/>
                    </a:cubicBezTo>
                    <a:cubicBezTo>
                      <a:pt x="1021394" y="545451"/>
                      <a:pt x="1186186" y="-9571"/>
                      <a:pt x="845915" y="126"/>
                    </a:cubicBezTo>
                    <a:cubicBezTo>
                      <a:pt x="508492" y="9736"/>
                      <a:pt x="547316" y="551194"/>
                      <a:pt x="1184005" y="55119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125" y="463300"/>
            <a:ext cx="77076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orts Mill Goudy"/>
              <a:buNone/>
              <a:defRPr sz="33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orts Mill Goudy"/>
              <a:buNone/>
              <a:defRPr sz="33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orts Mill Goudy"/>
              <a:buNone/>
              <a:defRPr sz="33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orts Mill Goudy"/>
              <a:buNone/>
              <a:defRPr sz="33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orts Mill Goudy"/>
              <a:buNone/>
              <a:defRPr sz="33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orts Mill Goudy"/>
              <a:buNone/>
              <a:defRPr sz="33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orts Mill Goudy"/>
              <a:buNone/>
              <a:defRPr sz="33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orts Mill Goudy"/>
              <a:buNone/>
              <a:defRPr sz="33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orts Mill Goudy"/>
              <a:buNone/>
              <a:defRPr sz="3300" b="1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125" y="1230743"/>
            <a:ext cx="7707600" cy="3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8" r:id="rId5"/>
    <p:sldLayoutId id="2147483659" r:id="rId6"/>
    <p:sldLayoutId id="2147483662" r:id="rId7"/>
    <p:sldLayoutId id="2147483668" r:id="rId8"/>
    <p:sldLayoutId id="2147483677" r:id="rId9"/>
    <p:sldLayoutId id="214748367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Google Shape;5128;p36" title="thanh-nha-mac-lang-son-1_1624411592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351" r="17344"/>
          <a:stretch/>
        </p:blipFill>
        <p:spPr>
          <a:xfrm>
            <a:off x="4473884" y="549475"/>
            <a:ext cx="3850499" cy="4036802"/>
          </a:xfrm>
          <a:prstGeom prst="rect">
            <a:avLst/>
          </a:prstGeom>
        </p:spPr>
      </p:pic>
      <p:sp>
        <p:nvSpPr>
          <p:cNvPr id="5129" name="Google Shape;5129;p36"/>
          <p:cNvSpPr txBox="1">
            <a:spLocks noGrp="1"/>
          </p:cNvSpPr>
          <p:nvPr>
            <p:ph type="subTitle" idx="1"/>
          </p:nvPr>
        </p:nvSpPr>
        <p:spPr>
          <a:xfrm>
            <a:off x="713225" y="3778200"/>
            <a:ext cx="3379500" cy="8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Nghe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theo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lời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Nguyễn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Bỉnh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Khiêm,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nhà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Mạc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dời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đô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về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đất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Cao Bằng,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truyền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được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thêm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hơn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80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năm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nữa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30" name="Google Shape;5130;p36"/>
          <p:cNvSpPr txBox="1">
            <a:spLocks noGrp="1"/>
          </p:cNvSpPr>
          <p:nvPr>
            <p:ph type="title"/>
          </p:nvPr>
        </p:nvSpPr>
        <p:spPr>
          <a:xfrm>
            <a:off x="720741" y="2133425"/>
            <a:ext cx="3364200" cy="16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Cormorant Upright"/>
                <a:ea typeface="Cormorant Upright"/>
                <a:cs typeface="Cormorant Upright"/>
                <a:sym typeface="Cormorant Upright"/>
              </a:rPr>
              <a:t>“Cao Bằng </a:t>
            </a:r>
            <a:r>
              <a:rPr lang="en" sz="3000" dirty="0" err="1">
                <a:latin typeface="Cormorant Upright"/>
                <a:ea typeface="Cormorant Upright"/>
                <a:cs typeface="Cormorant Upright"/>
                <a:sym typeface="Cormorant Upright"/>
              </a:rPr>
              <a:t>tuy</a:t>
            </a:r>
            <a:r>
              <a:rPr lang="en" sz="3000" dirty="0">
                <a:latin typeface="Cormorant Upright"/>
                <a:ea typeface="Cormorant Upright"/>
                <a:cs typeface="Cormorant Upright"/>
                <a:sym typeface="Cormorant Upright"/>
              </a:rPr>
              <a:t> </a:t>
            </a:r>
            <a:r>
              <a:rPr lang="en" sz="3000" dirty="0" err="1">
                <a:latin typeface="Cormorant Upright"/>
                <a:ea typeface="Cormorant Upright"/>
                <a:cs typeface="Cormorant Upright"/>
                <a:sym typeface="Cormorant Upright"/>
              </a:rPr>
              <a:t>thiển</a:t>
            </a:r>
            <a:r>
              <a:rPr lang="en" sz="3000" dirty="0">
                <a:latin typeface="Cormorant Upright"/>
                <a:ea typeface="Cormorant Upright"/>
                <a:cs typeface="Cormorant Upright"/>
                <a:sym typeface="Cormorant Upright"/>
              </a:rPr>
              <a:t>, </a:t>
            </a:r>
            <a:r>
              <a:rPr lang="en" sz="3000" dirty="0" err="1">
                <a:latin typeface="Cormorant Upright"/>
                <a:ea typeface="Cormorant Upright"/>
                <a:cs typeface="Cormorant Upright"/>
                <a:sym typeface="Cormorant Upright"/>
              </a:rPr>
              <a:t>khả</a:t>
            </a:r>
            <a:r>
              <a:rPr lang="en" sz="3000" dirty="0">
                <a:latin typeface="Cormorant Upright"/>
                <a:ea typeface="Cormorant Upright"/>
                <a:cs typeface="Cormorant Upright"/>
                <a:sym typeface="Cormorant Upright"/>
              </a:rPr>
              <a:t> </a:t>
            </a:r>
            <a:r>
              <a:rPr lang="en" sz="3000" dirty="0" err="1">
                <a:latin typeface="Cormorant Upright"/>
                <a:ea typeface="Cormorant Upright"/>
                <a:cs typeface="Cormorant Upright"/>
                <a:sym typeface="Cormorant Upright"/>
              </a:rPr>
              <a:t>diên</a:t>
            </a:r>
            <a:r>
              <a:rPr lang="en" sz="3000" dirty="0">
                <a:latin typeface="Cormorant Upright"/>
                <a:ea typeface="Cormorant Upright"/>
                <a:cs typeface="Cormorant Upright"/>
                <a:sym typeface="Cormorant Upright"/>
              </a:rPr>
              <a:t> </a:t>
            </a:r>
            <a:r>
              <a:rPr lang="en" sz="3000" dirty="0" err="1">
                <a:latin typeface="Cormorant Upright"/>
                <a:ea typeface="Cormorant Upright"/>
                <a:cs typeface="Cormorant Upright"/>
                <a:sym typeface="Cormorant Upright"/>
              </a:rPr>
              <a:t>số</a:t>
            </a:r>
            <a:r>
              <a:rPr lang="en" sz="3000" dirty="0">
                <a:latin typeface="Cormorant Upright"/>
                <a:ea typeface="Cormorant Upright"/>
                <a:cs typeface="Cormorant Upright"/>
                <a:sym typeface="Cormorant Upright"/>
              </a:rPr>
              <a:t> </a:t>
            </a:r>
            <a:r>
              <a:rPr lang="en" sz="3000" dirty="0" err="1">
                <a:latin typeface="Cormorant Upright"/>
                <a:ea typeface="Cormorant Upright"/>
                <a:cs typeface="Cormorant Upright"/>
                <a:sym typeface="Cormorant Upright"/>
              </a:rPr>
              <a:t>thể</a:t>
            </a:r>
            <a:r>
              <a:rPr lang="en" sz="3000" dirty="0">
                <a:latin typeface="Cormorant Upright"/>
                <a:ea typeface="Cormorant Upright"/>
                <a:cs typeface="Cormorant Upright"/>
                <a:sym typeface="Cormorant Upright"/>
              </a:rPr>
              <a:t>” (Cao Bằng </a:t>
            </a:r>
            <a:r>
              <a:rPr lang="en" sz="3000" dirty="0" err="1">
                <a:latin typeface="Cormorant Upright"/>
                <a:ea typeface="Cormorant Upright"/>
                <a:cs typeface="Cormorant Upright"/>
                <a:sym typeface="Cormorant Upright"/>
              </a:rPr>
              <a:t>tuy</a:t>
            </a:r>
            <a:r>
              <a:rPr lang="en" sz="3000" dirty="0">
                <a:latin typeface="Cormorant Upright"/>
                <a:ea typeface="Cormorant Upright"/>
                <a:cs typeface="Cormorant Upright"/>
                <a:sym typeface="Cormorant Upright"/>
              </a:rPr>
              <a:t> </a:t>
            </a:r>
            <a:r>
              <a:rPr lang="en" sz="3000" dirty="0" err="1">
                <a:latin typeface="Cormorant Upright"/>
                <a:ea typeface="Cormorant Upright"/>
                <a:cs typeface="Cormorant Upright"/>
                <a:sym typeface="Cormorant Upright"/>
              </a:rPr>
              <a:t>nhỏ</a:t>
            </a:r>
            <a:r>
              <a:rPr lang="en" sz="3000" dirty="0">
                <a:latin typeface="Cormorant Upright"/>
                <a:ea typeface="Cormorant Upright"/>
                <a:cs typeface="Cormorant Upright"/>
                <a:sym typeface="Cormorant Upright"/>
              </a:rPr>
              <a:t>, </a:t>
            </a:r>
            <a:r>
              <a:rPr lang="en" sz="3000" dirty="0" err="1">
                <a:latin typeface="Cormorant Upright"/>
                <a:ea typeface="Cormorant Upright"/>
                <a:cs typeface="Cormorant Upright"/>
                <a:sym typeface="Cormorant Upright"/>
              </a:rPr>
              <a:t>có</a:t>
            </a:r>
            <a:r>
              <a:rPr lang="en" sz="3000" dirty="0">
                <a:latin typeface="Cormorant Upright"/>
                <a:ea typeface="Cormorant Upright"/>
                <a:cs typeface="Cormorant Upright"/>
                <a:sym typeface="Cormorant Upright"/>
              </a:rPr>
              <a:t> </a:t>
            </a:r>
            <a:r>
              <a:rPr lang="en" sz="3000" dirty="0" err="1">
                <a:latin typeface="Cormorant Upright"/>
                <a:ea typeface="Cormorant Upright"/>
                <a:cs typeface="Cormorant Upright"/>
                <a:sym typeface="Cormorant Upright"/>
              </a:rPr>
              <a:t>thể</a:t>
            </a:r>
            <a:r>
              <a:rPr lang="en" sz="3000" dirty="0">
                <a:latin typeface="Cormorant Upright"/>
                <a:ea typeface="Cormorant Upright"/>
                <a:cs typeface="Cormorant Upright"/>
                <a:sym typeface="Cormorant Upright"/>
              </a:rPr>
              <a:t> </a:t>
            </a:r>
            <a:r>
              <a:rPr lang="en" sz="3000" dirty="0" err="1">
                <a:latin typeface="Cormorant Upright"/>
                <a:ea typeface="Cormorant Upright"/>
                <a:cs typeface="Cormorant Upright"/>
                <a:sym typeface="Cormorant Upright"/>
              </a:rPr>
              <a:t>giữ</a:t>
            </a:r>
            <a:r>
              <a:rPr lang="en" sz="3000" dirty="0">
                <a:latin typeface="Cormorant Upright"/>
                <a:ea typeface="Cormorant Upright"/>
                <a:cs typeface="Cormorant Upright"/>
                <a:sym typeface="Cormorant Upright"/>
              </a:rPr>
              <a:t> </a:t>
            </a:r>
            <a:r>
              <a:rPr lang="en" sz="3000" dirty="0" err="1">
                <a:latin typeface="Cormorant Upright"/>
                <a:ea typeface="Cormorant Upright"/>
                <a:cs typeface="Cormorant Upright"/>
                <a:sym typeface="Cormorant Upright"/>
              </a:rPr>
              <a:t>được</a:t>
            </a:r>
            <a:r>
              <a:rPr lang="en" sz="3000" dirty="0">
                <a:latin typeface="Cormorant Upright"/>
                <a:ea typeface="Cormorant Upright"/>
                <a:cs typeface="Cormorant Upright"/>
                <a:sym typeface="Cormorant Upright"/>
              </a:rPr>
              <a:t>) - Nguyễn </a:t>
            </a:r>
            <a:r>
              <a:rPr lang="en" sz="3000" dirty="0" err="1">
                <a:latin typeface="Cormorant Upright"/>
                <a:ea typeface="Cormorant Upright"/>
                <a:cs typeface="Cormorant Upright"/>
                <a:sym typeface="Cormorant Upright"/>
              </a:rPr>
              <a:t>Bỉnh</a:t>
            </a:r>
            <a:r>
              <a:rPr lang="en" sz="3000" dirty="0">
                <a:latin typeface="Cormorant Upright"/>
                <a:ea typeface="Cormorant Upright"/>
                <a:cs typeface="Cormorant Upright"/>
                <a:sym typeface="Cormorant Upright"/>
              </a:rPr>
              <a:t> Khiêm</a:t>
            </a:r>
            <a:endParaRPr sz="3000" dirty="0">
              <a:latin typeface="Cormorant Upright"/>
              <a:ea typeface="Cormorant Upright"/>
              <a:cs typeface="Cormorant Upright"/>
              <a:sym typeface="Cormorant Upright"/>
            </a:endParaRPr>
          </a:p>
        </p:txBody>
      </p:sp>
      <p:grpSp>
        <p:nvGrpSpPr>
          <p:cNvPr id="5131" name="Google Shape;5131;p36"/>
          <p:cNvGrpSpPr/>
          <p:nvPr/>
        </p:nvGrpSpPr>
        <p:grpSpPr>
          <a:xfrm>
            <a:off x="8292086" y="403629"/>
            <a:ext cx="727321" cy="4328522"/>
            <a:chOff x="8400125" y="610084"/>
            <a:chExt cx="511082" cy="3041615"/>
          </a:xfrm>
        </p:grpSpPr>
        <p:grpSp>
          <p:nvGrpSpPr>
            <p:cNvPr id="5132" name="Google Shape;5132;p36"/>
            <p:cNvGrpSpPr/>
            <p:nvPr/>
          </p:nvGrpSpPr>
          <p:grpSpPr>
            <a:xfrm rot="5400000">
              <a:off x="7856083" y="1154126"/>
              <a:ext cx="1599165" cy="511082"/>
              <a:chOff x="3567240" y="2307960"/>
              <a:chExt cx="1877836" cy="600144"/>
            </a:xfrm>
          </p:grpSpPr>
          <p:grpSp>
            <p:nvGrpSpPr>
              <p:cNvPr id="5133" name="Google Shape;5133;p36"/>
              <p:cNvGrpSpPr/>
              <p:nvPr/>
            </p:nvGrpSpPr>
            <p:grpSpPr>
              <a:xfrm>
                <a:off x="5319720" y="2848320"/>
                <a:ext cx="62313" cy="51180"/>
                <a:chOff x="5319720" y="2848320"/>
                <a:chExt cx="62313" cy="51180"/>
              </a:xfrm>
            </p:grpSpPr>
            <p:sp>
              <p:nvSpPr>
                <p:cNvPr id="5134" name="Google Shape;5134;p36"/>
                <p:cNvSpPr/>
                <p:nvPr/>
              </p:nvSpPr>
              <p:spPr>
                <a:xfrm>
                  <a:off x="5321520" y="2848320"/>
                  <a:ext cx="56950" cy="5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16" extrusionOk="0">
                      <a:moveTo>
                        <a:pt x="0" y="0"/>
                      </a:moveTo>
                      <a:lnTo>
                        <a:pt x="56950" y="5101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135" name="Google Shape;5135;p36"/>
                <p:cNvSpPr/>
                <p:nvPr/>
              </p:nvSpPr>
              <p:spPr>
                <a:xfrm>
                  <a:off x="5319720" y="2849760"/>
                  <a:ext cx="62313" cy="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13" h="49740" extrusionOk="0">
                      <a:moveTo>
                        <a:pt x="62313" y="0"/>
                      </a:moveTo>
                      <a:lnTo>
                        <a:pt x="0" y="4974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136" name="Google Shape;5136;p36"/>
                <p:cNvSpPr/>
                <p:nvPr/>
              </p:nvSpPr>
              <p:spPr>
                <a:xfrm>
                  <a:off x="533592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137" name="Google Shape;5137;p36"/>
                <p:cNvSpPr/>
                <p:nvPr/>
              </p:nvSpPr>
              <p:spPr>
                <a:xfrm>
                  <a:off x="534456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138" name="Google Shape;5138;p36"/>
                <p:cNvSpPr/>
                <p:nvPr/>
              </p:nvSpPr>
              <p:spPr>
                <a:xfrm>
                  <a:off x="534456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139" name="Google Shape;5139;p36"/>
                <p:cNvSpPr/>
                <p:nvPr/>
              </p:nvSpPr>
              <p:spPr>
                <a:xfrm>
                  <a:off x="535284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140" name="Google Shape;5140;p36"/>
                <p:cNvSpPr/>
                <p:nvPr/>
              </p:nvSpPr>
              <p:spPr>
                <a:xfrm>
                  <a:off x="535284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141" name="Google Shape;5141;p36"/>
                <p:cNvSpPr/>
                <p:nvPr/>
              </p:nvSpPr>
              <p:spPr>
                <a:xfrm>
                  <a:off x="536148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5142" name="Google Shape;5142;p36"/>
              <p:cNvGrpSpPr/>
              <p:nvPr/>
            </p:nvGrpSpPr>
            <p:grpSpPr>
              <a:xfrm>
                <a:off x="5079600" y="2307960"/>
                <a:ext cx="62313" cy="51180"/>
                <a:chOff x="5079600" y="2307960"/>
                <a:chExt cx="62313" cy="51180"/>
              </a:xfrm>
            </p:grpSpPr>
            <p:sp>
              <p:nvSpPr>
                <p:cNvPr id="5143" name="Google Shape;5143;p36"/>
                <p:cNvSpPr/>
                <p:nvPr/>
              </p:nvSpPr>
              <p:spPr>
                <a:xfrm>
                  <a:off x="5081400" y="2307960"/>
                  <a:ext cx="56950" cy="5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16" extrusionOk="0">
                      <a:moveTo>
                        <a:pt x="0" y="0"/>
                      </a:moveTo>
                      <a:lnTo>
                        <a:pt x="56950" y="5101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144" name="Google Shape;5144;p36"/>
                <p:cNvSpPr/>
                <p:nvPr/>
              </p:nvSpPr>
              <p:spPr>
                <a:xfrm>
                  <a:off x="5079600" y="2309400"/>
                  <a:ext cx="62313" cy="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13" h="49740" extrusionOk="0">
                      <a:moveTo>
                        <a:pt x="62313" y="0"/>
                      </a:moveTo>
                      <a:lnTo>
                        <a:pt x="0" y="4974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145" name="Google Shape;5145;p36"/>
                <p:cNvSpPr/>
                <p:nvPr/>
              </p:nvSpPr>
              <p:spPr>
                <a:xfrm>
                  <a:off x="509580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146" name="Google Shape;5146;p36"/>
                <p:cNvSpPr/>
                <p:nvPr/>
              </p:nvSpPr>
              <p:spPr>
                <a:xfrm>
                  <a:off x="510444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147" name="Google Shape;5147;p36"/>
                <p:cNvSpPr/>
                <p:nvPr/>
              </p:nvSpPr>
              <p:spPr>
                <a:xfrm>
                  <a:off x="510444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148" name="Google Shape;5148;p36"/>
                <p:cNvSpPr/>
                <p:nvPr/>
              </p:nvSpPr>
              <p:spPr>
                <a:xfrm>
                  <a:off x="511308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149" name="Google Shape;5149;p36"/>
                <p:cNvSpPr/>
                <p:nvPr/>
              </p:nvSpPr>
              <p:spPr>
                <a:xfrm>
                  <a:off x="511308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150" name="Google Shape;5150;p36"/>
                <p:cNvSpPr/>
                <p:nvPr/>
              </p:nvSpPr>
              <p:spPr>
                <a:xfrm>
                  <a:off x="512136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5151" name="Google Shape;5151;p36"/>
              <p:cNvGrpSpPr/>
              <p:nvPr/>
            </p:nvGrpSpPr>
            <p:grpSpPr>
              <a:xfrm>
                <a:off x="3567240" y="2307960"/>
                <a:ext cx="1431323" cy="600144"/>
                <a:chOff x="3567240" y="2307960"/>
                <a:chExt cx="1431323" cy="600144"/>
              </a:xfrm>
            </p:grpSpPr>
            <p:grpSp>
              <p:nvGrpSpPr>
                <p:cNvPr id="5152" name="Google Shape;5152;p36"/>
                <p:cNvGrpSpPr/>
                <p:nvPr/>
              </p:nvGrpSpPr>
              <p:grpSpPr>
                <a:xfrm>
                  <a:off x="4059360" y="2856960"/>
                  <a:ext cx="62322" cy="51144"/>
                  <a:chOff x="4059360" y="2856960"/>
                  <a:chExt cx="62322" cy="51144"/>
                </a:xfrm>
              </p:grpSpPr>
              <p:sp>
                <p:nvSpPr>
                  <p:cNvPr id="5153" name="Google Shape;5153;p36"/>
                  <p:cNvSpPr/>
                  <p:nvPr/>
                </p:nvSpPr>
                <p:spPr>
                  <a:xfrm>
                    <a:off x="4060800" y="285696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54" name="Google Shape;5154;p36"/>
                  <p:cNvSpPr/>
                  <p:nvPr/>
                </p:nvSpPr>
                <p:spPr>
                  <a:xfrm>
                    <a:off x="4059360" y="285804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55" name="Google Shape;5155;p36"/>
                  <p:cNvSpPr/>
                  <p:nvPr/>
                </p:nvSpPr>
                <p:spPr>
                  <a:xfrm>
                    <a:off x="407520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56" name="Google Shape;5156;p36"/>
                  <p:cNvSpPr/>
                  <p:nvPr/>
                </p:nvSpPr>
                <p:spPr>
                  <a:xfrm>
                    <a:off x="408384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57" name="Google Shape;5157;p36"/>
                  <p:cNvSpPr/>
                  <p:nvPr/>
                </p:nvSpPr>
                <p:spPr>
                  <a:xfrm>
                    <a:off x="408384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58" name="Google Shape;5158;p36"/>
                  <p:cNvSpPr/>
                  <p:nvPr/>
                </p:nvSpPr>
                <p:spPr>
                  <a:xfrm>
                    <a:off x="409248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59" name="Google Shape;5159;p36"/>
                  <p:cNvSpPr/>
                  <p:nvPr/>
                </p:nvSpPr>
                <p:spPr>
                  <a:xfrm>
                    <a:off x="409248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60" name="Google Shape;5160;p36"/>
                  <p:cNvSpPr/>
                  <p:nvPr/>
                </p:nvSpPr>
                <p:spPr>
                  <a:xfrm>
                    <a:off x="410112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161" name="Google Shape;5161;p36"/>
                <p:cNvGrpSpPr/>
                <p:nvPr/>
              </p:nvGrpSpPr>
              <p:grpSpPr>
                <a:xfrm>
                  <a:off x="4616640" y="2848320"/>
                  <a:ext cx="62322" cy="51180"/>
                  <a:chOff x="4616640" y="2848320"/>
                  <a:chExt cx="62322" cy="51180"/>
                </a:xfrm>
              </p:grpSpPr>
              <p:sp>
                <p:nvSpPr>
                  <p:cNvPr id="5162" name="Google Shape;5162;p36"/>
                  <p:cNvSpPr/>
                  <p:nvPr/>
                </p:nvSpPr>
                <p:spPr>
                  <a:xfrm>
                    <a:off x="4618440" y="284832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63" name="Google Shape;5163;p36"/>
                  <p:cNvSpPr/>
                  <p:nvPr/>
                </p:nvSpPr>
                <p:spPr>
                  <a:xfrm>
                    <a:off x="4616640" y="284976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64" name="Google Shape;5164;p36"/>
                  <p:cNvSpPr/>
                  <p:nvPr/>
                </p:nvSpPr>
                <p:spPr>
                  <a:xfrm>
                    <a:off x="463284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65" name="Google Shape;5165;p36"/>
                  <p:cNvSpPr/>
                  <p:nvPr/>
                </p:nvSpPr>
                <p:spPr>
                  <a:xfrm>
                    <a:off x="464112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66" name="Google Shape;5166;p36"/>
                  <p:cNvSpPr/>
                  <p:nvPr/>
                </p:nvSpPr>
                <p:spPr>
                  <a:xfrm>
                    <a:off x="464112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67" name="Google Shape;5167;p36"/>
                  <p:cNvSpPr/>
                  <p:nvPr/>
                </p:nvSpPr>
                <p:spPr>
                  <a:xfrm>
                    <a:off x="464976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68" name="Google Shape;5168;p36"/>
                  <p:cNvSpPr/>
                  <p:nvPr/>
                </p:nvSpPr>
                <p:spPr>
                  <a:xfrm>
                    <a:off x="464976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69" name="Google Shape;5169;p36"/>
                  <p:cNvSpPr/>
                  <p:nvPr/>
                </p:nvSpPr>
                <p:spPr>
                  <a:xfrm>
                    <a:off x="465840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170" name="Google Shape;5170;p36"/>
                <p:cNvGrpSpPr/>
                <p:nvPr/>
              </p:nvGrpSpPr>
              <p:grpSpPr>
                <a:xfrm>
                  <a:off x="4367880" y="2307960"/>
                  <a:ext cx="62322" cy="51180"/>
                  <a:chOff x="4367880" y="2307960"/>
                  <a:chExt cx="62322" cy="51180"/>
                </a:xfrm>
              </p:grpSpPr>
              <p:sp>
                <p:nvSpPr>
                  <p:cNvPr id="5171" name="Google Shape;5171;p36"/>
                  <p:cNvSpPr/>
                  <p:nvPr/>
                </p:nvSpPr>
                <p:spPr>
                  <a:xfrm>
                    <a:off x="4369680" y="230796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72" name="Google Shape;5172;p36"/>
                  <p:cNvSpPr/>
                  <p:nvPr/>
                </p:nvSpPr>
                <p:spPr>
                  <a:xfrm>
                    <a:off x="4367880" y="230940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73" name="Google Shape;5173;p36"/>
                  <p:cNvSpPr/>
                  <p:nvPr/>
                </p:nvSpPr>
                <p:spPr>
                  <a:xfrm>
                    <a:off x="438408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74" name="Google Shape;5174;p36"/>
                  <p:cNvSpPr/>
                  <p:nvPr/>
                </p:nvSpPr>
                <p:spPr>
                  <a:xfrm>
                    <a:off x="439272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75" name="Google Shape;5175;p36"/>
                  <p:cNvSpPr/>
                  <p:nvPr/>
                </p:nvSpPr>
                <p:spPr>
                  <a:xfrm>
                    <a:off x="439272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76" name="Google Shape;5176;p36"/>
                  <p:cNvSpPr/>
                  <p:nvPr/>
                </p:nvSpPr>
                <p:spPr>
                  <a:xfrm>
                    <a:off x="440136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77" name="Google Shape;5177;p36"/>
                  <p:cNvSpPr/>
                  <p:nvPr/>
                </p:nvSpPr>
                <p:spPr>
                  <a:xfrm>
                    <a:off x="440136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178" name="Google Shape;5178;p36"/>
                  <p:cNvSpPr/>
                  <p:nvPr/>
                </p:nvSpPr>
                <p:spPr>
                  <a:xfrm>
                    <a:off x="440964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179" name="Google Shape;5179;p36"/>
                <p:cNvGrpSpPr/>
                <p:nvPr/>
              </p:nvGrpSpPr>
              <p:grpSpPr>
                <a:xfrm>
                  <a:off x="4176360" y="2465280"/>
                  <a:ext cx="822203" cy="407599"/>
                  <a:chOff x="4176360" y="2465280"/>
                  <a:chExt cx="822203" cy="407599"/>
                </a:xfrm>
              </p:grpSpPr>
              <p:grpSp>
                <p:nvGrpSpPr>
                  <p:cNvPr id="5180" name="Google Shape;5180;p36"/>
                  <p:cNvGrpSpPr/>
                  <p:nvPr/>
                </p:nvGrpSpPr>
                <p:grpSpPr>
                  <a:xfrm>
                    <a:off x="4929480" y="2807280"/>
                    <a:ext cx="69083" cy="65599"/>
                    <a:chOff x="4929480" y="2807280"/>
                    <a:chExt cx="69083" cy="65599"/>
                  </a:xfrm>
                </p:grpSpPr>
                <p:sp>
                  <p:nvSpPr>
                    <p:cNvPr id="5181" name="Google Shape;5181;p36"/>
                    <p:cNvSpPr/>
                    <p:nvPr/>
                  </p:nvSpPr>
                  <p:spPr>
                    <a:xfrm>
                      <a:off x="4929480" y="2823480"/>
                      <a:ext cx="69083" cy="324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256" h="32414" extrusionOk="0">
                          <a:moveTo>
                            <a:pt x="0" y="0"/>
                          </a:moveTo>
                          <a:lnTo>
                            <a:pt x="69256" y="32414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182" name="Google Shape;5182;p36"/>
                    <p:cNvSpPr/>
                    <p:nvPr/>
                  </p:nvSpPr>
                  <p:spPr>
                    <a:xfrm>
                      <a:off x="4942800" y="2807280"/>
                      <a:ext cx="45329" cy="655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29" h="65599" extrusionOk="0">
                          <a:moveTo>
                            <a:pt x="45329" y="0"/>
                          </a:moveTo>
                          <a:lnTo>
                            <a:pt x="0" y="65599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183" name="Google Shape;5183;p36"/>
                    <p:cNvSpPr/>
                    <p:nvPr/>
                  </p:nvSpPr>
                  <p:spPr>
                    <a:xfrm>
                      <a:off x="4944960" y="283212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184" name="Google Shape;5184;p36"/>
                    <p:cNvSpPr/>
                    <p:nvPr/>
                  </p:nvSpPr>
                  <p:spPr>
                    <a:xfrm>
                      <a:off x="4953240" y="282960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185" name="Google Shape;5185;p36"/>
                    <p:cNvSpPr/>
                    <p:nvPr/>
                  </p:nvSpPr>
                  <p:spPr>
                    <a:xfrm>
                      <a:off x="4953240" y="282960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186" name="Google Shape;5186;p36"/>
                    <p:cNvSpPr/>
                    <p:nvPr/>
                  </p:nvSpPr>
                  <p:spPr>
                    <a:xfrm>
                      <a:off x="4961520" y="282708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187" name="Google Shape;5187;p36"/>
                    <p:cNvSpPr/>
                    <p:nvPr/>
                  </p:nvSpPr>
                  <p:spPr>
                    <a:xfrm>
                      <a:off x="4961520" y="282708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188" name="Google Shape;5188;p36"/>
                    <p:cNvSpPr/>
                    <p:nvPr/>
                  </p:nvSpPr>
                  <p:spPr>
                    <a:xfrm>
                      <a:off x="4969800" y="282492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  <p:grpSp>
                <p:nvGrpSpPr>
                  <p:cNvPr id="5189" name="Google Shape;5189;p36"/>
                  <p:cNvGrpSpPr/>
                  <p:nvPr/>
                </p:nvGrpSpPr>
                <p:grpSpPr>
                  <a:xfrm>
                    <a:off x="4570920" y="2465280"/>
                    <a:ext cx="51144" cy="62313"/>
                    <a:chOff x="4570920" y="2465280"/>
                    <a:chExt cx="51144" cy="62313"/>
                  </a:xfrm>
                </p:grpSpPr>
                <p:sp>
                  <p:nvSpPr>
                    <p:cNvPr id="5190" name="Google Shape;5190;p36"/>
                    <p:cNvSpPr/>
                    <p:nvPr/>
                  </p:nvSpPr>
                  <p:spPr>
                    <a:xfrm>
                      <a:off x="4570920" y="2467080"/>
                      <a:ext cx="51144" cy="56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16" h="56950" extrusionOk="0">
                          <a:moveTo>
                            <a:pt x="51016" y="0"/>
                          </a:moveTo>
                          <a:lnTo>
                            <a:pt x="0" y="5695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191" name="Google Shape;5191;p36"/>
                    <p:cNvSpPr/>
                    <p:nvPr/>
                  </p:nvSpPr>
                  <p:spPr>
                    <a:xfrm>
                      <a:off x="4570920" y="2465280"/>
                      <a:ext cx="49740" cy="623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40" h="62313" extrusionOk="0">
                          <a:moveTo>
                            <a:pt x="49740" y="6231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192" name="Google Shape;5192;p36"/>
                    <p:cNvSpPr/>
                    <p:nvPr/>
                  </p:nvSpPr>
                  <p:spPr>
                    <a:xfrm>
                      <a:off x="4585680" y="247716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193" name="Google Shape;5193;p36"/>
                    <p:cNvSpPr/>
                    <p:nvPr/>
                  </p:nvSpPr>
                  <p:spPr>
                    <a:xfrm>
                      <a:off x="4585680" y="248580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194" name="Google Shape;5194;p36"/>
                    <p:cNvSpPr/>
                    <p:nvPr/>
                  </p:nvSpPr>
                  <p:spPr>
                    <a:xfrm>
                      <a:off x="4585680" y="248580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195" name="Google Shape;5195;p36"/>
                    <p:cNvSpPr/>
                    <p:nvPr/>
                  </p:nvSpPr>
                  <p:spPr>
                    <a:xfrm>
                      <a:off x="4585680" y="249444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196" name="Google Shape;5196;p36"/>
                    <p:cNvSpPr/>
                    <p:nvPr/>
                  </p:nvSpPr>
                  <p:spPr>
                    <a:xfrm>
                      <a:off x="4585680" y="249444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197" name="Google Shape;5197;p36"/>
                    <p:cNvSpPr/>
                    <p:nvPr/>
                  </p:nvSpPr>
                  <p:spPr>
                    <a:xfrm>
                      <a:off x="4585680" y="250308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  <p:grpSp>
                <p:nvGrpSpPr>
                  <p:cNvPr id="5198" name="Google Shape;5198;p36"/>
                  <p:cNvGrpSpPr/>
                  <p:nvPr/>
                </p:nvGrpSpPr>
                <p:grpSpPr>
                  <a:xfrm>
                    <a:off x="4176360" y="2542680"/>
                    <a:ext cx="51134" cy="62322"/>
                    <a:chOff x="4176360" y="2542680"/>
                    <a:chExt cx="51134" cy="62322"/>
                  </a:xfrm>
                </p:grpSpPr>
                <p:sp>
                  <p:nvSpPr>
                    <p:cNvPr id="5199" name="Google Shape;5199;p36"/>
                    <p:cNvSpPr/>
                    <p:nvPr/>
                  </p:nvSpPr>
                  <p:spPr>
                    <a:xfrm>
                      <a:off x="4176360" y="2544120"/>
                      <a:ext cx="51134" cy="568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06" h="56959" extrusionOk="0">
                          <a:moveTo>
                            <a:pt x="51006" y="0"/>
                          </a:moveTo>
                          <a:lnTo>
                            <a:pt x="0" y="56959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00" name="Google Shape;5200;p36"/>
                    <p:cNvSpPr/>
                    <p:nvPr/>
                  </p:nvSpPr>
                  <p:spPr>
                    <a:xfrm>
                      <a:off x="4176360" y="2542680"/>
                      <a:ext cx="49625" cy="623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49" h="62322" extrusionOk="0">
                          <a:moveTo>
                            <a:pt x="49749" y="62322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01" name="Google Shape;5201;p36"/>
                    <p:cNvSpPr/>
                    <p:nvPr/>
                  </p:nvSpPr>
                  <p:spPr>
                    <a:xfrm>
                      <a:off x="4191120" y="255420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02" name="Google Shape;5202;p36"/>
                    <p:cNvSpPr/>
                    <p:nvPr/>
                  </p:nvSpPr>
                  <p:spPr>
                    <a:xfrm>
                      <a:off x="4191120" y="256284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03" name="Google Shape;5203;p36"/>
                    <p:cNvSpPr/>
                    <p:nvPr/>
                  </p:nvSpPr>
                  <p:spPr>
                    <a:xfrm>
                      <a:off x="4191120" y="256284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04" name="Google Shape;5204;p36"/>
                    <p:cNvSpPr/>
                    <p:nvPr/>
                  </p:nvSpPr>
                  <p:spPr>
                    <a:xfrm>
                      <a:off x="4191120" y="257148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05" name="Google Shape;5205;p36"/>
                    <p:cNvSpPr/>
                    <p:nvPr/>
                  </p:nvSpPr>
                  <p:spPr>
                    <a:xfrm>
                      <a:off x="4191120" y="257148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06" name="Google Shape;5206;p36"/>
                    <p:cNvSpPr/>
                    <p:nvPr/>
                  </p:nvSpPr>
                  <p:spPr>
                    <a:xfrm>
                      <a:off x="4191120" y="258012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  <p:grpSp>
                <p:nvGrpSpPr>
                  <p:cNvPr id="5207" name="Google Shape;5207;p36"/>
                  <p:cNvGrpSpPr/>
                  <p:nvPr/>
                </p:nvGrpSpPr>
                <p:grpSpPr>
                  <a:xfrm>
                    <a:off x="4465800" y="2688120"/>
                    <a:ext cx="73771" cy="79136"/>
                    <a:chOff x="4465800" y="2688120"/>
                    <a:chExt cx="73771" cy="79136"/>
                  </a:xfrm>
                </p:grpSpPr>
                <p:sp>
                  <p:nvSpPr>
                    <p:cNvPr id="5208" name="Google Shape;5208;p36"/>
                    <p:cNvSpPr/>
                    <p:nvPr/>
                  </p:nvSpPr>
                  <p:spPr>
                    <a:xfrm>
                      <a:off x="4465800" y="2716920"/>
                      <a:ext cx="73771" cy="201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771" h="20145" extrusionOk="0">
                          <a:moveTo>
                            <a:pt x="73771" y="0"/>
                          </a:moveTo>
                          <a:lnTo>
                            <a:pt x="0" y="20145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09" name="Google Shape;5209;p36"/>
                    <p:cNvSpPr/>
                    <p:nvPr/>
                  </p:nvSpPr>
                  <p:spPr>
                    <a:xfrm>
                      <a:off x="4497480" y="2688120"/>
                      <a:ext cx="7913" cy="791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53" h="79334" extrusionOk="0">
                          <a:moveTo>
                            <a:pt x="7953" y="7933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10" name="Google Shape;5210;p36"/>
                    <p:cNvSpPr/>
                    <p:nvPr/>
                  </p:nvSpPr>
                  <p:spPr>
                    <a:xfrm>
                      <a:off x="4500720" y="27068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11" name="Google Shape;5211;p36"/>
                    <p:cNvSpPr/>
                    <p:nvPr/>
                  </p:nvSpPr>
                  <p:spPr>
                    <a:xfrm>
                      <a:off x="4496040" y="27140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12" name="Google Shape;5212;p36"/>
                    <p:cNvSpPr/>
                    <p:nvPr/>
                  </p:nvSpPr>
                  <p:spPr>
                    <a:xfrm>
                      <a:off x="4496040" y="27140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13" name="Google Shape;5213;p36"/>
                    <p:cNvSpPr/>
                    <p:nvPr/>
                  </p:nvSpPr>
                  <p:spPr>
                    <a:xfrm>
                      <a:off x="4491360" y="27212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14" name="Google Shape;5214;p36"/>
                    <p:cNvSpPr/>
                    <p:nvPr/>
                  </p:nvSpPr>
                  <p:spPr>
                    <a:xfrm>
                      <a:off x="4491360" y="27212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15" name="Google Shape;5215;p36"/>
                    <p:cNvSpPr/>
                    <p:nvPr/>
                  </p:nvSpPr>
                  <p:spPr>
                    <a:xfrm>
                      <a:off x="4486680" y="2728440"/>
                      <a:ext cx="21612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12" h="13964" extrusionOk="0">
                          <a:moveTo>
                            <a:pt x="21612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</p:grpSp>
            <p:sp>
              <p:nvSpPr>
                <p:cNvPr id="5216" name="Google Shape;5216;p36"/>
                <p:cNvSpPr/>
                <p:nvPr/>
              </p:nvSpPr>
              <p:spPr>
                <a:xfrm>
                  <a:off x="3567240" y="2334960"/>
                  <a:ext cx="1183221" cy="550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186" h="560765" extrusionOk="0">
                      <a:moveTo>
                        <a:pt x="0" y="349617"/>
                      </a:moveTo>
                      <a:cubicBezTo>
                        <a:pt x="0" y="349617"/>
                        <a:pt x="161744" y="545451"/>
                        <a:pt x="591569" y="545451"/>
                      </a:cubicBezTo>
                      <a:cubicBezTo>
                        <a:pt x="1021394" y="545451"/>
                        <a:pt x="1186186" y="-9571"/>
                        <a:pt x="845915" y="126"/>
                      </a:cubicBezTo>
                      <a:cubicBezTo>
                        <a:pt x="508492" y="9736"/>
                        <a:pt x="547316" y="551194"/>
                        <a:pt x="1184005" y="551194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17" name="Google Shape;5217;p36"/>
              <p:cNvSpPr/>
              <p:nvPr/>
            </p:nvSpPr>
            <p:spPr>
              <a:xfrm>
                <a:off x="4267080" y="2334960"/>
                <a:ext cx="1177996" cy="550597"/>
              </a:xfrm>
              <a:custGeom>
                <a:avLst/>
                <a:gdLst/>
                <a:ahLst/>
                <a:cxnLst/>
                <a:rect l="l" t="t" r="r" b="b"/>
                <a:pathLst>
                  <a:path w="1180948" h="553364" extrusionOk="0">
                    <a:moveTo>
                      <a:pt x="0" y="370513"/>
                    </a:moveTo>
                    <a:cubicBezTo>
                      <a:pt x="0" y="370513"/>
                      <a:pt x="132131" y="553364"/>
                      <a:pt x="484061" y="551069"/>
                    </a:cubicBezTo>
                    <a:cubicBezTo>
                      <a:pt x="913886" y="548269"/>
                      <a:pt x="1180948" y="0"/>
                      <a:pt x="840534" y="0"/>
                    </a:cubicBezTo>
                    <a:cubicBezTo>
                      <a:pt x="500120" y="0"/>
                      <a:pt x="541934" y="551069"/>
                      <a:pt x="1178624" y="55106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8" name="Google Shape;5218;p36"/>
            <p:cNvGrpSpPr/>
            <p:nvPr/>
          </p:nvGrpSpPr>
          <p:grpSpPr>
            <a:xfrm rot="5400000" flipH="1">
              <a:off x="7856083" y="2596576"/>
              <a:ext cx="1599165" cy="511082"/>
              <a:chOff x="3567240" y="2307960"/>
              <a:chExt cx="1877836" cy="600144"/>
            </a:xfrm>
          </p:grpSpPr>
          <p:grpSp>
            <p:nvGrpSpPr>
              <p:cNvPr id="5219" name="Google Shape;5219;p36"/>
              <p:cNvGrpSpPr/>
              <p:nvPr/>
            </p:nvGrpSpPr>
            <p:grpSpPr>
              <a:xfrm>
                <a:off x="5319720" y="2848320"/>
                <a:ext cx="62313" cy="51180"/>
                <a:chOff x="5319720" y="2848320"/>
                <a:chExt cx="62313" cy="51180"/>
              </a:xfrm>
            </p:grpSpPr>
            <p:sp>
              <p:nvSpPr>
                <p:cNvPr id="5220" name="Google Shape;5220;p36"/>
                <p:cNvSpPr/>
                <p:nvPr/>
              </p:nvSpPr>
              <p:spPr>
                <a:xfrm>
                  <a:off x="5321520" y="2848320"/>
                  <a:ext cx="56950" cy="5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16" extrusionOk="0">
                      <a:moveTo>
                        <a:pt x="0" y="0"/>
                      </a:moveTo>
                      <a:lnTo>
                        <a:pt x="56950" y="5101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221" name="Google Shape;5221;p36"/>
                <p:cNvSpPr/>
                <p:nvPr/>
              </p:nvSpPr>
              <p:spPr>
                <a:xfrm>
                  <a:off x="5319720" y="2849760"/>
                  <a:ext cx="62313" cy="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13" h="49740" extrusionOk="0">
                      <a:moveTo>
                        <a:pt x="62313" y="0"/>
                      </a:moveTo>
                      <a:lnTo>
                        <a:pt x="0" y="4974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222" name="Google Shape;5222;p36"/>
                <p:cNvSpPr/>
                <p:nvPr/>
              </p:nvSpPr>
              <p:spPr>
                <a:xfrm>
                  <a:off x="533592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223" name="Google Shape;5223;p36"/>
                <p:cNvSpPr/>
                <p:nvPr/>
              </p:nvSpPr>
              <p:spPr>
                <a:xfrm>
                  <a:off x="534456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224" name="Google Shape;5224;p36"/>
                <p:cNvSpPr/>
                <p:nvPr/>
              </p:nvSpPr>
              <p:spPr>
                <a:xfrm>
                  <a:off x="534456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225" name="Google Shape;5225;p36"/>
                <p:cNvSpPr/>
                <p:nvPr/>
              </p:nvSpPr>
              <p:spPr>
                <a:xfrm>
                  <a:off x="535284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226" name="Google Shape;5226;p36"/>
                <p:cNvSpPr/>
                <p:nvPr/>
              </p:nvSpPr>
              <p:spPr>
                <a:xfrm>
                  <a:off x="535284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227" name="Google Shape;5227;p36"/>
                <p:cNvSpPr/>
                <p:nvPr/>
              </p:nvSpPr>
              <p:spPr>
                <a:xfrm>
                  <a:off x="5361480" y="2858760"/>
                  <a:ext cx="9300" cy="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27" extrusionOk="0">
                      <a:moveTo>
                        <a:pt x="0" y="0"/>
                      </a:moveTo>
                      <a:lnTo>
                        <a:pt x="0" y="2572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5228" name="Google Shape;5228;p36"/>
              <p:cNvGrpSpPr/>
              <p:nvPr/>
            </p:nvGrpSpPr>
            <p:grpSpPr>
              <a:xfrm>
                <a:off x="5079600" y="2307960"/>
                <a:ext cx="62313" cy="51180"/>
                <a:chOff x="5079600" y="2307960"/>
                <a:chExt cx="62313" cy="51180"/>
              </a:xfrm>
            </p:grpSpPr>
            <p:sp>
              <p:nvSpPr>
                <p:cNvPr id="5229" name="Google Shape;5229;p36"/>
                <p:cNvSpPr/>
                <p:nvPr/>
              </p:nvSpPr>
              <p:spPr>
                <a:xfrm>
                  <a:off x="5081400" y="2307960"/>
                  <a:ext cx="56950" cy="5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50" h="51016" extrusionOk="0">
                      <a:moveTo>
                        <a:pt x="0" y="0"/>
                      </a:moveTo>
                      <a:lnTo>
                        <a:pt x="56950" y="5101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230" name="Google Shape;5230;p36"/>
                <p:cNvSpPr/>
                <p:nvPr/>
              </p:nvSpPr>
              <p:spPr>
                <a:xfrm>
                  <a:off x="5079600" y="2309400"/>
                  <a:ext cx="62313" cy="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13" h="49740" extrusionOk="0">
                      <a:moveTo>
                        <a:pt x="62313" y="0"/>
                      </a:moveTo>
                      <a:lnTo>
                        <a:pt x="0" y="4974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231" name="Google Shape;5231;p36"/>
                <p:cNvSpPr/>
                <p:nvPr/>
              </p:nvSpPr>
              <p:spPr>
                <a:xfrm>
                  <a:off x="509580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232" name="Google Shape;5232;p36"/>
                <p:cNvSpPr/>
                <p:nvPr/>
              </p:nvSpPr>
              <p:spPr>
                <a:xfrm>
                  <a:off x="510444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233" name="Google Shape;5233;p36"/>
                <p:cNvSpPr/>
                <p:nvPr/>
              </p:nvSpPr>
              <p:spPr>
                <a:xfrm>
                  <a:off x="510444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234" name="Google Shape;5234;p36"/>
                <p:cNvSpPr/>
                <p:nvPr/>
              </p:nvSpPr>
              <p:spPr>
                <a:xfrm>
                  <a:off x="511308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235" name="Google Shape;5235;p36"/>
                <p:cNvSpPr/>
                <p:nvPr/>
              </p:nvSpPr>
              <p:spPr>
                <a:xfrm>
                  <a:off x="511308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236" name="Google Shape;5236;p36"/>
                <p:cNvSpPr/>
                <p:nvPr/>
              </p:nvSpPr>
              <p:spPr>
                <a:xfrm>
                  <a:off x="5121360" y="2318400"/>
                  <a:ext cx="9300" cy="2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5717" extrusionOk="0">
                      <a:moveTo>
                        <a:pt x="0" y="0"/>
                      </a:moveTo>
                      <a:lnTo>
                        <a:pt x="0" y="2571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5237" name="Google Shape;5237;p36"/>
              <p:cNvGrpSpPr/>
              <p:nvPr/>
            </p:nvGrpSpPr>
            <p:grpSpPr>
              <a:xfrm>
                <a:off x="3567240" y="2307960"/>
                <a:ext cx="1431323" cy="600144"/>
                <a:chOff x="3567240" y="2307960"/>
                <a:chExt cx="1431323" cy="600144"/>
              </a:xfrm>
            </p:grpSpPr>
            <p:grpSp>
              <p:nvGrpSpPr>
                <p:cNvPr id="5238" name="Google Shape;5238;p36"/>
                <p:cNvGrpSpPr/>
                <p:nvPr/>
              </p:nvGrpSpPr>
              <p:grpSpPr>
                <a:xfrm>
                  <a:off x="4059360" y="2856960"/>
                  <a:ext cx="62322" cy="51144"/>
                  <a:chOff x="4059360" y="2856960"/>
                  <a:chExt cx="62322" cy="51144"/>
                </a:xfrm>
              </p:grpSpPr>
              <p:sp>
                <p:nvSpPr>
                  <p:cNvPr id="5239" name="Google Shape;5239;p36"/>
                  <p:cNvSpPr/>
                  <p:nvPr/>
                </p:nvSpPr>
                <p:spPr>
                  <a:xfrm>
                    <a:off x="4060800" y="285696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40" name="Google Shape;5240;p36"/>
                  <p:cNvSpPr/>
                  <p:nvPr/>
                </p:nvSpPr>
                <p:spPr>
                  <a:xfrm>
                    <a:off x="4059360" y="285804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41" name="Google Shape;5241;p36"/>
                  <p:cNvSpPr/>
                  <p:nvPr/>
                </p:nvSpPr>
                <p:spPr>
                  <a:xfrm>
                    <a:off x="407520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42" name="Google Shape;5242;p36"/>
                  <p:cNvSpPr/>
                  <p:nvPr/>
                </p:nvSpPr>
                <p:spPr>
                  <a:xfrm>
                    <a:off x="408384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43" name="Google Shape;5243;p36"/>
                  <p:cNvSpPr/>
                  <p:nvPr/>
                </p:nvSpPr>
                <p:spPr>
                  <a:xfrm>
                    <a:off x="408384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44" name="Google Shape;5244;p36"/>
                  <p:cNvSpPr/>
                  <p:nvPr/>
                </p:nvSpPr>
                <p:spPr>
                  <a:xfrm>
                    <a:off x="409248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45" name="Google Shape;5245;p36"/>
                  <p:cNvSpPr/>
                  <p:nvPr/>
                </p:nvSpPr>
                <p:spPr>
                  <a:xfrm>
                    <a:off x="409248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46" name="Google Shape;5246;p36"/>
                  <p:cNvSpPr/>
                  <p:nvPr/>
                </p:nvSpPr>
                <p:spPr>
                  <a:xfrm>
                    <a:off x="4101120" y="2867400"/>
                    <a:ext cx="9300" cy="25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8" extrusionOk="0">
                        <a:moveTo>
                          <a:pt x="0" y="0"/>
                        </a:move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247" name="Google Shape;5247;p36"/>
                <p:cNvGrpSpPr/>
                <p:nvPr/>
              </p:nvGrpSpPr>
              <p:grpSpPr>
                <a:xfrm>
                  <a:off x="4616640" y="2848320"/>
                  <a:ext cx="62322" cy="51180"/>
                  <a:chOff x="4616640" y="2848320"/>
                  <a:chExt cx="62322" cy="51180"/>
                </a:xfrm>
              </p:grpSpPr>
              <p:sp>
                <p:nvSpPr>
                  <p:cNvPr id="5248" name="Google Shape;5248;p36"/>
                  <p:cNvSpPr/>
                  <p:nvPr/>
                </p:nvSpPr>
                <p:spPr>
                  <a:xfrm>
                    <a:off x="4618440" y="284832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49" name="Google Shape;5249;p36"/>
                  <p:cNvSpPr/>
                  <p:nvPr/>
                </p:nvSpPr>
                <p:spPr>
                  <a:xfrm>
                    <a:off x="4616640" y="284976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50" name="Google Shape;5250;p36"/>
                  <p:cNvSpPr/>
                  <p:nvPr/>
                </p:nvSpPr>
                <p:spPr>
                  <a:xfrm>
                    <a:off x="463284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51" name="Google Shape;5251;p36"/>
                  <p:cNvSpPr/>
                  <p:nvPr/>
                </p:nvSpPr>
                <p:spPr>
                  <a:xfrm>
                    <a:off x="464112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52" name="Google Shape;5252;p36"/>
                  <p:cNvSpPr/>
                  <p:nvPr/>
                </p:nvSpPr>
                <p:spPr>
                  <a:xfrm>
                    <a:off x="464112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53" name="Google Shape;5253;p36"/>
                  <p:cNvSpPr/>
                  <p:nvPr/>
                </p:nvSpPr>
                <p:spPr>
                  <a:xfrm>
                    <a:off x="464976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54" name="Google Shape;5254;p36"/>
                  <p:cNvSpPr/>
                  <p:nvPr/>
                </p:nvSpPr>
                <p:spPr>
                  <a:xfrm>
                    <a:off x="464976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55" name="Google Shape;5255;p36"/>
                  <p:cNvSpPr/>
                  <p:nvPr/>
                </p:nvSpPr>
                <p:spPr>
                  <a:xfrm>
                    <a:off x="4658400" y="285876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256" name="Google Shape;5256;p36"/>
                <p:cNvGrpSpPr/>
                <p:nvPr/>
              </p:nvGrpSpPr>
              <p:grpSpPr>
                <a:xfrm>
                  <a:off x="4367880" y="2307960"/>
                  <a:ext cx="62322" cy="51180"/>
                  <a:chOff x="4367880" y="2307960"/>
                  <a:chExt cx="62322" cy="51180"/>
                </a:xfrm>
              </p:grpSpPr>
              <p:sp>
                <p:nvSpPr>
                  <p:cNvPr id="5257" name="Google Shape;5257;p36"/>
                  <p:cNvSpPr/>
                  <p:nvPr/>
                </p:nvSpPr>
                <p:spPr>
                  <a:xfrm>
                    <a:off x="4369680" y="230796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58" name="Google Shape;5258;p36"/>
                  <p:cNvSpPr/>
                  <p:nvPr/>
                </p:nvSpPr>
                <p:spPr>
                  <a:xfrm>
                    <a:off x="4367880" y="230940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59" name="Google Shape;5259;p36"/>
                  <p:cNvSpPr/>
                  <p:nvPr/>
                </p:nvSpPr>
                <p:spPr>
                  <a:xfrm>
                    <a:off x="438408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60" name="Google Shape;5260;p36"/>
                  <p:cNvSpPr/>
                  <p:nvPr/>
                </p:nvSpPr>
                <p:spPr>
                  <a:xfrm>
                    <a:off x="439272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61" name="Google Shape;5261;p36"/>
                  <p:cNvSpPr/>
                  <p:nvPr/>
                </p:nvSpPr>
                <p:spPr>
                  <a:xfrm>
                    <a:off x="439272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62" name="Google Shape;5262;p36"/>
                  <p:cNvSpPr/>
                  <p:nvPr/>
                </p:nvSpPr>
                <p:spPr>
                  <a:xfrm>
                    <a:off x="440136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63" name="Google Shape;5263;p36"/>
                  <p:cNvSpPr/>
                  <p:nvPr/>
                </p:nvSpPr>
                <p:spPr>
                  <a:xfrm>
                    <a:off x="440136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264" name="Google Shape;5264;p36"/>
                  <p:cNvSpPr/>
                  <p:nvPr/>
                </p:nvSpPr>
                <p:spPr>
                  <a:xfrm>
                    <a:off x="4409640" y="2318400"/>
                    <a:ext cx="9300" cy="25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17" extrusionOk="0">
                        <a:moveTo>
                          <a:pt x="0" y="0"/>
                        </a:moveTo>
                        <a:lnTo>
                          <a:pt x="0" y="2571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265" name="Google Shape;5265;p36"/>
                <p:cNvGrpSpPr/>
                <p:nvPr/>
              </p:nvGrpSpPr>
              <p:grpSpPr>
                <a:xfrm>
                  <a:off x="4176360" y="2465280"/>
                  <a:ext cx="822203" cy="407599"/>
                  <a:chOff x="4176360" y="2465280"/>
                  <a:chExt cx="822203" cy="407599"/>
                </a:xfrm>
              </p:grpSpPr>
              <p:grpSp>
                <p:nvGrpSpPr>
                  <p:cNvPr id="5266" name="Google Shape;5266;p36"/>
                  <p:cNvGrpSpPr/>
                  <p:nvPr/>
                </p:nvGrpSpPr>
                <p:grpSpPr>
                  <a:xfrm>
                    <a:off x="4929480" y="2807280"/>
                    <a:ext cx="69083" cy="65599"/>
                    <a:chOff x="4929480" y="2807280"/>
                    <a:chExt cx="69083" cy="65599"/>
                  </a:xfrm>
                </p:grpSpPr>
                <p:sp>
                  <p:nvSpPr>
                    <p:cNvPr id="5267" name="Google Shape;5267;p36"/>
                    <p:cNvSpPr/>
                    <p:nvPr/>
                  </p:nvSpPr>
                  <p:spPr>
                    <a:xfrm>
                      <a:off x="4929480" y="2823480"/>
                      <a:ext cx="69083" cy="324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256" h="32414" extrusionOk="0">
                          <a:moveTo>
                            <a:pt x="0" y="0"/>
                          </a:moveTo>
                          <a:lnTo>
                            <a:pt x="69256" y="32414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68" name="Google Shape;5268;p36"/>
                    <p:cNvSpPr/>
                    <p:nvPr/>
                  </p:nvSpPr>
                  <p:spPr>
                    <a:xfrm>
                      <a:off x="4942800" y="2807280"/>
                      <a:ext cx="45329" cy="655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29" h="65599" extrusionOk="0">
                          <a:moveTo>
                            <a:pt x="45329" y="0"/>
                          </a:moveTo>
                          <a:lnTo>
                            <a:pt x="0" y="65599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69" name="Google Shape;5269;p36"/>
                    <p:cNvSpPr/>
                    <p:nvPr/>
                  </p:nvSpPr>
                  <p:spPr>
                    <a:xfrm>
                      <a:off x="4944960" y="283212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70" name="Google Shape;5270;p36"/>
                    <p:cNvSpPr/>
                    <p:nvPr/>
                  </p:nvSpPr>
                  <p:spPr>
                    <a:xfrm>
                      <a:off x="4953240" y="282960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71" name="Google Shape;5271;p36"/>
                    <p:cNvSpPr/>
                    <p:nvPr/>
                  </p:nvSpPr>
                  <p:spPr>
                    <a:xfrm>
                      <a:off x="4953240" y="282960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72" name="Google Shape;5272;p36"/>
                    <p:cNvSpPr/>
                    <p:nvPr/>
                  </p:nvSpPr>
                  <p:spPr>
                    <a:xfrm>
                      <a:off x="4961520" y="282708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73" name="Google Shape;5273;p36"/>
                    <p:cNvSpPr/>
                    <p:nvPr/>
                  </p:nvSpPr>
                  <p:spPr>
                    <a:xfrm>
                      <a:off x="4961520" y="282708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74" name="Google Shape;5274;p36"/>
                    <p:cNvSpPr/>
                    <p:nvPr/>
                  </p:nvSpPr>
                  <p:spPr>
                    <a:xfrm>
                      <a:off x="4969800" y="2824920"/>
                      <a:ext cx="7568" cy="245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20" h="24632" extrusionOk="0">
                          <a:moveTo>
                            <a:pt x="0" y="0"/>
                          </a:moveTo>
                          <a:lnTo>
                            <a:pt x="7420" y="24632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  <p:grpSp>
                <p:nvGrpSpPr>
                  <p:cNvPr id="5275" name="Google Shape;5275;p36"/>
                  <p:cNvGrpSpPr/>
                  <p:nvPr/>
                </p:nvGrpSpPr>
                <p:grpSpPr>
                  <a:xfrm>
                    <a:off x="4570920" y="2465280"/>
                    <a:ext cx="51144" cy="62313"/>
                    <a:chOff x="4570920" y="2465280"/>
                    <a:chExt cx="51144" cy="62313"/>
                  </a:xfrm>
                </p:grpSpPr>
                <p:sp>
                  <p:nvSpPr>
                    <p:cNvPr id="5276" name="Google Shape;5276;p36"/>
                    <p:cNvSpPr/>
                    <p:nvPr/>
                  </p:nvSpPr>
                  <p:spPr>
                    <a:xfrm>
                      <a:off x="4570920" y="2467080"/>
                      <a:ext cx="51144" cy="56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16" h="56950" extrusionOk="0">
                          <a:moveTo>
                            <a:pt x="51016" y="0"/>
                          </a:moveTo>
                          <a:lnTo>
                            <a:pt x="0" y="5695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77" name="Google Shape;5277;p36"/>
                    <p:cNvSpPr/>
                    <p:nvPr/>
                  </p:nvSpPr>
                  <p:spPr>
                    <a:xfrm>
                      <a:off x="4570920" y="2465280"/>
                      <a:ext cx="49740" cy="623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40" h="62313" extrusionOk="0">
                          <a:moveTo>
                            <a:pt x="49740" y="6231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78" name="Google Shape;5278;p36"/>
                    <p:cNvSpPr/>
                    <p:nvPr/>
                  </p:nvSpPr>
                  <p:spPr>
                    <a:xfrm>
                      <a:off x="4585680" y="247716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79" name="Google Shape;5279;p36"/>
                    <p:cNvSpPr/>
                    <p:nvPr/>
                  </p:nvSpPr>
                  <p:spPr>
                    <a:xfrm>
                      <a:off x="4585680" y="248580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80" name="Google Shape;5280;p36"/>
                    <p:cNvSpPr/>
                    <p:nvPr/>
                  </p:nvSpPr>
                  <p:spPr>
                    <a:xfrm>
                      <a:off x="4585680" y="248580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81" name="Google Shape;5281;p36"/>
                    <p:cNvSpPr/>
                    <p:nvPr/>
                  </p:nvSpPr>
                  <p:spPr>
                    <a:xfrm>
                      <a:off x="4585680" y="249444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82" name="Google Shape;5282;p36"/>
                    <p:cNvSpPr/>
                    <p:nvPr/>
                  </p:nvSpPr>
                  <p:spPr>
                    <a:xfrm>
                      <a:off x="4585680" y="249444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83" name="Google Shape;5283;p36"/>
                    <p:cNvSpPr/>
                    <p:nvPr/>
                  </p:nvSpPr>
                  <p:spPr>
                    <a:xfrm>
                      <a:off x="4585680" y="2503080"/>
                      <a:ext cx="25534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7" h="120000" extrusionOk="0">
                          <a:moveTo>
                            <a:pt x="2572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  <p:grpSp>
                <p:nvGrpSpPr>
                  <p:cNvPr id="5284" name="Google Shape;5284;p36"/>
                  <p:cNvGrpSpPr/>
                  <p:nvPr/>
                </p:nvGrpSpPr>
                <p:grpSpPr>
                  <a:xfrm>
                    <a:off x="4176360" y="2542680"/>
                    <a:ext cx="51134" cy="62322"/>
                    <a:chOff x="4176360" y="2542680"/>
                    <a:chExt cx="51134" cy="62322"/>
                  </a:xfrm>
                </p:grpSpPr>
                <p:sp>
                  <p:nvSpPr>
                    <p:cNvPr id="5285" name="Google Shape;5285;p36"/>
                    <p:cNvSpPr/>
                    <p:nvPr/>
                  </p:nvSpPr>
                  <p:spPr>
                    <a:xfrm>
                      <a:off x="4176360" y="2544120"/>
                      <a:ext cx="51134" cy="568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06" h="56959" extrusionOk="0">
                          <a:moveTo>
                            <a:pt x="51006" y="0"/>
                          </a:moveTo>
                          <a:lnTo>
                            <a:pt x="0" y="56959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86" name="Google Shape;5286;p36"/>
                    <p:cNvSpPr/>
                    <p:nvPr/>
                  </p:nvSpPr>
                  <p:spPr>
                    <a:xfrm>
                      <a:off x="4176360" y="2542680"/>
                      <a:ext cx="49625" cy="623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49" h="62322" extrusionOk="0">
                          <a:moveTo>
                            <a:pt x="49749" y="62322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87" name="Google Shape;5287;p36"/>
                    <p:cNvSpPr/>
                    <p:nvPr/>
                  </p:nvSpPr>
                  <p:spPr>
                    <a:xfrm>
                      <a:off x="4191120" y="255420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88" name="Google Shape;5288;p36"/>
                    <p:cNvSpPr/>
                    <p:nvPr/>
                  </p:nvSpPr>
                  <p:spPr>
                    <a:xfrm>
                      <a:off x="4191120" y="256284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89" name="Google Shape;5289;p36"/>
                    <p:cNvSpPr/>
                    <p:nvPr/>
                  </p:nvSpPr>
                  <p:spPr>
                    <a:xfrm>
                      <a:off x="4191120" y="256284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90" name="Google Shape;5290;p36"/>
                    <p:cNvSpPr/>
                    <p:nvPr/>
                  </p:nvSpPr>
                  <p:spPr>
                    <a:xfrm>
                      <a:off x="4191120" y="257148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91" name="Google Shape;5291;p36"/>
                    <p:cNvSpPr/>
                    <p:nvPr/>
                  </p:nvSpPr>
                  <p:spPr>
                    <a:xfrm>
                      <a:off x="4191120" y="257148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92" name="Google Shape;5292;p36"/>
                    <p:cNvSpPr/>
                    <p:nvPr/>
                  </p:nvSpPr>
                  <p:spPr>
                    <a:xfrm>
                      <a:off x="4191120" y="2580120"/>
                      <a:ext cx="25588" cy="9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17" h="120000" extrusionOk="0">
                          <a:moveTo>
                            <a:pt x="2571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  <p:grpSp>
                <p:nvGrpSpPr>
                  <p:cNvPr id="5293" name="Google Shape;5293;p36"/>
                  <p:cNvGrpSpPr/>
                  <p:nvPr/>
                </p:nvGrpSpPr>
                <p:grpSpPr>
                  <a:xfrm>
                    <a:off x="4465800" y="2688120"/>
                    <a:ext cx="73771" cy="79136"/>
                    <a:chOff x="4465800" y="2688120"/>
                    <a:chExt cx="73771" cy="79136"/>
                  </a:xfrm>
                </p:grpSpPr>
                <p:sp>
                  <p:nvSpPr>
                    <p:cNvPr id="5294" name="Google Shape;5294;p36"/>
                    <p:cNvSpPr/>
                    <p:nvPr/>
                  </p:nvSpPr>
                  <p:spPr>
                    <a:xfrm>
                      <a:off x="4465800" y="2716920"/>
                      <a:ext cx="73771" cy="201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771" h="20145" extrusionOk="0">
                          <a:moveTo>
                            <a:pt x="73771" y="0"/>
                          </a:moveTo>
                          <a:lnTo>
                            <a:pt x="0" y="20145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95" name="Google Shape;5295;p36"/>
                    <p:cNvSpPr/>
                    <p:nvPr/>
                  </p:nvSpPr>
                  <p:spPr>
                    <a:xfrm>
                      <a:off x="4497480" y="2688120"/>
                      <a:ext cx="7913" cy="791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53" h="79334" extrusionOk="0">
                          <a:moveTo>
                            <a:pt x="7953" y="7933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96" name="Google Shape;5296;p36"/>
                    <p:cNvSpPr/>
                    <p:nvPr/>
                  </p:nvSpPr>
                  <p:spPr>
                    <a:xfrm>
                      <a:off x="4500720" y="27068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97" name="Google Shape;5297;p36"/>
                    <p:cNvSpPr/>
                    <p:nvPr/>
                  </p:nvSpPr>
                  <p:spPr>
                    <a:xfrm>
                      <a:off x="4496040" y="27140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98" name="Google Shape;5298;p36"/>
                    <p:cNvSpPr/>
                    <p:nvPr/>
                  </p:nvSpPr>
                  <p:spPr>
                    <a:xfrm>
                      <a:off x="4496040" y="27140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299" name="Google Shape;5299;p36"/>
                    <p:cNvSpPr/>
                    <p:nvPr/>
                  </p:nvSpPr>
                  <p:spPr>
                    <a:xfrm>
                      <a:off x="4491360" y="27212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300" name="Google Shape;5300;p36"/>
                    <p:cNvSpPr/>
                    <p:nvPr/>
                  </p:nvSpPr>
                  <p:spPr>
                    <a:xfrm>
                      <a:off x="4491360" y="2721240"/>
                      <a:ext cx="21603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3" h="13964" extrusionOk="0">
                          <a:moveTo>
                            <a:pt x="21603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  <p:sp>
                  <p:nvSpPr>
                    <p:cNvPr id="5301" name="Google Shape;5301;p36"/>
                    <p:cNvSpPr/>
                    <p:nvPr/>
                  </p:nvSpPr>
                  <p:spPr>
                    <a:xfrm>
                      <a:off x="4486680" y="2728440"/>
                      <a:ext cx="21612" cy="140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12" h="13964" extrusionOk="0">
                          <a:moveTo>
                            <a:pt x="21612" y="1396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sp>
              </p:grpSp>
            </p:grpSp>
            <p:sp>
              <p:nvSpPr>
                <p:cNvPr id="5302" name="Google Shape;5302;p36"/>
                <p:cNvSpPr/>
                <p:nvPr/>
              </p:nvSpPr>
              <p:spPr>
                <a:xfrm>
                  <a:off x="3567240" y="2334960"/>
                  <a:ext cx="1183221" cy="550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186" h="560765" extrusionOk="0">
                      <a:moveTo>
                        <a:pt x="0" y="349617"/>
                      </a:moveTo>
                      <a:cubicBezTo>
                        <a:pt x="0" y="349617"/>
                        <a:pt x="161744" y="545451"/>
                        <a:pt x="591569" y="545451"/>
                      </a:cubicBezTo>
                      <a:cubicBezTo>
                        <a:pt x="1021394" y="545451"/>
                        <a:pt x="1186186" y="-9571"/>
                        <a:pt x="845915" y="126"/>
                      </a:cubicBezTo>
                      <a:cubicBezTo>
                        <a:pt x="508492" y="9736"/>
                        <a:pt x="547316" y="551194"/>
                        <a:pt x="1184005" y="551194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303" name="Google Shape;5303;p36"/>
              <p:cNvSpPr/>
              <p:nvPr/>
            </p:nvSpPr>
            <p:spPr>
              <a:xfrm>
                <a:off x="4267080" y="2334960"/>
                <a:ext cx="1177996" cy="550597"/>
              </a:xfrm>
              <a:custGeom>
                <a:avLst/>
                <a:gdLst/>
                <a:ahLst/>
                <a:cxnLst/>
                <a:rect l="l" t="t" r="r" b="b"/>
                <a:pathLst>
                  <a:path w="1180948" h="553364" extrusionOk="0">
                    <a:moveTo>
                      <a:pt x="0" y="370513"/>
                    </a:moveTo>
                    <a:cubicBezTo>
                      <a:pt x="0" y="370513"/>
                      <a:pt x="132131" y="553364"/>
                      <a:pt x="484061" y="551069"/>
                    </a:cubicBezTo>
                    <a:cubicBezTo>
                      <a:pt x="913886" y="548269"/>
                      <a:pt x="1180948" y="0"/>
                      <a:pt x="840534" y="0"/>
                    </a:cubicBezTo>
                    <a:cubicBezTo>
                      <a:pt x="500120" y="0"/>
                      <a:pt x="541934" y="551069"/>
                      <a:pt x="1178624" y="55106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build="p"/>
      <p:bldP spid="51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8" name="Google Shape;5308;p37"/>
          <p:cNvSpPr txBox="1">
            <a:spLocks noGrp="1"/>
          </p:cNvSpPr>
          <p:nvPr>
            <p:ph type="ctrTitle"/>
          </p:nvPr>
        </p:nvSpPr>
        <p:spPr>
          <a:xfrm>
            <a:off x="713225" y="1001275"/>
            <a:ext cx="5028300" cy="20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rmorant Upright"/>
                <a:ea typeface="Cormorant Upright"/>
                <a:cs typeface="Cormorant Upright"/>
                <a:sym typeface="Cormorant Upright"/>
              </a:rPr>
              <a:t>Bài 5</a:t>
            </a:r>
            <a:r>
              <a:rPr lang="en" sz="3600" b="0">
                <a:latin typeface="Cormorant Upright"/>
                <a:ea typeface="Cormorant Upright"/>
                <a:cs typeface="Cormorant Upright"/>
                <a:sym typeface="Cormorant Upright"/>
              </a:rPr>
              <a:t> —</a:t>
            </a:r>
            <a:r>
              <a:rPr lang="en" sz="3600">
                <a:latin typeface="Cormorant Upright"/>
                <a:ea typeface="Cormorant Upright"/>
                <a:cs typeface="Cormorant Upright"/>
                <a:sym typeface="Cormorant Upright"/>
              </a:rPr>
              <a:t> </a:t>
            </a:r>
            <a:r>
              <a:rPr lang="en" sz="3600" b="0" i="1">
                <a:latin typeface="Cormorant Upright"/>
                <a:ea typeface="Cormorant Upright"/>
                <a:cs typeface="Cormorant Upright"/>
                <a:sym typeface="Cormorant Upright"/>
              </a:rPr>
              <a:t>Cuộc xung đột Nam - Bắc triều và</a:t>
            </a:r>
            <a:endParaRPr sz="3600" b="0" i="1">
              <a:latin typeface="Cormorant Upright"/>
              <a:ea typeface="Cormorant Upright"/>
              <a:cs typeface="Cormorant Upright"/>
              <a:sym typeface="Cormorant Upr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i="1">
                <a:latin typeface="Cormorant Upright"/>
                <a:ea typeface="Cormorant Upright"/>
                <a:cs typeface="Cormorant Upright"/>
                <a:sym typeface="Cormorant Upright"/>
              </a:rPr>
              <a:t>Trịnh - Nguyễn</a:t>
            </a:r>
            <a:endParaRPr sz="3600" b="0" i="1">
              <a:latin typeface="Cormorant Upright"/>
              <a:ea typeface="Cormorant Upright"/>
              <a:cs typeface="Cormorant Upright"/>
              <a:sym typeface="Cormorant Upright"/>
            </a:endParaRPr>
          </a:p>
        </p:txBody>
      </p:sp>
      <p:sp>
        <p:nvSpPr>
          <p:cNvPr id="5309" name="Google Shape;5309;p37"/>
          <p:cNvSpPr txBox="1">
            <a:spLocks noGrp="1"/>
          </p:cNvSpPr>
          <p:nvPr>
            <p:ph type="subTitle" idx="1"/>
          </p:nvPr>
        </p:nvSpPr>
        <p:spPr>
          <a:xfrm>
            <a:off x="4571999" y="3479850"/>
            <a:ext cx="4572001" cy="6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latin typeface="Work Sans"/>
                <a:ea typeface="Work Sans"/>
                <a:cs typeface="Work Sans"/>
                <a:sym typeface="Work Sans"/>
              </a:rPr>
              <a:t>Lịch</a:t>
            </a:r>
            <a:r>
              <a:rPr lang="en" sz="14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400" dirty="0" err="1">
                <a:latin typeface="Work Sans"/>
                <a:ea typeface="Work Sans"/>
                <a:cs typeface="Work Sans"/>
                <a:sym typeface="Work Sans"/>
              </a:rPr>
              <a:t>sử</a:t>
            </a:r>
            <a:r>
              <a:rPr lang="en" sz="1400" dirty="0">
                <a:latin typeface="Work Sans"/>
                <a:ea typeface="Work Sans"/>
                <a:cs typeface="Work Sans"/>
                <a:sym typeface="Work Sans"/>
              </a:rPr>
              <a:t> 8 - Học </a:t>
            </a:r>
            <a:r>
              <a:rPr lang="en" sz="1400" dirty="0" err="1">
                <a:latin typeface="Work Sans"/>
                <a:ea typeface="Work Sans"/>
                <a:cs typeface="Work Sans"/>
                <a:sym typeface="Work Sans"/>
              </a:rPr>
              <a:t>kì</a:t>
            </a:r>
            <a:r>
              <a:rPr lang="en" sz="1400" dirty="0">
                <a:latin typeface="Work Sans"/>
                <a:ea typeface="Work Sans"/>
                <a:cs typeface="Work Sans"/>
                <a:sym typeface="Work Sans"/>
              </a:rPr>
              <a:t> I - </a:t>
            </a:r>
            <a:r>
              <a:rPr lang="en" sz="1400" dirty="0" err="1">
                <a:latin typeface="Work Sans"/>
                <a:ea typeface="Work Sans"/>
                <a:cs typeface="Work Sans"/>
                <a:sym typeface="Work Sans"/>
              </a:rPr>
              <a:t>Năm</a:t>
            </a:r>
            <a:r>
              <a:rPr lang="en" sz="14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400" dirty="0" err="1">
                <a:latin typeface="Work Sans"/>
                <a:ea typeface="Work Sans"/>
                <a:cs typeface="Work Sans"/>
                <a:sym typeface="Work Sans"/>
              </a:rPr>
              <a:t>học</a:t>
            </a:r>
            <a:r>
              <a:rPr lang="en" sz="1400" dirty="0">
                <a:latin typeface="Work Sans"/>
                <a:ea typeface="Work Sans"/>
                <a:cs typeface="Work Sans"/>
                <a:sym typeface="Work Sans"/>
              </a:rPr>
              <a:t> 2025-2026</a:t>
            </a:r>
            <a:endParaRPr sz="1400" dirty="0"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5310" name="Google Shape;5310;p37"/>
          <p:cNvGrpSpPr/>
          <p:nvPr/>
        </p:nvGrpSpPr>
        <p:grpSpPr>
          <a:xfrm>
            <a:off x="4572000" y="4258857"/>
            <a:ext cx="5028300" cy="91438"/>
            <a:chOff x="4572000" y="4258857"/>
            <a:chExt cx="5028300" cy="91438"/>
          </a:xfrm>
        </p:grpSpPr>
        <p:cxnSp>
          <p:nvCxnSpPr>
            <p:cNvPr id="5311" name="Google Shape;5311;p37"/>
            <p:cNvCxnSpPr/>
            <p:nvPr/>
          </p:nvCxnSpPr>
          <p:spPr>
            <a:xfrm>
              <a:off x="4572000" y="4303925"/>
              <a:ext cx="5028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312" name="Google Shape;5312;p37"/>
            <p:cNvGrpSpPr/>
            <p:nvPr/>
          </p:nvGrpSpPr>
          <p:grpSpPr>
            <a:xfrm>
              <a:off x="7461532" y="4258857"/>
              <a:ext cx="99834" cy="91438"/>
              <a:chOff x="5791320" y="2307960"/>
              <a:chExt cx="62322" cy="51180"/>
            </a:xfrm>
          </p:grpSpPr>
          <p:sp>
            <p:nvSpPr>
              <p:cNvPr id="5313" name="Google Shape;5313;p37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14" name="Google Shape;5314;p37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15" name="Google Shape;5315;p37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16" name="Google Shape;5316;p37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17" name="Google Shape;5317;p37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18" name="Google Shape;5318;p37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19" name="Google Shape;5319;p37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20" name="Google Shape;5320;p37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321" name="Google Shape;5321;p37"/>
            <p:cNvGrpSpPr/>
            <p:nvPr/>
          </p:nvGrpSpPr>
          <p:grpSpPr>
            <a:xfrm flipH="1">
              <a:off x="7836678" y="4258857"/>
              <a:ext cx="99834" cy="91438"/>
              <a:chOff x="5791320" y="2307960"/>
              <a:chExt cx="62322" cy="51180"/>
            </a:xfrm>
          </p:grpSpPr>
          <p:sp>
            <p:nvSpPr>
              <p:cNvPr id="5322" name="Google Shape;5322;p37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23" name="Google Shape;5323;p37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24" name="Google Shape;5324;p37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25" name="Google Shape;5325;p37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26" name="Google Shape;5326;p37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27" name="Google Shape;5327;p37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28" name="Google Shape;5328;p37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29" name="Google Shape;5329;p37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330" name="Google Shape;5330;p37"/>
            <p:cNvGrpSpPr/>
            <p:nvPr/>
          </p:nvGrpSpPr>
          <p:grpSpPr>
            <a:xfrm>
              <a:off x="4878902" y="4258857"/>
              <a:ext cx="99834" cy="91438"/>
              <a:chOff x="5791320" y="2307960"/>
              <a:chExt cx="62322" cy="51180"/>
            </a:xfrm>
          </p:grpSpPr>
          <p:sp>
            <p:nvSpPr>
              <p:cNvPr id="5331" name="Google Shape;5331;p37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32" name="Google Shape;5332;p37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33" name="Google Shape;5333;p37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34" name="Google Shape;5334;p37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35" name="Google Shape;5335;p37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36" name="Google Shape;5336;p37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37" name="Google Shape;5337;p37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38" name="Google Shape;5338;p37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339" name="Google Shape;5339;p37"/>
            <p:cNvGrpSpPr/>
            <p:nvPr/>
          </p:nvGrpSpPr>
          <p:grpSpPr>
            <a:xfrm>
              <a:off x="9183201" y="4258857"/>
              <a:ext cx="99834" cy="91438"/>
              <a:chOff x="5791320" y="2307960"/>
              <a:chExt cx="62322" cy="51180"/>
            </a:xfrm>
          </p:grpSpPr>
          <p:sp>
            <p:nvSpPr>
              <p:cNvPr id="5340" name="Google Shape;5340;p37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41" name="Google Shape;5341;p37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42" name="Google Shape;5342;p37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43" name="Google Shape;5343;p37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44" name="Google Shape;5344;p37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45" name="Google Shape;5345;p37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46" name="Google Shape;5346;p37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47" name="Google Shape;5347;p37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348" name="Google Shape;5348;p37"/>
            <p:cNvGrpSpPr/>
            <p:nvPr/>
          </p:nvGrpSpPr>
          <p:grpSpPr>
            <a:xfrm flipH="1">
              <a:off x="6214553" y="4258857"/>
              <a:ext cx="99834" cy="91438"/>
              <a:chOff x="5791320" y="2307960"/>
              <a:chExt cx="62322" cy="51180"/>
            </a:xfrm>
          </p:grpSpPr>
          <p:sp>
            <p:nvSpPr>
              <p:cNvPr id="5349" name="Google Shape;5349;p37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50" name="Google Shape;5350;p37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51" name="Google Shape;5351;p37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52" name="Google Shape;5352;p37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53" name="Google Shape;5353;p37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54" name="Google Shape;5354;p37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55" name="Google Shape;5355;p37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56" name="Google Shape;5356;p37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</p:grpSp>
      <p:grpSp>
        <p:nvGrpSpPr>
          <p:cNvPr id="5357" name="Google Shape;5357;p37"/>
          <p:cNvGrpSpPr/>
          <p:nvPr/>
        </p:nvGrpSpPr>
        <p:grpSpPr>
          <a:xfrm>
            <a:off x="4702690" y="236160"/>
            <a:ext cx="1750647" cy="733733"/>
            <a:chOff x="4702690" y="236160"/>
            <a:chExt cx="1750647" cy="733733"/>
          </a:xfrm>
        </p:grpSpPr>
        <p:grpSp>
          <p:nvGrpSpPr>
            <p:cNvPr id="5358" name="Google Shape;5358;p37"/>
            <p:cNvGrpSpPr/>
            <p:nvPr/>
          </p:nvGrpSpPr>
          <p:grpSpPr>
            <a:xfrm rot="10800000" flipH="1">
              <a:off x="4946770" y="907214"/>
              <a:ext cx="66176" cy="54399"/>
              <a:chOff x="4424040" y="3232440"/>
              <a:chExt cx="66176" cy="54399"/>
            </a:xfrm>
          </p:grpSpPr>
          <p:sp>
            <p:nvSpPr>
              <p:cNvPr id="5359" name="Google Shape;5359;p37"/>
              <p:cNvSpPr/>
              <p:nvPr/>
            </p:nvSpPr>
            <p:spPr>
              <a:xfrm>
                <a:off x="4425840" y="3232440"/>
                <a:ext cx="60484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60636" h="54312" extrusionOk="0">
                    <a:moveTo>
                      <a:pt x="0" y="0"/>
                    </a:moveTo>
                    <a:lnTo>
                      <a:pt x="60636" y="5431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60" name="Google Shape;5360;p37"/>
              <p:cNvSpPr/>
              <p:nvPr/>
            </p:nvSpPr>
            <p:spPr>
              <a:xfrm>
                <a:off x="4424040" y="3233880"/>
                <a:ext cx="66176" cy="52959"/>
              </a:xfrm>
              <a:custGeom>
                <a:avLst/>
                <a:gdLst/>
                <a:ahLst/>
                <a:cxnLst/>
                <a:rect l="l" t="t" r="r" b="b"/>
                <a:pathLst>
                  <a:path w="66342" h="52959" extrusionOk="0">
                    <a:moveTo>
                      <a:pt x="66342" y="0"/>
                    </a:moveTo>
                    <a:lnTo>
                      <a:pt x="0" y="5295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61" name="Google Shape;5361;p37"/>
              <p:cNvSpPr/>
              <p:nvPr/>
            </p:nvSpPr>
            <p:spPr>
              <a:xfrm>
                <a:off x="444420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62" name="Google Shape;5362;p37"/>
              <p:cNvSpPr/>
              <p:nvPr/>
            </p:nvSpPr>
            <p:spPr>
              <a:xfrm>
                <a:off x="445248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63" name="Google Shape;5363;p37"/>
              <p:cNvSpPr/>
              <p:nvPr/>
            </p:nvSpPr>
            <p:spPr>
              <a:xfrm>
                <a:off x="445248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64" name="Google Shape;5364;p37"/>
              <p:cNvSpPr/>
              <p:nvPr/>
            </p:nvSpPr>
            <p:spPr>
              <a:xfrm>
                <a:off x="446112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65" name="Google Shape;5365;p37"/>
              <p:cNvSpPr/>
              <p:nvPr/>
            </p:nvSpPr>
            <p:spPr>
              <a:xfrm>
                <a:off x="446112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66" name="Google Shape;5366;p37"/>
              <p:cNvSpPr/>
              <p:nvPr/>
            </p:nvSpPr>
            <p:spPr>
              <a:xfrm>
                <a:off x="446976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367" name="Google Shape;5367;p37"/>
            <p:cNvGrpSpPr/>
            <p:nvPr/>
          </p:nvGrpSpPr>
          <p:grpSpPr>
            <a:xfrm rot="10800000" flipH="1">
              <a:off x="4702690" y="698769"/>
              <a:ext cx="66523" cy="76724"/>
              <a:chOff x="4179960" y="3418560"/>
              <a:chExt cx="66523" cy="76724"/>
            </a:xfrm>
          </p:grpSpPr>
          <p:sp>
            <p:nvSpPr>
              <p:cNvPr id="5368" name="Google Shape;5368;p37"/>
              <p:cNvSpPr/>
              <p:nvPr/>
            </p:nvSpPr>
            <p:spPr>
              <a:xfrm>
                <a:off x="4179960" y="3432240"/>
                <a:ext cx="66523" cy="46794"/>
              </a:xfrm>
              <a:custGeom>
                <a:avLst/>
                <a:gdLst/>
                <a:ahLst/>
                <a:cxnLst/>
                <a:rect l="l" t="t" r="r" b="b"/>
                <a:pathLst>
                  <a:path w="66523" h="46911" extrusionOk="0">
                    <a:moveTo>
                      <a:pt x="66523" y="0"/>
                    </a:moveTo>
                    <a:lnTo>
                      <a:pt x="0" y="4691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69" name="Google Shape;5369;p37"/>
              <p:cNvSpPr/>
              <p:nvPr/>
            </p:nvSpPr>
            <p:spPr>
              <a:xfrm>
                <a:off x="4194000" y="3418560"/>
                <a:ext cx="36728" cy="76724"/>
              </a:xfrm>
              <a:custGeom>
                <a:avLst/>
                <a:gdLst/>
                <a:ahLst/>
                <a:cxnLst/>
                <a:rect l="l" t="t" r="r" b="b"/>
                <a:pathLst>
                  <a:path w="36728" h="76533" extrusionOk="0">
                    <a:moveTo>
                      <a:pt x="36728" y="7653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70" name="Google Shape;5370;p37"/>
              <p:cNvSpPr/>
              <p:nvPr/>
            </p:nvSpPr>
            <p:spPr>
              <a:xfrm>
                <a:off x="4201920" y="3436920"/>
                <a:ext cx="25195" cy="5758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5772" extrusionOk="0">
                    <a:moveTo>
                      <a:pt x="25070" y="577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71" name="Google Shape;5371;p37"/>
              <p:cNvSpPr/>
              <p:nvPr/>
            </p:nvSpPr>
            <p:spPr>
              <a:xfrm>
                <a:off x="4200120" y="3445200"/>
                <a:ext cx="25195" cy="5763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5763" extrusionOk="0">
                    <a:moveTo>
                      <a:pt x="25070" y="576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72" name="Google Shape;5372;p37"/>
              <p:cNvSpPr/>
              <p:nvPr/>
            </p:nvSpPr>
            <p:spPr>
              <a:xfrm>
                <a:off x="4200120" y="3445200"/>
                <a:ext cx="25195" cy="5763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5763" extrusionOk="0">
                    <a:moveTo>
                      <a:pt x="25070" y="576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73" name="Google Shape;5373;p37"/>
              <p:cNvSpPr/>
              <p:nvPr/>
            </p:nvSpPr>
            <p:spPr>
              <a:xfrm>
                <a:off x="4197960" y="3453480"/>
                <a:ext cx="25185" cy="5758"/>
              </a:xfrm>
              <a:custGeom>
                <a:avLst/>
                <a:gdLst/>
                <a:ahLst/>
                <a:cxnLst/>
                <a:rect l="l" t="t" r="r" b="b"/>
                <a:pathLst>
                  <a:path w="25060" h="5772" extrusionOk="0">
                    <a:moveTo>
                      <a:pt x="25060" y="577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74" name="Google Shape;5374;p37"/>
              <p:cNvSpPr/>
              <p:nvPr/>
            </p:nvSpPr>
            <p:spPr>
              <a:xfrm>
                <a:off x="4197960" y="3453480"/>
                <a:ext cx="25185" cy="5758"/>
              </a:xfrm>
              <a:custGeom>
                <a:avLst/>
                <a:gdLst/>
                <a:ahLst/>
                <a:cxnLst/>
                <a:rect l="l" t="t" r="r" b="b"/>
                <a:pathLst>
                  <a:path w="25060" h="5772" extrusionOk="0">
                    <a:moveTo>
                      <a:pt x="25060" y="577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75" name="Google Shape;5375;p37"/>
              <p:cNvSpPr/>
              <p:nvPr/>
            </p:nvSpPr>
            <p:spPr>
              <a:xfrm>
                <a:off x="4196160" y="3461760"/>
                <a:ext cx="25195" cy="5763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5763" extrusionOk="0">
                    <a:moveTo>
                      <a:pt x="25070" y="576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376" name="Google Shape;5376;p37"/>
            <p:cNvGrpSpPr/>
            <p:nvPr/>
          </p:nvGrpSpPr>
          <p:grpSpPr>
            <a:xfrm rot="10800000" flipH="1">
              <a:off x="4739050" y="380868"/>
              <a:ext cx="78148" cy="79265"/>
              <a:chOff x="4216320" y="3733920"/>
              <a:chExt cx="78148" cy="79265"/>
            </a:xfrm>
          </p:grpSpPr>
          <p:sp>
            <p:nvSpPr>
              <p:cNvPr id="5377" name="Google Shape;5377;p37"/>
              <p:cNvSpPr/>
              <p:nvPr/>
            </p:nvSpPr>
            <p:spPr>
              <a:xfrm>
                <a:off x="4245840" y="3733920"/>
                <a:ext cx="19422" cy="79265"/>
              </a:xfrm>
              <a:custGeom>
                <a:avLst/>
                <a:gdLst/>
                <a:ahLst/>
                <a:cxnLst/>
                <a:rect l="l" t="t" r="r" b="b"/>
                <a:pathLst>
                  <a:path w="19374" h="79067" extrusionOk="0">
                    <a:moveTo>
                      <a:pt x="19374" y="0"/>
                    </a:moveTo>
                    <a:lnTo>
                      <a:pt x="0" y="7906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78" name="Google Shape;5378;p37"/>
              <p:cNvSpPr/>
              <p:nvPr/>
            </p:nvSpPr>
            <p:spPr>
              <a:xfrm>
                <a:off x="4216320" y="3757680"/>
                <a:ext cx="78148" cy="33511"/>
              </a:xfrm>
              <a:custGeom>
                <a:avLst/>
                <a:gdLst/>
                <a:ahLst/>
                <a:cxnLst/>
                <a:rect l="l" t="t" r="r" b="b"/>
                <a:pathLst>
                  <a:path w="77953" h="33595" extrusionOk="0">
                    <a:moveTo>
                      <a:pt x="77953" y="3359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79" name="Google Shape;5379;p37"/>
              <p:cNvSpPr/>
              <p:nvPr/>
            </p:nvSpPr>
            <p:spPr>
              <a:xfrm>
                <a:off x="4234320" y="3754080"/>
                <a:ext cx="22698" cy="12237"/>
              </a:xfrm>
              <a:custGeom>
                <a:avLst/>
                <a:gdLst/>
                <a:ahLst/>
                <a:cxnLst/>
                <a:rect l="l" t="t" r="r" b="b"/>
                <a:pathLst>
                  <a:path w="22698" h="12116" extrusionOk="0">
                    <a:moveTo>
                      <a:pt x="22698" y="0"/>
                    </a:moveTo>
                    <a:lnTo>
                      <a:pt x="0" y="121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80" name="Google Shape;5380;p37"/>
              <p:cNvSpPr/>
              <p:nvPr/>
            </p:nvSpPr>
            <p:spPr>
              <a:xfrm>
                <a:off x="4238640" y="3761640"/>
                <a:ext cx="22689" cy="12227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12106" extrusionOk="0">
                    <a:moveTo>
                      <a:pt x="22689" y="0"/>
                    </a:moveTo>
                    <a:lnTo>
                      <a:pt x="0" y="121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81" name="Google Shape;5381;p37"/>
              <p:cNvSpPr/>
              <p:nvPr/>
            </p:nvSpPr>
            <p:spPr>
              <a:xfrm>
                <a:off x="4238640" y="3761640"/>
                <a:ext cx="22689" cy="12227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12106" extrusionOk="0">
                    <a:moveTo>
                      <a:pt x="22689" y="0"/>
                    </a:moveTo>
                    <a:lnTo>
                      <a:pt x="0" y="121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82" name="Google Shape;5382;p37"/>
              <p:cNvSpPr/>
              <p:nvPr/>
            </p:nvSpPr>
            <p:spPr>
              <a:xfrm>
                <a:off x="4242600" y="3769200"/>
                <a:ext cx="22689" cy="12227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12106" extrusionOk="0">
                    <a:moveTo>
                      <a:pt x="22689" y="0"/>
                    </a:moveTo>
                    <a:lnTo>
                      <a:pt x="0" y="121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83" name="Google Shape;5383;p37"/>
              <p:cNvSpPr/>
              <p:nvPr/>
            </p:nvSpPr>
            <p:spPr>
              <a:xfrm>
                <a:off x="4242600" y="3769200"/>
                <a:ext cx="22689" cy="12227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12106" extrusionOk="0">
                    <a:moveTo>
                      <a:pt x="22689" y="0"/>
                    </a:moveTo>
                    <a:lnTo>
                      <a:pt x="0" y="121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84" name="Google Shape;5384;p37"/>
              <p:cNvSpPr/>
              <p:nvPr/>
            </p:nvSpPr>
            <p:spPr>
              <a:xfrm>
                <a:off x="4246560" y="3776760"/>
                <a:ext cx="22708" cy="12237"/>
              </a:xfrm>
              <a:custGeom>
                <a:avLst/>
                <a:gdLst/>
                <a:ahLst/>
                <a:cxnLst/>
                <a:rect l="l" t="t" r="r" b="b"/>
                <a:pathLst>
                  <a:path w="22708" h="12116" extrusionOk="0">
                    <a:moveTo>
                      <a:pt x="22708" y="0"/>
                    </a:moveTo>
                    <a:lnTo>
                      <a:pt x="0" y="121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385" name="Google Shape;5385;p37"/>
            <p:cNvGrpSpPr/>
            <p:nvPr/>
          </p:nvGrpSpPr>
          <p:grpSpPr>
            <a:xfrm rot="10800000" flipH="1">
              <a:off x="5284450" y="791724"/>
              <a:ext cx="84515" cy="80969"/>
              <a:chOff x="4761720" y="3321360"/>
              <a:chExt cx="84515" cy="80969"/>
            </a:xfrm>
          </p:grpSpPr>
          <p:sp>
            <p:nvSpPr>
              <p:cNvPr id="5386" name="Google Shape;5386;p37"/>
              <p:cNvSpPr/>
              <p:nvPr/>
            </p:nvSpPr>
            <p:spPr>
              <a:xfrm>
                <a:off x="4800600" y="3321360"/>
                <a:ext cx="6123" cy="80969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81172" extrusionOk="0">
                    <a:moveTo>
                      <a:pt x="0" y="0"/>
                    </a:moveTo>
                    <a:lnTo>
                      <a:pt x="6077" y="8117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87" name="Google Shape;5387;p37"/>
              <p:cNvSpPr/>
              <p:nvPr/>
            </p:nvSpPr>
            <p:spPr>
              <a:xfrm>
                <a:off x="4761720" y="3359160"/>
                <a:ext cx="84515" cy="7918"/>
              </a:xfrm>
              <a:custGeom>
                <a:avLst/>
                <a:gdLst/>
                <a:ahLst/>
                <a:cxnLst/>
                <a:rect l="l" t="t" r="r" b="b"/>
                <a:pathLst>
                  <a:path w="84515" h="7782" extrusionOk="0">
                    <a:moveTo>
                      <a:pt x="84515" y="778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88" name="Google Shape;5388;p37"/>
              <p:cNvSpPr/>
              <p:nvPr/>
            </p:nvSpPr>
            <p:spPr>
              <a:xfrm>
                <a:off x="4781520" y="3342960"/>
                <a:ext cx="17999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18545" extrusionOk="0">
                    <a:moveTo>
                      <a:pt x="17821" y="0"/>
                    </a:moveTo>
                    <a:lnTo>
                      <a:pt x="0" y="1854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89" name="Google Shape;5389;p37"/>
              <p:cNvSpPr/>
              <p:nvPr/>
            </p:nvSpPr>
            <p:spPr>
              <a:xfrm>
                <a:off x="4788000" y="3349080"/>
                <a:ext cx="17999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18545" extrusionOk="0">
                    <a:moveTo>
                      <a:pt x="17821" y="0"/>
                    </a:moveTo>
                    <a:lnTo>
                      <a:pt x="0" y="1854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90" name="Google Shape;5390;p37"/>
              <p:cNvSpPr/>
              <p:nvPr/>
            </p:nvSpPr>
            <p:spPr>
              <a:xfrm>
                <a:off x="4788000" y="3349080"/>
                <a:ext cx="17999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18545" extrusionOk="0">
                    <a:moveTo>
                      <a:pt x="17821" y="0"/>
                    </a:moveTo>
                    <a:lnTo>
                      <a:pt x="0" y="1854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91" name="Google Shape;5391;p37"/>
              <p:cNvSpPr/>
              <p:nvPr/>
            </p:nvSpPr>
            <p:spPr>
              <a:xfrm>
                <a:off x="4794120" y="3354840"/>
                <a:ext cx="17999" cy="18741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18555" extrusionOk="0">
                    <a:moveTo>
                      <a:pt x="17821" y="0"/>
                    </a:moveTo>
                    <a:lnTo>
                      <a:pt x="0" y="1855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92" name="Google Shape;5392;p37"/>
              <p:cNvSpPr/>
              <p:nvPr/>
            </p:nvSpPr>
            <p:spPr>
              <a:xfrm>
                <a:off x="4794120" y="3354840"/>
                <a:ext cx="17999" cy="18741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18555" extrusionOk="0">
                    <a:moveTo>
                      <a:pt x="17821" y="0"/>
                    </a:moveTo>
                    <a:lnTo>
                      <a:pt x="0" y="1855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93" name="Google Shape;5393;p37"/>
              <p:cNvSpPr/>
              <p:nvPr/>
            </p:nvSpPr>
            <p:spPr>
              <a:xfrm>
                <a:off x="4800240" y="3360960"/>
                <a:ext cx="18009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17831" h="18545" extrusionOk="0">
                    <a:moveTo>
                      <a:pt x="17831" y="0"/>
                    </a:moveTo>
                    <a:lnTo>
                      <a:pt x="0" y="1854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394" name="Google Shape;5394;p37"/>
            <p:cNvGrpSpPr/>
            <p:nvPr/>
          </p:nvGrpSpPr>
          <p:grpSpPr>
            <a:xfrm rot="10800000" flipH="1">
              <a:off x="5975650" y="907214"/>
              <a:ext cx="66176" cy="54399"/>
              <a:chOff x="5452920" y="3232440"/>
              <a:chExt cx="66176" cy="54399"/>
            </a:xfrm>
          </p:grpSpPr>
          <p:sp>
            <p:nvSpPr>
              <p:cNvPr id="5395" name="Google Shape;5395;p37"/>
              <p:cNvSpPr/>
              <p:nvPr/>
            </p:nvSpPr>
            <p:spPr>
              <a:xfrm>
                <a:off x="5454720" y="3232440"/>
                <a:ext cx="60475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60627" h="54312" extrusionOk="0">
                    <a:moveTo>
                      <a:pt x="0" y="0"/>
                    </a:moveTo>
                    <a:lnTo>
                      <a:pt x="60627" y="5431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96" name="Google Shape;5396;p37"/>
              <p:cNvSpPr/>
              <p:nvPr/>
            </p:nvSpPr>
            <p:spPr>
              <a:xfrm>
                <a:off x="5452920" y="3233880"/>
                <a:ext cx="66176" cy="52959"/>
              </a:xfrm>
              <a:custGeom>
                <a:avLst/>
                <a:gdLst/>
                <a:ahLst/>
                <a:cxnLst/>
                <a:rect l="l" t="t" r="r" b="b"/>
                <a:pathLst>
                  <a:path w="66342" h="52959" extrusionOk="0">
                    <a:moveTo>
                      <a:pt x="66342" y="0"/>
                    </a:moveTo>
                    <a:lnTo>
                      <a:pt x="0" y="5295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97" name="Google Shape;5397;p37"/>
              <p:cNvSpPr/>
              <p:nvPr/>
            </p:nvSpPr>
            <p:spPr>
              <a:xfrm>
                <a:off x="547308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98" name="Google Shape;5398;p37"/>
              <p:cNvSpPr/>
              <p:nvPr/>
            </p:nvSpPr>
            <p:spPr>
              <a:xfrm>
                <a:off x="548172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399" name="Google Shape;5399;p37"/>
              <p:cNvSpPr/>
              <p:nvPr/>
            </p:nvSpPr>
            <p:spPr>
              <a:xfrm>
                <a:off x="548172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00" name="Google Shape;5400;p37"/>
              <p:cNvSpPr/>
              <p:nvPr/>
            </p:nvSpPr>
            <p:spPr>
              <a:xfrm>
                <a:off x="549036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01" name="Google Shape;5401;p37"/>
              <p:cNvSpPr/>
              <p:nvPr/>
            </p:nvSpPr>
            <p:spPr>
              <a:xfrm>
                <a:off x="549036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02" name="Google Shape;5402;p37"/>
              <p:cNvSpPr/>
              <p:nvPr/>
            </p:nvSpPr>
            <p:spPr>
              <a:xfrm>
                <a:off x="549864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403" name="Google Shape;5403;p37"/>
            <p:cNvGrpSpPr/>
            <p:nvPr/>
          </p:nvGrpSpPr>
          <p:grpSpPr>
            <a:xfrm rot="10800000" flipH="1">
              <a:off x="5731570" y="698769"/>
              <a:ext cx="66532" cy="76724"/>
              <a:chOff x="5208840" y="3418560"/>
              <a:chExt cx="66532" cy="76724"/>
            </a:xfrm>
          </p:grpSpPr>
          <p:sp>
            <p:nvSpPr>
              <p:cNvPr id="5404" name="Google Shape;5404;p37"/>
              <p:cNvSpPr/>
              <p:nvPr/>
            </p:nvSpPr>
            <p:spPr>
              <a:xfrm>
                <a:off x="5208840" y="3432240"/>
                <a:ext cx="66532" cy="46794"/>
              </a:xfrm>
              <a:custGeom>
                <a:avLst/>
                <a:gdLst/>
                <a:ahLst/>
                <a:cxnLst/>
                <a:rect l="l" t="t" r="r" b="b"/>
                <a:pathLst>
                  <a:path w="66532" h="46911" extrusionOk="0">
                    <a:moveTo>
                      <a:pt x="66532" y="0"/>
                    </a:moveTo>
                    <a:lnTo>
                      <a:pt x="0" y="4691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05" name="Google Shape;5405;p37"/>
              <p:cNvSpPr/>
              <p:nvPr/>
            </p:nvSpPr>
            <p:spPr>
              <a:xfrm>
                <a:off x="5222880" y="3418560"/>
                <a:ext cx="36728" cy="76724"/>
              </a:xfrm>
              <a:custGeom>
                <a:avLst/>
                <a:gdLst/>
                <a:ahLst/>
                <a:cxnLst/>
                <a:rect l="l" t="t" r="r" b="b"/>
                <a:pathLst>
                  <a:path w="36728" h="76533" extrusionOk="0">
                    <a:moveTo>
                      <a:pt x="36728" y="7653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06" name="Google Shape;5406;p37"/>
              <p:cNvSpPr/>
              <p:nvPr/>
            </p:nvSpPr>
            <p:spPr>
              <a:xfrm>
                <a:off x="5230800" y="3436920"/>
                <a:ext cx="25195" cy="5758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5772" extrusionOk="0">
                    <a:moveTo>
                      <a:pt x="25070" y="577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07" name="Google Shape;5407;p37"/>
              <p:cNvSpPr/>
              <p:nvPr/>
            </p:nvSpPr>
            <p:spPr>
              <a:xfrm>
                <a:off x="5229000" y="3445200"/>
                <a:ext cx="25195" cy="5763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5763" extrusionOk="0">
                    <a:moveTo>
                      <a:pt x="25070" y="576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08" name="Google Shape;5408;p37"/>
              <p:cNvSpPr/>
              <p:nvPr/>
            </p:nvSpPr>
            <p:spPr>
              <a:xfrm>
                <a:off x="5229000" y="3445200"/>
                <a:ext cx="25195" cy="5763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5763" extrusionOk="0">
                    <a:moveTo>
                      <a:pt x="25070" y="576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09" name="Google Shape;5409;p37"/>
              <p:cNvSpPr/>
              <p:nvPr/>
            </p:nvSpPr>
            <p:spPr>
              <a:xfrm>
                <a:off x="5227200" y="3453480"/>
                <a:ext cx="25185" cy="5758"/>
              </a:xfrm>
              <a:custGeom>
                <a:avLst/>
                <a:gdLst/>
                <a:ahLst/>
                <a:cxnLst/>
                <a:rect l="l" t="t" r="r" b="b"/>
                <a:pathLst>
                  <a:path w="25060" h="5772" extrusionOk="0">
                    <a:moveTo>
                      <a:pt x="25060" y="577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10" name="Google Shape;5410;p37"/>
              <p:cNvSpPr/>
              <p:nvPr/>
            </p:nvSpPr>
            <p:spPr>
              <a:xfrm>
                <a:off x="5227200" y="3453480"/>
                <a:ext cx="25185" cy="5758"/>
              </a:xfrm>
              <a:custGeom>
                <a:avLst/>
                <a:gdLst/>
                <a:ahLst/>
                <a:cxnLst/>
                <a:rect l="l" t="t" r="r" b="b"/>
                <a:pathLst>
                  <a:path w="25060" h="5772" extrusionOk="0">
                    <a:moveTo>
                      <a:pt x="25060" y="577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11" name="Google Shape;5411;p37"/>
              <p:cNvSpPr/>
              <p:nvPr/>
            </p:nvSpPr>
            <p:spPr>
              <a:xfrm>
                <a:off x="5225040" y="3461760"/>
                <a:ext cx="25204" cy="5763"/>
              </a:xfrm>
              <a:custGeom>
                <a:avLst/>
                <a:gdLst/>
                <a:ahLst/>
                <a:cxnLst/>
                <a:rect l="l" t="t" r="r" b="b"/>
                <a:pathLst>
                  <a:path w="25079" h="5763" extrusionOk="0">
                    <a:moveTo>
                      <a:pt x="25079" y="576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412" name="Google Shape;5412;p37"/>
            <p:cNvGrpSpPr/>
            <p:nvPr/>
          </p:nvGrpSpPr>
          <p:grpSpPr>
            <a:xfrm rot="10800000" flipH="1">
              <a:off x="5767930" y="380868"/>
              <a:ext cx="78148" cy="79265"/>
              <a:chOff x="5245200" y="3733920"/>
              <a:chExt cx="78148" cy="79265"/>
            </a:xfrm>
          </p:grpSpPr>
          <p:sp>
            <p:nvSpPr>
              <p:cNvPr id="5413" name="Google Shape;5413;p37"/>
              <p:cNvSpPr/>
              <p:nvPr/>
            </p:nvSpPr>
            <p:spPr>
              <a:xfrm>
                <a:off x="5274720" y="3733920"/>
                <a:ext cx="19422" cy="79265"/>
              </a:xfrm>
              <a:custGeom>
                <a:avLst/>
                <a:gdLst/>
                <a:ahLst/>
                <a:cxnLst/>
                <a:rect l="l" t="t" r="r" b="b"/>
                <a:pathLst>
                  <a:path w="19374" h="79067" extrusionOk="0">
                    <a:moveTo>
                      <a:pt x="19374" y="0"/>
                    </a:moveTo>
                    <a:lnTo>
                      <a:pt x="0" y="7906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14" name="Google Shape;5414;p37"/>
              <p:cNvSpPr/>
              <p:nvPr/>
            </p:nvSpPr>
            <p:spPr>
              <a:xfrm>
                <a:off x="5245200" y="3757680"/>
                <a:ext cx="78148" cy="33511"/>
              </a:xfrm>
              <a:custGeom>
                <a:avLst/>
                <a:gdLst/>
                <a:ahLst/>
                <a:cxnLst/>
                <a:rect l="l" t="t" r="r" b="b"/>
                <a:pathLst>
                  <a:path w="77953" h="33595" extrusionOk="0">
                    <a:moveTo>
                      <a:pt x="77953" y="3359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15" name="Google Shape;5415;p37"/>
              <p:cNvSpPr/>
              <p:nvPr/>
            </p:nvSpPr>
            <p:spPr>
              <a:xfrm>
                <a:off x="5263560" y="3754080"/>
                <a:ext cx="22689" cy="12237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12116" extrusionOk="0">
                    <a:moveTo>
                      <a:pt x="22689" y="0"/>
                    </a:moveTo>
                    <a:lnTo>
                      <a:pt x="0" y="121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16" name="Google Shape;5416;p37"/>
              <p:cNvSpPr/>
              <p:nvPr/>
            </p:nvSpPr>
            <p:spPr>
              <a:xfrm>
                <a:off x="5267520" y="3761640"/>
                <a:ext cx="22689" cy="12227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12106" extrusionOk="0">
                    <a:moveTo>
                      <a:pt x="22689" y="0"/>
                    </a:moveTo>
                    <a:lnTo>
                      <a:pt x="0" y="121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17" name="Google Shape;5417;p37"/>
              <p:cNvSpPr/>
              <p:nvPr/>
            </p:nvSpPr>
            <p:spPr>
              <a:xfrm>
                <a:off x="5267520" y="3761640"/>
                <a:ext cx="22689" cy="12227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12106" extrusionOk="0">
                    <a:moveTo>
                      <a:pt x="22689" y="0"/>
                    </a:moveTo>
                    <a:lnTo>
                      <a:pt x="0" y="121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18" name="Google Shape;5418;p37"/>
              <p:cNvSpPr/>
              <p:nvPr/>
            </p:nvSpPr>
            <p:spPr>
              <a:xfrm>
                <a:off x="5271480" y="3769200"/>
                <a:ext cx="22689" cy="12227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12106" extrusionOk="0">
                    <a:moveTo>
                      <a:pt x="22689" y="0"/>
                    </a:moveTo>
                    <a:lnTo>
                      <a:pt x="0" y="121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19" name="Google Shape;5419;p37"/>
              <p:cNvSpPr/>
              <p:nvPr/>
            </p:nvSpPr>
            <p:spPr>
              <a:xfrm>
                <a:off x="5271480" y="3769200"/>
                <a:ext cx="22689" cy="12227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12106" extrusionOk="0">
                    <a:moveTo>
                      <a:pt x="22689" y="0"/>
                    </a:moveTo>
                    <a:lnTo>
                      <a:pt x="0" y="121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20" name="Google Shape;5420;p37"/>
              <p:cNvSpPr/>
              <p:nvPr/>
            </p:nvSpPr>
            <p:spPr>
              <a:xfrm>
                <a:off x="5275440" y="3776760"/>
                <a:ext cx="22708" cy="12237"/>
              </a:xfrm>
              <a:custGeom>
                <a:avLst/>
                <a:gdLst/>
                <a:ahLst/>
                <a:cxnLst/>
                <a:rect l="l" t="t" r="r" b="b"/>
                <a:pathLst>
                  <a:path w="22708" h="12116" extrusionOk="0">
                    <a:moveTo>
                      <a:pt x="22708" y="0"/>
                    </a:moveTo>
                    <a:lnTo>
                      <a:pt x="0" y="121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421" name="Google Shape;5421;p37"/>
            <p:cNvGrpSpPr/>
            <p:nvPr/>
          </p:nvGrpSpPr>
          <p:grpSpPr>
            <a:xfrm rot="10800000" flipH="1">
              <a:off x="6313690" y="791724"/>
              <a:ext cx="84515" cy="80969"/>
              <a:chOff x="5790960" y="3321360"/>
              <a:chExt cx="84515" cy="80969"/>
            </a:xfrm>
          </p:grpSpPr>
          <p:sp>
            <p:nvSpPr>
              <p:cNvPr id="5422" name="Google Shape;5422;p37"/>
              <p:cNvSpPr/>
              <p:nvPr/>
            </p:nvSpPr>
            <p:spPr>
              <a:xfrm>
                <a:off x="5829840" y="3321360"/>
                <a:ext cx="6123" cy="80969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81172" extrusionOk="0">
                    <a:moveTo>
                      <a:pt x="0" y="0"/>
                    </a:moveTo>
                    <a:lnTo>
                      <a:pt x="6077" y="8117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23" name="Google Shape;5423;p37"/>
              <p:cNvSpPr/>
              <p:nvPr/>
            </p:nvSpPr>
            <p:spPr>
              <a:xfrm>
                <a:off x="5790960" y="3359160"/>
                <a:ext cx="84515" cy="7918"/>
              </a:xfrm>
              <a:custGeom>
                <a:avLst/>
                <a:gdLst/>
                <a:ahLst/>
                <a:cxnLst/>
                <a:rect l="l" t="t" r="r" b="b"/>
                <a:pathLst>
                  <a:path w="84515" h="7782" extrusionOk="0">
                    <a:moveTo>
                      <a:pt x="84515" y="778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24" name="Google Shape;5424;p37"/>
              <p:cNvSpPr/>
              <p:nvPr/>
            </p:nvSpPr>
            <p:spPr>
              <a:xfrm>
                <a:off x="5810760" y="3342960"/>
                <a:ext cx="17999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18545" extrusionOk="0">
                    <a:moveTo>
                      <a:pt x="17821" y="0"/>
                    </a:moveTo>
                    <a:lnTo>
                      <a:pt x="0" y="1854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25" name="Google Shape;5425;p37"/>
              <p:cNvSpPr/>
              <p:nvPr/>
            </p:nvSpPr>
            <p:spPr>
              <a:xfrm>
                <a:off x="5816880" y="3349080"/>
                <a:ext cx="18009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17831" h="18545" extrusionOk="0">
                    <a:moveTo>
                      <a:pt x="17831" y="0"/>
                    </a:moveTo>
                    <a:lnTo>
                      <a:pt x="0" y="1854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26" name="Google Shape;5426;p37"/>
              <p:cNvSpPr/>
              <p:nvPr/>
            </p:nvSpPr>
            <p:spPr>
              <a:xfrm>
                <a:off x="5816880" y="3349080"/>
                <a:ext cx="18009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17831" h="18545" extrusionOk="0">
                    <a:moveTo>
                      <a:pt x="17831" y="0"/>
                    </a:moveTo>
                    <a:lnTo>
                      <a:pt x="0" y="1854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27" name="Google Shape;5427;p37"/>
              <p:cNvSpPr/>
              <p:nvPr/>
            </p:nvSpPr>
            <p:spPr>
              <a:xfrm>
                <a:off x="5823000" y="3354840"/>
                <a:ext cx="17999" cy="18741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18555" extrusionOk="0">
                    <a:moveTo>
                      <a:pt x="17821" y="0"/>
                    </a:moveTo>
                    <a:lnTo>
                      <a:pt x="0" y="1855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28" name="Google Shape;5428;p37"/>
              <p:cNvSpPr/>
              <p:nvPr/>
            </p:nvSpPr>
            <p:spPr>
              <a:xfrm>
                <a:off x="5823000" y="3354840"/>
                <a:ext cx="17999" cy="18741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18555" extrusionOk="0">
                    <a:moveTo>
                      <a:pt x="17821" y="0"/>
                    </a:moveTo>
                    <a:lnTo>
                      <a:pt x="0" y="1855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29" name="Google Shape;5429;p37"/>
              <p:cNvSpPr/>
              <p:nvPr/>
            </p:nvSpPr>
            <p:spPr>
              <a:xfrm>
                <a:off x="5829120" y="3360960"/>
                <a:ext cx="18009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17831" h="18545" extrusionOk="0">
                    <a:moveTo>
                      <a:pt x="17831" y="0"/>
                    </a:moveTo>
                    <a:lnTo>
                      <a:pt x="0" y="1854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430" name="Google Shape;5430;p37"/>
            <p:cNvGrpSpPr/>
            <p:nvPr/>
          </p:nvGrpSpPr>
          <p:grpSpPr>
            <a:xfrm>
              <a:off x="4705210" y="236160"/>
              <a:ext cx="1748127" cy="733733"/>
              <a:chOff x="4705210" y="236160"/>
              <a:chExt cx="1748127" cy="733733"/>
            </a:xfrm>
          </p:grpSpPr>
          <p:grpSp>
            <p:nvGrpSpPr>
              <p:cNvPr id="5431" name="Google Shape;5431;p37"/>
              <p:cNvGrpSpPr/>
              <p:nvPr/>
            </p:nvGrpSpPr>
            <p:grpSpPr>
              <a:xfrm rot="10800000" flipH="1">
                <a:off x="5295745" y="432019"/>
                <a:ext cx="81041" cy="84994"/>
                <a:chOff x="4823640" y="3677040"/>
                <a:chExt cx="81041" cy="84994"/>
              </a:xfrm>
            </p:grpSpPr>
            <p:sp>
              <p:nvSpPr>
                <p:cNvPr id="5432" name="Google Shape;5432;p37"/>
                <p:cNvSpPr/>
                <p:nvPr/>
              </p:nvSpPr>
              <p:spPr>
                <a:xfrm>
                  <a:off x="4823640" y="3715200"/>
                  <a:ext cx="81041" cy="9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39" h="9535" extrusionOk="0">
                      <a:moveTo>
                        <a:pt x="0" y="9535"/>
                      </a:moveTo>
                      <a:lnTo>
                        <a:pt x="80839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433" name="Google Shape;5433;p37"/>
                <p:cNvSpPr/>
                <p:nvPr/>
              </p:nvSpPr>
              <p:spPr>
                <a:xfrm>
                  <a:off x="4862880" y="3677040"/>
                  <a:ext cx="4318" cy="84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84782" extrusionOk="0">
                      <a:moveTo>
                        <a:pt x="4182" y="0"/>
                      </a:moveTo>
                      <a:lnTo>
                        <a:pt x="0" y="84782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434" name="Google Shape;5434;p37"/>
                <p:cNvSpPr/>
                <p:nvPr/>
              </p:nvSpPr>
              <p:spPr>
                <a:xfrm>
                  <a:off x="4845240" y="3724920"/>
                  <a:ext cx="19443" cy="1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8" h="17012" extrusionOk="0">
                      <a:moveTo>
                        <a:pt x="0" y="0"/>
                      </a:moveTo>
                      <a:lnTo>
                        <a:pt x="19298" y="17012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435" name="Google Shape;5435;p37"/>
                <p:cNvSpPr/>
                <p:nvPr/>
              </p:nvSpPr>
              <p:spPr>
                <a:xfrm>
                  <a:off x="4851000" y="3718440"/>
                  <a:ext cx="19433" cy="1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8" h="17012" extrusionOk="0">
                      <a:moveTo>
                        <a:pt x="0" y="0"/>
                      </a:moveTo>
                      <a:lnTo>
                        <a:pt x="19288" y="17012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436" name="Google Shape;5436;p37"/>
                <p:cNvSpPr/>
                <p:nvPr/>
              </p:nvSpPr>
              <p:spPr>
                <a:xfrm>
                  <a:off x="4851000" y="3718440"/>
                  <a:ext cx="19433" cy="1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8" h="17012" extrusionOk="0">
                      <a:moveTo>
                        <a:pt x="0" y="0"/>
                      </a:moveTo>
                      <a:lnTo>
                        <a:pt x="19288" y="17012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437" name="Google Shape;5437;p37"/>
                <p:cNvSpPr/>
                <p:nvPr/>
              </p:nvSpPr>
              <p:spPr>
                <a:xfrm>
                  <a:off x="4856760" y="3711960"/>
                  <a:ext cx="19433" cy="16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8" h="17021" extrusionOk="0">
                      <a:moveTo>
                        <a:pt x="0" y="0"/>
                      </a:moveTo>
                      <a:lnTo>
                        <a:pt x="19288" y="1702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438" name="Google Shape;5438;p37"/>
                <p:cNvSpPr/>
                <p:nvPr/>
              </p:nvSpPr>
              <p:spPr>
                <a:xfrm>
                  <a:off x="4856760" y="3711960"/>
                  <a:ext cx="19433" cy="16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8" h="17021" extrusionOk="0">
                      <a:moveTo>
                        <a:pt x="0" y="0"/>
                      </a:moveTo>
                      <a:lnTo>
                        <a:pt x="19288" y="1702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439" name="Google Shape;5439;p37"/>
                <p:cNvSpPr/>
                <p:nvPr/>
              </p:nvSpPr>
              <p:spPr>
                <a:xfrm>
                  <a:off x="4862520" y="3705480"/>
                  <a:ext cx="19433" cy="16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8" h="17031" extrusionOk="0">
                      <a:moveTo>
                        <a:pt x="0" y="0"/>
                      </a:moveTo>
                      <a:lnTo>
                        <a:pt x="19288" y="1703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5440" name="Google Shape;5440;p37"/>
              <p:cNvGrpSpPr/>
              <p:nvPr/>
            </p:nvGrpSpPr>
            <p:grpSpPr>
              <a:xfrm rot="10800000" flipH="1">
                <a:off x="4705210" y="236160"/>
                <a:ext cx="1067920" cy="733733"/>
                <a:chOff x="4182480" y="3224160"/>
                <a:chExt cx="1067920" cy="733733"/>
              </a:xfrm>
            </p:grpSpPr>
            <p:sp>
              <p:nvSpPr>
                <p:cNvPr id="5441" name="Google Shape;5441;p37"/>
                <p:cNvSpPr/>
                <p:nvPr/>
              </p:nvSpPr>
              <p:spPr>
                <a:xfrm>
                  <a:off x="4202640" y="3224160"/>
                  <a:ext cx="700373" cy="69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936" h="788165" extrusionOk="0">
                      <a:moveTo>
                        <a:pt x="211620" y="20126"/>
                      </a:moveTo>
                      <a:cubicBezTo>
                        <a:pt x="393261" y="-44463"/>
                        <a:pt x="616594" y="51663"/>
                        <a:pt x="681174" y="233305"/>
                      </a:cubicBezTo>
                      <a:cubicBezTo>
                        <a:pt x="745753" y="414947"/>
                        <a:pt x="650856" y="614543"/>
                        <a:pt x="469214" y="679132"/>
                      </a:cubicBezTo>
                      <a:cubicBezTo>
                        <a:pt x="287572" y="743702"/>
                        <a:pt x="87976" y="648814"/>
                        <a:pt x="23396" y="467163"/>
                      </a:cubicBezTo>
                      <a:cubicBezTo>
                        <a:pt x="-41183" y="285530"/>
                        <a:pt x="29968" y="84705"/>
                        <a:pt x="211620" y="201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2" name="Google Shape;5442;p37"/>
                <p:cNvSpPr/>
                <p:nvPr/>
              </p:nvSpPr>
              <p:spPr>
                <a:xfrm>
                  <a:off x="4182480" y="3244680"/>
                  <a:ext cx="1067920" cy="713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21" h="766896" extrusionOk="0">
                      <a:moveTo>
                        <a:pt x="1068039" y="713398"/>
                      </a:moveTo>
                      <a:cubicBezTo>
                        <a:pt x="235382" y="701958"/>
                        <a:pt x="121377" y="722580"/>
                        <a:pt x="22222" y="466081"/>
                      </a:cubicBezTo>
                      <a:cubicBezTo>
                        <a:pt x="-47282" y="286277"/>
                        <a:pt x="52531" y="84843"/>
                        <a:pt x="234182" y="20263"/>
                      </a:cubicBezTo>
                      <a:cubicBezTo>
                        <a:pt x="415824" y="-44316"/>
                        <a:pt x="615420" y="50581"/>
                        <a:pt x="680009" y="232214"/>
                      </a:cubicBezTo>
                      <a:cubicBezTo>
                        <a:pt x="721576" y="349133"/>
                        <a:pt x="697069" y="473491"/>
                        <a:pt x="625888" y="564493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3" name="Google Shape;5443;p37"/>
                <p:cNvSpPr/>
                <p:nvPr/>
              </p:nvSpPr>
              <p:spPr>
                <a:xfrm>
                  <a:off x="4209120" y="3254760"/>
                  <a:ext cx="692647" cy="691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808" h="781917" extrusionOk="0">
                      <a:moveTo>
                        <a:pt x="634067" y="519890"/>
                      </a:moveTo>
                      <a:cubicBezTo>
                        <a:pt x="527463" y="680510"/>
                        <a:pt x="345402" y="737775"/>
                        <a:pt x="172962" y="651593"/>
                      </a:cubicBezTo>
                      <a:cubicBezTo>
                        <a:pt x="8960" y="569639"/>
                        <a:pt x="-53972" y="307940"/>
                        <a:pt x="52642" y="147320"/>
                      </a:cubicBezTo>
                      <a:cubicBezTo>
                        <a:pt x="159255" y="-13291"/>
                        <a:pt x="400438" y="-44142"/>
                        <a:pt x="561048" y="62471"/>
                      </a:cubicBezTo>
                      <a:cubicBezTo>
                        <a:pt x="664442" y="131089"/>
                        <a:pt x="694836" y="244437"/>
                        <a:pt x="692455" y="359937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44" name="Google Shape;5444;p37"/>
              <p:cNvGrpSpPr/>
              <p:nvPr/>
            </p:nvGrpSpPr>
            <p:grpSpPr>
              <a:xfrm>
                <a:off x="5331250" y="238086"/>
                <a:ext cx="1122087" cy="731807"/>
                <a:chOff x="5331250" y="238086"/>
                <a:chExt cx="1122087" cy="731807"/>
              </a:xfrm>
            </p:grpSpPr>
            <p:grpSp>
              <p:nvGrpSpPr>
                <p:cNvPr id="5445" name="Google Shape;5445;p37"/>
                <p:cNvGrpSpPr/>
                <p:nvPr/>
              </p:nvGrpSpPr>
              <p:grpSpPr>
                <a:xfrm rot="10800000" flipH="1">
                  <a:off x="6326525" y="432019"/>
                  <a:ext cx="81041" cy="84994"/>
                  <a:chOff x="5852520" y="3677040"/>
                  <a:chExt cx="81041" cy="84994"/>
                </a:xfrm>
              </p:grpSpPr>
              <p:sp>
                <p:nvSpPr>
                  <p:cNvPr id="5446" name="Google Shape;5446;p37"/>
                  <p:cNvSpPr/>
                  <p:nvPr/>
                </p:nvSpPr>
                <p:spPr>
                  <a:xfrm>
                    <a:off x="5852520" y="3715200"/>
                    <a:ext cx="81041" cy="9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839" h="9535" extrusionOk="0">
                        <a:moveTo>
                          <a:pt x="0" y="9535"/>
                        </a:moveTo>
                        <a:lnTo>
                          <a:pt x="80839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447" name="Google Shape;5447;p37"/>
                  <p:cNvSpPr/>
                  <p:nvPr/>
                </p:nvSpPr>
                <p:spPr>
                  <a:xfrm>
                    <a:off x="5892120" y="3677040"/>
                    <a:ext cx="4317" cy="84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81" h="84782" extrusionOk="0">
                        <a:moveTo>
                          <a:pt x="4181" y="0"/>
                        </a:moveTo>
                        <a:lnTo>
                          <a:pt x="0" y="84782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448" name="Google Shape;5448;p37"/>
                  <p:cNvSpPr/>
                  <p:nvPr/>
                </p:nvSpPr>
                <p:spPr>
                  <a:xfrm>
                    <a:off x="5874480" y="3724920"/>
                    <a:ext cx="19443" cy="1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98" h="17012" extrusionOk="0">
                        <a:moveTo>
                          <a:pt x="0" y="0"/>
                        </a:moveTo>
                        <a:lnTo>
                          <a:pt x="19298" y="17012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449" name="Google Shape;5449;p37"/>
                  <p:cNvSpPr/>
                  <p:nvPr/>
                </p:nvSpPr>
                <p:spPr>
                  <a:xfrm>
                    <a:off x="5879880" y="3718440"/>
                    <a:ext cx="19433" cy="1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88" h="17012" extrusionOk="0">
                        <a:moveTo>
                          <a:pt x="0" y="0"/>
                        </a:moveTo>
                        <a:lnTo>
                          <a:pt x="19288" y="17012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450" name="Google Shape;5450;p37"/>
                  <p:cNvSpPr/>
                  <p:nvPr/>
                </p:nvSpPr>
                <p:spPr>
                  <a:xfrm>
                    <a:off x="5879880" y="3718440"/>
                    <a:ext cx="19433" cy="1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88" h="17012" extrusionOk="0">
                        <a:moveTo>
                          <a:pt x="0" y="0"/>
                        </a:moveTo>
                        <a:lnTo>
                          <a:pt x="19288" y="17012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451" name="Google Shape;5451;p37"/>
                  <p:cNvSpPr/>
                  <p:nvPr/>
                </p:nvSpPr>
                <p:spPr>
                  <a:xfrm>
                    <a:off x="5885640" y="3711960"/>
                    <a:ext cx="19433" cy="169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88" h="17021" extrusionOk="0">
                        <a:moveTo>
                          <a:pt x="0" y="0"/>
                        </a:moveTo>
                        <a:lnTo>
                          <a:pt x="19288" y="17021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452" name="Google Shape;5452;p37"/>
                  <p:cNvSpPr/>
                  <p:nvPr/>
                </p:nvSpPr>
                <p:spPr>
                  <a:xfrm>
                    <a:off x="5885640" y="3711960"/>
                    <a:ext cx="19433" cy="169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88" h="17021" extrusionOk="0">
                        <a:moveTo>
                          <a:pt x="0" y="0"/>
                        </a:moveTo>
                        <a:lnTo>
                          <a:pt x="19288" y="17021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453" name="Google Shape;5453;p37"/>
                  <p:cNvSpPr/>
                  <p:nvPr/>
                </p:nvSpPr>
                <p:spPr>
                  <a:xfrm>
                    <a:off x="5891400" y="3705480"/>
                    <a:ext cx="19433" cy="169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88" h="17031" extrusionOk="0">
                        <a:moveTo>
                          <a:pt x="0" y="0"/>
                        </a:moveTo>
                        <a:lnTo>
                          <a:pt x="19288" y="17031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454" name="Google Shape;5454;p37"/>
                <p:cNvGrpSpPr/>
                <p:nvPr/>
              </p:nvGrpSpPr>
              <p:grpSpPr>
                <a:xfrm rot="10800000" flipH="1">
                  <a:off x="5331250" y="238086"/>
                  <a:ext cx="1122087" cy="731807"/>
                  <a:chOff x="4808520" y="3224160"/>
                  <a:chExt cx="1122087" cy="731807"/>
                </a:xfrm>
              </p:grpSpPr>
              <p:sp>
                <p:nvSpPr>
                  <p:cNvPr id="5455" name="Google Shape;5455;p37"/>
                  <p:cNvSpPr/>
                  <p:nvPr/>
                </p:nvSpPr>
                <p:spPr>
                  <a:xfrm>
                    <a:off x="5208480" y="3224160"/>
                    <a:ext cx="700365" cy="6994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927" h="788165" extrusionOk="0">
                        <a:moveTo>
                          <a:pt x="489823" y="20126"/>
                        </a:moveTo>
                        <a:cubicBezTo>
                          <a:pt x="308172" y="-44463"/>
                          <a:pt x="84839" y="51663"/>
                          <a:pt x="20259" y="233305"/>
                        </a:cubicBezTo>
                        <a:cubicBezTo>
                          <a:pt x="-44311" y="414947"/>
                          <a:pt x="50577" y="614543"/>
                          <a:pt x="232229" y="679132"/>
                        </a:cubicBezTo>
                        <a:cubicBezTo>
                          <a:pt x="413861" y="743702"/>
                          <a:pt x="613457" y="648814"/>
                          <a:pt x="678046" y="467163"/>
                        </a:cubicBezTo>
                        <a:cubicBezTo>
                          <a:pt x="742616" y="285530"/>
                          <a:pt x="671465" y="84705"/>
                          <a:pt x="489823" y="20126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6" name="Google Shape;5456;p37"/>
                  <p:cNvSpPr/>
                  <p:nvPr/>
                </p:nvSpPr>
                <p:spPr>
                  <a:xfrm>
                    <a:off x="4808520" y="3244680"/>
                    <a:ext cx="1122087" cy="711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8841" h="766886" extrusionOk="0">
                        <a:moveTo>
                          <a:pt x="0" y="703663"/>
                        </a:moveTo>
                        <a:cubicBezTo>
                          <a:pt x="836638" y="722570"/>
                          <a:pt x="1000192" y="722570"/>
                          <a:pt x="1099337" y="466081"/>
                        </a:cubicBezTo>
                        <a:cubicBezTo>
                          <a:pt x="1168841" y="286277"/>
                          <a:pt x="1069029" y="84843"/>
                          <a:pt x="887387" y="20263"/>
                        </a:cubicBezTo>
                        <a:cubicBezTo>
                          <a:pt x="705736" y="-44316"/>
                          <a:pt x="506149" y="50581"/>
                          <a:pt x="441560" y="232214"/>
                        </a:cubicBezTo>
                        <a:cubicBezTo>
                          <a:pt x="399993" y="349133"/>
                          <a:pt x="424491" y="473491"/>
                          <a:pt x="495672" y="564493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7" name="Google Shape;5457;p37"/>
                  <p:cNvSpPr/>
                  <p:nvPr/>
                </p:nvSpPr>
                <p:spPr>
                  <a:xfrm>
                    <a:off x="5213520" y="3254760"/>
                    <a:ext cx="689978" cy="691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5922" h="781917" extrusionOk="0">
                        <a:moveTo>
                          <a:pt x="55651" y="519890"/>
                        </a:moveTo>
                        <a:cubicBezTo>
                          <a:pt x="162255" y="680510"/>
                          <a:pt x="344316" y="737775"/>
                          <a:pt x="516757" y="651593"/>
                        </a:cubicBezTo>
                        <a:cubicBezTo>
                          <a:pt x="680748" y="569639"/>
                          <a:pt x="743680" y="307940"/>
                          <a:pt x="637067" y="147320"/>
                        </a:cubicBezTo>
                        <a:cubicBezTo>
                          <a:pt x="530454" y="-13291"/>
                          <a:pt x="289271" y="-44142"/>
                          <a:pt x="128670" y="62471"/>
                        </a:cubicBezTo>
                        <a:cubicBezTo>
                          <a:pt x="25266" y="131089"/>
                          <a:pt x="-2242" y="255762"/>
                          <a:pt x="140" y="37126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2" name="Google Shape;5462;p38"/>
          <p:cNvSpPr txBox="1">
            <a:spLocks noGrp="1"/>
          </p:cNvSpPr>
          <p:nvPr>
            <p:ph type="title"/>
          </p:nvPr>
        </p:nvSpPr>
        <p:spPr>
          <a:xfrm>
            <a:off x="713225" y="2518475"/>
            <a:ext cx="7717500" cy="78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rmorant Upright"/>
                <a:ea typeface="Cormorant Upright"/>
                <a:cs typeface="Cormorant Upright"/>
                <a:sym typeface="Cormorant Upright"/>
              </a:rPr>
              <a:t>Sự ra đời </a:t>
            </a:r>
            <a:r>
              <a:rPr lang="en" b="0" i="1">
                <a:latin typeface="Cormorant Upright"/>
                <a:ea typeface="Cormorant Upright"/>
                <a:cs typeface="Cormorant Upright"/>
                <a:sym typeface="Cormorant Upright"/>
              </a:rPr>
              <a:t>vương triều Mạc</a:t>
            </a:r>
            <a:endParaRPr b="0" i="1">
              <a:latin typeface="Cormorant Upright"/>
              <a:ea typeface="Cormorant Upright"/>
              <a:cs typeface="Cormorant Upright"/>
              <a:sym typeface="Cormorant Upright"/>
            </a:endParaRPr>
          </a:p>
        </p:txBody>
      </p:sp>
      <p:sp>
        <p:nvSpPr>
          <p:cNvPr id="5463" name="Google Shape;5463;p38"/>
          <p:cNvSpPr txBox="1">
            <a:spLocks noGrp="1"/>
          </p:cNvSpPr>
          <p:nvPr>
            <p:ph type="title" idx="2"/>
          </p:nvPr>
        </p:nvSpPr>
        <p:spPr>
          <a:xfrm>
            <a:off x="6498100" y="1411288"/>
            <a:ext cx="1932600" cy="95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—01</a:t>
            </a:r>
            <a:endParaRPr/>
          </a:p>
        </p:txBody>
      </p:sp>
      <p:grpSp>
        <p:nvGrpSpPr>
          <p:cNvPr id="5464" name="Google Shape;5464;p38"/>
          <p:cNvGrpSpPr/>
          <p:nvPr/>
        </p:nvGrpSpPr>
        <p:grpSpPr>
          <a:xfrm flipH="1">
            <a:off x="4901100" y="805810"/>
            <a:ext cx="4242900" cy="96817"/>
            <a:chOff x="-122450" y="4226089"/>
            <a:chExt cx="4242900" cy="96817"/>
          </a:xfrm>
        </p:grpSpPr>
        <p:cxnSp>
          <p:nvCxnSpPr>
            <p:cNvPr id="5465" name="Google Shape;5465;p38"/>
            <p:cNvCxnSpPr/>
            <p:nvPr/>
          </p:nvCxnSpPr>
          <p:spPr>
            <a:xfrm>
              <a:off x="-122450" y="4271075"/>
              <a:ext cx="4242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466" name="Google Shape;5466;p38"/>
            <p:cNvGrpSpPr/>
            <p:nvPr/>
          </p:nvGrpSpPr>
          <p:grpSpPr>
            <a:xfrm>
              <a:off x="3274864" y="4226089"/>
              <a:ext cx="109730" cy="96817"/>
              <a:chOff x="5791320" y="2307960"/>
              <a:chExt cx="62322" cy="51180"/>
            </a:xfrm>
          </p:grpSpPr>
          <p:sp>
            <p:nvSpPr>
              <p:cNvPr id="5467" name="Google Shape;5467;p38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68" name="Google Shape;5468;p38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69" name="Google Shape;5469;p38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70" name="Google Shape;5470;p38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71" name="Google Shape;5471;p38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72" name="Google Shape;5472;p38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73" name="Google Shape;5473;p38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74" name="Google Shape;5474;p38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475" name="Google Shape;5475;p38"/>
            <p:cNvGrpSpPr/>
            <p:nvPr/>
          </p:nvGrpSpPr>
          <p:grpSpPr>
            <a:xfrm>
              <a:off x="3777977" y="4226089"/>
              <a:ext cx="109730" cy="96817"/>
              <a:chOff x="5791320" y="2307960"/>
              <a:chExt cx="62322" cy="51180"/>
            </a:xfrm>
          </p:grpSpPr>
          <p:sp>
            <p:nvSpPr>
              <p:cNvPr id="5476" name="Google Shape;5476;p38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77" name="Google Shape;5477;p38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78" name="Google Shape;5478;p38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79" name="Google Shape;5479;p38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80" name="Google Shape;5480;p38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81" name="Google Shape;5481;p38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82" name="Google Shape;5482;p38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83" name="Google Shape;5483;p38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484" name="Google Shape;5484;p38"/>
            <p:cNvGrpSpPr/>
            <p:nvPr/>
          </p:nvGrpSpPr>
          <p:grpSpPr>
            <a:xfrm>
              <a:off x="345239" y="4226089"/>
              <a:ext cx="109730" cy="96817"/>
              <a:chOff x="5791320" y="2307960"/>
              <a:chExt cx="62322" cy="51180"/>
            </a:xfrm>
          </p:grpSpPr>
          <p:sp>
            <p:nvSpPr>
              <p:cNvPr id="5485" name="Google Shape;5485;p38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86" name="Google Shape;5486;p38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87" name="Google Shape;5487;p38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88" name="Google Shape;5488;p38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89" name="Google Shape;5489;p38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90" name="Google Shape;5490;p38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91" name="Google Shape;5491;p38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492" name="Google Shape;5492;p38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7" name="Google Shape;5497;p39"/>
          <p:cNvSpPr txBox="1">
            <a:spLocks noGrp="1"/>
          </p:cNvSpPr>
          <p:nvPr>
            <p:ph type="title"/>
          </p:nvPr>
        </p:nvSpPr>
        <p:spPr>
          <a:xfrm>
            <a:off x="718125" y="463300"/>
            <a:ext cx="77076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rmorant Upright"/>
                <a:ea typeface="Cormorant Upright"/>
                <a:cs typeface="Cormorant Upright"/>
                <a:sym typeface="Cormorant Upright"/>
              </a:rPr>
              <a:t>1. Sự ra đời vương triều Mạc</a:t>
            </a:r>
            <a:endParaRPr>
              <a:latin typeface="Cormorant Upright"/>
              <a:ea typeface="Cormorant Upright"/>
              <a:cs typeface="Cormorant Upright"/>
              <a:sym typeface="Cormorant Upright"/>
            </a:endParaRPr>
          </a:p>
        </p:txBody>
      </p:sp>
      <p:sp>
        <p:nvSpPr>
          <p:cNvPr id="5498" name="Google Shape;5498;p39"/>
          <p:cNvSpPr txBox="1">
            <a:spLocks noGrp="1"/>
          </p:cNvSpPr>
          <p:nvPr>
            <p:ph type="subTitle" idx="3"/>
          </p:nvPr>
        </p:nvSpPr>
        <p:spPr>
          <a:xfrm>
            <a:off x="718118" y="1355650"/>
            <a:ext cx="29523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-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Đến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đầu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thế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kỉ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XVI,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nhà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Lê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lâm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vào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thời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kì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khủng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hoảng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suy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thoái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99" name="Google Shape;5499;p39"/>
          <p:cNvSpPr txBox="1">
            <a:spLocks noGrp="1"/>
          </p:cNvSpPr>
          <p:nvPr>
            <p:ph type="subTitle" idx="6"/>
          </p:nvPr>
        </p:nvSpPr>
        <p:spPr>
          <a:xfrm>
            <a:off x="4624343" y="1355650"/>
            <a:ext cx="29523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- Các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phe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phái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phong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kiến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xung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đột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và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tranh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chấp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quyết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liệt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với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nhau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500" name="Google Shape;5500;p39"/>
          <p:cNvSpPr txBox="1">
            <a:spLocks noGrp="1"/>
          </p:cNvSpPr>
          <p:nvPr>
            <p:ph type="subTitle" idx="9"/>
          </p:nvPr>
        </p:nvSpPr>
        <p:spPr>
          <a:xfrm>
            <a:off x="718068" y="2571750"/>
            <a:ext cx="29523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- Các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cuộc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khởi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nghĩa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nông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dân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nổ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ra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làm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cho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triều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đình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càng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thêm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suy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yếu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501" name="Google Shape;5501;p39"/>
          <p:cNvSpPr txBox="1">
            <a:spLocks noGrp="1"/>
          </p:cNvSpPr>
          <p:nvPr>
            <p:ph type="subTitle" idx="15"/>
          </p:nvPr>
        </p:nvSpPr>
        <p:spPr>
          <a:xfrm>
            <a:off x="4571986" y="2571750"/>
            <a:ext cx="38538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- Mạc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Đăng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Dung,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một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võ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quan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trong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triều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đã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dần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thâu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tóm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quyền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hành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.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Năm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1527, Mạc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Đăng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Dung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ép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vua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Lê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nhường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ngôi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lập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ra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Triều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Mạc. Sau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khi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lên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ngôi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ông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đã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thực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hiện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một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số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chính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sách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về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chính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trị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kinh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tế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xã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hội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nhằm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ổn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định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và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phát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triển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đất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nước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dirty="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" grpId="0" build="p"/>
      <p:bldP spid="5499" grpId="0" build="p"/>
      <p:bldP spid="5500" grpId="0" build="p"/>
      <p:bldP spid="550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6" name="Google Shape;5506;p40"/>
          <p:cNvSpPr txBox="1">
            <a:spLocks noGrp="1"/>
          </p:cNvSpPr>
          <p:nvPr>
            <p:ph type="title"/>
          </p:nvPr>
        </p:nvSpPr>
        <p:spPr>
          <a:xfrm>
            <a:off x="2556325" y="2031113"/>
            <a:ext cx="5874600" cy="10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rmorant Upright"/>
                <a:ea typeface="Cormorant Upright"/>
                <a:cs typeface="Cormorant Upright"/>
                <a:sym typeface="Cormorant Upright"/>
              </a:rPr>
              <a:t>Theo con, việc Mạc Đăng Dung ép vua Lê nhường ngôi, lập ra triều Mạc có “danh chính ngôn thuận” không?</a:t>
            </a:r>
            <a:endParaRPr sz="3600">
              <a:latin typeface="Cormorant Upright"/>
              <a:ea typeface="Cormorant Upright"/>
              <a:cs typeface="Cormorant Upright"/>
              <a:sym typeface="Cormorant Upright"/>
            </a:endParaRPr>
          </a:p>
        </p:txBody>
      </p:sp>
      <p:grpSp>
        <p:nvGrpSpPr>
          <p:cNvPr id="5507" name="Google Shape;5507;p40"/>
          <p:cNvGrpSpPr/>
          <p:nvPr/>
        </p:nvGrpSpPr>
        <p:grpSpPr>
          <a:xfrm>
            <a:off x="-153000" y="795531"/>
            <a:ext cx="9450000" cy="56099"/>
            <a:chOff x="-153000" y="265944"/>
            <a:chExt cx="9450000" cy="56099"/>
          </a:xfrm>
        </p:grpSpPr>
        <p:cxnSp>
          <p:nvCxnSpPr>
            <p:cNvPr id="5508" name="Google Shape;5508;p40"/>
            <p:cNvCxnSpPr/>
            <p:nvPr/>
          </p:nvCxnSpPr>
          <p:spPr>
            <a:xfrm>
              <a:off x="-153000" y="292781"/>
              <a:ext cx="9450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509" name="Google Shape;5509;p40"/>
            <p:cNvGrpSpPr/>
            <p:nvPr/>
          </p:nvGrpSpPr>
          <p:grpSpPr>
            <a:xfrm>
              <a:off x="411562" y="265944"/>
              <a:ext cx="8320876" cy="56099"/>
              <a:chOff x="339815" y="265940"/>
              <a:chExt cx="7751166" cy="51144"/>
            </a:xfrm>
          </p:grpSpPr>
          <p:grpSp>
            <p:nvGrpSpPr>
              <p:cNvPr id="5510" name="Google Shape;5510;p40"/>
              <p:cNvGrpSpPr/>
              <p:nvPr/>
            </p:nvGrpSpPr>
            <p:grpSpPr>
              <a:xfrm>
                <a:off x="339815" y="265940"/>
                <a:ext cx="3741162" cy="51144"/>
                <a:chOff x="4179240" y="1868040"/>
                <a:chExt cx="3741162" cy="51144"/>
              </a:xfrm>
            </p:grpSpPr>
            <p:grpSp>
              <p:nvGrpSpPr>
                <p:cNvPr id="5511" name="Google Shape;5511;p40"/>
                <p:cNvGrpSpPr/>
                <p:nvPr/>
              </p:nvGrpSpPr>
              <p:grpSpPr>
                <a:xfrm>
                  <a:off x="4179240" y="1868040"/>
                  <a:ext cx="62322" cy="51144"/>
                  <a:chOff x="4179240" y="1868040"/>
                  <a:chExt cx="62322" cy="51144"/>
                </a:xfrm>
              </p:grpSpPr>
              <p:sp>
                <p:nvSpPr>
                  <p:cNvPr id="5512" name="Google Shape;5512;p40"/>
                  <p:cNvSpPr/>
                  <p:nvPr/>
                </p:nvSpPr>
                <p:spPr>
                  <a:xfrm>
                    <a:off x="418104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13" name="Google Shape;5513;p40"/>
                  <p:cNvSpPr/>
                  <p:nvPr/>
                </p:nvSpPr>
                <p:spPr>
                  <a:xfrm>
                    <a:off x="417924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14" name="Google Shape;5514;p40"/>
                  <p:cNvSpPr/>
                  <p:nvPr/>
                </p:nvSpPr>
                <p:spPr>
                  <a:xfrm>
                    <a:off x="41954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15" name="Google Shape;5515;p40"/>
                  <p:cNvSpPr/>
                  <p:nvPr/>
                </p:nvSpPr>
                <p:spPr>
                  <a:xfrm>
                    <a:off x="42040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16" name="Google Shape;5516;p40"/>
                  <p:cNvSpPr/>
                  <p:nvPr/>
                </p:nvSpPr>
                <p:spPr>
                  <a:xfrm>
                    <a:off x="42040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17" name="Google Shape;5517;p40"/>
                  <p:cNvSpPr/>
                  <p:nvPr/>
                </p:nvSpPr>
                <p:spPr>
                  <a:xfrm>
                    <a:off x="42127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18" name="Google Shape;5518;p40"/>
                  <p:cNvSpPr/>
                  <p:nvPr/>
                </p:nvSpPr>
                <p:spPr>
                  <a:xfrm>
                    <a:off x="42127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19" name="Google Shape;5519;p40"/>
                  <p:cNvSpPr/>
                  <p:nvPr/>
                </p:nvSpPr>
                <p:spPr>
                  <a:xfrm>
                    <a:off x="42210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520" name="Google Shape;5520;p40"/>
                <p:cNvGrpSpPr/>
                <p:nvPr/>
              </p:nvGrpSpPr>
              <p:grpSpPr>
                <a:xfrm>
                  <a:off x="4513680" y="1868040"/>
                  <a:ext cx="62322" cy="51144"/>
                  <a:chOff x="4513680" y="1868040"/>
                  <a:chExt cx="62322" cy="51144"/>
                </a:xfrm>
              </p:grpSpPr>
              <p:sp>
                <p:nvSpPr>
                  <p:cNvPr id="5521" name="Google Shape;5521;p40"/>
                  <p:cNvSpPr/>
                  <p:nvPr/>
                </p:nvSpPr>
                <p:spPr>
                  <a:xfrm>
                    <a:off x="451548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22" name="Google Shape;5522;p40"/>
                  <p:cNvSpPr/>
                  <p:nvPr/>
                </p:nvSpPr>
                <p:spPr>
                  <a:xfrm>
                    <a:off x="451368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23" name="Google Shape;5523;p40"/>
                  <p:cNvSpPr/>
                  <p:nvPr/>
                </p:nvSpPr>
                <p:spPr>
                  <a:xfrm>
                    <a:off x="45298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24" name="Google Shape;5524;p40"/>
                  <p:cNvSpPr/>
                  <p:nvPr/>
                </p:nvSpPr>
                <p:spPr>
                  <a:xfrm>
                    <a:off x="45385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25" name="Google Shape;5525;p40"/>
                  <p:cNvSpPr/>
                  <p:nvPr/>
                </p:nvSpPr>
                <p:spPr>
                  <a:xfrm>
                    <a:off x="45385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26" name="Google Shape;5526;p40"/>
                  <p:cNvSpPr/>
                  <p:nvPr/>
                </p:nvSpPr>
                <p:spPr>
                  <a:xfrm>
                    <a:off x="45468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27" name="Google Shape;5527;p40"/>
                  <p:cNvSpPr/>
                  <p:nvPr/>
                </p:nvSpPr>
                <p:spPr>
                  <a:xfrm>
                    <a:off x="45468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28" name="Google Shape;5528;p40"/>
                  <p:cNvSpPr/>
                  <p:nvPr/>
                </p:nvSpPr>
                <p:spPr>
                  <a:xfrm>
                    <a:off x="45554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529" name="Google Shape;5529;p40"/>
                <p:cNvGrpSpPr/>
                <p:nvPr/>
              </p:nvGrpSpPr>
              <p:grpSpPr>
                <a:xfrm>
                  <a:off x="4848120" y="1868040"/>
                  <a:ext cx="62322" cy="51144"/>
                  <a:chOff x="4848120" y="1868040"/>
                  <a:chExt cx="62322" cy="51144"/>
                </a:xfrm>
              </p:grpSpPr>
              <p:sp>
                <p:nvSpPr>
                  <p:cNvPr id="5530" name="Google Shape;5530;p40"/>
                  <p:cNvSpPr/>
                  <p:nvPr/>
                </p:nvSpPr>
                <p:spPr>
                  <a:xfrm>
                    <a:off x="484992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31" name="Google Shape;5531;p40"/>
                  <p:cNvSpPr/>
                  <p:nvPr/>
                </p:nvSpPr>
                <p:spPr>
                  <a:xfrm>
                    <a:off x="484812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32" name="Google Shape;5532;p40"/>
                  <p:cNvSpPr/>
                  <p:nvPr/>
                </p:nvSpPr>
                <p:spPr>
                  <a:xfrm>
                    <a:off x="48643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33" name="Google Shape;5533;p40"/>
                  <p:cNvSpPr/>
                  <p:nvPr/>
                </p:nvSpPr>
                <p:spPr>
                  <a:xfrm>
                    <a:off x="48729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34" name="Google Shape;5534;p40"/>
                  <p:cNvSpPr/>
                  <p:nvPr/>
                </p:nvSpPr>
                <p:spPr>
                  <a:xfrm>
                    <a:off x="48729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35" name="Google Shape;5535;p40"/>
                  <p:cNvSpPr/>
                  <p:nvPr/>
                </p:nvSpPr>
                <p:spPr>
                  <a:xfrm>
                    <a:off x="48812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36" name="Google Shape;5536;p40"/>
                  <p:cNvSpPr/>
                  <p:nvPr/>
                </p:nvSpPr>
                <p:spPr>
                  <a:xfrm>
                    <a:off x="48812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37" name="Google Shape;5537;p40"/>
                  <p:cNvSpPr/>
                  <p:nvPr/>
                </p:nvSpPr>
                <p:spPr>
                  <a:xfrm>
                    <a:off x="48898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538" name="Google Shape;5538;p40"/>
                <p:cNvGrpSpPr/>
                <p:nvPr/>
              </p:nvGrpSpPr>
              <p:grpSpPr>
                <a:xfrm>
                  <a:off x="5182560" y="1868040"/>
                  <a:ext cx="62313" cy="51144"/>
                  <a:chOff x="5182560" y="1868040"/>
                  <a:chExt cx="62313" cy="51144"/>
                </a:xfrm>
              </p:grpSpPr>
              <p:sp>
                <p:nvSpPr>
                  <p:cNvPr id="5539" name="Google Shape;5539;p40"/>
                  <p:cNvSpPr/>
                  <p:nvPr/>
                </p:nvSpPr>
                <p:spPr>
                  <a:xfrm>
                    <a:off x="518436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40" name="Google Shape;5540;p40"/>
                  <p:cNvSpPr/>
                  <p:nvPr/>
                </p:nvSpPr>
                <p:spPr>
                  <a:xfrm>
                    <a:off x="5182560" y="1869120"/>
                    <a:ext cx="62313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40" extrusionOk="0">
                        <a:moveTo>
                          <a:pt x="62313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41" name="Google Shape;5541;p40"/>
                  <p:cNvSpPr/>
                  <p:nvPr/>
                </p:nvSpPr>
                <p:spPr>
                  <a:xfrm>
                    <a:off x="51987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42" name="Google Shape;5542;p40"/>
                  <p:cNvSpPr/>
                  <p:nvPr/>
                </p:nvSpPr>
                <p:spPr>
                  <a:xfrm>
                    <a:off x="52074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43" name="Google Shape;5543;p40"/>
                  <p:cNvSpPr/>
                  <p:nvPr/>
                </p:nvSpPr>
                <p:spPr>
                  <a:xfrm>
                    <a:off x="52074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44" name="Google Shape;5544;p40"/>
                  <p:cNvSpPr/>
                  <p:nvPr/>
                </p:nvSpPr>
                <p:spPr>
                  <a:xfrm>
                    <a:off x="52156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45" name="Google Shape;5545;p40"/>
                  <p:cNvSpPr/>
                  <p:nvPr/>
                </p:nvSpPr>
                <p:spPr>
                  <a:xfrm>
                    <a:off x="52156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46" name="Google Shape;5546;p40"/>
                  <p:cNvSpPr/>
                  <p:nvPr/>
                </p:nvSpPr>
                <p:spPr>
                  <a:xfrm>
                    <a:off x="52243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547" name="Google Shape;5547;p40"/>
                <p:cNvGrpSpPr/>
                <p:nvPr/>
              </p:nvGrpSpPr>
              <p:grpSpPr>
                <a:xfrm>
                  <a:off x="5517000" y="1868040"/>
                  <a:ext cx="62322" cy="51144"/>
                  <a:chOff x="5517000" y="1868040"/>
                  <a:chExt cx="62322" cy="51144"/>
                </a:xfrm>
              </p:grpSpPr>
              <p:sp>
                <p:nvSpPr>
                  <p:cNvPr id="5548" name="Google Shape;5548;p40"/>
                  <p:cNvSpPr/>
                  <p:nvPr/>
                </p:nvSpPr>
                <p:spPr>
                  <a:xfrm>
                    <a:off x="551880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49" name="Google Shape;5549;p40"/>
                  <p:cNvSpPr/>
                  <p:nvPr/>
                </p:nvSpPr>
                <p:spPr>
                  <a:xfrm>
                    <a:off x="551700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50" name="Google Shape;5550;p40"/>
                  <p:cNvSpPr/>
                  <p:nvPr/>
                </p:nvSpPr>
                <p:spPr>
                  <a:xfrm>
                    <a:off x="55332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51" name="Google Shape;5551;p40"/>
                  <p:cNvSpPr/>
                  <p:nvPr/>
                </p:nvSpPr>
                <p:spPr>
                  <a:xfrm>
                    <a:off x="55414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52" name="Google Shape;5552;p40"/>
                  <p:cNvSpPr/>
                  <p:nvPr/>
                </p:nvSpPr>
                <p:spPr>
                  <a:xfrm>
                    <a:off x="55414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53" name="Google Shape;5553;p40"/>
                  <p:cNvSpPr/>
                  <p:nvPr/>
                </p:nvSpPr>
                <p:spPr>
                  <a:xfrm>
                    <a:off x="55501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54" name="Google Shape;5554;p40"/>
                  <p:cNvSpPr/>
                  <p:nvPr/>
                </p:nvSpPr>
                <p:spPr>
                  <a:xfrm>
                    <a:off x="55501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55" name="Google Shape;5555;p40"/>
                  <p:cNvSpPr/>
                  <p:nvPr/>
                </p:nvSpPr>
                <p:spPr>
                  <a:xfrm>
                    <a:off x="55587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556" name="Google Shape;5556;p40"/>
                <p:cNvGrpSpPr/>
                <p:nvPr/>
              </p:nvGrpSpPr>
              <p:grpSpPr>
                <a:xfrm>
                  <a:off x="5851440" y="1868040"/>
                  <a:ext cx="62322" cy="51144"/>
                  <a:chOff x="5851440" y="1868040"/>
                  <a:chExt cx="62322" cy="51144"/>
                </a:xfrm>
              </p:grpSpPr>
              <p:sp>
                <p:nvSpPr>
                  <p:cNvPr id="5557" name="Google Shape;5557;p40"/>
                  <p:cNvSpPr/>
                  <p:nvPr/>
                </p:nvSpPr>
                <p:spPr>
                  <a:xfrm>
                    <a:off x="585324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58" name="Google Shape;5558;p40"/>
                  <p:cNvSpPr/>
                  <p:nvPr/>
                </p:nvSpPr>
                <p:spPr>
                  <a:xfrm>
                    <a:off x="585144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59" name="Google Shape;5559;p40"/>
                  <p:cNvSpPr/>
                  <p:nvPr/>
                </p:nvSpPr>
                <p:spPr>
                  <a:xfrm>
                    <a:off x="58676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60" name="Google Shape;5560;p40"/>
                  <p:cNvSpPr/>
                  <p:nvPr/>
                </p:nvSpPr>
                <p:spPr>
                  <a:xfrm>
                    <a:off x="58759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61" name="Google Shape;5561;p40"/>
                  <p:cNvSpPr/>
                  <p:nvPr/>
                </p:nvSpPr>
                <p:spPr>
                  <a:xfrm>
                    <a:off x="58759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62" name="Google Shape;5562;p40"/>
                  <p:cNvSpPr/>
                  <p:nvPr/>
                </p:nvSpPr>
                <p:spPr>
                  <a:xfrm>
                    <a:off x="58845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63" name="Google Shape;5563;p40"/>
                  <p:cNvSpPr/>
                  <p:nvPr/>
                </p:nvSpPr>
                <p:spPr>
                  <a:xfrm>
                    <a:off x="58845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64" name="Google Shape;5564;p40"/>
                  <p:cNvSpPr/>
                  <p:nvPr/>
                </p:nvSpPr>
                <p:spPr>
                  <a:xfrm>
                    <a:off x="58932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565" name="Google Shape;5565;p40"/>
                <p:cNvGrpSpPr/>
                <p:nvPr/>
              </p:nvGrpSpPr>
              <p:grpSpPr>
                <a:xfrm>
                  <a:off x="6185880" y="1868040"/>
                  <a:ext cx="62313" cy="51144"/>
                  <a:chOff x="6185880" y="1868040"/>
                  <a:chExt cx="62313" cy="51144"/>
                </a:xfrm>
              </p:grpSpPr>
              <p:sp>
                <p:nvSpPr>
                  <p:cNvPr id="5566" name="Google Shape;5566;p40"/>
                  <p:cNvSpPr/>
                  <p:nvPr/>
                </p:nvSpPr>
                <p:spPr>
                  <a:xfrm>
                    <a:off x="6187680" y="1868040"/>
                    <a:ext cx="56817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9" h="51016" extrusionOk="0">
                        <a:moveTo>
                          <a:pt x="0" y="0"/>
                        </a:moveTo>
                        <a:lnTo>
                          <a:pt x="56959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67" name="Google Shape;5567;p40"/>
                  <p:cNvSpPr/>
                  <p:nvPr/>
                </p:nvSpPr>
                <p:spPr>
                  <a:xfrm>
                    <a:off x="6185880" y="1869120"/>
                    <a:ext cx="62313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40" extrusionOk="0">
                        <a:moveTo>
                          <a:pt x="62313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68" name="Google Shape;5568;p40"/>
                  <p:cNvSpPr/>
                  <p:nvPr/>
                </p:nvSpPr>
                <p:spPr>
                  <a:xfrm>
                    <a:off x="62020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69" name="Google Shape;5569;p40"/>
                  <p:cNvSpPr/>
                  <p:nvPr/>
                </p:nvSpPr>
                <p:spPr>
                  <a:xfrm>
                    <a:off x="62103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70" name="Google Shape;5570;p40"/>
                  <p:cNvSpPr/>
                  <p:nvPr/>
                </p:nvSpPr>
                <p:spPr>
                  <a:xfrm>
                    <a:off x="62103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71" name="Google Shape;5571;p40"/>
                  <p:cNvSpPr/>
                  <p:nvPr/>
                </p:nvSpPr>
                <p:spPr>
                  <a:xfrm>
                    <a:off x="62190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72" name="Google Shape;5572;p40"/>
                  <p:cNvSpPr/>
                  <p:nvPr/>
                </p:nvSpPr>
                <p:spPr>
                  <a:xfrm>
                    <a:off x="62190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73" name="Google Shape;5573;p40"/>
                  <p:cNvSpPr/>
                  <p:nvPr/>
                </p:nvSpPr>
                <p:spPr>
                  <a:xfrm>
                    <a:off x="62276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574" name="Google Shape;5574;p40"/>
                <p:cNvGrpSpPr/>
                <p:nvPr/>
              </p:nvGrpSpPr>
              <p:grpSpPr>
                <a:xfrm>
                  <a:off x="6520320" y="1868040"/>
                  <a:ext cx="62312" cy="51144"/>
                  <a:chOff x="6520320" y="1868040"/>
                  <a:chExt cx="62312" cy="51144"/>
                </a:xfrm>
              </p:grpSpPr>
              <p:sp>
                <p:nvSpPr>
                  <p:cNvPr id="5575" name="Google Shape;5575;p40"/>
                  <p:cNvSpPr/>
                  <p:nvPr/>
                </p:nvSpPr>
                <p:spPr>
                  <a:xfrm>
                    <a:off x="6522120" y="1868040"/>
                    <a:ext cx="56818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16" extrusionOk="0">
                        <a:moveTo>
                          <a:pt x="0" y="0"/>
                        </a:moveTo>
                        <a:lnTo>
                          <a:pt x="5696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76" name="Google Shape;5576;p40"/>
                  <p:cNvSpPr/>
                  <p:nvPr/>
                </p:nvSpPr>
                <p:spPr>
                  <a:xfrm>
                    <a:off x="6520320" y="1869120"/>
                    <a:ext cx="6231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2" h="49740" extrusionOk="0">
                        <a:moveTo>
                          <a:pt x="6231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77" name="Google Shape;5577;p40"/>
                  <p:cNvSpPr/>
                  <p:nvPr/>
                </p:nvSpPr>
                <p:spPr>
                  <a:xfrm>
                    <a:off x="65361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78" name="Google Shape;5578;p40"/>
                  <p:cNvSpPr/>
                  <p:nvPr/>
                </p:nvSpPr>
                <p:spPr>
                  <a:xfrm>
                    <a:off x="65448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79" name="Google Shape;5579;p40"/>
                  <p:cNvSpPr/>
                  <p:nvPr/>
                </p:nvSpPr>
                <p:spPr>
                  <a:xfrm>
                    <a:off x="65448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80" name="Google Shape;5580;p40"/>
                  <p:cNvSpPr/>
                  <p:nvPr/>
                </p:nvSpPr>
                <p:spPr>
                  <a:xfrm>
                    <a:off x="65534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81" name="Google Shape;5581;p40"/>
                  <p:cNvSpPr/>
                  <p:nvPr/>
                </p:nvSpPr>
                <p:spPr>
                  <a:xfrm>
                    <a:off x="65534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82" name="Google Shape;5582;p40"/>
                  <p:cNvSpPr/>
                  <p:nvPr/>
                </p:nvSpPr>
                <p:spPr>
                  <a:xfrm>
                    <a:off x="65620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583" name="Google Shape;5583;p40"/>
                <p:cNvGrpSpPr/>
                <p:nvPr/>
              </p:nvGrpSpPr>
              <p:grpSpPr>
                <a:xfrm>
                  <a:off x="6854760" y="1868040"/>
                  <a:ext cx="62322" cy="51144"/>
                  <a:chOff x="6854760" y="1868040"/>
                  <a:chExt cx="62322" cy="51144"/>
                </a:xfrm>
              </p:grpSpPr>
              <p:sp>
                <p:nvSpPr>
                  <p:cNvPr id="5584" name="Google Shape;5584;p40"/>
                  <p:cNvSpPr/>
                  <p:nvPr/>
                </p:nvSpPr>
                <p:spPr>
                  <a:xfrm>
                    <a:off x="6856200" y="1868040"/>
                    <a:ext cx="56817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9" h="51016" extrusionOk="0">
                        <a:moveTo>
                          <a:pt x="0" y="0"/>
                        </a:moveTo>
                        <a:lnTo>
                          <a:pt x="56959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85" name="Google Shape;5585;p40"/>
                  <p:cNvSpPr/>
                  <p:nvPr/>
                </p:nvSpPr>
                <p:spPr>
                  <a:xfrm>
                    <a:off x="685476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86" name="Google Shape;5586;p40"/>
                  <p:cNvSpPr/>
                  <p:nvPr/>
                </p:nvSpPr>
                <p:spPr>
                  <a:xfrm>
                    <a:off x="68706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87" name="Google Shape;5587;p40"/>
                  <p:cNvSpPr/>
                  <p:nvPr/>
                </p:nvSpPr>
                <p:spPr>
                  <a:xfrm>
                    <a:off x="68792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88" name="Google Shape;5588;p40"/>
                  <p:cNvSpPr/>
                  <p:nvPr/>
                </p:nvSpPr>
                <p:spPr>
                  <a:xfrm>
                    <a:off x="68792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89" name="Google Shape;5589;p40"/>
                  <p:cNvSpPr/>
                  <p:nvPr/>
                </p:nvSpPr>
                <p:spPr>
                  <a:xfrm>
                    <a:off x="68878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90" name="Google Shape;5590;p40"/>
                  <p:cNvSpPr/>
                  <p:nvPr/>
                </p:nvSpPr>
                <p:spPr>
                  <a:xfrm>
                    <a:off x="68878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91" name="Google Shape;5591;p40"/>
                  <p:cNvSpPr/>
                  <p:nvPr/>
                </p:nvSpPr>
                <p:spPr>
                  <a:xfrm>
                    <a:off x="68965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592" name="Google Shape;5592;p40"/>
                <p:cNvGrpSpPr/>
                <p:nvPr/>
              </p:nvGrpSpPr>
              <p:grpSpPr>
                <a:xfrm>
                  <a:off x="7189200" y="1868040"/>
                  <a:ext cx="62322" cy="51144"/>
                  <a:chOff x="7189200" y="1868040"/>
                  <a:chExt cx="62322" cy="51144"/>
                </a:xfrm>
              </p:grpSpPr>
              <p:sp>
                <p:nvSpPr>
                  <p:cNvPr id="5593" name="Google Shape;5593;p40"/>
                  <p:cNvSpPr/>
                  <p:nvPr/>
                </p:nvSpPr>
                <p:spPr>
                  <a:xfrm>
                    <a:off x="7190640" y="1868040"/>
                    <a:ext cx="56818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16" extrusionOk="0">
                        <a:moveTo>
                          <a:pt x="0" y="0"/>
                        </a:moveTo>
                        <a:lnTo>
                          <a:pt x="5696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94" name="Google Shape;5594;p40"/>
                  <p:cNvSpPr/>
                  <p:nvPr/>
                </p:nvSpPr>
                <p:spPr>
                  <a:xfrm>
                    <a:off x="718920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95" name="Google Shape;5595;p40"/>
                  <p:cNvSpPr/>
                  <p:nvPr/>
                </p:nvSpPr>
                <p:spPr>
                  <a:xfrm>
                    <a:off x="72050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96" name="Google Shape;5596;p40"/>
                  <p:cNvSpPr/>
                  <p:nvPr/>
                </p:nvSpPr>
                <p:spPr>
                  <a:xfrm>
                    <a:off x="72136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97" name="Google Shape;5597;p40"/>
                  <p:cNvSpPr/>
                  <p:nvPr/>
                </p:nvSpPr>
                <p:spPr>
                  <a:xfrm>
                    <a:off x="72136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98" name="Google Shape;5598;p40"/>
                  <p:cNvSpPr/>
                  <p:nvPr/>
                </p:nvSpPr>
                <p:spPr>
                  <a:xfrm>
                    <a:off x="72223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599" name="Google Shape;5599;p40"/>
                  <p:cNvSpPr/>
                  <p:nvPr/>
                </p:nvSpPr>
                <p:spPr>
                  <a:xfrm>
                    <a:off x="72223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00" name="Google Shape;5600;p40"/>
                  <p:cNvSpPr/>
                  <p:nvPr/>
                </p:nvSpPr>
                <p:spPr>
                  <a:xfrm>
                    <a:off x="72309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601" name="Google Shape;5601;p40"/>
                <p:cNvGrpSpPr/>
                <p:nvPr/>
              </p:nvGrpSpPr>
              <p:grpSpPr>
                <a:xfrm>
                  <a:off x="7523640" y="1868040"/>
                  <a:ext cx="62313" cy="51144"/>
                  <a:chOff x="7523640" y="1868040"/>
                  <a:chExt cx="62313" cy="51144"/>
                </a:xfrm>
              </p:grpSpPr>
              <p:sp>
                <p:nvSpPr>
                  <p:cNvPr id="5602" name="Google Shape;5602;p40"/>
                  <p:cNvSpPr/>
                  <p:nvPr/>
                </p:nvSpPr>
                <p:spPr>
                  <a:xfrm>
                    <a:off x="7525080" y="1868040"/>
                    <a:ext cx="56817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9" h="51016" extrusionOk="0">
                        <a:moveTo>
                          <a:pt x="0" y="0"/>
                        </a:moveTo>
                        <a:lnTo>
                          <a:pt x="56959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03" name="Google Shape;5603;p40"/>
                  <p:cNvSpPr/>
                  <p:nvPr/>
                </p:nvSpPr>
                <p:spPr>
                  <a:xfrm>
                    <a:off x="7523640" y="1869120"/>
                    <a:ext cx="62313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40" extrusionOk="0">
                        <a:moveTo>
                          <a:pt x="62313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04" name="Google Shape;5604;p40"/>
                  <p:cNvSpPr/>
                  <p:nvPr/>
                </p:nvSpPr>
                <p:spPr>
                  <a:xfrm>
                    <a:off x="75394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05" name="Google Shape;5605;p40"/>
                  <p:cNvSpPr/>
                  <p:nvPr/>
                </p:nvSpPr>
                <p:spPr>
                  <a:xfrm>
                    <a:off x="75481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06" name="Google Shape;5606;p40"/>
                  <p:cNvSpPr/>
                  <p:nvPr/>
                </p:nvSpPr>
                <p:spPr>
                  <a:xfrm>
                    <a:off x="75481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07" name="Google Shape;5607;p40"/>
                  <p:cNvSpPr/>
                  <p:nvPr/>
                </p:nvSpPr>
                <p:spPr>
                  <a:xfrm>
                    <a:off x="75567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08" name="Google Shape;5608;p40"/>
                  <p:cNvSpPr/>
                  <p:nvPr/>
                </p:nvSpPr>
                <p:spPr>
                  <a:xfrm>
                    <a:off x="75567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09" name="Google Shape;5609;p40"/>
                  <p:cNvSpPr/>
                  <p:nvPr/>
                </p:nvSpPr>
                <p:spPr>
                  <a:xfrm>
                    <a:off x="75654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610" name="Google Shape;5610;p40"/>
                <p:cNvGrpSpPr/>
                <p:nvPr/>
              </p:nvGrpSpPr>
              <p:grpSpPr>
                <a:xfrm>
                  <a:off x="7858080" y="1868040"/>
                  <a:ext cx="62322" cy="51144"/>
                  <a:chOff x="7858080" y="1868040"/>
                  <a:chExt cx="62322" cy="51144"/>
                </a:xfrm>
              </p:grpSpPr>
              <p:sp>
                <p:nvSpPr>
                  <p:cNvPr id="5611" name="Google Shape;5611;p40"/>
                  <p:cNvSpPr/>
                  <p:nvPr/>
                </p:nvSpPr>
                <p:spPr>
                  <a:xfrm>
                    <a:off x="7859520" y="1868040"/>
                    <a:ext cx="56818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16" extrusionOk="0">
                        <a:moveTo>
                          <a:pt x="0" y="0"/>
                        </a:moveTo>
                        <a:lnTo>
                          <a:pt x="5696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12" name="Google Shape;5612;p40"/>
                  <p:cNvSpPr/>
                  <p:nvPr/>
                </p:nvSpPr>
                <p:spPr>
                  <a:xfrm>
                    <a:off x="785808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13" name="Google Shape;5613;p40"/>
                  <p:cNvSpPr/>
                  <p:nvPr/>
                </p:nvSpPr>
                <p:spPr>
                  <a:xfrm>
                    <a:off x="78739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14" name="Google Shape;5614;p40"/>
                  <p:cNvSpPr/>
                  <p:nvPr/>
                </p:nvSpPr>
                <p:spPr>
                  <a:xfrm>
                    <a:off x="78825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15" name="Google Shape;5615;p40"/>
                  <p:cNvSpPr/>
                  <p:nvPr/>
                </p:nvSpPr>
                <p:spPr>
                  <a:xfrm>
                    <a:off x="78825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16" name="Google Shape;5616;p40"/>
                  <p:cNvSpPr/>
                  <p:nvPr/>
                </p:nvSpPr>
                <p:spPr>
                  <a:xfrm>
                    <a:off x="78912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17" name="Google Shape;5617;p40"/>
                  <p:cNvSpPr/>
                  <p:nvPr/>
                </p:nvSpPr>
                <p:spPr>
                  <a:xfrm>
                    <a:off x="78912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18" name="Google Shape;5618;p40"/>
                  <p:cNvSpPr/>
                  <p:nvPr/>
                </p:nvSpPr>
                <p:spPr>
                  <a:xfrm>
                    <a:off x="78998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</p:grpSp>
          <p:grpSp>
            <p:nvGrpSpPr>
              <p:cNvPr id="5619" name="Google Shape;5619;p40"/>
              <p:cNvGrpSpPr/>
              <p:nvPr/>
            </p:nvGrpSpPr>
            <p:grpSpPr>
              <a:xfrm>
                <a:off x="4349819" y="265940"/>
                <a:ext cx="3741162" cy="51144"/>
                <a:chOff x="4179240" y="1868040"/>
                <a:chExt cx="3741162" cy="51144"/>
              </a:xfrm>
            </p:grpSpPr>
            <p:grpSp>
              <p:nvGrpSpPr>
                <p:cNvPr id="5620" name="Google Shape;5620;p40"/>
                <p:cNvGrpSpPr/>
                <p:nvPr/>
              </p:nvGrpSpPr>
              <p:grpSpPr>
                <a:xfrm>
                  <a:off x="4179240" y="1868040"/>
                  <a:ext cx="62322" cy="51144"/>
                  <a:chOff x="4179240" y="1868040"/>
                  <a:chExt cx="62322" cy="51144"/>
                </a:xfrm>
              </p:grpSpPr>
              <p:sp>
                <p:nvSpPr>
                  <p:cNvPr id="5621" name="Google Shape;5621;p40"/>
                  <p:cNvSpPr/>
                  <p:nvPr/>
                </p:nvSpPr>
                <p:spPr>
                  <a:xfrm>
                    <a:off x="418104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22" name="Google Shape;5622;p40"/>
                  <p:cNvSpPr/>
                  <p:nvPr/>
                </p:nvSpPr>
                <p:spPr>
                  <a:xfrm>
                    <a:off x="417924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23" name="Google Shape;5623;p40"/>
                  <p:cNvSpPr/>
                  <p:nvPr/>
                </p:nvSpPr>
                <p:spPr>
                  <a:xfrm>
                    <a:off x="41954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24" name="Google Shape;5624;p40"/>
                  <p:cNvSpPr/>
                  <p:nvPr/>
                </p:nvSpPr>
                <p:spPr>
                  <a:xfrm>
                    <a:off x="42040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25" name="Google Shape;5625;p40"/>
                  <p:cNvSpPr/>
                  <p:nvPr/>
                </p:nvSpPr>
                <p:spPr>
                  <a:xfrm>
                    <a:off x="42040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26" name="Google Shape;5626;p40"/>
                  <p:cNvSpPr/>
                  <p:nvPr/>
                </p:nvSpPr>
                <p:spPr>
                  <a:xfrm>
                    <a:off x="42127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27" name="Google Shape;5627;p40"/>
                  <p:cNvSpPr/>
                  <p:nvPr/>
                </p:nvSpPr>
                <p:spPr>
                  <a:xfrm>
                    <a:off x="42127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28" name="Google Shape;5628;p40"/>
                  <p:cNvSpPr/>
                  <p:nvPr/>
                </p:nvSpPr>
                <p:spPr>
                  <a:xfrm>
                    <a:off x="42210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629" name="Google Shape;5629;p40"/>
                <p:cNvGrpSpPr/>
                <p:nvPr/>
              </p:nvGrpSpPr>
              <p:grpSpPr>
                <a:xfrm>
                  <a:off x="4513680" y="1868040"/>
                  <a:ext cx="62322" cy="51144"/>
                  <a:chOff x="4513680" y="1868040"/>
                  <a:chExt cx="62322" cy="51144"/>
                </a:xfrm>
              </p:grpSpPr>
              <p:sp>
                <p:nvSpPr>
                  <p:cNvPr id="5630" name="Google Shape;5630;p40"/>
                  <p:cNvSpPr/>
                  <p:nvPr/>
                </p:nvSpPr>
                <p:spPr>
                  <a:xfrm>
                    <a:off x="451548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31" name="Google Shape;5631;p40"/>
                  <p:cNvSpPr/>
                  <p:nvPr/>
                </p:nvSpPr>
                <p:spPr>
                  <a:xfrm>
                    <a:off x="451368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32" name="Google Shape;5632;p40"/>
                  <p:cNvSpPr/>
                  <p:nvPr/>
                </p:nvSpPr>
                <p:spPr>
                  <a:xfrm>
                    <a:off x="45298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33" name="Google Shape;5633;p40"/>
                  <p:cNvSpPr/>
                  <p:nvPr/>
                </p:nvSpPr>
                <p:spPr>
                  <a:xfrm>
                    <a:off x="45385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34" name="Google Shape;5634;p40"/>
                  <p:cNvSpPr/>
                  <p:nvPr/>
                </p:nvSpPr>
                <p:spPr>
                  <a:xfrm>
                    <a:off x="45385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35" name="Google Shape;5635;p40"/>
                  <p:cNvSpPr/>
                  <p:nvPr/>
                </p:nvSpPr>
                <p:spPr>
                  <a:xfrm>
                    <a:off x="45468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36" name="Google Shape;5636;p40"/>
                  <p:cNvSpPr/>
                  <p:nvPr/>
                </p:nvSpPr>
                <p:spPr>
                  <a:xfrm>
                    <a:off x="45468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37" name="Google Shape;5637;p40"/>
                  <p:cNvSpPr/>
                  <p:nvPr/>
                </p:nvSpPr>
                <p:spPr>
                  <a:xfrm>
                    <a:off x="45554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638" name="Google Shape;5638;p40"/>
                <p:cNvGrpSpPr/>
                <p:nvPr/>
              </p:nvGrpSpPr>
              <p:grpSpPr>
                <a:xfrm>
                  <a:off x="4848120" y="1868040"/>
                  <a:ext cx="62322" cy="51144"/>
                  <a:chOff x="4848120" y="1868040"/>
                  <a:chExt cx="62322" cy="51144"/>
                </a:xfrm>
              </p:grpSpPr>
              <p:sp>
                <p:nvSpPr>
                  <p:cNvPr id="5639" name="Google Shape;5639;p40"/>
                  <p:cNvSpPr/>
                  <p:nvPr/>
                </p:nvSpPr>
                <p:spPr>
                  <a:xfrm>
                    <a:off x="484992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40" name="Google Shape;5640;p40"/>
                  <p:cNvSpPr/>
                  <p:nvPr/>
                </p:nvSpPr>
                <p:spPr>
                  <a:xfrm>
                    <a:off x="484812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41" name="Google Shape;5641;p40"/>
                  <p:cNvSpPr/>
                  <p:nvPr/>
                </p:nvSpPr>
                <p:spPr>
                  <a:xfrm>
                    <a:off x="48643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42" name="Google Shape;5642;p40"/>
                  <p:cNvSpPr/>
                  <p:nvPr/>
                </p:nvSpPr>
                <p:spPr>
                  <a:xfrm>
                    <a:off x="48729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43" name="Google Shape;5643;p40"/>
                  <p:cNvSpPr/>
                  <p:nvPr/>
                </p:nvSpPr>
                <p:spPr>
                  <a:xfrm>
                    <a:off x="48729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44" name="Google Shape;5644;p40"/>
                  <p:cNvSpPr/>
                  <p:nvPr/>
                </p:nvSpPr>
                <p:spPr>
                  <a:xfrm>
                    <a:off x="48812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45" name="Google Shape;5645;p40"/>
                  <p:cNvSpPr/>
                  <p:nvPr/>
                </p:nvSpPr>
                <p:spPr>
                  <a:xfrm>
                    <a:off x="48812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46" name="Google Shape;5646;p40"/>
                  <p:cNvSpPr/>
                  <p:nvPr/>
                </p:nvSpPr>
                <p:spPr>
                  <a:xfrm>
                    <a:off x="48898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647" name="Google Shape;5647;p40"/>
                <p:cNvGrpSpPr/>
                <p:nvPr/>
              </p:nvGrpSpPr>
              <p:grpSpPr>
                <a:xfrm>
                  <a:off x="5182560" y="1868040"/>
                  <a:ext cx="62313" cy="51144"/>
                  <a:chOff x="5182560" y="1868040"/>
                  <a:chExt cx="62313" cy="51144"/>
                </a:xfrm>
              </p:grpSpPr>
              <p:sp>
                <p:nvSpPr>
                  <p:cNvPr id="5648" name="Google Shape;5648;p40"/>
                  <p:cNvSpPr/>
                  <p:nvPr/>
                </p:nvSpPr>
                <p:spPr>
                  <a:xfrm>
                    <a:off x="518436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49" name="Google Shape;5649;p40"/>
                  <p:cNvSpPr/>
                  <p:nvPr/>
                </p:nvSpPr>
                <p:spPr>
                  <a:xfrm>
                    <a:off x="5182560" y="1869120"/>
                    <a:ext cx="62313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40" extrusionOk="0">
                        <a:moveTo>
                          <a:pt x="62313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50" name="Google Shape;5650;p40"/>
                  <p:cNvSpPr/>
                  <p:nvPr/>
                </p:nvSpPr>
                <p:spPr>
                  <a:xfrm>
                    <a:off x="51987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51" name="Google Shape;5651;p40"/>
                  <p:cNvSpPr/>
                  <p:nvPr/>
                </p:nvSpPr>
                <p:spPr>
                  <a:xfrm>
                    <a:off x="52074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52" name="Google Shape;5652;p40"/>
                  <p:cNvSpPr/>
                  <p:nvPr/>
                </p:nvSpPr>
                <p:spPr>
                  <a:xfrm>
                    <a:off x="52074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53" name="Google Shape;5653;p40"/>
                  <p:cNvSpPr/>
                  <p:nvPr/>
                </p:nvSpPr>
                <p:spPr>
                  <a:xfrm>
                    <a:off x="52156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54" name="Google Shape;5654;p40"/>
                  <p:cNvSpPr/>
                  <p:nvPr/>
                </p:nvSpPr>
                <p:spPr>
                  <a:xfrm>
                    <a:off x="52156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55" name="Google Shape;5655;p40"/>
                  <p:cNvSpPr/>
                  <p:nvPr/>
                </p:nvSpPr>
                <p:spPr>
                  <a:xfrm>
                    <a:off x="52243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656" name="Google Shape;5656;p40"/>
                <p:cNvGrpSpPr/>
                <p:nvPr/>
              </p:nvGrpSpPr>
              <p:grpSpPr>
                <a:xfrm>
                  <a:off x="5517000" y="1868040"/>
                  <a:ext cx="62322" cy="51144"/>
                  <a:chOff x="5517000" y="1868040"/>
                  <a:chExt cx="62322" cy="51144"/>
                </a:xfrm>
              </p:grpSpPr>
              <p:sp>
                <p:nvSpPr>
                  <p:cNvPr id="5657" name="Google Shape;5657;p40"/>
                  <p:cNvSpPr/>
                  <p:nvPr/>
                </p:nvSpPr>
                <p:spPr>
                  <a:xfrm>
                    <a:off x="551880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58" name="Google Shape;5658;p40"/>
                  <p:cNvSpPr/>
                  <p:nvPr/>
                </p:nvSpPr>
                <p:spPr>
                  <a:xfrm>
                    <a:off x="551700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59" name="Google Shape;5659;p40"/>
                  <p:cNvSpPr/>
                  <p:nvPr/>
                </p:nvSpPr>
                <p:spPr>
                  <a:xfrm>
                    <a:off x="55332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60" name="Google Shape;5660;p40"/>
                  <p:cNvSpPr/>
                  <p:nvPr/>
                </p:nvSpPr>
                <p:spPr>
                  <a:xfrm>
                    <a:off x="55414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61" name="Google Shape;5661;p40"/>
                  <p:cNvSpPr/>
                  <p:nvPr/>
                </p:nvSpPr>
                <p:spPr>
                  <a:xfrm>
                    <a:off x="55414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62" name="Google Shape;5662;p40"/>
                  <p:cNvSpPr/>
                  <p:nvPr/>
                </p:nvSpPr>
                <p:spPr>
                  <a:xfrm>
                    <a:off x="55501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63" name="Google Shape;5663;p40"/>
                  <p:cNvSpPr/>
                  <p:nvPr/>
                </p:nvSpPr>
                <p:spPr>
                  <a:xfrm>
                    <a:off x="55501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64" name="Google Shape;5664;p40"/>
                  <p:cNvSpPr/>
                  <p:nvPr/>
                </p:nvSpPr>
                <p:spPr>
                  <a:xfrm>
                    <a:off x="55587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665" name="Google Shape;5665;p40"/>
                <p:cNvGrpSpPr/>
                <p:nvPr/>
              </p:nvGrpSpPr>
              <p:grpSpPr>
                <a:xfrm>
                  <a:off x="5851440" y="1868040"/>
                  <a:ext cx="62322" cy="51144"/>
                  <a:chOff x="5851440" y="1868040"/>
                  <a:chExt cx="62322" cy="51144"/>
                </a:xfrm>
              </p:grpSpPr>
              <p:sp>
                <p:nvSpPr>
                  <p:cNvPr id="5666" name="Google Shape;5666;p40"/>
                  <p:cNvSpPr/>
                  <p:nvPr/>
                </p:nvSpPr>
                <p:spPr>
                  <a:xfrm>
                    <a:off x="5853240" y="1868040"/>
                    <a:ext cx="56950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0" h="51016" extrusionOk="0">
                        <a:moveTo>
                          <a:pt x="0" y="0"/>
                        </a:moveTo>
                        <a:lnTo>
                          <a:pt x="5695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67" name="Google Shape;5667;p40"/>
                  <p:cNvSpPr/>
                  <p:nvPr/>
                </p:nvSpPr>
                <p:spPr>
                  <a:xfrm>
                    <a:off x="585144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68" name="Google Shape;5668;p40"/>
                  <p:cNvSpPr/>
                  <p:nvPr/>
                </p:nvSpPr>
                <p:spPr>
                  <a:xfrm>
                    <a:off x="58676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69" name="Google Shape;5669;p40"/>
                  <p:cNvSpPr/>
                  <p:nvPr/>
                </p:nvSpPr>
                <p:spPr>
                  <a:xfrm>
                    <a:off x="58759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70" name="Google Shape;5670;p40"/>
                  <p:cNvSpPr/>
                  <p:nvPr/>
                </p:nvSpPr>
                <p:spPr>
                  <a:xfrm>
                    <a:off x="58759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71" name="Google Shape;5671;p40"/>
                  <p:cNvSpPr/>
                  <p:nvPr/>
                </p:nvSpPr>
                <p:spPr>
                  <a:xfrm>
                    <a:off x="58845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72" name="Google Shape;5672;p40"/>
                  <p:cNvSpPr/>
                  <p:nvPr/>
                </p:nvSpPr>
                <p:spPr>
                  <a:xfrm>
                    <a:off x="58845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73" name="Google Shape;5673;p40"/>
                  <p:cNvSpPr/>
                  <p:nvPr/>
                </p:nvSpPr>
                <p:spPr>
                  <a:xfrm>
                    <a:off x="58932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674" name="Google Shape;5674;p40"/>
                <p:cNvGrpSpPr/>
                <p:nvPr/>
              </p:nvGrpSpPr>
              <p:grpSpPr>
                <a:xfrm>
                  <a:off x="6185880" y="1868040"/>
                  <a:ext cx="62313" cy="51144"/>
                  <a:chOff x="6185880" y="1868040"/>
                  <a:chExt cx="62313" cy="51144"/>
                </a:xfrm>
              </p:grpSpPr>
              <p:sp>
                <p:nvSpPr>
                  <p:cNvPr id="5675" name="Google Shape;5675;p40"/>
                  <p:cNvSpPr/>
                  <p:nvPr/>
                </p:nvSpPr>
                <p:spPr>
                  <a:xfrm>
                    <a:off x="6187680" y="1868040"/>
                    <a:ext cx="56817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9" h="51016" extrusionOk="0">
                        <a:moveTo>
                          <a:pt x="0" y="0"/>
                        </a:moveTo>
                        <a:lnTo>
                          <a:pt x="56959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76" name="Google Shape;5676;p40"/>
                  <p:cNvSpPr/>
                  <p:nvPr/>
                </p:nvSpPr>
                <p:spPr>
                  <a:xfrm>
                    <a:off x="6185880" y="1869120"/>
                    <a:ext cx="62313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40" extrusionOk="0">
                        <a:moveTo>
                          <a:pt x="62313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77" name="Google Shape;5677;p40"/>
                  <p:cNvSpPr/>
                  <p:nvPr/>
                </p:nvSpPr>
                <p:spPr>
                  <a:xfrm>
                    <a:off x="62020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78" name="Google Shape;5678;p40"/>
                  <p:cNvSpPr/>
                  <p:nvPr/>
                </p:nvSpPr>
                <p:spPr>
                  <a:xfrm>
                    <a:off x="62103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79" name="Google Shape;5679;p40"/>
                  <p:cNvSpPr/>
                  <p:nvPr/>
                </p:nvSpPr>
                <p:spPr>
                  <a:xfrm>
                    <a:off x="62103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80" name="Google Shape;5680;p40"/>
                  <p:cNvSpPr/>
                  <p:nvPr/>
                </p:nvSpPr>
                <p:spPr>
                  <a:xfrm>
                    <a:off x="62190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81" name="Google Shape;5681;p40"/>
                  <p:cNvSpPr/>
                  <p:nvPr/>
                </p:nvSpPr>
                <p:spPr>
                  <a:xfrm>
                    <a:off x="62190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82" name="Google Shape;5682;p40"/>
                  <p:cNvSpPr/>
                  <p:nvPr/>
                </p:nvSpPr>
                <p:spPr>
                  <a:xfrm>
                    <a:off x="62276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683" name="Google Shape;5683;p40"/>
                <p:cNvGrpSpPr/>
                <p:nvPr/>
              </p:nvGrpSpPr>
              <p:grpSpPr>
                <a:xfrm>
                  <a:off x="6520320" y="1868040"/>
                  <a:ext cx="62312" cy="51144"/>
                  <a:chOff x="6520320" y="1868040"/>
                  <a:chExt cx="62312" cy="51144"/>
                </a:xfrm>
              </p:grpSpPr>
              <p:sp>
                <p:nvSpPr>
                  <p:cNvPr id="5684" name="Google Shape;5684;p40"/>
                  <p:cNvSpPr/>
                  <p:nvPr/>
                </p:nvSpPr>
                <p:spPr>
                  <a:xfrm>
                    <a:off x="6522120" y="1868040"/>
                    <a:ext cx="56818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16" extrusionOk="0">
                        <a:moveTo>
                          <a:pt x="0" y="0"/>
                        </a:moveTo>
                        <a:lnTo>
                          <a:pt x="5696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85" name="Google Shape;5685;p40"/>
                  <p:cNvSpPr/>
                  <p:nvPr/>
                </p:nvSpPr>
                <p:spPr>
                  <a:xfrm>
                    <a:off x="6520320" y="1869120"/>
                    <a:ext cx="6231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2" h="49740" extrusionOk="0">
                        <a:moveTo>
                          <a:pt x="6231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86" name="Google Shape;5686;p40"/>
                  <p:cNvSpPr/>
                  <p:nvPr/>
                </p:nvSpPr>
                <p:spPr>
                  <a:xfrm>
                    <a:off x="65361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87" name="Google Shape;5687;p40"/>
                  <p:cNvSpPr/>
                  <p:nvPr/>
                </p:nvSpPr>
                <p:spPr>
                  <a:xfrm>
                    <a:off x="65448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88" name="Google Shape;5688;p40"/>
                  <p:cNvSpPr/>
                  <p:nvPr/>
                </p:nvSpPr>
                <p:spPr>
                  <a:xfrm>
                    <a:off x="65448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89" name="Google Shape;5689;p40"/>
                  <p:cNvSpPr/>
                  <p:nvPr/>
                </p:nvSpPr>
                <p:spPr>
                  <a:xfrm>
                    <a:off x="65534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90" name="Google Shape;5690;p40"/>
                  <p:cNvSpPr/>
                  <p:nvPr/>
                </p:nvSpPr>
                <p:spPr>
                  <a:xfrm>
                    <a:off x="65534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91" name="Google Shape;5691;p40"/>
                  <p:cNvSpPr/>
                  <p:nvPr/>
                </p:nvSpPr>
                <p:spPr>
                  <a:xfrm>
                    <a:off x="65620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692" name="Google Shape;5692;p40"/>
                <p:cNvGrpSpPr/>
                <p:nvPr/>
              </p:nvGrpSpPr>
              <p:grpSpPr>
                <a:xfrm>
                  <a:off x="6854760" y="1868040"/>
                  <a:ext cx="62322" cy="51144"/>
                  <a:chOff x="6854760" y="1868040"/>
                  <a:chExt cx="62322" cy="51144"/>
                </a:xfrm>
              </p:grpSpPr>
              <p:sp>
                <p:nvSpPr>
                  <p:cNvPr id="5693" name="Google Shape;5693;p40"/>
                  <p:cNvSpPr/>
                  <p:nvPr/>
                </p:nvSpPr>
                <p:spPr>
                  <a:xfrm>
                    <a:off x="6856200" y="1868040"/>
                    <a:ext cx="56817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9" h="51016" extrusionOk="0">
                        <a:moveTo>
                          <a:pt x="0" y="0"/>
                        </a:moveTo>
                        <a:lnTo>
                          <a:pt x="56959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94" name="Google Shape;5694;p40"/>
                  <p:cNvSpPr/>
                  <p:nvPr/>
                </p:nvSpPr>
                <p:spPr>
                  <a:xfrm>
                    <a:off x="685476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95" name="Google Shape;5695;p40"/>
                  <p:cNvSpPr/>
                  <p:nvPr/>
                </p:nvSpPr>
                <p:spPr>
                  <a:xfrm>
                    <a:off x="68706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96" name="Google Shape;5696;p40"/>
                  <p:cNvSpPr/>
                  <p:nvPr/>
                </p:nvSpPr>
                <p:spPr>
                  <a:xfrm>
                    <a:off x="68792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97" name="Google Shape;5697;p40"/>
                  <p:cNvSpPr/>
                  <p:nvPr/>
                </p:nvSpPr>
                <p:spPr>
                  <a:xfrm>
                    <a:off x="68792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98" name="Google Shape;5698;p40"/>
                  <p:cNvSpPr/>
                  <p:nvPr/>
                </p:nvSpPr>
                <p:spPr>
                  <a:xfrm>
                    <a:off x="68878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699" name="Google Shape;5699;p40"/>
                  <p:cNvSpPr/>
                  <p:nvPr/>
                </p:nvSpPr>
                <p:spPr>
                  <a:xfrm>
                    <a:off x="68878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00" name="Google Shape;5700;p40"/>
                  <p:cNvSpPr/>
                  <p:nvPr/>
                </p:nvSpPr>
                <p:spPr>
                  <a:xfrm>
                    <a:off x="68965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701" name="Google Shape;5701;p40"/>
                <p:cNvGrpSpPr/>
                <p:nvPr/>
              </p:nvGrpSpPr>
              <p:grpSpPr>
                <a:xfrm>
                  <a:off x="7189200" y="1868040"/>
                  <a:ext cx="62322" cy="51144"/>
                  <a:chOff x="7189200" y="1868040"/>
                  <a:chExt cx="62322" cy="51144"/>
                </a:xfrm>
              </p:grpSpPr>
              <p:sp>
                <p:nvSpPr>
                  <p:cNvPr id="5702" name="Google Shape;5702;p40"/>
                  <p:cNvSpPr/>
                  <p:nvPr/>
                </p:nvSpPr>
                <p:spPr>
                  <a:xfrm>
                    <a:off x="7190640" y="1868040"/>
                    <a:ext cx="56818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16" extrusionOk="0">
                        <a:moveTo>
                          <a:pt x="0" y="0"/>
                        </a:moveTo>
                        <a:lnTo>
                          <a:pt x="5696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03" name="Google Shape;5703;p40"/>
                  <p:cNvSpPr/>
                  <p:nvPr/>
                </p:nvSpPr>
                <p:spPr>
                  <a:xfrm>
                    <a:off x="718920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04" name="Google Shape;5704;p40"/>
                  <p:cNvSpPr/>
                  <p:nvPr/>
                </p:nvSpPr>
                <p:spPr>
                  <a:xfrm>
                    <a:off x="72050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05" name="Google Shape;5705;p40"/>
                  <p:cNvSpPr/>
                  <p:nvPr/>
                </p:nvSpPr>
                <p:spPr>
                  <a:xfrm>
                    <a:off x="72136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06" name="Google Shape;5706;p40"/>
                  <p:cNvSpPr/>
                  <p:nvPr/>
                </p:nvSpPr>
                <p:spPr>
                  <a:xfrm>
                    <a:off x="72136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07" name="Google Shape;5707;p40"/>
                  <p:cNvSpPr/>
                  <p:nvPr/>
                </p:nvSpPr>
                <p:spPr>
                  <a:xfrm>
                    <a:off x="72223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08" name="Google Shape;5708;p40"/>
                  <p:cNvSpPr/>
                  <p:nvPr/>
                </p:nvSpPr>
                <p:spPr>
                  <a:xfrm>
                    <a:off x="72223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09" name="Google Shape;5709;p40"/>
                  <p:cNvSpPr/>
                  <p:nvPr/>
                </p:nvSpPr>
                <p:spPr>
                  <a:xfrm>
                    <a:off x="72309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710" name="Google Shape;5710;p40"/>
                <p:cNvGrpSpPr/>
                <p:nvPr/>
              </p:nvGrpSpPr>
              <p:grpSpPr>
                <a:xfrm>
                  <a:off x="7523640" y="1868040"/>
                  <a:ext cx="62313" cy="51144"/>
                  <a:chOff x="7523640" y="1868040"/>
                  <a:chExt cx="62313" cy="51144"/>
                </a:xfrm>
              </p:grpSpPr>
              <p:sp>
                <p:nvSpPr>
                  <p:cNvPr id="5711" name="Google Shape;5711;p40"/>
                  <p:cNvSpPr/>
                  <p:nvPr/>
                </p:nvSpPr>
                <p:spPr>
                  <a:xfrm>
                    <a:off x="7525080" y="1868040"/>
                    <a:ext cx="56817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9" h="51016" extrusionOk="0">
                        <a:moveTo>
                          <a:pt x="0" y="0"/>
                        </a:moveTo>
                        <a:lnTo>
                          <a:pt x="56959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12" name="Google Shape;5712;p40"/>
                  <p:cNvSpPr/>
                  <p:nvPr/>
                </p:nvSpPr>
                <p:spPr>
                  <a:xfrm>
                    <a:off x="7523640" y="1869120"/>
                    <a:ext cx="62313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13" h="49740" extrusionOk="0">
                        <a:moveTo>
                          <a:pt x="62313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13" name="Google Shape;5713;p40"/>
                  <p:cNvSpPr/>
                  <p:nvPr/>
                </p:nvSpPr>
                <p:spPr>
                  <a:xfrm>
                    <a:off x="753948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14" name="Google Shape;5714;p40"/>
                  <p:cNvSpPr/>
                  <p:nvPr/>
                </p:nvSpPr>
                <p:spPr>
                  <a:xfrm>
                    <a:off x="75481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15" name="Google Shape;5715;p40"/>
                  <p:cNvSpPr/>
                  <p:nvPr/>
                </p:nvSpPr>
                <p:spPr>
                  <a:xfrm>
                    <a:off x="75481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16" name="Google Shape;5716;p40"/>
                  <p:cNvSpPr/>
                  <p:nvPr/>
                </p:nvSpPr>
                <p:spPr>
                  <a:xfrm>
                    <a:off x="75567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17" name="Google Shape;5717;p40"/>
                  <p:cNvSpPr/>
                  <p:nvPr/>
                </p:nvSpPr>
                <p:spPr>
                  <a:xfrm>
                    <a:off x="75567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18" name="Google Shape;5718;p40"/>
                  <p:cNvSpPr/>
                  <p:nvPr/>
                </p:nvSpPr>
                <p:spPr>
                  <a:xfrm>
                    <a:off x="75654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719" name="Google Shape;5719;p40"/>
                <p:cNvGrpSpPr/>
                <p:nvPr/>
              </p:nvGrpSpPr>
              <p:grpSpPr>
                <a:xfrm>
                  <a:off x="7858080" y="1868040"/>
                  <a:ext cx="62322" cy="51144"/>
                  <a:chOff x="7858080" y="1868040"/>
                  <a:chExt cx="62322" cy="51144"/>
                </a:xfrm>
              </p:grpSpPr>
              <p:sp>
                <p:nvSpPr>
                  <p:cNvPr id="5720" name="Google Shape;5720;p40"/>
                  <p:cNvSpPr/>
                  <p:nvPr/>
                </p:nvSpPr>
                <p:spPr>
                  <a:xfrm>
                    <a:off x="7859520" y="1868040"/>
                    <a:ext cx="56818" cy="51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60" h="51016" extrusionOk="0">
                        <a:moveTo>
                          <a:pt x="0" y="0"/>
                        </a:moveTo>
                        <a:lnTo>
                          <a:pt x="56960" y="5101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21" name="Google Shape;5721;p40"/>
                  <p:cNvSpPr/>
                  <p:nvPr/>
                </p:nvSpPr>
                <p:spPr>
                  <a:xfrm>
                    <a:off x="7858080" y="1869120"/>
                    <a:ext cx="62322" cy="4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322" h="49740" extrusionOk="0">
                        <a:moveTo>
                          <a:pt x="62322" y="0"/>
                        </a:moveTo>
                        <a:lnTo>
                          <a:pt x="0" y="497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22" name="Google Shape;5722;p40"/>
                  <p:cNvSpPr/>
                  <p:nvPr/>
                </p:nvSpPr>
                <p:spPr>
                  <a:xfrm>
                    <a:off x="787392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23" name="Google Shape;5723;p40"/>
                  <p:cNvSpPr/>
                  <p:nvPr/>
                </p:nvSpPr>
                <p:spPr>
                  <a:xfrm>
                    <a:off x="78825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24" name="Google Shape;5724;p40"/>
                  <p:cNvSpPr/>
                  <p:nvPr/>
                </p:nvSpPr>
                <p:spPr>
                  <a:xfrm>
                    <a:off x="788256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25" name="Google Shape;5725;p40"/>
                  <p:cNvSpPr/>
                  <p:nvPr/>
                </p:nvSpPr>
                <p:spPr>
                  <a:xfrm>
                    <a:off x="78912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26" name="Google Shape;5726;p40"/>
                  <p:cNvSpPr/>
                  <p:nvPr/>
                </p:nvSpPr>
                <p:spPr>
                  <a:xfrm>
                    <a:off x="789120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727" name="Google Shape;5727;p40"/>
                  <p:cNvSpPr/>
                  <p:nvPr/>
                </p:nvSpPr>
                <p:spPr>
                  <a:xfrm>
                    <a:off x="7899840" y="1878480"/>
                    <a:ext cx="9300" cy="2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5727" extrusionOk="0">
                        <a:moveTo>
                          <a:pt x="0" y="0"/>
                        </a:moveTo>
                        <a:lnTo>
                          <a:pt x="0" y="2572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</p:grpSp>
        </p:grpSp>
      </p:grpSp>
      <p:grpSp>
        <p:nvGrpSpPr>
          <p:cNvPr id="5728" name="Google Shape;5728;p40"/>
          <p:cNvGrpSpPr/>
          <p:nvPr/>
        </p:nvGrpSpPr>
        <p:grpSpPr>
          <a:xfrm>
            <a:off x="-122450" y="4226089"/>
            <a:ext cx="4242900" cy="96817"/>
            <a:chOff x="-122450" y="4226089"/>
            <a:chExt cx="4242900" cy="96817"/>
          </a:xfrm>
        </p:grpSpPr>
        <p:cxnSp>
          <p:nvCxnSpPr>
            <p:cNvPr id="5729" name="Google Shape;5729;p40"/>
            <p:cNvCxnSpPr/>
            <p:nvPr/>
          </p:nvCxnSpPr>
          <p:spPr>
            <a:xfrm>
              <a:off x="-122450" y="4271075"/>
              <a:ext cx="4242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730" name="Google Shape;5730;p40"/>
            <p:cNvGrpSpPr/>
            <p:nvPr/>
          </p:nvGrpSpPr>
          <p:grpSpPr>
            <a:xfrm>
              <a:off x="3274864" y="4226089"/>
              <a:ext cx="109730" cy="96817"/>
              <a:chOff x="5791320" y="2307960"/>
              <a:chExt cx="62322" cy="51180"/>
            </a:xfrm>
          </p:grpSpPr>
          <p:sp>
            <p:nvSpPr>
              <p:cNvPr id="5731" name="Google Shape;5731;p40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32" name="Google Shape;5732;p40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33" name="Google Shape;5733;p40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34" name="Google Shape;5734;p40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35" name="Google Shape;5735;p40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36" name="Google Shape;5736;p40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37" name="Google Shape;5737;p40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38" name="Google Shape;5738;p40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739" name="Google Shape;5739;p40"/>
            <p:cNvGrpSpPr/>
            <p:nvPr/>
          </p:nvGrpSpPr>
          <p:grpSpPr>
            <a:xfrm>
              <a:off x="3777977" y="4226089"/>
              <a:ext cx="109730" cy="96817"/>
              <a:chOff x="5791320" y="2307960"/>
              <a:chExt cx="62322" cy="51180"/>
            </a:xfrm>
          </p:grpSpPr>
          <p:sp>
            <p:nvSpPr>
              <p:cNvPr id="5740" name="Google Shape;5740;p40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41" name="Google Shape;5741;p40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42" name="Google Shape;5742;p40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43" name="Google Shape;5743;p40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44" name="Google Shape;5744;p40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45" name="Google Shape;5745;p40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46" name="Google Shape;5746;p40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47" name="Google Shape;5747;p40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748" name="Google Shape;5748;p40"/>
            <p:cNvGrpSpPr/>
            <p:nvPr/>
          </p:nvGrpSpPr>
          <p:grpSpPr>
            <a:xfrm>
              <a:off x="345239" y="4226089"/>
              <a:ext cx="109730" cy="96817"/>
              <a:chOff x="5791320" y="2307960"/>
              <a:chExt cx="62322" cy="51180"/>
            </a:xfrm>
          </p:grpSpPr>
          <p:sp>
            <p:nvSpPr>
              <p:cNvPr id="5749" name="Google Shape;5749;p40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50" name="Google Shape;5750;p40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51" name="Google Shape;5751;p40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52" name="Google Shape;5752;p40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53" name="Google Shape;5753;p40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54" name="Google Shape;5754;p40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55" name="Google Shape;5755;p40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56" name="Google Shape;5756;p40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</p:grpSp>
      <p:grpSp>
        <p:nvGrpSpPr>
          <p:cNvPr id="5757" name="Google Shape;5757;p40"/>
          <p:cNvGrpSpPr/>
          <p:nvPr/>
        </p:nvGrpSpPr>
        <p:grpSpPr>
          <a:xfrm rot="10800000" flipH="1">
            <a:off x="805690" y="137985"/>
            <a:ext cx="1750647" cy="733733"/>
            <a:chOff x="4702690" y="236160"/>
            <a:chExt cx="1750647" cy="733733"/>
          </a:xfrm>
        </p:grpSpPr>
        <p:grpSp>
          <p:nvGrpSpPr>
            <p:cNvPr id="5758" name="Google Shape;5758;p40"/>
            <p:cNvGrpSpPr/>
            <p:nvPr/>
          </p:nvGrpSpPr>
          <p:grpSpPr>
            <a:xfrm rot="10800000" flipH="1">
              <a:off x="4946770" y="907214"/>
              <a:ext cx="66176" cy="54399"/>
              <a:chOff x="4424040" y="3232440"/>
              <a:chExt cx="66176" cy="54399"/>
            </a:xfrm>
          </p:grpSpPr>
          <p:sp>
            <p:nvSpPr>
              <p:cNvPr id="5759" name="Google Shape;5759;p40"/>
              <p:cNvSpPr/>
              <p:nvPr/>
            </p:nvSpPr>
            <p:spPr>
              <a:xfrm>
                <a:off x="4425840" y="3232440"/>
                <a:ext cx="60484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60636" h="54312" extrusionOk="0">
                    <a:moveTo>
                      <a:pt x="0" y="0"/>
                    </a:moveTo>
                    <a:lnTo>
                      <a:pt x="60636" y="5431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60" name="Google Shape;5760;p40"/>
              <p:cNvSpPr/>
              <p:nvPr/>
            </p:nvSpPr>
            <p:spPr>
              <a:xfrm>
                <a:off x="4424040" y="3233880"/>
                <a:ext cx="66176" cy="52959"/>
              </a:xfrm>
              <a:custGeom>
                <a:avLst/>
                <a:gdLst/>
                <a:ahLst/>
                <a:cxnLst/>
                <a:rect l="l" t="t" r="r" b="b"/>
                <a:pathLst>
                  <a:path w="66342" h="52959" extrusionOk="0">
                    <a:moveTo>
                      <a:pt x="66342" y="0"/>
                    </a:moveTo>
                    <a:lnTo>
                      <a:pt x="0" y="5295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61" name="Google Shape;5761;p40"/>
              <p:cNvSpPr/>
              <p:nvPr/>
            </p:nvSpPr>
            <p:spPr>
              <a:xfrm>
                <a:off x="444420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62" name="Google Shape;5762;p40"/>
              <p:cNvSpPr/>
              <p:nvPr/>
            </p:nvSpPr>
            <p:spPr>
              <a:xfrm>
                <a:off x="445248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63" name="Google Shape;5763;p40"/>
              <p:cNvSpPr/>
              <p:nvPr/>
            </p:nvSpPr>
            <p:spPr>
              <a:xfrm>
                <a:off x="445248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64" name="Google Shape;5764;p40"/>
              <p:cNvSpPr/>
              <p:nvPr/>
            </p:nvSpPr>
            <p:spPr>
              <a:xfrm>
                <a:off x="446112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65" name="Google Shape;5765;p40"/>
              <p:cNvSpPr/>
              <p:nvPr/>
            </p:nvSpPr>
            <p:spPr>
              <a:xfrm>
                <a:off x="446112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66" name="Google Shape;5766;p40"/>
              <p:cNvSpPr/>
              <p:nvPr/>
            </p:nvSpPr>
            <p:spPr>
              <a:xfrm>
                <a:off x="446976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767" name="Google Shape;5767;p40"/>
            <p:cNvGrpSpPr/>
            <p:nvPr/>
          </p:nvGrpSpPr>
          <p:grpSpPr>
            <a:xfrm rot="10800000" flipH="1">
              <a:off x="4702690" y="698769"/>
              <a:ext cx="66523" cy="76724"/>
              <a:chOff x="4179960" y="3418560"/>
              <a:chExt cx="66523" cy="76724"/>
            </a:xfrm>
          </p:grpSpPr>
          <p:sp>
            <p:nvSpPr>
              <p:cNvPr id="5768" name="Google Shape;5768;p40"/>
              <p:cNvSpPr/>
              <p:nvPr/>
            </p:nvSpPr>
            <p:spPr>
              <a:xfrm>
                <a:off x="4179960" y="3432240"/>
                <a:ext cx="66523" cy="46794"/>
              </a:xfrm>
              <a:custGeom>
                <a:avLst/>
                <a:gdLst/>
                <a:ahLst/>
                <a:cxnLst/>
                <a:rect l="l" t="t" r="r" b="b"/>
                <a:pathLst>
                  <a:path w="66523" h="46911" extrusionOk="0">
                    <a:moveTo>
                      <a:pt x="66523" y="0"/>
                    </a:moveTo>
                    <a:lnTo>
                      <a:pt x="0" y="4691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69" name="Google Shape;5769;p40"/>
              <p:cNvSpPr/>
              <p:nvPr/>
            </p:nvSpPr>
            <p:spPr>
              <a:xfrm>
                <a:off x="4194000" y="3418560"/>
                <a:ext cx="36728" cy="76724"/>
              </a:xfrm>
              <a:custGeom>
                <a:avLst/>
                <a:gdLst/>
                <a:ahLst/>
                <a:cxnLst/>
                <a:rect l="l" t="t" r="r" b="b"/>
                <a:pathLst>
                  <a:path w="36728" h="76533" extrusionOk="0">
                    <a:moveTo>
                      <a:pt x="36728" y="7653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70" name="Google Shape;5770;p40"/>
              <p:cNvSpPr/>
              <p:nvPr/>
            </p:nvSpPr>
            <p:spPr>
              <a:xfrm>
                <a:off x="4201920" y="3436920"/>
                <a:ext cx="25195" cy="5758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5772" extrusionOk="0">
                    <a:moveTo>
                      <a:pt x="25070" y="577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71" name="Google Shape;5771;p40"/>
              <p:cNvSpPr/>
              <p:nvPr/>
            </p:nvSpPr>
            <p:spPr>
              <a:xfrm>
                <a:off x="4200120" y="3445200"/>
                <a:ext cx="25195" cy="5763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5763" extrusionOk="0">
                    <a:moveTo>
                      <a:pt x="25070" y="576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72" name="Google Shape;5772;p40"/>
              <p:cNvSpPr/>
              <p:nvPr/>
            </p:nvSpPr>
            <p:spPr>
              <a:xfrm>
                <a:off x="4200120" y="3445200"/>
                <a:ext cx="25195" cy="5763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5763" extrusionOk="0">
                    <a:moveTo>
                      <a:pt x="25070" y="576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73" name="Google Shape;5773;p40"/>
              <p:cNvSpPr/>
              <p:nvPr/>
            </p:nvSpPr>
            <p:spPr>
              <a:xfrm>
                <a:off x="4197960" y="3453480"/>
                <a:ext cx="25185" cy="5758"/>
              </a:xfrm>
              <a:custGeom>
                <a:avLst/>
                <a:gdLst/>
                <a:ahLst/>
                <a:cxnLst/>
                <a:rect l="l" t="t" r="r" b="b"/>
                <a:pathLst>
                  <a:path w="25060" h="5772" extrusionOk="0">
                    <a:moveTo>
                      <a:pt x="25060" y="577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74" name="Google Shape;5774;p40"/>
              <p:cNvSpPr/>
              <p:nvPr/>
            </p:nvSpPr>
            <p:spPr>
              <a:xfrm>
                <a:off x="4197960" y="3453480"/>
                <a:ext cx="25185" cy="5758"/>
              </a:xfrm>
              <a:custGeom>
                <a:avLst/>
                <a:gdLst/>
                <a:ahLst/>
                <a:cxnLst/>
                <a:rect l="l" t="t" r="r" b="b"/>
                <a:pathLst>
                  <a:path w="25060" h="5772" extrusionOk="0">
                    <a:moveTo>
                      <a:pt x="25060" y="577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75" name="Google Shape;5775;p40"/>
              <p:cNvSpPr/>
              <p:nvPr/>
            </p:nvSpPr>
            <p:spPr>
              <a:xfrm>
                <a:off x="4196160" y="3461760"/>
                <a:ext cx="25195" cy="5763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5763" extrusionOk="0">
                    <a:moveTo>
                      <a:pt x="25070" y="576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776" name="Google Shape;5776;p40"/>
            <p:cNvGrpSpPr/>
            <p:nvPr/>
          </p:nvGrpSpPr>
          <p:grpSpPr>
            <a:xfrm rot="10800000" flipH="1">
              <a:off x="4739050" y="380868"/>
              <a:ext cx="78148" cy="79265"/>
              <a:chOff x="4216320" y="3733920"/>
              <a:chExt cx="78148" cy="79265"/>
            </a:xfrm>
          </p:grpSpPr>
          <p:sp>
            <p:nvSpPr>
              <p:cNvPr id="5777" name="Google Shape;5777;p40"/>
              <p:cNvSpPr/>
              <p:nvPr/>
            </p:nvSpPr>
            <p:spPr>
              <a:xfrm>
                <a:off x="4245840" y="3733920"/>
                <a:ext cx="19422" cy="79265"/>
              </a:xfrm>
              <a:custGeom>
                <a:avLst/>
                <a:gdLst/>
                <a:ahLst/>
                <a:cxnLst/>
                <a:rect l="l" t="t" r="r" b="b"/>
                <a:pathLst>
                  <a:path w="19374" h="79067" extrusionOk="0">
                    <a:moveTo>
                      <a:pt x="19374" y="0"/>
                    </a:moveTo>
                    <a:lnTo>
                      <a:pt x="0" y="7906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78" name="Google Shape;5778;p40"/>
              <p:cNvSpPr/>
              <p:nvPr/>
            </p:nvSpPr>
            <p:spPr>
              <a:xfrm>
                <a:off x="4216320" y="3757680"/>
                <a:ext cx="78148" cy="33511"/>
              </a:xfrm>
              <a:custGeom>
                <a:avLst/>
                <a:gdLst/>
                <a:ahLst/>
                <a:cxnLst/>
                <a:rect l="l" t="t" r="r" b="b"/>
                <a:pathLst>
                  <a:path w="77953" h="33595" extrusionOk="0">
                    <a:moveTo>
                      <a:pt x="77953" y="3359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79" name="Google Shape;5779;p40"/>
              <p:cNvSpPr/>
              <p:nvPr/>
            </p:nvSpPr>
            <p:spPr>
              <a:xfrm>
                <a:off x="4234320" y="3754080"/>
                <a:ext cx="22698" cy="12237"/>
              </a:xfrm>
              <a:custGeom>
                <a:avLst/>
                <a:gdLst/>
                <a:ahLst/>
                <a:cxnLst/>
                <a:rect l="l" t="t" r="r" b="b"/>
                <a:pathLst>
                  <a:path w="22698" h="12116" extrusionOk="0">
                    <a:moveTo>
                      <a:pt x="22698" y="0"/>
                    </a:moveTo>
                    <a:lnTo>
                      <a:pt x="0" y="121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80" name="Google Shape;5780;p40"/>
              <p:cNvSpPr/>
              <p:nvPr/>
            </p:nvSpPr>
            <p:spPr>
              <a:xfrm>
                <a:off x="4238640" y="3761640"/>
                <a:ext cx="22689" cy="12227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12106" extrusionOk="0">
                    <a:moveTo>
                      <a:pt x="22689" y="0"/>
                    </a:moveTo>
                    <a:lnTo>
                      <a:pt x="0" y="121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81" name="Google Shape;5781;p40"/>
              <p:cNvSpPr/>
              <p:nvPr/>
            </p:nvSpPr>
            <p:spPr>
              <a:xfrm>
                <a:off x="4238640" y="3761640"/>
                <a:ext cx="22689" cy="12227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12106" extrusionOk="0">
                    <a:moveTo>
                      <a:pt x="22689" y="0"/>
                    </a:moveTo>
                    <a:lnTo>
                      <a:pt x="0" y="121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82" name="Google Shape;5782;p40"/>
              <p:cNvSpPr/>
              <p:nvPr/>
            </p:nvSpPr>
            <p:spPr>
              <a:xfrm>
                <a:off x="4242600" y="3769200"/>
                <a:ext cx="22689" cy="12227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12106" extrusionOk="0">
                    <a:moveTo>
                      <a:pt x="22689" y="0"/>
                    </a:moveTo>
                    <a:lnTo>
                      <a:pt x="0" y="121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83" name="Google Shape;5783;p40"/>
              <p:cNvSpPr/>
              <p:nvPr/>
            </p:nvSpPr>
            <p:spPr>
              <a:xfrm>
                <a:off x="4242600" y="3769200"/>
                <a:ext cx="22689" cy="12227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12106" extrusionOk="0">
                    <a:moveTo>
                      <a:pt x="22689" y="0"/>
                    </a:moveTo>
                    <a:lnTo>
                      <a:pt x="0" y="121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84" name="Google Shape;5784;p40"/>
              <p:cNvSpPr/>
              <p:nvPr/>
            </p:nvSpPr>
            <p:spPr>
              <a:xfrm>
                <a:off x="4246560" y="3776760"/>
                <a:ext cx="22708" cy="12237"/>
              </a:xfrm>
              <a:custGeom>
                <a:avLst/>
                <a:gdLst/>
                <a:ahLst/>
                <a:cxnLst/>
                <a:rect l="l" t="t" r="r" b="b"/>
                <a:pathLst>
                  <a:path w="22708" h="12116" extrusionOk="0">
                    <a:moveTo>
                      <a:pt x="22708" y="0"/>
                    </a:moveTo>
                    <a:lnTo>
                      <a:pt x="0" y="121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785" name="Google Shape;5785;p40"/>
            <p:cNvGrpSpPr/>
            <p:nvPr/>
          </p:nvGrpSpPr>
          <p:grpSpPr>
            <a:xfrm rot="10800000" flipH="1">
              <a:off x="5284450" y="791724"/>
              <a:ext cx="84515" cy="80969"/>
              <a:chOff x="4761720" y="3321360"/>
              <a:chExt cx="84515" cy="80969"/>
            </a:xfrm>
          </p:grpSpPr>
          <p:sp>
            <p:nvSpPr>
              <p:cNvPr id="5786" name="Google Shape;5786;p40"/>
              <p:cNvSpPr/>
              <p:nvPr/>
            </p:nvSpPr>
            <p:spPr>
              <a:xfrm>
                <a:off x="4800600" y="3321360"/>
                <a:ext cx="6123" cy="80969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81172" extrusionOk="0">
                    <a:moveTo>
                      <a:pt x="0" y="0"/>
                    </a:moveTo>
                    <a:lnTo>
                      <a:pt x="6077" y="8117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87" name="Google Shape;5787;p40"/>
              <p:cNvSpPr/>
              <p:nvPr/>
            </p:nvSpPr>
            <p:spPr>
              <a:xfrm>
                <a:off x="4761720" y="3359160"/>
                <a:ext cx="84515" cy="7918"/>
              </a:xfrm>
              <a:custGeom>
                <a:avLst/>
                <a:gdLst/>
                <a:ahLst/>
                <a:cxnLst/>
                <a:rect l="l" t="t" r="r" b="b"/>
                <a:pathLst>
                  <a:path w="84515" h="7782" extrusionOk="0">
                    <a:moveTo>
                      <a:pt x="84515" y="778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88" name="Google Shape;5788;p40"/>
              <p:cNvSpPr/>
              <p:nvPr/>
            </p:nvSpPr>
            <p:spPr>
              <a:xfrm>
                <a:off x="4781520" y="3342960"/>
                <a:ext cx="17999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18545" extrusionOk="0">
                    <a:moveTo>
                      <a:pt x="17821" y="0"/>
                    </a:moveTo>
                    <a:lnTo>
                      <a:pt x="0" y="1854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89" name="Google Shape;5789;p40"/>
              <p:cNvSpPr/>
              <p:nvPr/>
            </p:nvSpPr>
            <p:spPr>
              <a:xfrm>
                <a:off x="4788000" y="3349080"/>
                <a:ext cx="17999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18545" extrusionOk="0">
                    <a:moveTo>
                      <a:pt x="17821" y="0"/>
                    </a:moveTo>
                    <a:lnTo>
                      <a:pt x="0" y="1854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90" name="Google Shape;5790;p40"/>
              <p:cNvSpPr/>
              <p:nvPr/>
            </p:nvSpPr>
            <p:spPr>
              <a:xfrm>
                <a:off x="4788000" y="3349080"/>
                <a:ext cx="17999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18545" extrusionOk="0">
                    <a:moveTo>
                      <a:pt x="17821" y="0"/>
                    </a:moveTo>
                    <a:lnTo>
                      <a:pt x="0" y="1854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91" name="Google Shape;5791;p40"/>
              <p:cNvSpPr/>
              <p:nvPr/>
            </p:nvSpPr>
            <p:spPr>
              <a:xfrm>
                <a:off x="4794120" y="3354840"/>
                <a:ext cx="17999" cy="18741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18555" extrusionOk="0">
                    <a:moveTo>
                      <a:pt x="17821" y="0"/>
                    </a:moveTo>
                    <a:lnTo>
                      <a:pt x="0" y="1855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92" name="Google Shape;5792;p40"/>
              <p:cNvSpPr/>
              <p:nvPr/>
            </p:nvSpPr>
            <p:spPr>
              <a:xfrm>
                <a:off x="4794120" y="3354840"/>
                <a:ext cx="17999" cy="18741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18555" extrusionOk="0">
                    <a:moveTo>
                      <a:pt x="17821" y="0"/>
                    </a:moveTo>
                    <a:lnTo>
                      <a:pt x="0" y="1855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93" name="Google Shape;5793;p40"/>
              <p:cNvSpPr/>
              <p:nvPr/>
            </p:nvSpPr>
            <p:spPr>
              <a:xfrm>
                <a:off x="4800240" y="3360960"/>
                <a:ext cx="18009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17831" h="18545" extrusionOk="0">
                    <a:moveTo>
                      <a:pt x="17831" y="0"/>
                    </a:moveTo>
                    <a:lnTo>
                      <a:pt x="0" y="1854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794" name="Google Shape;5794;p40"/>
            <p:cNvGrpSpPr/>
            <p:nvPr/>
          </p:nvGrpSpPr>
          <p:grpSpPr>
            <a:xfrm rot="10800000" flipH="1">
              <a:off x="5975650" y="907214"/>
              <a:ext cx="66176" cy="54399"/>
              <a:chOff x="5452920" y="3232440"/>
              <a:chExt cx="66176" cy="54399"/>
            </a:xfrm>
          </p:grpSpPr>
          <p:sp>
            <p:nvSpPr>
              <p:cNvPr id="5795" name="Google Shape;5795;p40"/>
              <p:cNvSpPr/>
              <p:nvPr/>
            </p:nvSpPr>
            <p:spPr>
              <a:xfrm>
                <a:off x="5454720" y="3232440"/>
                <a:ext cx="60475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60627" h="54312" extrusionOk="0">
                    <a:moveTo>
                      <a:pt x="0" y="0"/>
                    </a:moveTo>
                    <a:lnTo>
                      <a:pt x="60627" y="5431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96" name="Google Shape;5796;p40"/>
              <p:cNvSpPr/>
              <p:nvPr/>
            </p:nvSpPr>
            <p:spPr>
              <a:xfrm>
                <a:off x="5452920" y="3233880"/>
                <a:ext cx="66176" cy="52959"/>
              </a:xfrm>
              <a:custGeom>
                <a:avLst/>
                <a:gdLst/>
                <a:ahLst/>
                <a:cxnLst/>
                <a:rect l="l" t="t" r="r" b="b"/>
                <a:pathLst>
                  <a:path w="66342" h="52959" extrusionOk="0">
                    <a:moveTo>
                      <a:pt x="66342" y="0"/>
                    </a:moveTo>
                    <a:lnTo>
                      <a:pt x="0" y="5295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97" name="Google Shape;5797;p40"/>
              <p:cNvSpPr/>
              <p:nvPr/>
            </p:nvSpPr>
            <p:spPr>
              <a:xfrm>
                <a:off x="547308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98" name="Google Shape;5798;p40"/>
              <p:cNvSpPr/>
              <p:nvPr/>
            </p:nvSpPr>
            <p:spPr>
              <a:xfrm>
                <a:off x="548172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799" name="Google Shape;5799;p40"/>
              <p:cNvSpPr/>
              <p:nvPr/>
            </p:nvSpPr>
            <p:spPr>
              <a:xfrm>
                <a:off x="548172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00" name="Google Shape;5800;p40"/>
              <p:cNvSpPr/>
              <p:nvPr/>
            </p:nvSpPr>
            <p:spPr>
              <a:xfrm>
                <a:off x="549036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01" name="Google Shape;5801;p40"/>
              <p:cNvSpPr/>
              <p:nvPr/>
            </p:nvSpPr>
            <p:spPr>
              <a:xfrm>
                <a:off x="549036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02" name="Google Shape;5802;p40"/>
              <p:cNvSpPr/>
              <p:nvPr/>
            </p:nvSpPr>
            <p:spPr>
              <a:xfrm>
                <a:off x="5498640" y="3244680"/>
                <a:ext cx="9300" cy="2558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8" extrusionOk="0">
                    <a:moveTo>
                      <a:pt x="0" y="0"/>
                    </a:moveTo>
                    <a:lnTo>
                      <a:pt x="0" y="2571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803" name="Google Shape;5803;p40"/>
            <p:cNvGrpSpPr/>
            <p:nvPr/>
          </p:nvGrpSpPr>
          <p:grpSpPr>
            <a:xfrm rot="10800000" flipH="1">
              <a:off x="5731570" y="698769"/>
              <a:ext cx="66532" cy="76724"/>
              <a:chOff x="5208840" y="3418560"/>
              <a:chExt cx="66532" cy="76724"/>
            </a:xfrm>
          </p:grpSpPr>
          <p:sp>
            <p:nvSpPr>
              <p:cNvPr id="5804" name="Google Shape;5804;p40"/>
              <p:cNvSpPr/>
              <p:nvPr/>
            </p:nvSpPr>
            <p:spPr>
              <a:xfrm>
                <a:off x="5208840" y="3432240"/>
                <a:ext cx="66532" cy="46794"/>
              </a:xfrm>
              <a:custGeom>
                <a:avLst/>
                <a:gdLst/>
                <a:ahLst/>
                <a:cxnLst/>
                <a:rect l="l" t="t" r="r" b="b"/>
                <a:pathLst>
                  <a:path w="66532" h="46911" extrusionOk="0">
                    <a:moveTo>
                      <a:pt x="66532" y="0"/>
                    </a:moveTo>
                    <a:lnTo>
                      <a:pt x="0" y="4691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05" name="Google Shape;5805;p40"/>
              <p:cNvSpPr/>
              <p:nvPr/>
            </p:nvSpPr>
            <p:spPr>
              <a:xfrm>
                <a:off x="5222880" y="3418560"/>
                <a:ext cx="36728" cy="76724"/>
              </a:xfrm>
              <a:custGeom>
                <a:avLst/>
                <a:gdLst/>
                <a:ahLst/>
                <a:cxnLst/>
                <a:rect l="l" t="t" r="r" b="b"/>
                <a:pathLst>
                  <a:path w="36728" h="76533" extrusionOk="0">
                    <a:moveTo>
                      <a:pt x="36728" y="7653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06" name="Google Shape;5806;p40"/>
              <p:cNvSpPr/>
              <p:nvPr/>
            </p:nvSpPr>
            <p:spPr>
              <a:xfrm>
                <a:off x="5230800" y="3436920"/>
                <a:ext cx="25195" cy="5758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5772" extrusionOk="0">
                    <a:moveTo>
                      <a:pt x="25070" y="577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07" name="Google Shape;5807;p40"/>
              <p:cNvSpPr/>
              <p:nvPr/>
            </p:nvSpPr>
            <p:spPr>
              <a:xfrm>
                <a:off x="5229000" y="3445200"/>
                <a:ext cx="25195" cy="5763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5763" extrusionOk="0">
                    <a:moveTo>
                      <a:pt x="25070" y="576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08" name="Google Shape;5808;p40"/>
              <p:cNvSpPr/>
              <p:nvPr/>
            </p:nvSpPr>
            <p:spPr>
              <a:xfrm>
                <a:off x="5229000" y="3445200"/>
                <a:ext cx="25195" cy="5763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5763" extrusionOk="0">
                    <a:moveTo>
                      <a:pt x="25070" y="576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09" name="Google Shape;5809;p40"/>
              <p:cNvSpPr/>
              <p:nvPr/>
            </p:nvSpPr>
            <p:spPr>
              <a:xfrm>
                <a:off x="5227200" y="3453480"/>
                <a:ext cx="25185" cy="5758"/>
              </a:xfrm>
              <a:custGeom>
                <a:avLst/>
                <a:gdLst/>
                <a:ahLst/>
                <a:cxnLst/>
                <a:rect l="l" t="t" r="r" b="b"/>
                <a:pathLst>
                  <a:path w="25060" h="5772" extrusionOk="0">
                    <a:moveTo>
                      <a:pt x="25060" y="577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10" name="Google Shape;5810;p40"/>
              <p:cNvSpPr/>
              <p:nvPr/>
            </p:nvSpPr>
            <p:spPr>
              <a:xfrm>
                <a:off x="5227200" y="3453480"/>
                <a:ext cx="25185" cy="5758"/>
              </a:xfrm>
              <a:custGeom>
                <a:avLst/>
                <a:gdLst/>
                <a:ahLst/>
                <a:cxnLst/>
                <a:rect l="l" t="t" r="r" b="b"/>
                <a:pathLst>
                  <a:path w="25060" h="5772" extrusionOk="0">
                    <a:moveTo>
                      <a:pt x="25060" y="577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11" name="Google Shape;5811;p40"/>
              <p:cNvSpPr/>
              <p:nvPr/>
            </p:nvSpPr>
            <p:spPr>
              <a:xfrm>
                <a:off x="5225040" y="3461760"/>
                <a:ext cx="25204" cy="5763"/>
              </a:xfrm>
              <a:custGeom>
                <a:avLst/>
                <a:gdLst/>
                <a:ahLst/>
                <a:cxnLst/>
                <a:rect l="l" t="t" r="r" b="b"/>
                <a:pathLst>
                  <a:path w="25079" h="5763" extrusionOk="0">
                    <a:moveTo>
                      <a:pt x="25079" y="576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812" name="Google Shape;5812;p40"/>
            <p:cNvGrpSpPr/>
            <p:nvPr/>
          </p:nvGrpSpPr>
          <p:grpSpPr>
            <a:xfrm rot="10800000" flipH="1">
              <a:off x="5767930" y="380868"/>
              <a:ext cx="78148" cy="79265"/>
              <a:chOff x="5245200" y="3733920"/>
              <a:chExt cx="78148" cy="79265"/>
            </a:xfrm>
          </p:grpSpPr>
          <p:sp>
            <p:nvSpPr>
              <p:cNvPr id="5813" name="Google Shape;5813;p40"/>
              <p:cNvSpPr/>
              <p:nvPr/>
            </p:nvSpPr>
            <p:spPr>
              <a:xfrm>
                <a:off x="5274720" y="3733920"/>
                <a:ext cx="19422" cy="79265"/>
              </a:xfrm>
              <a:custGeom>
                <a:avLst/>
                <a:gdLst/>
                <a:ahLst/>
                <a:cxnLst/>
                <a:rect l="l" t="t" r="r" b="b"/>
                <a:pathLst>
                  <a:path w="19374" h="79067" extrusionOk="0">
                    <a:moveTo>
                      <a:pt x="19374" y="0"/>
                    </a:moveTo>
                    <a:lnTo>
                      <a:pt x="0" y="7906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14" name="Google Shape;5814;p40"/>
              <p:cNvSpPr/>
              <p:nvPr/>
            </p:nvSpPr>
            <p:spPr>
              <a:xfrm>
                <a:off x="5245200" y="3757680"/>
                <a:ext cx="78148" cy="33511"/>
              </a:xfrm>
              <a:custGeom>
                <a:avLst/>
                <a:gdLst/>
                <a:ahLst/>
                <a:cxnLst/>
                <a:rect l="l" t="t" r="r" b="b"/>
                <a:pathLst>
                  <a:path w="77953" h="33595" extrusionOk="0">
                    <a:moveTo>
                      <a:pt x="77953" y="3359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15" name="Google Shape;5815;p40"/>
              <p:cNvSpPr/>
              <p:nvPr/>
            </p:nvSpPr>
            <p:spPr>
              <a:xfrm>
                <a:off x="5263560" y="3754080"/>
                <a:ext cx="22689" cy="12237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12116" extrusionOk="0">
                    <a:moveTo>
                      <a:pt x="22689" y="0"/>
                    </a:moveTo>
                    <a:lnTo>
                      <a:pt x="0" y="121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16" name="Google Shape;5816;p40"/>
              <p:cNvSpPr/>
              <p:nvPr/>
            </p:nvSpPr>
            <p:spPr>
              <a:xfrm>
                <a:off x="5267520" y="3761640"/>
                <a:ext cx="22689" cy="12227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12106" extrusionOk="0">
                    <a:moveTo>
                      <a:pt x="22689" y="0"/>
                    </a:moveTo>
                    <a:lnTo>
                      <a:pt x="0" y="121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17" name="Google Shape;5817;p40"/>
              <p:cNvSpPr/>
              <p:nvPr/>
            </p:nvSpPr>
            <p:spPr>
              <a:xfrm>
                <a:off x="5267520" y="3761640"/>
                <a:ext cx="22689" cy="12227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12106" extrusionOk="0">
                    <a:moveTo>
                      <a:pt x="22689" y="0"/>
                    </a:moveTo>
                    <a:lnTo>
                      <a:pt x="0" y="121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18" name="Google Shape;5818;p40"/>
              <p:cNvSpPr/>
              <p:nvPr/>
            </p:nvSpPr>
            <p:spPr>
              <a:xfrm>
                <a:off x="5271480" y="3769200"/>
                <a:ext cx="22689" cy="12227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12106" extrusionOk="0">
                    <a:moveTo>
                      <a:pt x="22689" y="0"/>
                    </a:moveTo>
                    <a:lnTo>
                      <a:pt x="0" y="121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19" name="Google Shape;5819;p40"/>
              <p:cNvSpPr/>
              <p:nvPr/>
            </p:nvSpPr>
            <p:spPr>
              <a:xfrm>
                <a:off x="5271480" y="3769200"/>
                <a:ext cx="22689" cy="12227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12106" extrusionOk="0">
                    <a:moveTo>
                      <a:pt x="22689" y="0"/>
                    </a:moveTo>
                    <a:lnTo>
                      <a:pt x="0" y="121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20" name="Google Shape;5820;p40"/>
              <p:cNvSpPr/>
              <p:nvPr/>
            </p:nvSpPr>
            <p:spPr>
              <a:xfrm>
                <a:off x="5275440" y="3776760"/>
                <a:ext cx="22708" cy="12237"/>
              </a:xfrm>
              <a:custGeom>
                <a:avLst/>
                <a:gdLst/>
                <a:ahLst/>
                <a:cxnLst/>
                <a:rect l="l" t="t" r="r" b="b"/>
                <a:pathLst>
                  <a:path w="22708" h="12116" extrusionOk="0">
                    <a:moveTo>
                      <a:pt x="22708" y="0"/>
                    </a:moveTo>
                    <a:lnTo>
                      <a:pt x="0" y="121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821" name="Google Shape;5821;p40"/>
            <p:cNvGrpSpPr/>
            <p:nvPr/>
          </p:nvGrpSpPr>
          <p:grpSpPr>
            <a:xfrm rot="10800000" flipH="1">
              <a:off x="6313690" y="791724"/>
              <a:ext cx="84515" cy="80969"/>
              <a:chOff x="5790960" y="3321360"/>
              <a:chExt cx="84515" cy="80969"/>
            </a:xfrm>
          </p:grpSpPr>
          <p:sp>
            <p:nvSpPr>
              <p:cNvPr id="5822" name="Google Shape;5822;p40"/>
              <p:cNvSpPr/>
              <p:nvPr/>
            </p:nvSpPr>
            <p:spPr>
              <a:xfrm>
                <a:off x="5829840" y="3321360"/>
                <a:ext cx="6123" cy="80969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81172" extrusionOk="0">
                    <a:moveTo>
                      <a:pt x="0" y="0"/>
                    </a:moveTo>
                    <a:lnTo>
                      <a:pt x="6077" y="8117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23" name="Google Shape;5823;p40"/>
              <p:cNvSpPr/>
              <p:nvPr/>
            </p:nvSpPr>
            <p:spPr>
              <a:xfrm>
                <a:off x="5790960" y="3359160"/>
                <a:ext cx="84515" cy="7918"/>
              </a:xfrm>
              <a:custGeom>
                <a:avLst/>
                <a:gdLst/>
                <a:ahLst/>
                <a:cxnLst/>
                <a:rect l="l" t="t" r="r" b="b"/>
                <a:pathLst>
                  <a:path w="84515" h="7782" extrusionOk="0">
                    <a:moveTo>
                      <a:pt x="84515" y="778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24" name="Google Shape;5824;p40"/>
              <p:cNvSpPr/>
              <p:nvPr/>
            </p:nvSpPr>
            <p:spPr>
              <a:xfrm>
                <a:off x="5810760" y="3342960"/>
                <a:ext cx="17999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18545" extrusionOk="0">
                    <a:moveTo>
                      <a:pt x="17821" y="0"/>
                    </a:moveTo>
                    <a:lnTo>
                      <a:pt x="0" y="1854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25" name="Google Shape;5825;p40"/>
              <p:cNvSpPr/>
              <p:nvPr/>
            </p:nvSpPr>
            <p:spPr>
              <a:xfrm>
                <a:off x="5816880" y="3349080"/>
                <a:ext cx="18009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17831" h="18545" extrusionOk="0">
                    <a:moveTo>
                      <a:pt x="17831" y="0"/>
                    </a:moveTo>
                    <a:lnTo>
                      <a:pt x="0" y="1854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26" name="Google Shape;5826;p40"/>
              <p:cNvSpPr/>
              <p:nvPr/>
            </p:nvSpPr>
            <p:spPr>
              <a:xfrm>
                <a:off x="5816880" y="3349080"/>
                <a:ext cx="18009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17831" h="18545" extrusionOk="0">
                    <a:moveTo>
                      <a:pt x="17831" y="0"/>
                    </a:moveTo>
                    <a:lnTo>
                      <a:pt x="0" y="1854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27" name="Google Shape;5827;p40"/>
              <p:cNvSpPr/>
              <p:nvPr/>
            </p:nvSpPr>
            <p:spPr>
              <a:xfrm>
                <a:off x="5823000" y="3354840"/>
                <a:ext cx="17999" cy="18741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18555" extrusionOk="0">
                    <a:moveTo>
                      <a:pt x="17821" y="0"/>
                    </a:moveTo>
                    <a:lnTo>
                      <a:pt x="0" y="1855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28" name="Google Shape;5828;p40"/>
              <p:cNvSpPr/>
              <p:nvPr/>
            </p:nvSpPr>
            <p:spPr>
              <a:xfrm>
                <a:off x="5823000" y="3354840"/>
                <a:ext cx="17999" cy="18741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18555" extrusionOk="0">
                    <a:moveTo>
                      <a:pt x="17821" y="0"/>
                    </a:moveTo>
                    <a:lnTo>
                      <a:pt x="0" y="1855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29" name="Google Shape;5829;p40"/>
              <p:cNvSpPr/>
              <p:nvPr/>
            </p:nvSpPr>
            <p:spPr>
              <a:xfrm>
                <a:off x="5829120" y="3360960"/>
                <a:ext cx="18009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17831" h="18545" extrusionOk="0">
                    <a:moveTo>
                      <a:pt x="17831" y="0"/>
                    </a:moveTo>
                    <a:lnTo>
                      <a:pt x="0" y="1854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830" name="Google Shape;5830;p40"/>
            <p:cNvGrpSpPr/>
            <p:nvPr/>
          </p:nvGrpSpPr>
          <p:grpSpPr>
            <a:xfrm>
              <a:off x="4705210" y="236160"/>
              <a:ext cx="1748127" cy="733733"/>
              <a:chOff x="4705210" y="236160"/>
              <a:chExt cx="1748127" cy="733733"/>
            </a:xfrm>
          </p:grpSpPr>
          <p:grpSp>
            <p:nvGrpSpPr>
              <p:cNvPr id="5831" name="Google Shape;5831;p40"/>
              <p:cNvGrpSpPr/>
              <p:nvPr/>
            </p:nvGrpSpPr>
            <p:grpSpPr>
              <a:xfrm rot="10800000" flipH="1">
                <a:off x="5295745" y="432019"/>
                <a:ext cx="81041" cy="84994"/>
                <a:chOff x="4823640" y="3677040"/>
                <a:chExt cx="81041" cy="84994"/>
              </a:xfrm>
            </p:grpSpPr>
            <p:sp>
              <p:nvSpPr>
                <p:cNvPr id="5832" name="Google Shape;5832;p40"/>
                <p:cNvSpPr/>
                <p:nvPr/>
              </p:nvSpPr>
              <p:spPr>
                <a:xfrm>
                  <a:off x="4823640" y="3715200"/>
                  <a:ext cx="81041" cy="9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39" h="9535" extrusionOk="0">
                      <a:moveTo>
                        <a:pt x="0" y="9535"/>
                      </a:moveTo>
                      <a:lnTo>
                        <a:pt x="80839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833" name="Google Shape;5833;p40"/>
                <p:cNvSpPr/>
                <p:nvPr/>
              </p:nvSpPr>
              <p:spPr>
                <a:xfrm>
                  <a:off x="4862880" y="3677040"/>
                  <a:ext cx="4318" cy="84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84782" extrusionOk="0">
                      <a:moveTo>
                        <a:pt x="4182" y="0"/>
                      </a:moveTo>
                      <a:lnTo>
                        <a:pt x="0" y="84782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834" name="Google Shape;5834;p40"/>
                <p:cNvSpPr/>
                <p:nvPr/>
              </p:nvSpPr>
              <p:spPr>
                <a:xfrm>
                  <a:off x="4845240" y="3724920"/>
                  <a:ext cx="19443" cy="1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8" h="17012" extrusionOk="0">
                      <a:moveTo>
                        <a:pt x="0" y="0"/>
                      </a:moveTo>
                      <a:lnTo>
                        <a:pt x="19298" y="17012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835" name="Google Shape;5835;p40"/>
                <p:cNvSpPr/>
                <p:nvPr/>
              </p:nvSpPr>
              <p:spPr>
                <a:xfrm>
                  <a:off x="4851000" y="3718440"/>
                  <a:ext cx="19433" cy="1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8" h="17012" extrusionOk="0">
                      <a:moveTo>
                        <a:pt x="0" y="0"/>
                      </a:moveTo>
                      <a:lnTo>
                        <a:pt x="19288" y="17012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836" name="Google Shape;5836;p40"/>
                <p:cNvSpPr/>
                <p:nvPr/>
              </p:nvSpPr>
              <p:spPr>
                <a:xfrm>
                  <a:off x="4851000" y="3718440"/>
                  <a:ext cx="19433" cy="1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8" h="17012" extrusionOk="0">
                      <a:moveTo>
                        <a:pt x="0" y="0"/>
                      </a:moveTo>
                      <a:lnTo>
                        <a:pt x="19288" y="17012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837" name="Google Shape;5837;p40"/>
                <p:cNvSpPr/>
                <p:nvPr/>
              </p:nvSpPr>
              <p:spPr>
                <a:xfrm>
                  <a:off x="4856760" y="3711960"/>
                  <a:ext cx="19433" cy="16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8" h="17021" extrusionOk="0">
                      <a:moveTo>
                        <a:pt x="0" y="0"/>
                      </a:moveTo>
                      <a:lnTo>
                        <a:pt x="19288" y="1702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838" name="Google Shape;5838;p40"/>
                <p:cNvSpPr/>
                <p:nvPr/>
              </p:nvSpPr>
              <p:spPr>
                <a:xfrm>
                  <a:off x="4856760" y="3711960"/>
                  <a:ext cx="19433" cy="16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8" h="17021" extrusionOk="0">
                      <a:moveTo>
                        <a:pt x="0" y="0"/>
                      </a:moveTo>
                      <a:lnTo>
                        <a:pt x="19288" y="1702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5839" name="Google Shape;5839;p40"/>
                <p:cNvSpPr/>
                <p:nvPr/>
              </p:nvSpPr>
              <p:spPr>
                <a:xfrm>
                  <a:off x="4862520" y="3705480"/>
                  <a:ext cx="19433" cy="16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8" h="17031" extrusionOk="0">
                      <a:moveTo>
                        <a:pt x="0" y="0"/>
                      </a:moveTo>
                      <a:lnTo>
                        <a:pt x="19288" y="1703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5840" name="Google Shape;5840;p40"/>
              <p:cNvGrpSpPr/>
              <p:nvPr/>
            </p:nvGrpSpPr>
            <p:grpSpPr>
              <a:xfrm rot="10800000" flipH="1">
                <a:off x="4705210" y="236160"/>
                <a:ext cx="1067920" cy="733733"/>
                <a:chOff x="4182480" y="3224160"/>
                <a:chExt cx="1067920" cy="733733"/>
              </a:xfrm>
            </p:grpSpPr>
            <p:sp>
              <p:nvSpPr>
                <p:cNvPr id="5841" name="Google Shape;5841;p40"/>
                <p:cNvSpPr/>
                <p:nvPr/>
              </p:nvSpPr>
              <p:spPr>
                <a:xfrm>
                  <a:off x="4202640" y="3224160"/>
                  <a:ext cx="700373" cy="69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936" h="788165" extrusionOk="0">
                      <a:moveTo>
                        <a:pt x="211620" y="20126"/>
                      </a:moveTo>
                      <a:cubicBezTo>
                        <a:pt x="393261" y="-44463"/>
                        <a:pt x="616594" y="51663"/>
                        <a:pt x="681174" y="233305"/>
                      </a:cubicBezTo>
                      <a:cubicBezTo>
                        <a:pt x="745753" y="414947"/>
                        <a:pt x="650856" y="614543"/>
                        <a:pt x="469214" y="679132"/>
                      </a:cubicBezTo>
                      <a:cubicBezTo>
                        <a:pt x="287572" y="743702"/>
                        <a:pt x="87976" y="648814"/>
                        <a:pt x="23396" y="467163"/>
                      </a:cubicBezTo>
                      <a:cubicBezTo>
                        <a:pt x="-41183" y="285530"/>
                        <a:pt x="29968" y="84705"/>
                        <a:pt x="211620" y="201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2" name="Google Shape;5842;p40"/>
                <p:cNvSpPr/>
                <p:nvPr/>
              </p:nvSpPr>
              <p:spPr>
                <a:xfrm>
                  <a:off x="4182480" y="3244680"/>
                  <a:ext cx="1067920" cy="713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21" h="766896" extrusionOk="0">
                      <a:moveTo>
                        <a:pt x="1068039" y="713398"/>
                      </a:moveTo>
                      <a:cubicBezTo>
                        <a:pt x="235382" y="701958"/>
                        <a:pt x="121377" y="722580"/>
                        <a:pt x="22222" y="466081"/>
                      </a:cubicBezTo>
                      <a:cubicBezTo>
                        <a:pt x="-47282" y="286277"/>
                        <a:pt x="52531" y="84843"/>
                        <a:pt x="234182" y="20263"/>
                      </a:cubicBezTo>
                      <a:cubicBezTo>
                        <a:pt x="415824" y="-44316"/>
                        <a:pt x="615420" y="50581"/>
                        <a:pt x="680009" y="232214"/>
                      </a:cubicBezTo>
                      <a:cubicBezTo>
                        <a:pt x="721576" y="349133"/>
                        <a:pt x="697069" y="473491"/>
                        <a:pt x="625888" y="564493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3" name="Google Shape;5843;p40"/>
                <p:cNvSpPr/>
                <p:nvPr/>
              </p:nvSpPr>
              <p:spPr>
                <a:xfrm>
                  <a:off x="4209120" y="3254760"/>
                  <a:ext cx="692647" cy="691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808" h="781917" extrusionOk="0">
                      <a:moveTo>
                        <a:pt x="634067" y="519890"/>
                      </a:moveTo>
                      <a:cubicBezTo>
                        <a:pt x="527463" y="680510"/>
                        <a:pt x="345402" y="737775"/>
                        <a:pt x="172962" y="651593"/>
                      </a:cubicBezTo>
                      <a:cubicBezTo>
                        <a:pt x="8960" y="569639"/>
                        <a:pt x="-53972" y="307940"/>
                        <a:pt x="52642" y="147320"/>
                      </a:cubicBezTo>
                      <a:cubicBezTo>
                        <a:pt x="159255" y="-13291"/>
                        <a:pt x="400438" y="-44142"/>
                        <a:pt x="561048" y="62471"/>
                      </a:cubicBezTo>
                      <a:cubicBezTo>
                        <a:pt x="664442" y="131089"/>
                        <a:pt x="694836" y="244437"/>
                        <a:pt x="692455" y="359937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4" name="Google Shape;5844;p40"/>
              <p:cNvGrpSpPr/>
              <p:nvPr/>
            </p:nvGrpSpPr>
            <p:grpSpPr>
              <a:xfrm>
                <a:off x="5331250" y="238086"/>
                <a:ext cx="1122087" cy="731807"/>
                <a:chOff x="5331250" y="238086"/>
                <a:chExt cx="1122087" cy="731807"/>
              </a:xfrm>
            </p:grpSpPr>
            <p:grpSp>
              <p:nvGrpSpPr>
                <p:cNvPr id="5845" name="Google Shape;5845;p40"/>
                <p:cNvGrpSpPr/>
                <p:nvPr/>
              </p:nvGrpSpPr>
              <p:grpSpPr>
                <a:xfrm rot="10800000" flipH="1">
                  <a:off x="6326525" y="432019"/>
                  <a:ext cx="81041" cy="84994"/>
                  <a:chOff x="5852520" y="3677040"/>
                  <a:chExt cx="81041" cy="84994"/>
                </a:xfrm>
              </p:grpSpPr>
              <p:sp>
                <p:nvSpPr>
                  <p:cNvPr id="5846" name="Google Shape;5846;p40"/>
                  <p:cNvSpPr/>
                  <p:nvPr/>
                </p:nvSpPr>
                <p:spPr>
                  <a:xfrm>
                    <a:off x="5852520" y="3715200"/>
                    <a:ext cx="81041" cy="9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839" h="9535" extrusionOk="0">
                        <a:moveTo>
                          <a:pt x="0" y="9535"/>
                        </a:moveTo>
                        <a:lnTo>
                          <a:pt x="80839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847" name="Google Shape;5847;p40"/>
                  <p:cNvSpPr/>
                  <p:nvPr/>
                </p:nvSpPr>
                <p:spPr>
                  <a:xfrm>
                    <a:off x="5892120" y="3677040"/>
                    <a:ext cx="4317" cy="84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81" h="84782" extrusionOk="0">
                        <a:moveTo>
                          <a:pt x="4181" y="0"/>
                        </a:moveTo>
                        <a:lnTo>
                          <a:pt x="0" y="84782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848" name="Google Shape;5848;p40"/>
                  <p:cNvSpPr/>
                  <p:nvPr/>
                </p:nvSpPr>
                <p:spPr>
                  <a:xfrm>
                    <a:off x="5874480" y="3724920"/>
                    <a:ext cx="19443" cy="1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98" h="17012" extrusionOk="0">
                        <a:moveTo>
                          <a:pt x="0" y="0"/>
                        </a:moveTo>
                        <a:lnTo>
                          <a:pt x="19298" y="17012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849" name="Google Shape;5849;p40"/>
                  <p:cNvSpPr/>
                  <p:nvPr/>
                </p:nvSpPr>
                <p:spPr>
                  <a:xfrm>
                    <a:off x="5879880" y="3718440"/>
                    <a:ext cx="19433" cy="1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88" h="17012" extrusionOk="0">
                        <a:moveTo>
                          <a:pt x="0" y="0"/>
                        </a:moveTo>
                        <a:lnTo>
                          <a:pt x="19288" y="17012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850" name="Google Shape;5850;p40"/>
                  <p:cNvSpPr/>
                  <p:nvPr/>
                </p:nvSpPr>
                <p:spPr>
                  <a:xfrm>
                    <a:off x="5879880" y="3718440"/>
                    <a:ext cx="19433" cy="1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88" h="17012" extrusionOk="0">
                        <a:moveTo>
                          <a:pt x="0" y="0"/>
                        </a:moveTo>
                        <a:lnTo>
                          <a:pt x="19288" y="17012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851" name="Google Shape;5851;p40"/>
                  <p:cNvSpPr/>
                  <p:nvPr/>
                </p:nvSpPr>
                <p:spPr>
                  <a:xfrm>
                    <a:off x="5885640" y="3711960"/>
                    <a:ext cx="19433" cy="169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88" h="17021" extrusionOk="0">
                        <a:moveTo>
                          <a:pt x="0" y="0"/>
                        </a:moveTo>
                        <a:lnTo>
                          <a:pt x="19288" y="17021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852" name="Google Shape;5852;p40"/>
                  <p:cNvSpPr/>
                  <p:nvPr/>
                </p:nvSpPr>
                <p:spPr>
                  <a:xfrm>
                    <a:off x="5885640" y="3711960"/>
                    <a:ext cx="19433" cy="169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88" h="17021" extrusionOk="0">
                        <a:moveTo>
                          <a:pt x="0" y="0"/>
                        </a:moveTo>
                        <a:lnTo>
                          <a:pt x="19288" y="17021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  <p:sp>
                <p:nvSpPr>
                  <p:cNvPr id="5853" name="Google Shape;5853;p40"/>
                  <p:cNvSpPr/>
                  <p:nvPr/>
                </p:nvSpPr>
                <p:spPr>
                  <a:xfrm>
                    <a:off x="5891400" y="3705480"/>
                    <a:ext cx="19433" cy="169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88" h="17031" extrusionOk="0">
                        <a:moveTo>
                          <a:pt x="0" y="0"/>
                        </a:moveTo>
                        <a:lnTo>
                          <a:pt x="19288" y="17031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5854" name="Google Shape;5854;p40"/>
                <p:cNvGrpSpPr/>
                <p:nvPr/>
              </p:nvGrpSpPr>
              <p:grpSpPr>
                <a:xfrm rot="10800000" flipH="1">
                  <a:off x="5331250" y="238086"/>
                  <a:ext cx="1122087" cy="731807"/>
                  <a:chOff x="4808520" y="3224160"/>
                  <a:chExt cx="1122087" cy="731807"/>
                </a:xfrm>
              </p:grpSpPr>
              <p:sp>
                <p:nvSpPr>
                  <p:cNvPr id="5855" name="Google Shape;5855;p40"/>
                  <p:cNvSpPr/>
                  <p:nvPr/>
                </p:nvSpPr>
                <p:spPr>
                  <a:xfrm>
                    <a:off x="5208480" y="3224160"/>
                    <a:ext cx="700365" cy="6994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927" h="788165" extrusionOk="0">
                        <a:moveTo>
                          <a:pt x="489823" y="20126"/>
                        </a:moveTo>
                        <a:cubicBezTo>
                          <a:pt x="308172" y="-44463"/>
                          <a:pt x="84839" y="51663"/>
                          <a:pt x="20259" y="233305"/>
                        </a:cubicBezTo>
                        <a:cubicBezTo>
                          <a:pt x="-44311" y="414947"/>
                          <a:pt x="50577" y="614543"/>
                          <a:pt x="232229" y="679132"/>
                        </a:cubicBezTo>
                        <a:cubicBezTo>
                          <a:pt x="413861" y="743702"/>
                          <a:pt x="613457" y="648814"/>
                          <a:pt x="678046" y="467163"/>
                        </a:cubicBezTo>
                        <a:cubicBezTo>
                          <a:pt x="742616" y="285530"/>
                          <a:pt x="671465" y="84705"/>
                          <a:pt x="489823" y="20126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56" name="Google Shape;5856;p40"/>
                  <p:cNvSpPr/>
                  <p:nvPr/>
                </p:nvSpPr>
                <p:spPr>
                  <a:xfrm>
                    <a:off x="4808520" y="3244680"/>
                    <a:ext cx="1122087" cy="711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8841" h="766886" extrusionOk="0">
                        <a:moveTo>
                          <a:pt x="0" y="703663"/>
                        </a:moveTo>
                        <a:cubicBezTo>
                          <a:pt x="836638" y="722570"/>
                          <a:pt x="1000192" y="722570"/>
                          <a:pt x="1099337" y="466081"/>
                        </a:cubicBezTo>
                        <a:cubicBezTo>
                          <a:pt x="1168841" y="286277"/>
                          <a:pt x="1069029" y="84843"/>
                          <a:pt x="887387" y="20263"/>
                        </a:cubicBezTo>
                        <a:cubicBezTo>
                          <a:pt x="705736" y="-44316"/>
                          <a:pt x="506149" y="50581"/>
                          <a:pt x="441560" y="232214"/>
                        </a:cubicBezTo>
                        <a:cubicBezTo>
                          <a:pt x="399993" y="349133"/>
                          <a:pt x="424491" y="473491"/>
                          <a:pt x="495672" y="564493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57" name="Google Shape;5857;p40"/>
                  <p:cNvSpPr/>
                  <p:nvPr/>
                </p:nvSpPr>
                <p:spPr>
                  <a:xfrm>
                    <a:off x="5213520" y="3254760"/>
                    <a:ext cx="689978" cy="691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5922" h="781917" extrusionOk="0">
                        <a:moveTo>
                          <a:pt x="55651" y="519890"/>
                        </a:moveTo>
                        <a:cubicBezTo>
                          <a:pt x="162255" y="680510"/>
                          <a:pt x="344316" y="737775"/>
                          <a:pt x="516757" y="651593"/>
                        </a:cubicBezTo>
                        <a:cubicBezTo>
                          <a:pt x="680748" y="569639"/>
                          <a:pt x="743680" y="307940"/>
                          <a:pt x="637067" y="147320"/>
                        </a:cubicBezTo>
                        <a:cubicBezTo>
                          <a:pt x="530454" y="-13291"/>
                          <a:pt x="289271" y="-44142"/>
                          <a:pt x="128670" y="62471"/>
                        </a:cubicBezTo>
                        <a:cubicBezTo>
                          <a:pt x="25266" y="131089"/>
                          <a:pt x="-2242" y="255762"/>
                          <a:pt x="140" y="37126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2" name="Google Shape;5862;p41"/>
          <p:cNvSpPr txBox="1">
            <a:spLocks noGrp="1"/>
          </p:cNvSpPr>
          <p:nvPr>
            <p:ph type="title"/>
          </p:nvPr>
        </p:nvSpPr>
        <p:spPr>
          <a:xfrm>
            <a:off x="713225" y="2518475"/>
            <a:ext cx="7717500" cy="78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rmorant Upright"/>
                <a:ea typeface="Cormorant Upright"/>
                <a:cs typeface="Cormorant Upright"/>
                <a:sym typeface="Cormorant Upright"/>
              </a:rPr>
              <a:t>Xung đột </a:t>
            </a:r>
            <a:r>
              <a:rPr lang="en" b="0" i="1">
                <a:latin typeface="Cormorant Upright"/>
                <a:ea typeface="Cormorant Upright"/>
                <a:cs typeface="Cormorant Upright"/>
                <a:sym typeface="Cormorant Upright"/>
              </a:rPr>
              <a:t>Nam - Bắc triều</a:t>
            </a:r>
            <a:endParaRPr b="0" i="1">
              <a:latin typeface="Cormorant Upright"/>
              <a:ea typeface="Cormorant Upright"/>
              <a:cs typeface="Cormorant Upright"/>
              <a:sym typeface="Cormorant Upright"/>
            </a:endParaRPr>
          </a:p>
        </p:txBody>
      </p:sp>
      <p:sp>
        <p:nvSpPr>
          <p:cNvPr id="5863" name="Google Shape;5863;p41"/>
          <p:cNvSpPr txBox="1">
            <a:spLocks noGrp="1"/>
          </p:cNvSpPr>
          <p:nvPr>
            <p:ph type="title" idx="2"/>
          </p:nvPr>
        </p:nvSpPr>
        <p:spPr>
          <a:xfrm>
            <a:off x="6498100" y="1411288"/>
            <a:ext cx="1932600" cy="95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—02</a:t>
            </a:r>
            <a:endParaRPr/>
          </a:p>
        </p:txBody>
      </p:sp>
      <p:grpSp>
        <p:nvGrpSpPr>
          <p:cNvPr id="5864" name="Google Shape;5864;p41"/>
          <p:cNvGrpSpPr/>
          <p:nvPr/>
        </p:nvGrpSpPr>
        <p:grpSpPr>
          <a:xfrm flipH="1">
            <a:off x="4901100" y="805810"/>
            <a:ext cx="4242900" cy="96817"/>
            <a:chOff x="-122450" y="4226089"/>
            <a:chExt cx="4242900" cy="96817"/>
          </a:xfrm>
        </p:grpSpPr>
        <p:cxnSp>
          <p:nvCxnSpPr>
            <p:cNvPr id="5865" name="Google Shape;5865;p41"/>
            <p:cNvCxnSpPr/>
            <p:nvPr/>
          </p:nvCxnSpPr>
          <p:spPr>
            <a:xfrm>
              <a:off x="-122450" y="4271075"/>
              <a:ext cx="4242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866" name="Google Shape;5866;p41"/>
            <p:cNvGrpSpPr/>
            <p:nvPr/>
          </p:nvGrpSpPr>
          <p:grpSpPr>
            <a:xfrm>
              <a:off x="3274864" y="4226089"/>
              <a:ext cx="109730" cy="96817"/>
              <a:chOff x="5791320" y="2307960"/>
              <a:chExt cx="62322" cy="51180"/>
            </a:xfrm>
          </p:grpSpPr>
          <p:sp>
            <p:nvSpPr>
              <p:cNvPr id="5867" name="Google Shape;5867;p41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68" name="Google Shape;5868;p41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69" name="Google Shape;5869;p41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70" name="Google Shape;5870;p41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71" name="Google Shape;5871;p41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72" name="Google Shape;5872;p41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73" name="Google Shape;5873;p41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74" name="Google Shape;5874;p41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875" name="Google Shape;5875;p41"/>
            <p:cNvGrpSpPr/>
            <p:nvPr/>
          </p:nvGrpSpPr>
          <p:grpSpPr>
            <a:xfrm>
              <a:off x="3777977" y="4226089"/>
              <a:ext cx="109730" cy="96817"/>
              <a:chOff x="5791320" y="2307960"/>
              <a:chExt cx="62322" cy="51180"/>
            </a:xfrm>
          </p:grpSpPr>
          <p:sp>
            <p:nvSpPr>
              <p:cNvPr id="5876" name="Google Shape;5876;p41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77" name="Google Shape;5877;p41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78" name="Google Shape;5878;p41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79" name="Google Shape;5879;p41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80" name="Google Shape;5880;p41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81" name="Google Shape;5881;p41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82" name="Google Shape;5882;p41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83" name="Google Shape;5883;p41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884" name="Google Shape;5884;p41"/>
            <p:cNvGrpSpPr/>
            <p:nvPr/>
          </p:nvGrpSpPr>
          <p:grpSpPr>
            <a:xfrm>
              <a:off x="345239" y="4226089"/>
              <a:ext cx="109730" cy="96817"/>
              <a:chOff x="5791320" y="2307960"/>
              <a:chExt cx="62322" cy="51180"/>
            </a:xfrm>
          </p:grpSpPr>
          <p:sp>
            <p:nvSpPr>
              <p:cNvPr id="5885" name="Google Shape;5885;p41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86" name="Google Shape;5886;p41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87" name="Google Shape;5887;p41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88" name="Google Shape;5888;p41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89" name="Google Shape;5889;p41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90" name="Google Shape;5890;p41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91" name="Google Shape;5891;p41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892" name="Google Shape;5892;p41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7" name="Google Shape;5897;p42"/>
          <p:cNvSpPr txBox="1">
            <a:spLocks noGrp="1"/>
          </p:cNvSpPr>
          <p:nvPr>
            <p:ph type="title"/>
          </p:nvPr>
        </p:nvSpPr>
        <p:spPr>
          <a:xfrm>
            <a:off x="722375" y="463300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rmorant Upright"/>
                <a:ea typeface="Cormorant Upright"/>
                <a:cs typeface="Cormorant Upright"/>
                <a:sym typeface="Cormorant Upright"/>
              </a:rPr>
              <a:t>2. Xung đột Nam - Bắc triều</a:t>
            </a:r>
            <a:endParaRPr>
              <a:latin typeface="Cormorant Upright"/>
              <a:ea typeface="Cormorant Upright"/>
              <a:cs typeface="Cormorant Upright"/>
              <a:sym typeface="Cormorant Upright"/>
            </a:endParaRPr>
          </a:p>
        </p:txBody>
      </p:sp>
      <p:sp>
        <p:nvSpPr>
          <p:cNvPr id="5898" name="Google Shape;5898;p42"/>
          <p:cNvSpPr txBox="1">
            <a:spLocks noGrp="1"/>
          </p:cNvSpPr>
          <p:nvPr>
            <p:ph type="subTitle" idx="1"/>
          </p:nvPr>
        </p:nvSpPr>
        <p:spPr>
          <a:xfrm>
            <a:off x="954875" y="1484700"/>
            <a:ext cx="3309900" cy="21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 b="1" dirty="0">
                <a:latin typeface="Work Sans"/>
                <a:ea typeface="Work Sans"/>
                <a:cs typeface="Work Sans"/>
                <a:sym typeface="Work Sans"/>
              </a:rPr>
              <a:t>a. </a:t>
            </a:r>
            <a:r>
              <a:rPr lang="en" sz="1600" b="1" u="sng" dirty="0">
                <a:latin typeface="Work Sans"/>
                <a:ea typeface="Work Sans"/>
                <a:cs typeface="Work Sans"/>
                <a:sym typeface="Work Sans"/>
              </a:rPr>
              <a:t>Nguyên </a:t>
            </a:r>
            <a:r>
              <a:rPr lang="en" sz="1600" b="1" u="sng" dirty="0" err="1">
                <a:latin typeface="Work Sans"/>
                <a:ea typeface="Work Sans"/>
                <a:cs typeface="Work Sans"/>
                <a:sym typeface="Work Sans"/>
              </a:rPr>
              <a:t>nhân</a:t>
            </a:r>
            <a:r>
              <a:rPr lang="en" sz="1600" b="1" u="sng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b="1" u="sng" dirty="0" err="1">
                <a:latin typeface="Work Sans"/>
                <a:ea typeface="Work Sans"/>
                <a:cs typeface="Work Sans"/>
                <a:sym typeface="Work Sans"/>
              </a:rPr>
              <a:t>bùng</a:t>
            </a:r>
            <a:r>
              <a:rPr lang="en" sz="1600" b="1" u="sng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b="1" u="sng" dirty="0" err="1">
                <a:latin typeface="Work Sans"/>
                <a:ea typeface="Work Sans"/>
                <a:cs typeface="Work Sans"/>
                <a:sym typeface="Work Sans"/>
              </a:rPr>
              <a:t>nổ</a:t>
            </a:r>
            <a:r>
              <a:rPr lang="en" sz="1600" b="1" dirty="0">
                <a:latin typeface="Work Sans"/>
                <a:ea typeface="Work Sans"/>
                <a:cs typeface="Work Sans"/>
                <a:sym typeface="Work Sans"/>
              </a:rPr>
              <a:t>: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Năm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1533, Nguyễn Kim (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một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võ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quan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trong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Triều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Lê)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với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danh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nghĩa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"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phù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Lê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diệt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Mạc"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lập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ra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Nam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triều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còn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nhà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Mạc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được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gọi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là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Bắc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triều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.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Xung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đột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giữa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hai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dòng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họ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diễn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ra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trong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gần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60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năm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của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thế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kỉ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XVI,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cuối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cùng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họ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Mạc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thất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bại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phải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chạy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lên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Cao Bằng.</a:t>
            </a:r>
            <a:endParaRPr sz="16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99" name="Google Shape;5899;p42"/>
          <p:cNvSpPr txBox="1">
            <a:spLocks noGrp="1"/>
          </p:cNvSpPr>
          <p:nvPr>
            <p:ph type="subTitle" idx="2"/>
          </p:nvPr>
        </p:nvSpPr>
        <p:spPr>
          <a:xfrm>
            <a:off x="4879230" y="1484700"/>
            <a:ext cx="3309900" cy="21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 b="1" dirty="0">
                <a:latin typeface="Work Sans"/>
                <a:ea typeface="Work Sans"/>
                <a:cs typeface="Work Sans"/>
                <a:sym typeface="Work Sans"/>
              </a:rPr>
              <a:t>b. </a:t>
            </a:r>
            <a:r>
              <a:rPr lang="en" sz="1600" b="1" u="sng" dirty="0" err="1">
                <a:latin typeface="Work Sans"/>
                <a:ea typeface="Work Sans"/>
                <a:cs typeface="Work Sans"/>
                <a:sym typeface="Work Sans"/>
              </a:rPr>
              <a:t>Hệ</a:t>
            </a:r>
            <a:r>
              <a:rPr lang="en" sz="1600" b="1" u="sng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b="1" u="sng" dirty="0" err="1">
                <a:latin typeface="Work Sans"/>
                <a:ea typeface="Work Sans"/>
                <a:cs typeface="Work Sans"/>
                <a:sym typeface="Work Sans"/>
              </a:rPr>
              <a:t>quả</a:t>
            </a:r>
            <a:r>
              <a:rPr lang="en" sz="1600" b="1" dirty="0">
                <a:latin typeface="Work Sans"/>
                <a:ea typeface="Work Sans"/>
                <a:cs typeface="Work Sans"/>
                <a:sym typeface="Work Sans"/>
              </a:rPr>
              <a:t>: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Đất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nước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bị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chia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cắt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kinh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tế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đình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trệ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đời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sống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nhân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dân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đói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600" dirty="0" err="1">
                <a:latin typeface="Work Sans"/>
                <a:ea typeface="Work Sans"/>
                <a:cs typeface="Work Sans"/>
                <a:sym typeface="Work Sans"/>
              </a:rPr>
              <a:t>khổ</a:t>
            </a: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1600" dirty="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" grpId="0" build="p"/>
      <p:bldP spid="58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4" name="Google Shape;5904;p43"/>
          <p:cNvSpPr txBox="1">
            <a:spLocks noGrp="1"/>
          </p:cNvSpPr>
          <p:nvPr>
            <p:ph type="title"/>
          </p:nvPr>
        </p:nvSpPr>
        <p:spPr>
          <a:xfrm>
            <a:off x="713225" y="2518475"/>
            <a:ext cx="7717500" cy="78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rmorant Upright"/>
                <a:ea typeface="Cormorant Upright"/>
                <a:cs typeface="Cormorant Upright"/>
                <a:sym typeface="Cormorant Upright"/>
              </a:rPr>
              <a:t>Xung đột </a:t>
            </a:r>
            <a:r>
              <a:rPr lang="en" b="0" i="1">
                <a:latin typeface="Cormorant Upright"/>
                <a:ea typeface="Cormorant Upright"/>
                <a:cs typeface="Cormorant Upright"/>
                <a:sym typeface="Cormorant Upright"/>
              </a:rPr>
              <a:t>Trịnh - Nguyễn</a:t>
            </a:r>
            <a:endParaRPr b="0" i="1">
              <a:latin typeface="Cormorant Upright"/>
              <a:ea typeface="Cormorant Upright"/>
              <a:cs typeface="Cormorant Upright"/>
              <a:sym typeface="Cormorant Upright"/>
            </a:endParaRPr>
          </a:p>
        </p:txBody>
      </p:sp>
      <p:sp>
        <p:nvSpPr>
          <p:cNvPr id="5905" name="Google Shape;5905;p43"/>
          <p:cNvSpPr txBox="1">
            <a:spLocks noGrp="1"/>
          </p:cNvSpPr>
          <p:nvPr>
            <p:ph type="title" idx="2"/>
          </p:nvPr>
        </p:nvSpPr>
        <p:spPr>
          <a:xfrm>
            <a:off x="6498100" y="1411288"/>
            <a:ext cx="1932600" cy="95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—03</a:t>
            </a:r>
            <a:endParaRPr/>
          </a:p>
        </p:txBody>
      </p:sp>
      <p:grpSp>
        <p:nvGrpSpPr>
          <p:cNvPr id="5906" name="Google Shape;5906;p43"/>
          <p:cNvGrpSpPr/>
          <p:nvPr/>
        </p:nvGrpSpPr>
        <p:grpSpPr>
          <a:xfrm flipH="1">
            <a:off x="4901100" y="805810"/>
            <a:ext cx="4242900" cy="96817"/>
            <a:chOff x="-122450" y="4226089"/>
            <a:chExt cx="4242900" cy="96817"/>
          </a:xfrm>
        </p:grpSpPr>
        <p:cxnSp>
          <p:nvCxnSpPr>
            <p:cNvPr id="5907" name="Google Shape;5907;p43"/>
            <p:cNvCxnSpPr/>
            <p:nvPr/>
          </p:nvCxnSpPr>
          <p:spPr>
            <a:xfrm>
              <a:off x="-122450" y="4271075"/>
              <a:ext cx="4242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908" name="Google Shape;5908;p43"/>
            <p:cNvGrpSpPr/>
            <p:nvPr/>
          </p:nvGrpSpPr>
          <p:grpSpPr>
            <a:xfrm>
              <a:off x="3274864" y="4226089"/>
              <a:ext cx="109730" cy="96817"/>
              <a:chOff x="5791320" y="2307960"/>
              <a:chExt cx="62322" cy="51180"/>
            </a:xfrm>
          </p:grpSpPr>
          <p:sp>
            <p:nvSpPr>
              <p:cNvPr id="5909" name="Google Shape;5909;p43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10" name="Google Shape;5910;p43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11" name="Google Shape;5911;p43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12" name="Google Shape;5912;p43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13" name="Google Shape;5913;p43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14" name="Google Shape;5914;p43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15" name="Google Shape;5915;p43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16" name="Google Shape;5916;p43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917" name="Google Shape;5917;p43"/>
            <p:cNvGrpSpPr/>
            <p:nvPr/>
          </p:nvGrpSpPr>
          <p:grpSpPr>
            <a:xfrm>
              <a:off x="3777977" y="4226089"/>
              <a:ext cx="109730" cy="96817"/>
              <a:chOff x="5791320" y="2307960"/>
              <a:chExt cx="62322" cy="51180"/>
            </a:xfrm>
          </p:grpSpPr>
          <p:sp>
            <p:nvSpPr>
              <p:cNvPr id="5918" name="Google Shape;5918;p43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19" name="Google Shape;5919;p43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20" name="Google Shape;5920;p43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21" name="Google Shape;5921;p43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22" name="Google Shape;5922;p43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23" name="Google Shape;5923;p43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24" name="Google Shape;5924;p43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25" name="Google Shape;5925;p43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926" name="Google Shape;5926;p43"/>
            <p:cNvGrpSpPr/>
            <p:nvPr/>
          </p:nvGrpSpPr>
          <p:grpSpPr>
            <a:xfrm>
              <a:off x="345239" y="4226089"/>
              <a:ext cx="109730" cy="96817"/>
              <a:chOff x="5791320" y="2307960"/>
              <a:chExt cx="62322" cy="51180"/>
            </a:xfrm>
          </p:grpSpPr>
          <p:sp>
            <p:nvSpPr>
              <p:cNvPr id="5927" name="Google Shape;5927;p43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28" name="Google Shape;5928;p43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29" name="Google Shape;5929;p43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30" name="Google Shape;5930;p43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31" name="Google Shape;5931;p43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32" name="Google Shape;5932;p43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33" name="Google Shape;5933;p43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34" name="Google Shape;5934;p43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" name="Google Shape;5939;p44"/>
          <p:cNvSpPr txBox="1">
            <a:spLocks noGrp="1"/>
          </p:cNvSpPr>
          <p:nvPr>
            <p:ph type="title"/>
          </p:nvPr>
        </p:nvSpPr>
        <p:spPr>
          <a:xfrm>
            <a:off x="718125" y="463300"/>
            <a:ext cx="77076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rmorant Upright"/>
                <a:ea typeface="Cormorant Upright"/>
                <a:cs typeface="Cormorant Upright"/>
                <a:sym typeface="Cormorant Upright"/>
              </a:rPr>
              <a:t>3. Xung đột Trịnh - Nguyễn</a:t>
            </a:r>
            <a:endParaRPr>
              <a:latin typeface="Cormorant Upright"/>
              <a:ea typeface="Cormorant Upright"/>
              <a:cs typeface="Cormorant Upright"/>
              <a:sym typeface="Cormorant Upright"/>
            </a:endParaRPr>
          </a:p>
        </p:txBody>
      </p:sp>
      <p:sp>
        <p:nvSpPr>
          <p:cNvPr id="5940" name="Google Shape;5940;p44"/>
          <p:cNvSpPr txBox="1">
            <a:spLocks noGrp="1"/>
          </p:cNvSpPr>
          <p:nvPr>
            <p:ph type="subTitle" idx="1"/>
          </p:nvPr>
        </p:nvSpPr>
        <p:spPr>
          <a:xfrm>
            <a:off x="716988" y="1440175"/>
            <a:ext cx="3584400" cy="37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rmorant Upright"/>
                <a:ea typeface="Cormorant Upright"/>
                <a:cs typeface="Cormorant Upright"/>
                <a:sym typeface="Cormorant Upright"/>
              </a:rPr>
              <a:t>a. </a:t>
            </a:r>
            <a:r>
              <a:rPr lang="en" u="sng" dirty="0">
                <a:latin typeface="Cormorant Upright"/>
                <a:ea typeface="Cormorant Upright"/>
                <a:cs typeface="Cormorant Upright"/>
                <a:sym typeface="Cormorant Upright"/>
              </a:rPr>
              <a:t>Nguyên </a:t>
            </a:r>
            <a:r>
              <a:rPr lang="en" u="sng" dirty="0" err="1">
                <a:latin typeface="Cormorant Upright"/>
                <a:ea typeface="Cormorant Upright"/>
                <a:cs typeface="Cormorant Upright"/>
                <a:sym typeface="Cormorant Upright"/>
              </a:rPr>
              <a:t>nhân</a:t>
            </a:r>
            <a:r>
              <a:rPr lang="en" u="sng" dirty="0">
                <a:latin typeface="Cormorant Upright"/>
                <a:ea typeface="Cormorant Upright"/>
                <a:cs typeface="Cormorant Upright"/>
                <a:sym typeface="Cormorant Upright"/>
              </a:rPr>
              <a:t> </a:t>
            </a:r>
            <a:r>
              <a:rPr lang="en" u="sng" dirty="0" err="1">
                <a:latin typeface="Cormorant Upright"/>
                <a:ea typeface="Cormorant Upright"/>
                <a:cs typeface="Cormorant Upright"/>
                <a:sym typeface="Cormorant Upright"/>
              </a:rPr>
              <a:t>bùng</a:t>
            </a:r>
            <a:r>
              <a:rPr lang="en" u="sng" dirty="0">
                <a:latin typeface="Cormorant Upright"/>
                <a:ea typeface="Cormorant Upright"/>
                <a:cs typeface="Cormorant Upright"/>
                <a:sym typeface="Cormorant Upright"/>
              </a:rPr>
              <a:t> </a:t>
            </a:r>
            <a:r>
              <a:rPr lang="en" u="sng" dirty="0" err="1">
                <a:latin typeface="Cormorant Upright"/>
                <a:ea typeface="Cormorant Upright"/>
                <a:cs typeface="Cormorant Upright"/>
                <a:sym typeface="Cormorant Upright"/>
              </a:rPr>
              <a:t>nổ</a:t>
            </a:r>
            <a:endParaRPr u="sng" dirty="0">
              <a:latin typeface="Cormorant Upright"/>
              <a:ea typeface="Cormorant Upright"/>
              <a:cs typeface="Cormorant Upright"/>
              <a:sym typeface="Cormorant Upright"/>
            </a:endParaRPr>
          </a:p>
        </p:txBody>
      </p:sp>
      <p:sp>
        <p:nvSpPr>
          <p:cNvPr id="5941" name="Google Shape;5941;p44"/>
          <p:cNvSpPr txBox="1">
            <a:spLocks noGrp="1"/>
          </p:cNvSpPr>
          <p:nvPr>
            <p:ph type="subTitle" idx="2"/>
          </p:nvPr>
        </p:nvSpPr>
        <p:spPr>
          <a:xfrm>
            <a:off x="717000" y="1746850"/>
            <a:ext cx="7707600" cy="8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Năm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1545, Nguyễn Kim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chết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hai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con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trai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còn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nhỏ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tuổi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vì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vậy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con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rể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là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Trịnh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Kiểm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lên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thay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năm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toàn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bộ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binh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quyền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.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Từ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đây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mâu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thuẫn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giữa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hai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dòng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họ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Trịnh, Nguyễn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dần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bộc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lộ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và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ngày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càng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trở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nên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gay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gắt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.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Cuộc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chiến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tranh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giữa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hai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thế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lực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Trịnh, Nguyễn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bùng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nổ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và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kéo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dài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trong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gần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nửa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thế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kỷ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(1627 - 1672).</a:t>
            </a:r>
            <a:endParaRPr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42" name="Google Shape;5942;p44"/>
          <p:cNvSpPr txBox="1">
            <a:spLocks noGrp="1"/>
          </p:cNvSpPr>
          <p:nvPr>
            <p:ph type="subTitle" idx="3"/>
          </p:nvPr>
        </p:nvSpPr>
        <p:spPr>
          <a:xfrm>
            <a:off x="4833338" y="3364299"/>
            <a:ext cx="3584400" cy="37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rmorant Upright"/>
                <a:ea typeface="Cormorant Upright"/>
                <a:cs typeface="Cormorant Upright"/>
                <a:sym typeface="Cormorant Upright"/>
              </a:rPr>
              <a:t>b. </a:t>
            </a:r>
            <a:r>
              <a:rPr lang="en" u="sng" dirty="0" err="1">
                <a:latin typeface="Cormorant Upright"/>
                <a:ea typeface="Cormorant Upright"/>
                <a:cs typeface="Cormorant Upright"/>
                <a:sym typeface="Cormorant Upright"/>
              </a:rPr>
              <a:t>Hệ</a:t>
            </a:r>
            <a:r>
              <a:rPr lang="en" u="sng" dirty="0">
                <a:latin typeface="Cormorant Upright"/>
                <a:ea typeface="Cormorant Upright"/>
                <a:cs typeface="Cormorant Upright"/>
                <a:sym typeface="Cormorant Upright"/>
              </a:rPr>
              <a:t> </a:t>
            </a:r>
            <a:r>
              <a:rPr lang="en" u="sng" dirty="0" err="1">
                <a:latin typeface="Cormorant Upright"/>
                <a:ea typeface="Cormorant Upright"/>
                <a:cs typeface="Cormorant Upright"/>
                <a:sym typeface="Cormorant Upright"/>
              </a:rPr>
              <a:t>quả</a:t>
            </a:r>
            <a:endParaRPr u="sng" dirty="0">
              <a:latin typeface="Cormorant Upright"/>
              <a:ea typeface="Cormorant Upright"/>
              <a:cs typeface="Cormorant Upright"/>
              <a:sym typeface="Cormorant Upright"/>
            </a:endParaRPr>
          </a:p>
        </p:txBody>
      </p:sp>
      <p:sp>
        <p:nvSpPr>
          <p:cNvPr id="5943" name="Google Shape;5943;p44"/>
          <p:cNvSpPr txBox="1">
            <a:spLocks noGrp="1"/>
          </p:cNvSpPr>
          <p:nvPr>
            <p:ph type="subTitle" idx="4"/>
          </p:nvPr>
        </p:nvSpPr>
        <p:spPr>
          <a:xfrm>
            <a:off x="3389425" y="3670975"/>
            <a:ext cx="5442000" cy="8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-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Đất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nước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bị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chia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cắt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thành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Đàng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Trong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và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Đàng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Ngoài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-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Gây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ra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nhiều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đau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thương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và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tổn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thất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cho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nhân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dân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tổn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hại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đến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sự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phát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triển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chung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của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quốc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gia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-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dân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dirty="0" err="1">
                <a:latin typeface="Work Sans"/>
                <a:ea typeface="Work Sans"/>
                <a:cs typeface="Work Sans"/>
                <a:sym typeface="Work Sans"/>
              </a:rPr>
              <a:t>tộc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dirty="0"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5944" name="Google Shape;5944;p44"/>
          <p:cNvGrpSpPr/>
          <p:nvPr/>
        </p:nvGrpSpPr>
        <p:grpSpPr>
          <a:xfrm>
            <a:off x="-89475" y="2998651"/>
            <a:ext cx="5028300" cy="96817"/>
            <a:chOff x="-89475" y="2668039"/>
            <a:chExt cx="5028300" cy="96817"/>
          </a:xfrm>
        </p:grpSpPr>
        <p:cxnSp>
          <p:nvCxnSpPr>
            <p:cNvPr id="5945" name="Google Shape;5945;p44"/>
            <p:cNvCxnSpPr/>
            <p:nvPr/>
          </p:nvCxnSpPr>
          <p:spPr>
            <a:xfrm>
              <a:off x="-89475" y="2716450"/>
              <a:ext cx="5028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946" name="Google Shape;5946;p44"/>
            <p:cNvGrpSpPr/>
            <p:nvPr/>
          </p:nvGrpSpPr>
          <p:grpSpPr>
            <a:xfrm>
              <a:off x="423777" y="2668039"/>
              <a:ext cx="109730" cy="96817"/>
              <a:chOff x="5791320" y="2307960"/>
              <a:chExt cx="62322" cy="51180"/>
            </a:xfrm>
          </p:grpSpPr>
          <p:sp>
            <p:nvSpPr>
              <p:cNvPr id="5947" name="Google Shape;5947;p44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48" name="Google Shape;5948;p44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49" name="Google Shape;5949;p44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50" name="Google Shape;5950;p44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51" name="Google Shape;5951;p44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52" name="Google Shape;5952;p44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53" name="Google Shape;5953;p44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54" name="Google Shape;5954;p44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955" name="Google Shape;5955;p44"/>
            <p:cNvGrpSpPr/>
            <p:nvPr/>
          </p:nvGrpSpPr>
          <p:grpSpPr>
            <a:xfrm>
              <a:off x="1794577" y="2668039"/>
              <a:ext cx="109730" cy="96817"/>
              <a:chOff x="5791320" y="2307960"/>
              <a:chExt cx="62322" cy="51180"/>
            </a:xfrm>
          </p:grpSpPr>
          <p:sp>
            <p:nvSpPr>
              <p:cNvPr id="5956" name="Google Shape;5956;p44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57" name="Google Shape;5957;p44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58" name="Google Shape;5958;p44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59" name="Google Shape;5959;p44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60" name="Google Shape;5960;p44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61" name="Google Shape;5961;p44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62" name="Google Shape;5962;p44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63" name="Google Shape;5963;p44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964" name="Google Shape;5964;p44"/>
            <p:cNvGrpSpPr/>
            <p:nvPr/>
          </p:nvGrpSpPr>
          <p:grpSpPr>
            <a:xfrm>
              <a:off x="2176702" y="2668039"/>
              <a:ext cx="109730" cy="96817"/>
              <a:chOff x="5791320" y="2307960"/>
              <a:chExt cx="62322" cy="51180"/>
            </a:xfrm>
          </p:grpSpPr>
          <p:sp>
            <p:nvSpPr>
              <p:cNvPr id="5965" name="Google Shape;5965;p44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66" name="Google Shape;5966;p44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67" name="Google Shape;5967;p44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68" name="Google Shape;5968;p44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69" name="Google Shape;5969;p44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70" name="Google Shape;5970;p44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71" name="Google Shape;5971;p44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72" name="Google Shape;5972;p44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</p:grpSp>
      <p:grpSp>
        <p:nvGrpSpPr>
          <p:cNvPr id="5973" name="Google Shape;5973;p44"/>
          <p:cNvGrpSpPr/>
          <p:nvPr/>
        </p:nvGrpSpPr>
        <p:grpSpPr>
          <a:xfrm>
            <a:off x="4183825" y="4731306"/>
            <a:ext cx="5028300" cy="96817"/>
            <a:chOff x="4193100" y="4378489"/>
            <a:chExt cx="5028300" cy="96817"/>
          </a:xfrm>
        </p:grpSpPr>
        <p:cxnSp>
          <p:nvCxnSpPr>
            <p:cNvPr id="5974" name="Google Shape;5974;p44"/>
            <p:cNvCxnSpPr/>
            <p:nvPr/>
          </p:nvCxnSpPr>
          <p:spPr>
            <a:xfrm>
              <a:off x="4193100" y="4423475"/>
              <a:ext cx="5028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975" name="Google Shape;5975;p44"/>
            <p:cNvGrpSpPr/>
            <p:nvPr/>
          </p:nvGrpSpPr>
          <p:grpSpPr>
            <a:xfrm>
              <a:off x="8375914" y="4378489"/>
              <a:ext cx="109730" cy="96817"/>
              <a:chOff x="5791320" y="2307960"/>
              <a:chExt cx="62322" cy="51180"/>
            </a:xfrm>
          </p:grpSpPr>
          <p:sp>
            <p:nvSpPr>
              <p:cNvPr id="5976" name="Google Shape;5976;p44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77" name="Google Shape;5977;p44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78" name="Google Shape;5978;p44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79" name="Google Shape;5979;p44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80" name="Google Shape;5980;p44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81" name="Google Shape;5981;p44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82" name="Google Shape;5982;p44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83" name="Google Shape;5983;p44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984" name="Google Shape;5984;p44"/>
            <p:cNvGrpSpPr/>
            <p:nvPr/>
          </p:nvGrpSpPr>
          <p:grpSpPr>
            <a:xfrm>
              <a:off x="8879027" y="4378489"/>
              <a:ext cx="109730" cy="96817"/>
              <a:chOff x="5791320" y="2307960"/>
              <a:chExt cx="62322" cy="51180"/>
            </a:xfrm>
          </p:grpSpPr>
          <p:sp>
            <p:nvSpPr>
              <p:cNvPr id="5985" name="Google Shape;5985;p44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86" name="Google Shape;5986;p44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87" name="Google Shape;5987;p44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88" name="Google Shape;5988;p44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89" name="Google Shape;5989;p44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90" name="Google Shape;5990;p44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91" name="Google Shape;5991;p44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92" name="Google Shape;5992;p44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grpSp>
          <p:nvGrpSpPr>
            <p:cNvPr id="5993" name="Google Shape;5993;p44"/>
            <p:cNvGrpSpPr/>
            <p:nvPr/>
          </p:nvGrpSpPr>
          <p:grpSpPr>
            <a:xfrm>
              <a:off x="4500089" y="4378489"/>
              <a:ext cx="109730" cy="96817"/>
              <a:chOff x="5791320" y="2307960"/>
              <a:chExt cx="62322" cy="51180"/>
            </a:xfrm>
          </p:grpSpPr>
          <p:sp>
            <p:nvSpPr>
              <p:cNvPr id="5994" name="Google Shape;5994;p44"/>
              <p:cNvSpPr/>
              <p:nvPr/>
            </p:nvSpPr>
            <p:spPr>
              <a:xfrm>
                <a:off x="5793120" y="2307960"/>
                <a:ext cx="56950" cy="51144"/>
              </a:xfrm>
              <a:custGeom>
                <a:avLst/>
                <a:gdLst/>
                <a:ahLst/>
                <a:cxnLst/>
                <a:rect l="l" t="t" r="r" b="b"/>
                <a:pathLst>
                  <a:path w="56950" h="51016" extrusionOk="0">
                    <a:moveTo>
                      <a:pt x="0" y="0"/>
                    </a:moveTo>
                    <a:lnTo>
                      <a:pt x="56950" y="5101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95" name="Google Shape;5995;p44"/>
              <p:cNvSpPr/>
              <p:nvPr/>
            </p:nvSpPr>
            <p:spPr>
              <a:xfrm>
                <a:off x="5791320" y="2309400"/>
                <a:ext cx="62322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62322" h="49740" extrusionOk="0">
                    <a:moveTo>
                      <a:pt x="62322" y="0"/>
                    </a:moveTo>
                    <a:lnTo>
                      <a:pt x="0" y="4974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96" name="Google Shape;5996;p44"/>
              <p:cNvSpPr/>
              <p:nvPr/>
            </p:nvSpPr>
            <p:spPr>
              <a:xfrm>
                <a:off x="580752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97" name="Google Shape;5997;p44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98" name="Google Shape;5998;p44"/>
              <p:cNvSpPr/>
              <p:nvPr/>
            </p:nvSpPr>
            <p:spPr>
              <a:xfrm>
                <a:off x="581616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5999" name="Google Shape;5999;p44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6000" name="Google Shape;6000;p44"/>
              <p:cNvSpPr/>
              <p:nvPr/>
            </p:nvSpPr>
            <p:spPr>
              <a:xfrm>
                <a:off x="582444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6001" name="Google Shape;6001;p44"/>
              <p:cNvSpPr/>
              <p:nvPr/>
            </p:nvSpPr>
            <p:spPr>
              <a:xfrm>
                <a:off x="5833080" y="2318400"/>
                <a:ext cx="930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5717" extrusionOk="0">
                    <a:moveTo>
                      <a:pt x="0" y="0"/>
                    </a:moveTo>
                    <a:lnTo>
                      <a:pt x="0" y="2571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</p:grpSp>
      <p:grpSp>
        <p:nvGrpSpPr>
          <p:cNvPr id="6002" name="Google Shape;6002;p44"/>
          <p:cNvGrpSpPr/>
          <p:nvPr/>
        </p:nvGrpSpPr>
        <p:grpSpPr>
          <a:xfrm>
            <a:off x="8427033" y="1816966"/>
            <a:ext cx="413704" cy="340038"/>
            <a:chOff x="3174840" y="650520"/>
            <a:chExt cx="727072" cy="597606"/>
          </a:xfrm>
        </p:grpSpPr>
        <p:sp>
          <p:nvSpPr>
            <p:cNvPr id="6003" name="Google Shape;6003;p44"/>
            <p:cNvSpPr/>
            <p:nvPr/>
          </p:nvSpPr>
          <p:spPr>
            <a:xfrm>
              <a:off x="3174840" y="1051920"/>
              <a:ext cx="727062" cy="196206"/>
            </a:xfrm>
            <a:custGeom>
              <a:avLst/>
              <a:gdLst/>
              <a:ahLst/>
              <a:cxnLst/>
              <a:rect l="l" t="t" r="r" b="b"/>
              <a:pathLst>
                <a:path w="727062" h="196206" extrusionOk="0">
                  <a:moveTo>
                    <a:pt x="716414" y="87220"/>
                  </a:moveTo>
                  <a:cubicBezTo>
                    <a:pt x="722300" y="87220"/>
                    <a:pt x="727062" y="82448"/>
                    <a:pt x="727062" y="76571"/>
                  </a:cubicBezTo>
                  <a:cubicBezTo>
                    <a:pt x="727062" y="70695"/>
                    <a:pt x="722300" y="65923"/>
                    <a:pt x="716414" y="65923"/>
                  </a:cubicBezTo>
                  <a:lnTo>
                    <a:pt x="706622" y="65923"/>
                  </a:lnTo>
                  <a:lnTo>
                    <a:pt x="717642" y="54902"/>
                  </a:lnTo>
                  <a:cubicBezTo>
                    <a:pt x="723710" y="48835"/>
                    <a:pt x="727062" y="40748"/>
                    <a:pt x="727062" y="32156"/>
                  </a:cubicBezTo>
                  <a:cubicBezTo>
                    <a:pt x="727062" y="23565"/>
                    <a:pt x="723719" y="15497"/>
                    <a:pt x="717642" y="9420"/>
                  </a:cubicBezTo>
                  <a:cubicBezTo>
                    <a:pt x="711565" y="3343"/>
                    <a:pt x="703488" y="0"/>
                    <a:pt x="694897" y="0"/>
                  </a:cubicBezTo>
                  <a:cubicBezTo>
                    <a:pt x="686305" y="0"/>
                    <a:pt x="678228" y="3353"/>
                    <a:pt x="672160" y="9420"/>
                  </a:cubicBezTo>
                  <a:lnTo>
                    <a:pt x="646367" y="35204"/>
                  </a:lnTo>
                  <a:cubicBezTo>
                    <a:pt x="641347" y="31966"/>
                    <a:pt x="635375" y="30070"/>
                    <a:pt x="628965" y="30070"/>
                  </a:cubicBezTo>
                  <a:cubicBezTo>
                    <a:pt x="620697" y="30070"/>
                    <a:pt x="613153" y="33204"/>
                    <a:pt x="607448" y="38348"/>
                  </a:cubicBezTo>
                  <a:cubicBezTo>
                    <a:pt x="601742" y="33204"/>
                    <a:pt x="594198" y="30070"/>
                    <a:pt x="585931" y="30070"/>
                  </a:cubicBezTo>
                  <a:cubicBezTo>
                    <a:pt x="568195" y="30070"/>
                    <a:pt x="553764" y="44501"/>
                    <a:pt x="553764" y="62236"/>
                  </a:cubicBezTo>
                  <a:lnTo>
                    <a:pt x="553764" y="65932"/>
                  </a:lnTo>
                  <a:lnTo>
                    <a:pt x="462715" y="65932"/>
                  </a:lnTo>
                  <a:lnTo>
                    <a:pt x="473735" y="54912"/>
                  </a:lnTo>
                  <a:cubicBezTo>
                    <a:pt x="479812" y="48844"/>
                    <a:pt x="483156" y="40757"/>
                    <a:pt x="483156" y="32166"/>
                  </a:cubicBezTo>
                  <a:cubicBezTo>
                    <a:pt x="483156" y="23574"/>
                    <a:pt x="479812" y="15507"/>
                    <a:pt x="473735" y="9430"/>
                  </a:cubicBezTo>
                  <a:cubicBezTo>
                    <a:pt x="467659" y="3353"/>
                    <a:pt x="459581" y="10"/>
                    <a:pt x="450990" y="10"/>
                  </a:cubicBezTo>
                  <a:cubicBezTo>
                    <a:pt x="442398" y="10"/>
                    <a:pt x="434321" y="3362"/>
                    <a:pt x="428254" y="9430"/>
                  </a:cubicBezTo>
                  <a:lnTo>
                    <a:pt x="402460" y="35214"/>
                  </a:lnTo>
                  <a:cubicBezTo>
                    <a:pt x="397440" y="31975"/>
                    <a:pt x="391468" y="30080"/>
                    <a:pt x="385058" y="30080"/>
                  </a:cubicBezTo>
                  <a:cubicBezTo>
                    <a:pt x="376790" y="30080"/>
                    <a:pt x="369246" y="33214"/>
                    <a:pt x="363541" y="38357"/>
                  </a:cubicBezTo>
                  <a:cubicBezTo>
                    <a:pt x="357835" y="33214"/>
                    <a:pt x="350291" y="30080"/>
                    <a:pt x="342024" y="30080"/>
                  </a:cubicBezTo>
                  <a:cubicBezTo>
                    <a:pt x="324288" y="30080"/>
                    <a:pt x="309858" y="44510"/>
                    <a:pt x="309858" y="62246"/>
                  </a:cubicBezTo>
                  <a:lnTo>
                    <a:pt x="309858" y="65942"/>
                  </a:lnTo>
                  <a:lnTo>
                    <a:pt x="218808" y="65942"/>
                  </a:lnTo>
                  <a:lnTo>
                    <a:pt x="229829" y="54921"/>
                  </a:lnTo>
                  <a:cubicBezTo>
                    <a:pt x="235906" y="48854"/>
                    <a:pt x="239249" y="40767"/>
                    <a:pt x="239249" y="32175"/>
                  </a:cubicBezTo>
                  <a:cubicBezTo>
                    <a:pt x="239249" y="23584"/>
                    <a:pt x="235906" y="15516"/>
                    <a:pt x="229829" y="9439"/>
                  </a:cubicBezTo>
                  <a:cubicBezTo>
                    <a:pt x="223752" y="3362"/>
                    <a:pt x="215675" y="19"/>
                    <a:pt x="207083" y="19"/>
                  </a:cubicBezTo>
                  <a:cubicBezTo>
                    <a:pt x="198492" y="19"/>
                    <a:pt x="190414" y="3372"/>
                    <a:pt x="184347" y="9439"/>
                  </a:cubicBezTo>
                  <a:lnTo>
                    <a:pt x="158553" y="35223"/>
                  </a:lnTo>
                  <a:cubicBezTo>
                    <a:pt x="153534" y="31985"/>
                    <a:pt x="147561" y="30089"/>
                    <a:pt x="141151" y="30089"/>
                  </a:cubicBezTo>
                  <a:cubicBezTo>
                    <a:pt x="132883" y="30089"/>
                    <a:pt x="125340" y="33223"/>
                    <a:pt x="119634" y="38367"/>
                  </a:cubicBezTo>
                  <a:cubicBezTo>
                    <a:pt x="113929" y="33223"/>
                    <a:pt x="106385" y="30089"/>
                    <a:pt x="98117" y="30089"/>
                  </a:cubicBezTo>
                  <a:cubicBezTo>
                    <a:pt x="80382" y="30089"/>
                    <a:pt x="65951" y="44520"/>
                    <a:pt x="65951" y="62255"/>
                  </a:cubicBezTo>
                  <a:lnTo>
                    <a:pt x="65951" y="65951"/>
                  </a:lnTo>
                  <a:lnTo>
                    <a:pt x="10668" y="65951"/>
                  </a:lnTo>
                  <a:cubicBezTo>
                    <a:pt x="4791" y="65951"/>
                    <a:pt x="19" y="70723"/>
                    <a:pt x="19" y="76600"/>
                  </a:cubicBezTo>
                  <a:cubicBezTo>
                    <a:pt x="19" y="82477"/>
                    <a:pt x="4791" y="87249"/>
                    <a:pt x="10668" y="87249"/>
                  </a:cubicBezTo>
                  <a:lnTo>
                    <a:pt x="63484" y="87249"/>
                  </a:lnTo>
                  <a:lnTo>
                    <a:pt x="41748" y="108985"/>
                  </a:lnTo>
                  <a:lnTo>
                    <a:pt x="10659" y="108985"/>
                  </a:lnTo>
                  <a:cubicBezTo>
                    <a:pt x="4782" y="108985"/>
                    <a:pt x="10" y="113757"/>
                    <a:pt x="10" y="119634"/>
                  </a:cubicBezTo>
                  <a:cubicBezTo>
                    <a:pt x="10" y="125511"/>
                    <a:pt x="4782" y="130283"/>
                    <a:pt x="10659" y="130283"/>
                  </a:cubicBezTo>
                  <a:lnTo>
                    <a:pt x="20441" y="130283"/>
                  </a:lnTo>
                  <a:lnTo>
                    <a:pt x="9420" y="141303"/>
                  </a:lnTo>
                  <a:cubicBezTo>
                    <a:pt x="3353" y="147371"/>
                    <a:pt x="0" y="155458"/>
                    <a:pt x="0" y="164049"/>
                  </a:cubicBezTo>
                  <a:cubicBezTo>
                    <a:pt x="0" y="172641"/>
                    <a:pt x="3343" y="180708"/>
                    <a:pt x="9420" y="186785"/>
                  </a:cubicBezTo>
                  <a:cubicBezTo>
                    <a:pt x="15497" y="192862"/>
                    <a:pt x="23574" y="196206"/>
                    <a:pt x="32166" y="196206"/>
                  </a:cubicBezTo>
                  <a:cubicBezTo>
                    <a:pt x="40758" y="196206"/>
                    <a:pt x="48835" y="192853"/>
                    <a:pt x="54902" y="186785"/>
                  </a:cubicBezTo>
                  <a:lnTo>
                    <a:pt x="80686" y="161011"/>
                  </a:lnTo>
                  <a:cubicBezTo>
                    <a:pt x="85706" y="164259"/>
                    <a:pt x="91678" y="166145"/>
                    <a:pt x="98088" y="166145"/>
                  </a:cubicBezTo>
                  <a:cubicBezTo>
                    <a:pt x="106356" y="166145"/>
                    <a:pt x="113900" y="163011"/>
                    <a:pt x="119605" y="157867"/>
                  </a:cubicBezTo>
                  <a:cubicBezTo>
                    <a:pt x="125311" y="163011"/>
                    <a:pt x="132855" y="166145"/>
                    <a:pt x="141122" y="166145"/>
                  </a:cubicBezTo>
                  <a:cubicBezTo>
                    <a:pt x="158858" y="166145"/>
                    <a:pt x="173288" y="151714"/>
                    <a:pt x="173288" y="133979"/>
                  </a:cubicBezTo>
                  <a:lnTo>
                    <a:pt x="173288" y="130292"/>
                  </a:lnTo>
                  <a:lnTo>
                    <a:pt x="201492" y="130292"/>
                  </a:lnTo>
                  <a:cubicBezTo>
                    <a:pt x="207369" y="130292"/>
                    <a:pt x="212141" y="125520"/>
                    <a:pt x="212141" y="119644"/>
                  </a:cubicBezTo>
                  <a:cubicBezTo>
                    <a:pt x="212141" y="113767"/>
                    <a:pt x="207369" y="108995"/>
                    <a:pt x="201492" y="108995"/>
                  </a:cubicBezTo>
                  <a:lnTo>
                    <a:pt x="175736" y="108995"/>
                  </a:lnTo>
                  <a:lnTo>
                    <a:pt x="197472" y="87259"/>
                  </a:lnTo>
                  <a:lnTo>
                    <a:pt x="307362" y="87259"/>
                  </a:lnTo>
                  <a:lnTo>
                    <a:pt x="285626" y="108995"/>
                  </a:lnTo>
                  <a:lnTo>
                    <a:pt x="251184" y="108995"/>
                  </a:lnTo>
                  <a:cubicBezTo>
                    <a:pt x="245307" y="108995"/>
                    <a:pt x="240535" y="113767"/>
                    <a:pt x="240535" y="119644"/>
                  </a:cubicBezTo>
                  <a:cubicBezTo>
                    <a:pt x="240535" y="125520"/>
                    <a:pt x="245307" y="130292"/>
                    <a:pt x="251184" y="130292"/>
                  </a:cubicBezTo>
                  <a:lnTo>
                    <a:pt x="264319" y="130292"/>
                  </a:lnTo>
                  <a:lnTo>
                    <a:pt x="253308" y="141303"/>
                  </a:lnTo>
                  <a:cubicBezTo>
                    <a:pt x="247240" y="147371"/>
                    <a:pt x="243888" y="155458"/>
                    <a:pt x="243888" y="164049"/>
                  </a:cubicBezTo>
                  <a:cubicBezTo>
                    <a:pt x="243888" y="172641"/>
                    <a:pt x="247231" y="180708"/>
                    <a:pt x="253308" y="186785"/>
                  </a:cubicBezTo>
                  <a:cubicBezTo>
                    <a:pt x="259385" y="192862"/>
                    <a:pt x="267462" y="196206"/>
                    <a:pt x="276054" y="196206"/>
                  </a:cubicBezTo>
                  <a:cubicBezTo>
                    <a:pt x="284645" y="196206"/>
                    <a:pt x="292722" y="192853"/>
                    <a:pt x="298790" y="186785"/>
                  </a:cubicBezTo>
                  <a:lnTo>
                    <a:pt x="324574" y="161011"/>
                  </a:lnTo>
                  <a:cubicBezTo>
                    <a:pt x="329594" y="164259"/>
                    <a:pt x="335566" y="166145"/>
                    <a:pt x="341976" y="166145"/>
                  </a:cubicBezTo>
                  <a:cubicBezTo>
                    <a:pt x="350244" y="166145"/>
                    <a:pt x="357788" y="163011"/>
                    <a:pt x="363493" y="157867"/>
                  </a:cubicBezTo>
                  <a:cubicBezTo>
                    <a:pt x="369199" y="163011"/>
                    <a:pt x="376742" y="166145"/>
                    <a:pt x="385010" y="166145"/>
                  </a:cubicBezTo>
                  <a:cubicBezTo>
                    <a:pt x="402746" y="166145"/>
                    <a:pt x="417176" y="151714"/>
                    <a:pt x="417176" y="133979"/>
                  </a:cubicBezTo>
                  <a:lnTo>
                    <a:pt x="417176" y="130283"/>
                  </a:lnTo>
                  <a:lnTo>
                    <a:pt x="508225" y="130283"/>
                  </a:lnTo>
                  <a:lnTo>
                    <a:pt x="497215" y="141294"/>
                  </a:lnTo>
                  <a:cubicBezTo>
                    <a:pt x="491147" y="147361"/>
                    <a:pt x="487794" y="155448"/>
                    <a:pt x="487794" y="164040"/>
                  </a:cubicBezTo>
                  <a:cubicBezTo>
                    <a:pt x="487794" y="172631"/>
                    <a:pt x="491138" y="180699"/>
                    <a:pt x="497215" y="186776"/>
                  </a:cubicBezTo>
                  <a:cubicBezTo>
                    <a:pt x="503292" y="192853"/>
                    <a:pt x="511369" y="196196"/>
                    <a:pt x="519960" y="196196"/>
                  </a:cubicBezTo>
                  <a:cubicBezTo>
                    <a:pt x="528552" y="196196"/>
                    <a:pt x="536629" y="192843"/>
                    <a:pt x="542697" y="186776"/>
                  </a:cubicBezTo>
                  <a:lnTo>
                    <a:pt x="568481" y="161001"/>
                  </a:lnTo>
                  <a:cubicBezTo>
                    <a:pt x="573500" y="164249"/>
                    <a:pt x="579473" y="166135"/>
                    <a:pt x="585883" y="166135"/>
                  </a:cubicBezTo>
                  <a:cubicBezTo>
                    <a:pt x="594151" y="166135"/>
                    <a:pt x="601694" y="163001"/>
                    <a:pt x="607400" y="157858"/>
                  </a:cubicBezTo>
                  <a:cubicBezTo>
                    <a:pt x="613105" y="163001"/>
                    <a:pt x="620649" y="166135"/>
                    <a:pt x="628917" y="166135"/>
                  </a:cubicBezTo>
                  <a:cubicBezTo>
                    <a:pt x="646652" y="166135"/>
                    <a:pt x="661083" y="151705"/>
                    <a:pt x="661083" y="133969"/>
                  </a:cubicBezTo>
                  <a:lnTo>
                    <a:pt x="661083" y="130273"/>
                  </a:lnTo>
                  <a:lnTo>
                    <a:pt x="716366" y="130273"/>
                  </a:lnTo>
                  <a:cubicBezTo>
                    <a:pt x="722252" y="130273"/>
                    <a:pt x="727015" y="125501"/>
                    <a:pt x="727015" y="119624"/>
                  </a:cubicBezTo>
                  <a:cubicBezTo>
                    <a:pt x="727015" y="113748"/>
                    <a:pt x="722252" y="108976"/>
                    <a:pt x="716366" y="108976"/>
                  </a:cubicBezTo>
                  <a:lnTo>
                    <a:pt x="663550" y="108976"/>
                  </a:lnTo>
                  <a:lnTo>
                    <a:pt x="685286" y="87239"/>
                  </a:lnTo>
                  <a:lnTo>
                    <a:pt x="716375" y="87239"/>
                  </a:lnTo>
                  <a:close/>
                  <a:moveTo>
                    <a:pt x="199415" y="24470"/>
                  </a:moveTo>
                  <a:cubicBezTo>
                    <a:pt x="201463" y="22422"/>
                    <a:pt x="204188" y="21288"/>
                    <a:pt x="207083" y="21288"/>
                  </a:cubicBezTo>
                  <a:cubicBezTo>
                    <a:pt x="209979" y="21288"/>
                    <a:pt x="212712" y="22422"/>
                    <a:pt x="214770" y="24470"/>
                  </a:cubicBezTo>
                  <a:cubicBezTo>
                    <a:pt x="216818" y="26518"/>
                    <a:pt x="217942" y="29242"/>
                    <a:pt x="217942" y="32147"/>
                  </a:cubicBezTo>
                  <a:cubicBezTo>
                    <a:pt x="217942" y="35052"/>
                    <a:pt x="216818" y="37786"/>
                    <a:pt x="214760" y="39834"/>
                  </a:cubicBezTo>
                  <a:lnTo>
                    <a:pt x="173317" y="81277"/>
                  </a:lnTo>
                  <a:lnTo>
                    <a:pt x="173317" y="62217"/>
                  </a:lnTo>
                  <a:cubicBezTo>
                    <a:pt x="173317" y="58703"/>
                    <a:pt x="172745" y="55331"/>
                    <a:pt x="171698" y="52159"/>
                  </a:cubicBezTo>
                  <a:lnTo>
                    <a:pt x="199406" y="24460"/>
                  </a:lnTo>
                  <a:close/>
                  <a:moveTo>
                    <a:pt x="39872" y="171698"/>
                  </a:moveTo>
                  <a:cubicBezTo>
                    <a:pt x="37824" y="173746"/>
                    <a:pt x="35100" y="174879"/>
                    <a:pt x="32204" y="174879"/>
                  </a:cubicBezTo>
                  <a:cubicBezTo>
                    <a:pt x="29309" y="174879"/>
                    <a:pt x="26575" y="173746"/>
                    <a:pt x="24517" y="171698"/>
                  </a:cubicBezTo>
                  <a:cubicBezTo>
                    <a:pt x="22470" y="169650"/>
                    <a:pt x="21336" y="166926"/>
                    <a:pt x="21336" y="164020"/>
                  </a:cubicBezTo>
                  <a:cubicBezTo>
                    <a:pt x="21336" y="161115"/>
                    <a:pt x="22470" y="158382"/>
                    <a:pt x="24517" y="156334"/>
                  </a:cubicBezTo>
                  <a:lnTo>
                    <a:pt x="53654" y="127197"/>
                  </a:lnTo>
                  <a:cubicBezTo>
                    <a:pt x="53654" y="127197"/>
                    <a:pt x="53740" y="127111"/>
                    <a:pt x="53778" y="127073"/>
                  </a:cubicBezTo>
                  <a:lnTo>
                    <a:pt x="65961" y="114891"/>
                  </a:lnTo>
                  <a:lnTo>
                    <a:pt x="65961" y="133960"/>
                  </a:lnTo>
                  <a:cubicBezTo>
                    <a:pt x="65961" y="137474"/>
                    <a:pt x="66532" y="140846"/>
                    <a:pt x="67580" y="144008"/>
                  </a:cubicBezTo>
                  <a:lnTo>
                    <a:pt x="39872" y="171707"/>
                  </a:lnTo>
                  <a:close/>
                  <a:moveTo>
                    <a:pt x="98127" y="144809"/>
                  </a:moveTo>
                  <a:cubicBezTo>
                    <a:pt x="92135" y="144809"/>
                    <a:pt x="87259" y="139932"/>
                    <a:pt x="87259" y="133941"/>
                  </a:cubicBezTo>
                  <a:lnTo>
                    <a:pt x="87259" y="62217"/>
                  </a:lnTo>
                  <a:cubicBezTo>
                    <a:pt x="87259" y="56226"/>
                    <a:pt x="92135" y="51349"/>
                    <a:pt x="98127" y="51349"/>
                  </a:cubicBezTo>
                  <a:cubicBezTo>
                    <a:pt x="104118" y="51349"/>
                    <a:pt x="108995" y="56226"/>
                    <a:pt x="108995" y="62217"/>
                  </a:cubicBezTo>
                  <a:lnTo>
                    <a:pt x="108995" y="133941"/>
                  </a:lnTo>
                  <a:cubicBezTo>
                    <a:pt x="108995" y="139932"/>
                    <a:pt x="104118" y="144809"/>
                    <a:pt x="98127" y="144809"/>
                  </a:cubicBezTo>
                  <a:close/>
                  <a:moveTo>
                    <a:pt x="152029" y="133941"/>
                  </a:moveTo>
                  <a:cubicBezTo>
                    <a:pt x="152029" y="139932"/>
                    <a:pt x="147152" y="144809"/>
                    <a:pt x="141161" y="144809"/>
                  </a:cubicBezTo>
                  <a:cubicBezTo>
                    <a:pt x="135169" y="144809"/>
                    <a:pt x="130292" y="139932"/>
                    <a:pt x="130292" y="133941"/>
                  </a:cubicBezTo>
                  <a:lnTo>
                    <a:pt x="130292" y="62217"/>
                  </a:lnTo>
                  <a:cubicBezTo>
                    <a:pt x="130292" y="56226"/>
                    <a:pt x="135169" y="51349"/>
                    <a:pt x="141161" y="51349"/>
                  </a:cubicBezTo>
                  <a:cubicBezTo>
                    <a:pt x="147152" y="51349"/>
                    <a:pt x="152029" y="56226"/>
                    <a:pt x="152029" y="62217"/>
                  </a:cubicBezTo>
                  <a:lnTo>
                    <a:pt x="152029" y="133941"/>
                  </a:lnTo>
                  <a:close/>
                  <a:moveTo>
                    <a:pt x="687229" y="24470"/>
                  </a:moveTo>
                  <a:cubicBezTo>
                    <a:pt x="689277" y="22422"/>
                    <a:pt x="692001" y="21288"/>
                    <a:pt x="694897" y="21288"/>
                  </a:cubicBezTo>
                  <a:cubicBezTo>
                    <a:pt x="697792" y="21288"/>
                    <a:pt x="700526" y="22422"/>
                    <a:pt x="702583" y="24470"/>
                  </a:cubicBezTo>
                  <a:cubicBezTo>
                    <a:pt x="704631" y="26518"/>
                    <a:pt x="705755" y="29242"/>
                    <a:pt x="705755" y="32147"/>
                  </a:cubicBezTo>
                  <a:cubicBezTo>
                    <a:pt x="705755" y="35052"/>
                    <a:pt x="704622" y="37786"/>
                    <a:pt x="702574" y="39834"/>
                  </a:cubicBezTo>
                  <a:lnTo>
                    <a:pt x="673398" y="69009"/>
                  </a:lnTo>
                  <a:lnTo>
                    <a:pt x="673341" y="69066"/>
                  </a:lnTo>
                  <a:lnTo>
                    <a:pt x="661121" y="81286"/>
                  </a:lnTo>
                  <a:lnTo>
                    <a:pt x="661121" y="62227"/>
                  </a:lnTo>
                  <a:cubicBezTo>
                    <a:pt x="661121" y="58712"/>
                    <a:pt x="660549" y="55340"/>
                    <a:pt x="659502" y="52168"/>
                  </a:cubicBezTo>
                  <a:lnTo>
                    <a:pt x="687210" y="24470"/>
                  </a:lnTo>
                  <a:close/>
                  <a:moveTo>
                    <a:pt x="443322" y="24470"/>
                  </a:moveTo>
                  <a:cubicBezTo>
                    <a:pt x="445370" y="22422"/>
                    <a:pt x="448094" y="21288"/>
                    <a:pt x="450990" y="21288"/>
                  </a:cubicBezTo>
                  <a:cubicBezTo>
                    <a:pt x="453885" y="21288"/>
                    <a:pt x="456619" y="22422"/>
                    <a:pt x="458676" y="24470"/>
                  </a:cubicBezTo>
                  <a:cubicBezTo>
                    <a:pt x="460724" y="26518"/>
                    <a:pt x="461858" y="29242"/>
                    <a:pt x="461858" y="32147"/>
                  </a:cubicBezTo>
                  <a:cubicBezTo>
                    <a:pt x="461858" y="35052"/>
                    <a:pt x="460724" y="37786"/>
                    <a:pt x="458676" y="39834"/>
                  </a:cubicBezTo>
                  <a:lnTo>
                    <a:pt x="417233" y="81277"/>
                  </a:lnTo>
                  <a:lnTo>
                    <a:pt x="417233" y="62217"/>
                  </a:lnTo>
                  <a:cubicBezTo>
                    <a:pt x="417233" y="58703"/>
                    <a:pt x="416662" y="55331"/>
                    <a:pt x="415614" y="52159"/>
                  </a:cubicBezTo>
                  <a:lnTo>
                    <a:pt x="443322" y="24460"/>
                  </a:lnTo>
                  <a:close/>
                  <a:moveTo>
                    <a:pt x="283778" y="171698"/>
                  </a:moveTo>
                  <a:cubicBezTo>
                    <a:pt x="281730" y="173746"/>
                    <a:pt x="279006" y="174879"/>
                    <a:pt x="276111" y="174879"/>
                  </a:cubicBezTo>
                  <a:cubicBezTo>
                    <a:pt x="273215" y="174879"/>
                    <a:pt x="270481" y="173746"/>
                    <a:pt x="268424" y="171698"/>
                  </a:cubicBezTo>
                  <a:cubicBezTo>
                    <a:pt x="266376" y="169650"/>
                    <a:pt x="265243" y="166926"/>
                    <a:pt x="265243" y="164020"/>
                  </a:cubicBezTo>
                  <a:cubicBezTo>
                    <a:pt x="265243" y="161115"/>
                    <a:pt x="266376" y="158382"/>
                    <a:pt x="268424" y="156334"/>
                  </a:cubicBezTo>
                  <a:lnTo>
                    <a:pt x="309867" y="114891"/>
                  </a:lnTo>
                  <a:lnTo>
                    <a:pt x="309867" y="133960"/>
                  </a:lnTo>
                  <a:cubicBezTo>
                    <a:pt x="309867" y="137474"/>
                    <a:pt x="310439" y="140846"/>
                    <a:pt x="311487" y="144008"/>
                  </a:cubicBezTo>
                  <a:lnTo>
                    <a:pt x="283778" y="171707"/>
                  </a:lnTo>
                  <a:close/>
                  <a:moveTo>
                    <a:pt x="342033" y="144809"/>
                  </a:moveTo>
                  <a:cubicBezTo>
                    <a:pt x="336042" y="144809"/>
                    <a:pt x="331165" y="139932"/>
                    <a:pt x="331165" y="133941"/>
                  </a:cubicBezTo>
                  <a:lnTo>
                    <a:pt x="331165" y="62217"/>
                  </a:lnTo>
                  <a:cubicBezTo>
                    <a:pt x="331165" y="56226"/>
                    <a:pt x="336042" y="51349"/>
                    <a:pt x="342033" y="51349"/>
                  </a:cubicBezTo>
                  <a:cubicBezTo>
                    <a:pt x="348025" y="51349"/>
                    <a:pt x="352901" y="56226"/>
                    <a:pt x="352901" y="62217"/>
                  </a:cubicBezTo>
                  <a:lnTo>
                    <a:pt x="352901" y="133941"/>
                  </a:lnTo>
                  <a:cubicBezTo>
                    <a:pt x="352901" y="139932"/>
                    <a:pt x="348025" y="144809"/>
                    <a:pt x="342033" y="144809"/>
                  </a:cubicBezTo>
                  <a:close/>
                  <a:moveTo>
                    <a:pt x="395935" y="133941"/>
                  </a:moveTo>
                  <a:cubicBezTo>
                    <a:pt x="395935" y="139932"/>
                    <a:pt x="391058" y="144809"/>
                    <a:pt x="385067" y="144809"/>
                  </a:cubicBezTo>
                  <a:cubicBezTo>
                    <a:pt x="379076" y="144809"/>
                    <a:pt x="374199" y="139932"/>
                    <a:pt x="374199" y="133941"/>
                  </a:cubicBezTo>
                  <a:lnTo>
                    <a:pt x="374199" y="62217"/>
                  </a:lnTo>
                  <a:cubicBezTo>
                    <a:pt x="374199" y="56226"/>
                    <a:pt x="379076" y="51349"/>
                    <a:pt x="385067" y="51349"/>
                  </a:cubicBezTo>
                  <a:cubicBezTo>
                    <a:pt x="391058" y="51349"/>
                    <a:pt x="395935" y="56226"/>
                    <a:pt x="395935" y="62217"/>
                  </a:cubicBezTo>
                  <a:lnTo>
                    <a:pt x="395935" y="133941"/>
                  </a:lnTo>
                  <a:close/>
                  <a:moveTo>
                    <a:pt x="419691" y="108947"/>
                  </a:moveTo>
                  <a:lnTo>
                    <a:pt x="441427" y="87211"/>
                  </a:lnTo>
                  <a:lnTo>
                    <a:pt x="551317" y="87211"/>
                  </a:lnTo>
                  <a:lnTo>
                    <a:pt x="529580" y="108947"/>
                  </a:lnTo>
                  <a:lnTo>
                    <a:pt x="419691" y="108947"/>
                  </a:lnTo>
                  <a:close/>
                  <a:moveTo>
                    <a:pt x="527685" y="171688"/>
                  </a:moveTo>
                  <a:cubicBezTo>
                    <a:pt x="525637" y="173736"/>
                    <a:pt x="522913" y="174869"/>
                    <a:pt x="520017" y="174869"/>
                  </a:cubicBezTo>
                  <a:cubicBezTo>
                    <a:pt x="517122" y="174869"/>
                    <a:pt x="514388" y="173736"/>
                    <a:pt x="512331" y="171688"/>
                  </a:cubicBezTo>
                  <a:cubicBezTo>
                    <a:pt x="510283" y="169640"/>
                    <a:pt x="509149" y="166916"/>
                    <a:pt x="509149" y="164011"/>
                  </a:cubicBezTo>
                  <a:cubicBezTo>
                    <a:pt x="509149" y="161106"/>
                    <a:pt x="510283" y="158372"/>
                    <a:pt x="512331" y="156324"/>
                  </a:cubicBezTo>
                  <a:lnTo>
                    <a:pt x="553774" y="114881"/>
                  </a:lnTo>
                  <a:lnTo>
                    <a:pt x="553774" y="133950"/>
                  </a:lnTo>
                  <a:cubicBezTo>
                    <a:pt x="553774" y="137465"/>
                    <a:pt x="554346" y="140837"/>
                    <a:pt x="555393" y="144008"/>
                  </a:cubicBezTo>
                  <a:lnTo>
                    <a:pt x="527685" y="171707"/>
                  </a:lnTo>
                  <a:close/>
                  <a:moveTo>
                    <a:pt x="585940" y="144799"/>
                  </a:moveTo>
                  <a:cubicBezTo>
                    <a:pt x="579949" y="144799"/>
                    <a:pt x="575072" y="139922"/>
                    <a:pt x="575072" y="133931"/>
                  </a:cubicBezTo>
                  <a:lnTo>
                    <a:pt x="575072" y="62208"/>
                  </a:lnTo>
                  <a:cubicBezTo>
                    <a:pt x="575072" y="56217"/>
                    <a:pt x="579949" y="51340"/>
                    <a:pt x="585940" y="51340"/>
                  </a:cubicBezTo>
                  <a:cubicBezTo>
                    <a:pt x="591931" y="51340"/>
                    <a:pt x="596808" y="56217"/>
                    <a:pt x="596808" y="62208"/>
                  </a:cubicBezTo>
                  <a:lnTo>
                    <a:pt x="596808" y="133931"/>
                  </a:lnTo>
                  <a:cubicBezTo>
                    <a:pt x="596808" y="139922"/>
                    <a:pt x="591931" y="144799"/>
                    <a:pt x="585940" y="144799"/>
                  </a:cubicBezTo>
                  <a:close/>
                  <a:moveTo>
                    <a:pt x="639842" y="133931"/>
                  </a:moveTo>
                  <a:cubicBezTo>
                    <a:pt x="639842" y="139922"/>
                    <a:pt x="634965" y="144799"/>
                    <a:pt x="628974" y="144799"/>
                  </a:cubicBezTo>
                  <a:cubicBezTo>
                    <a:pt x="622983" y="144799"/>
                    <a:pt x="618106" y="139922"/>
                    <a:pt x="618106" y="133931"/>
                  </a:cubicBezTo>
                  <a:lnTo>
                    <a:pt x="618106" y="62208"/>
                  </a:lnTo>
                  <a:cubicBezTo>
                    <a:pt x="618106" y="56217"/>
                    <a:pt x="622983" y="51340"/>
                    <a:pt x="628974" y="51340"/>
                  </a:cubicBezTo>
                  <a:cubicBezTo>
                    <a:pt x="634965" y="51340"/>
                    <a:pt x="639842" y="56217"/>
                    <a:pt x="639842" y="62208"/>
                  </a:cubicBezTo>
                  <a:lnTo>
                    <a:pt x="639842" y="1339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44"/>
            <p:cNvSpPr/>
            <p:nvPr/>
          </p:nvSpPr>
          <p:spPr>
            <a:xfrm>
              <a:off x="3174840" y="851400"/>
              <a:ext cx="727062" cy="196205"/>
            </a:xfrm>
            <a:custGeom>
              <a:avLst/>
              <a:gdLst/>
              <a:ahLst/>
              <a:cxnLst/>
              <a:rect l="l" t="t" r="r" b="b"/>
              <a:pathLst>
                <a:path w="727062" h="196205" extrusionOk="0">
                  <a:moveTo>
                    <a:pt x="716414" y="87220"/>
                  </a:moveTo>
                  <a:cubicBezTo>
                    <a:pt x="722300" y="87220"/>
                    <a:pt x="727062" y="82448"/>
                    <a:pt x="727062" y="76571"/>
                  </a:cubicBezTo>
                  <a:cubicBezTo>
                    <a:pt x="727062" y="70695"/>
                    <a:pt x="722300" y="65923"/>
                    <a:pt x="716414" y="65923"/>
                  </a:cubicBezTo>
                  <a:lnTo>
                    <a:pt x="706622" y="65923"/>
                  </a:lnTo>
                  <a:lnTo>
                    <a:pt x="717642" y="54902"/>
                  </a:lnTo>
                  <a:cubicBezTo>
                    <a:pt x="723710" y="48835"/>
                    <a:pt x="727062" y="40748"/>
                    <a:pt x="727062" y="32156"/>
                  </a:cubicBezTo>
                  <a:cubicBezTo>
                    <a:pt x="727062" y="23565"/>
                    <a:pt x="723719" y="15497"/>
                    <a:pt x="717642" y="9420"/>
                  </a:cubicBezTo>
                  <a:cubicBezTo>
                    <a:pt x="711565" y="3343"/>
                    <a:pt x="703488" y="0"/>
                    <a:pt x="694897" y="0"/>
                  </a:cubicBezTo>
                  <a:cubicBezTo>
                    <a:pt x="686305" y="0"/>
                    <a:pt x="678228" y="3353"/>
                    <a:pt x="672160" y="9420"/>
                  </a:cubicBezTo>
                  <a:lnTo>
                    <a:pt x="646367" y="35204"/>
                  </a:lnTo>
                  <a:cubicBezTo>
                    <a:pt x="641347" y="31966"/>
                    <a:pt x="635375" y="30070"/>
                    <a:pt x="628965" y="30070"/>
                  </a:cubicBezTo>
                  <a:cubicBezTo>
                    <a:pt x="620697" y="30070"/>
                    <a:pt x="613153" y="33204"/>
                    <a:pt x="607448" y="38348"/>
                  </a:cubicBezTo>
                  <a:cubicBezTo>
                    <a:pt x="601742" y="33204"/>
                    <a:pt x="594198" y="30070"/>
                    <a:pt x="585931" y="30070"/>
                  </a:cubicBezTo>
                  <a:cubicBezTo>
                    <a:pt x="568195" y="30070"/>
                    <a:pt x="553764" y="44501"/>
                    <a:pt x="553764" y="62236"/>
                  </a:cubicBezTo>
                  <a:lnTo>
                    <a:pt x="553764" y="65932"/>
                  </a:lnTo>
                  <a:lnTo>
                    <a:pt x="527552" y="65932"/>
                  </a:lnTo>
                  <a:cubicBezTo>
                    <a:pt x="521665" y="65932"/>
                    <a:pt x="516903" y="70704"/>
                    <a:pt x="516903" y="76581"/>
                  </a:cubicBezTo>
                  <a:cubicBezTo>
                    <a:pt x="516903" y="82458"/>
                    <a:pt x="521665" y="87230"/>
                    <a:pt x="527552" y="87230"/>
                  </a:cubicBezTo>
                  <a:lnTo>
                    <a:pt x="551297" y="87230"/>
                  </a:lnTo>
                  <a:lnTo>
                    <a:pt x="529571" y="108956"/>
                  </a:lnTo>
                  <a:lnTo>
                    <a:pt x="419681" y="108956"/>
                  </a:lnTo>
                  <a:lnTo>
                    <a:pt x="441408" y="87230"/>
                  </a:lnTo>
                  <a:lnTo>
                    <a:pt x="477850" y="87230"/>
                  </a:lnTo>
                  <a:cubicBezTo>
                    <a:pt x="483737" y="87230"/>
                    <a:pt x="488499" y="82458"/>
                    <a:pt x="488499" y="76581"/>
                  </a:cubicBezTo>
                  <a:cubicBezTo>
                    <a:pt x="488499" y="70704"/>
                    <a:pt x="483737" y="65932"/>
                    <a:pt x="477850" y="65932"/>
                  </a:cubicBezTo>
                  <a:lnTo>
                    <a:pt x="462715" y="65932"/>
                  </a:lnTo>
                  <a:lnTo>
                    <a:pt x="473735" y="54912"/>
                  </a:lnTo>
                  <a:cubicBezTo>
                    <a:pt x="479812" y="48844"/>
                    <a:pt x="483156" y="40757"/>
                    <a:pt x="483156" y="32166"/>
                  </a:cubicBezTo>
                  <a:cubicBezTo>
                    <a:pt x="483156" y="23574"/>
                    <a:pt x="479812" y="15507"/>
                    <a:pt x="473735" y="9430"/>
                  </a:cubicBezTo>
                  <a:cubicBezTo>
                    <a:pt x="467659" y="3353"/>
                    <a:pt x="459581" y="10"/>
                    <a:pt x="450990" y="10"/>
                  </a:cubicBezTo>
                  <a:cubicBezTo>
                    <a:pt x="442398" y="10"/>
                    <a:pt x="434321" y="3362"/>
                    <a:pt x="428254" y="9430"/>
                  </a:cubicBezTo>
                  <a:lnTo>
                    <a:pt x="402460" y="35214"/>
                  </a:lnTo>
                  <a:cubicBezTo>
                    <a:pt x="397440" y="31975"/>
                    <a:pt x="391468" y="30080"/>
                    <a:pt x="385058" y="30080"/>
                  </a:cubicBezTo>
                  <a:cubicBezTo>
                    <a:pt x="376790" y="30080"/>
                    <a:pt x="369246" y="33214"/>
                    <a:pt x="363541" y="38357"/>
                  </a:cubicBezTo>
                  <a:cubicBezTo>
                    <a:pt x="357835" y="33214"/>
                    <a:pt x="350291" y="30080"/>
                    <a:pt x="342024" y="30080"/>
                  </a:cubicBezTo>
                  <a:cubicBezTo>
                    <a:pt x="324288" y="30080"/>
                    <a:pt x="309858" y="44510"/>
                    <a:pt x="309858" y="62246"/>
                  </a:cubicBezTo>
                  <a:lnTo>
                    <a:pt x="309858" y="65942"/>
                  </a:lnTo>
                  <a:lnTo>
                    <a:pt x="218808" y="65942"/>
                  </a:lnTo>
                  <a:lnTo>
                    <a:pt x="229829" y="54921"/>
                  </a:lnTo>
                  <a:cubicBezTo>
                    <a:pt x="235906" y="48854"/>
                    <a:pt x="239249" y="40767"/>
                    <a:pt x="239249" y="32175"/>
                  </a:cubicBezTo>
                  <a:cubicBezTo>
                    <a:pt x="239249" y="23584"/>
                    <a:pt x="235906" y="15516"/>
                    <a:pt x="229829" y="9439"/>
                  </a:cubicBezTo>
                  <a:cubicBezTo>
                    <a:pt x="223752" y="3362"/>
                    <a:pt x="215675" y="19"/>
                    <a:pt x="207083" y="19"/>
                  </a:cubicBezTo>
                  <a:cubicBezTo>
                    <a:pt x="198492" y="19"/>
                    <a:pt x="190414" y="3372"/>
                    <a:pt x="184347" y="9439"/>
                  </a:cubicBezTo>
                  <a:lnTo>
                    <a:pt x="158553" y="35223"/>
                  </a:lnTo>
                  <a:cubicBezTo>
                    <a:pt x="153534" y="31985"/>
                    <a:pt x="147561" y="30089"/>
                    <a:pt x="141151" y="30089"/>
                  </a:cubicBezTo>
                  <a:cubicBezTo>
                    <a:pt x="132883" y="30089"/>
                    <a:pt x="125340" y="33223"/>
                    <a:pt x="119634" y="38367"/>
                  </a:cubicBezTo>
                  <a:cubicBezTo>
                    <a:pt x="113929" y="33223"/>
                    <a:pt x="106385" y="30089"/>
                    <a:pt x="98117" y="30089"/>
                  </a:cubicBezTo>
                  <a:cubicBezTo>
                    <a:pt x="80382" y="30089"/>
                    <a:pt x="65951" y="44520"/>
                    <a:pt x="65951" y="62255"/>
                  </a:cubicBezTo>
                  <a:lnTo>
                    <a:pt x="65951" y="65951"/>
                  </a:lnTo>
                  <a:lnTo>
                    <a:pt x="10668" y="65951"/>
                  </a:lnTo>
                  <a:cubicBezTo>
                    <a:pt x="4791" y="65951"/>
                    <a:pt x="19" y="70723"/>
                    <a:pt x="19" y="76600"/>
                  </a:cubicBezTo>
                  <a:cubicBezTo>
                    <a:pt x="19" y="82477"/>
                    <a:pt x="4791" y="87249"/>
                    <a:pt x="10668" y="87249"/>
                  </a:cubicBezTo>
                  <a:lnTo>
                    <a:pt x="63484" y="87249"/>
                  </a:lnTo>
                  <a:lnTo>
                    <a:pt x="41748" y="108985"/>
                  </a:lnTo>
                  <a:lnTo>
                    <a:pt x="10659" y="108985"/>
                  </a:lnTo>
                  <a:cubicBezTo>
                    <a:pt x="4782" y="108985"/>
                    <a:pt x="10" y="113757"/>
                    <a:pt x="10" y="119634"/>
                  </a:cubicBezTo>
                  <a:cubicBezTo>
                    <a:pt x="10" y="125511"/>
                    <a:pt x="4782" y="130283"/>
                    <a:pt x="10659" y="130283"/>
                  </a:cubicBezTo>
                  <a:lnTo>
                    <a:pt x="20441" y="130283"/>
                  </a:lnTo>
                  <a:lnTo>
                    <a:pt x="9420" y="141303"/>
                  </a:lnTo>
                  <a:cubicBezTo>
                    <a:pt x="3353" y="147371"/>
                    <a:pt x="0" y="155458"/>
                    <a:pt x="0" y="164049"/>
                  </a:cubicBezTo>
                  <a:cubicBezTo>
                    <a:pt x="0" y="172641"/>
                    <a:pt x="3343" y="180708"/>
                    <a:pt x="9420" y="186785"/>
                  </a:cubicBezTo>
                  <a:cubicBezTo>
                    <a:pt x="15497" y="192862"/>
                    <a:pt x="23574" y="196205"/>
                    <a:pt x="32166" y="196205"/>
                  </a:cubicBezTo>
                  <a:cubicBezTo>
                    <a:pt x="40758" y="196205"/>
                    <a:pt x="48835" y="192853"/>
                    <a:pt x="54902" y="186785"/>
                  </a:cubicBezTo>
                  <a:lnTo>
                    <a:pt x="80686" y="161011"/>
                  </a:lnTo>
                  <a:cubicBezTo>
                    <a:pt x="85706" y="164259"/>
                    <a:pt x="91678" y="166145"/>
                    <a:pt x="98088" y="166145"/>
                  </a:cubicBezTo>
                  <a:cubicBezTo>
                    <a:pt x="106356" y="166145"/>
                    <a:pt x="113900" y="163011"/>
                    <a:pt x="119605" y="157867"/>
                  </a:cubicBezTo>
                  <a:cubicBezTo>
                    <a:pt x="125311" y="163011"/>
                    <a:pt x="132855" y="166145"/>
                    <a:pt x="141122" y="166145"/>
                  </a:cubicBezTo>
                  <a:cubicBezTo>
                    <a:pt x="158858" y="166145"/>
                    <a:pt x="173288" y="151714"/>
                    <a:pt x="173288" y="133979"/>
                  </a:cubicBezTo>
                  <a:lnTo>
                    <a:pt x="173288" y="130283"/>
                  </a:lnTo>
                  <a:lnTo>
                    <a:pt x="264338" y="130283"/>
                  </a:lnTo>
                  <a:lnTo>
                    <a:pt x="253327" y="141294"/>
                  </a:lnTo>
                  <a:cubicBezTo>
                    <a:pt x="247260" y="147361"/>
                    <a:pt x="243907" y="155448"/>
                    <a:pt x="243907" y="164040"/>
                  </a:cubicBezTo>
                  <a:cubicBezTo>
                    <a:pt x="243907" y="172631"/>
                    <a:pt x="247250" y="180699"/>
                    <a:pt x="253327" y="186776"/>
                  </a:cubicBezTo>
                  <a:cubicBezTo>
                    <a:pt x="259404" y="192853"/>
                    <a:pt x="267481" y="196196"/>
                    <a:pt x="276073" y="196196"/>
                  </a:cubicBezTo>
                  <a:cubicBezTo>
                    <a:pt x="284664" y="196196"/>
                    <a:pt x="292741" y="192843"/>
                    <a:pt x="298809" y="186776"/>
                  </a:cubicBezTo>
                  <a:lnTo>
                    <a:pt x="324593" y="161001"/>
                  </a:lnTo>
                  <a:cubicBezTo>
                    <a:pt x="329613" y="164249"/>
                    <a:pt x="335585" y="166135"/>
                    <a:pt x="341995" y="166135"/>
                  </a:cubicBezTo>
                  <a:cubicBezTo>
                    <a:pt x="350263" y="166135"/>
                    <a:pt x="357807" y="163001"/>
                    <a:pt x="363512" y="157858"/>
                  </a:cubicBezTo>
                  <a:cubicBezTo>
                    <a:pt x="369218" y="163001"/>
                    <a:pt x="376761" y="166135"/>
                    <a:pt x="385029" y="166135"/>
                  </a:cubicBezTo>
                  <a:cubicBezTo>
                    <a:pt x="402765" y="166135"/>
                    <a:pt x="417195" y="151705"/>
                    <a:pt x="417195" y="133969"/>
                  </a:cubicBezTo>
                  <a:lnTo>
                    <a:pt x="417195" y="130273"/>
                  </a:lnTo>
                  <a:lnTo>
                    <a:pt x="508245" y="130273"/>
                  </a:lnTo>
                  <a:lnTo>
                    <a:pt x="497234" y="141284"/>
                  </a:lnTo>
                  <a:cubicBezTo>
                    <a:pt x="491166" y="147352"/>
                    <a:pt x="487814" y="155438"/>
                    <a:pt x="487814" y="164030"/>
                  </a:cubicBezTo>
                  <a:cubicBezTo>
                    <a:pt x="487814" y="172622"/>
                    <a:pt x="491157" y="180689"/>
                    <a:pt x="497234" y="186766"/>
                  </a:cubicBezTo>
                  <a:cubicBezTo>
                    <a:pt x="503311" y="192843"/>
                    <a:pt x="511388" y="196186"/>
                    <a:pt x="519979" y="196186"/>
                  </a:cubicBezTo>
                  <a:cubicBezTo>
                    <a:pt x="528571" y="196186"/>
                    <a:pt x="536648" y="192834"/>
                    <a:pt x="542715" y="186766"/>
                  </a:cubicBezTo>
                  <a:lnTo>
                    <a:pt x="568500" y="160992"/>
                  </a:lnTo>
                  <a:cubicBezTo>
                    <a:pt x="573519" y="164240"/>
                    <a:pt x="579492" y="166126"/>
                    <a:pt x="585902" y="166126"/>
                  </a:cubicBezTo>
                  <a:cubicBezTo>
                    <a:pt x="594170" y="166126"/>
                    <a:pt x="601713" y="162992"/>
                    <a:pt x="607419" y="157848"/>
                  </a:cubicBezTo>
                  <a:cubicBezTo>
                    <a:pt x="613124" y="162992"/>
                    <a:pt x="620668" y="166126"/>
                    <a:pt x="628936" y="166126"/>
                  </a:cubicBezTo>
                  <a:cubicBezTo>
                    <a:pt x="646671" y="166126"/>
                    <a:pt x="661102" y="151695"/>
                    <a:pt x="661102" y="133960"/>
                  </a:cubicBezTo>
                  <a:lnTo>
                    <a:pt x="661102" y="130264"/>
                  </a:lnTo>
                  <a:lnTo>
                    <a:pt x="716385" y="130264"/>
                  </a:lnTo>
                  <a:cubicBezTo>
                    <a:pt x="722271" y="130264"/>
                    <a:pt x="727034" y="125492"/>
                    <a:pt x="727034" y="119615"/>
                  </a:cubicBezTo>
                  <a:cubicBezTo>
                    <a:pt x="727034" y="113738"/>
                    <a:pt x="722271" y="108966"/>
                    <a:pt x="716385" y="108966"/>
                  </a:cubicBezTo>
                  <a:lnTo>
                    <a:pt x="663569" y="108966"/>
                  </a:lnTo>
                  <a:lnTo>
                    <a:pt x="685305" y="87230"/>
                  </a:lnTo>
                  <a:lnTo>
                    <a:pt x="716394" y="87230"/>
                  </a:lnTo>
                  <a:lnTo>
                    <a:pt x="716394" y="87230"/>
                  </a:lnTo>
                  <a:close/>
                  <a:moveTo>
                    <a:pt x="443322" y="24470"/>
                  </a:moveTo>
                  <a:cubicBezTo>
                    <a:pt x="445370" y="22422"/>
                    <a:pt x="448094" y="21288"/>
                    <a:pt x="450990" y="21288"/>
                  </a:cubicBezTo>
                  <a:cubicBezTo>
                    <a:pt x="453885" y="21288"/>
                    <a:pt x="456619" y="22422"/>
                    <a:pt x="458676" y="24470"/>
                  </a:cubicBezTo>
                  <a:cubicBezTo>
                    <a:pt x="460724" y="26518"/>
                    <a:pt x="461858" y="29242"/>
                    <a:pt x="461858" y="32147"/>
                  </a:cubicBezTo>
                  <a:cubicBezTo>
                    <a:pt x="461858" y="35052"/>
                    <a:pt x="460724" y="37786"/>
                    <a:pt x="458676" y="39834"/>
                  </a:cubicBezTo>
                  <a:lnTo>
                    <a:pt x="429482" y="69028"/>
                  </a:lnTo>
                  <a:cubicBezTo>
                    <a:pt x="429482" y="69028"/>
                    <a:pt x="429473" y="69037"/>
                    <a:pt x="429463" y="69047"/>
                  </a:cubicBezTo>
                  <a:lnTo>
                    <a:pt x="417224" y="81286"/>
                  </a:lnTo>
                  <a:lnTo>
                    <a:pt x="417224" y="62227"/>
                  </a:lnTo>
                  <a:cubicBezTo>
                    <a:pt x="417224" y="58712"/>
                    <a:pt x="416652" y="55340"/>
                    <a:pt x="415604" y="52168"/>
                  </a:cubicBezTo>
                  <a:lnTo>
                    <a:pt x="443312" y="24470"/>
                  </a:lnTo>
                  <a:close/>
                  <a:moveTo>
                    <a:pt x="199415" y="24470"/>
                  </a:moveTo>
                  <a:cubicBezTo>
                    <a:pt x="201463" y="22422"/>
                    <a:pt x="204188" y="21288"/>
                    <a:pt x="207083" y="21288"/>
                  </a:cubicBezTo>
                  <a:cubicBezTo>
                    <a:pt x="209979" y="21288"/>
                    <a:pt x="212712" y="22422"/>
                    <a:pt x="214770" y="24470"/>
                  </a:cubicBezTo>
                  <a:cubicBezTo>
                    <a:pt x="216818" y="26518"/>
                    <a:pt x="217951" y="29242"/>
                    <a:pt x="217951" y="32147"/>
                  </a:cubicBezTo>
                  <a:cubicBezTo>
                    <a:pt x="217951" y="35052"/>
                    <a:pt x="216827" y="37786"/>
                    <a:pt x="214770" y="39834"/>
                  </a:cubicBezTo>
                  <a:lnTo>
                    <a:pt x="173326" y="81277"/>
                  </a:lnTo>
                  <a:lnTo>
                    <a:pt x="173326" y="62217"/>
                  </a:lnTo>
                  <a:cubicBezTo>
                    <a:pt x="173326" y="58703"/>
                    <a:pt x="172755" y="55331"/>
                    <a:pt x="171707" y="52159"/>
                  </a:cubicBezTo>
                  <a:lnTo>
                    <a:pt x="199415" y="24460"/>
                  </a:lnTo>
                  <a:close/>
                  <a:moveTo>
                    <a:pt x="39872" y="171698"/>
                  </a:moveTo>
                  <a:cubicBezTo>
                    <a:pt x="37824" y="173746"/>
                    <a:pt x="35100" y="174879"/>
                    <a:pt x="32204" y="174879"/>
                  </a:cubicBezTo>
                  <a:cubicBezTo>
                    <a:pt x="29309" y="174879"/>
                    <a:pt x="26575" y="173746"/>
                    <a:pt x="24517" y="171698"/>
                  </a:cubicBezTo>
                  <a:cubicBezTo>
                    <a:pt x="22470" y="169650"/>
                    <a:pt x="21336" y="166926"/>
                    <a:pt x="21336" y="164021"/>
                  </a:cubicBezTo>
                  <a:cubicBezTo>
                    <a:pt x="21336" y="161115"/>
                    <a:pt x="22470" y="158382"/>
                    <a:pt x="24517" y="156334"/>
                  </a:cubicBezTo>
                  <a:lnTo>
                    <a:pt x="53654" y="127197"/>
                  </a:lnTo>
                  <a:cubicBezTo>
                    <a:pt x="53654" y="127197"/>
                    <a:pt x="53740" y="127111"/>
                    <a:pt x="53778" y="127073"/>
                  </a:cubicBezTo>
                  <a:lnTo>
                    <a:pt x="65961" y="114891"/>
                  </a:lnTo>
                  <a:lnTo>
                    <a:pt x="65961" y="133960"/>
                  </a:lnTo>
                  <a:cubicBezTo>
                    <a:pt x="65961" y="137474"/>
                    <a:pt x="66532" y="140846"/>
                    <a:pt x="67580" y="144008"/>
                  </a:cubicBezTo>
                  <a:lnTo>
                    <a:pt x="39872" y="171707"/>
                  </a:lnTo>
                  <a:close/>
                  <a:moveTo>
                    <a:pt x="98127" y="144809"/>
                  </a:moveTo>
                  <a:cubicBezTo>
                    <a:pt x="92135" y="144809"/>
                    <a:pt x="87259" y="139932"/>
                    <a:pt x="87259" y="133941"/>
                  </a:cubicBezTo>
                  <a:lnTo>
                    <a:pt x="87259" y="62217"/>
                  </a:lnTo>
                  <a:cubicBezTo>
                    <a:pt x="87259" y="56226"/>
                    <a:pt x="92135" y="51349"/>
                    <a:pt x="98127" y="51349"/>
                  </a:cubicBezTo>
                  <a:cubicBezTo>
                    <a:pt x="104118" y="51349"/>
                    <a:pt x="108995" y="56226"/>
                    <a:pt x="108995" y="62217"/>
                  </a:cubicBezTo>
                  <a:lnTo>
                    <a:pt x="108995" y="133941"/>
                  </a:lnTo>
                  <a:cubicBezTo>
                    <a:pt x="108995" y="139932"/>
                    <a:pt x="104118" y="144809"/>
                    <a:pt x="98127" y="144809"/>
                  </a:cubicBezTo>
                  <a:lnTo>
                    <a:pt x="98127" y="144809"/>
                  </a:lnTo>
                  <a:close/>
                  <a:moveTo>
                    <a:pt x="152029" y="133941"/>
                  </a:moveTo>
                  <a:cubicBezTo>
                    <a:pt x="152029" y="139932"/>
                    <a:pt x="147152" y="144809"/>
                    <a:pt x="141161" y="144809"/>
                  </a:cubicBezTo>
                  <a:cubicBezTo>
                    <a:pt x="135169" y="144809"/>
                    <a:pt x="130292" y="139932"/>
                    <a:pt x="130292" y="133941"/>
                  </a:cubicBezTo>
                  <a:lnTo>
                    <a:pt x="130292" y="62217"/>
                  </a:lnTo>
                  <a:cubicBezTo>
                    <a:pt x="130292" y="56226"/>
                    <a:pt x="135169" y="51349"/>
                    <a:pt x="141161" y="51349"/>
                  </a:cubicBezTo>
                  <a:cubicBezTo>
                    <a:pt x="147152" y="51349"/>
                    <a:pt x="152029" y="56226"/>
                    <a:pt x="152029" y="62217"/>
                  </a:cubicBezTo>
                  <a:lnTo>
                    <a:pt x="152029" y="133941"/>
                  </a:lnTo>
                  <a:close/>
                  <a:moveTo>
                    <a:pt x="175784" y="108947"/>
                  </a:moveTo>
                  <a:lnTo>
                    <a:pt x="197520" y="87211"/>
                  </a:lnTo>
                  <a:lnTo>
                    <a:pt x="307410" y="87211"/>
                  </a:lnTo>
                  <a:lnTo>
                    <a:pt x="285674" y="108947"/>
                  </a:lnTo>
                  <a:lnTo>
                    <a:pt x="175784" y="108947"/>
                  </a:lnTo>
                  <a:close/>
                  <a:moveTo>
                    <a:pt x="283778" y="171688"/>
                  </a:moveTo>
                  <a:cubicBezTo>
                    <a:pt x="281730" y="173736"/>
                    <a:pt x="279006" y="174869"/>
                    <a:pt x="276111" y="174869"/>
                  </a:cubicBezTo>
                  <a:cubicBezTo>
                    <a:pt x="273215" y="174869"/>
                    <a:pt x="270481" y="173736"/>
                    <a:pt x="268424" y="171688"/>
                  </a:cubicBezTo>
                  <a:cubicBezTo>
                    <a:pt x="266376" y="169640"/>
                    <a:pt x="265243" y="166916"/>
                    <a:pt x="265243" y="164011"/>
                  </a:cubicBezTo>
                  <a:cubicBezTo>
                    <a:pt x="265243" y="161106"/>
                    <a:pt x="266376" y="158372"/>
                    <a:pt x="268424" y="156324"/>
                  </a:cubicBezTo>
                  <a:lnTo>
                    <a:pt x="309867" y="114881"/>
                  </a:lnTo>
                  <a:lnTo>
                    <a:pt x="309867" y="133950"/>
                  </a:lnTo>
                  <a:cubicBezTo>
                    <a:pt x="309867" y="137465"/>
                    <a:pt x="310439" y="140837"/>
                    <a:pt x="311487" y="143999"/>
                  </a:cubicBezTo>
                  <a:lnTo>
                    <a:pt x="283778" y="171698"/>
                  </a:lnTo>
                  <a:close/>
                  <a:moveTo>
                    <a:pt x="342033" y="144799"/>
                  </a:moveTo>
                  <a:cubicBezTo>
                    <a:pt x="336042" y="144799"/>
                    <a:pt x="331165" y="139922"/>
                    <a:pt x="331165" y="133931"/>
                  </a:cubicBezTo>
                  <a:lnTo>
                    <a:pt x="331165" y="62208"/>
                  </a:lnTo>
                  <a:cubicBezTo>
                    <a:pt x="331165" y="56217"/>
                    <a:pt x="336042" y="51340"/>
                    <a:pt x="342033" y="51340"/>
                  </a:cubicBezTo>
                  <a:cubicBezTo>
                    <a:pt x="348025" y="51340"/>
                    <a:pt x="352901" y="56217"/>
                    <a:pt x="352901" y="62208"/>
                  </a:cubicBezTo>
                  <a:lnTo>
                    <a:pt x="352901" y="133931"/>
                  </a:lnTo>
                  <a:cubicBezTo>
                    <a:pt x="352901" y="139922"/>
                    <a:pt x="348025" y="144799"/>
                    <a:pt x="342033" y="144799"/>
                  </a:cubicBezTo>
                  <a:lnTo>
                    <a:pt x="342033" y="144799"/>
                  </a:lnTo>
                  <a:close/>
                  <a:moveTo>
                    <a:pt x="395935" y="133931"/>
                  </a:moveTo>
                  <a:cubicBezTo>
                    <a:pt x="395935" y="139922"/>
                    <a:pt x="391058" y="144799"/>
                    <a:pt x="385067" y="144799"/>
                  </a:cubicBezTo>
                  <a:cubicBezTo>
                    <a:pt x="379076" y="144799"/>
                    <a:pt x="374199" y="139922"/>
                    <a:pt x="374199" y="133931"/>
                  </a:cubicBezTo>
                  <a:lnTo>
                    <a:pt x="374199" y="62208"/>
                  </a:lnTo>
                  <a:cubicBezTo>
                    <a:pt x="374199" y="56217"/>
                    <a:pt x="379076" y="51340"/>
                    <a:pt x="385067" y="51340"/>
                  </a:cubicBezTo>
                  <a:cubicBezTo>
                    <a:pt x="391058" y="51340"/>
                    <a:pt x="395935" y="56217"/>
                    <a:pt x="395935" y="62208"/>
                  </a:cubicBezTo>
                  <a:lnTo>
                    <a:pt x="395935" y="133931"/>
                  </a:lnTo>
                  <a:close/>
                  <a:moveTo>
                    <a:pt x="687229" y="24460"/>
                  </a:moveTo>
                  <a:cubicBezTo>
                    <a:pt x="689277" y="22412"/>
                    <a:pt x="692001" y="21279"/>
                    <a:pt x="694897" y="21279"/>
                  </a:cubicBezTo>
                  <a:cubicBezTo>
                    <a:pt x="697792" y="21279"/>
                    <a:pt x="700526" y="22412"/>
                    <a:pt x="702583" y="24460"/>
                  </a:cubicBezTo>
                  <a:cubicBezTo>
                    <a:pt x="704631" y="26508"/>
                    <a:pt x="705765" y="29232"/>
                    <a:pt x="705765" y="32137"/>
                  </a:cubicBezTo>
                  <a:cubicBezTo>
                    <a:pt x="705765" y="35042"/>
                    <a:pt x="704631" y="37776"/>
                    <a:pt x="702583" y="39824"/>
                  </a:cubicBezTo>
                  <a:lnTo>
                    <a:pt x="673408" y="68999"/>
                  </a:lnTo>
                  <a:cubicBezTo>
                    <a:pt x="673408" y="68999"/>
                    <a:pt x="673370" y="69037"/>
                    <a:pt x="673351" y="69056"/>
                  </a:cubicBezTo>
                  <a:lnTo>
                    <a:pt x="661130" y="81277"/>
                  </a:lnTo>
                  <a:lnTo>
                    <a:pt x="661130" y="62217"/>
                  </a:lnTo>
                  <a:cubicBezTo>
                    <a:pt x="661130" y="58703"/>
                    <a:pt x="660559" y="55331"/>
                    <a:pt x="659511" y="52159"/>
                  </a:cubicBezTo>
                  <a:lnTo>
                    <a:pt x="687219" y="24460"/>
                  </a:lnTo>
                  <a:close/>
                  <a:moveTo>
                    <a:pt x="527685" y="171688"/>
                  </a:moveTo>
                  <a:cubicBezTo>
                    <a:pt x="525637" y="173736"/>
                    <a:pt x="522913" y="174869"/>
                    <a:pt x="520017" y="174869"/>
                  </a:cubicBezTo>
                  <a:cubicBezTo>
                    <a:pt x="517122" y="174869"/>
                    <a:pt x="514388" y="173736"/>
                    <a:pt x="512331" y="171688"/>
                  </a:cubicBezTo>
                  <a:cubicBezTo>
                    <a:pt x="510283" y="169640"/>
                    <a:pt x="509149" y="166916"/>
                    <a:pt x="509149" y="164011"/>
                  </a:cubicBezTo>
                  <a:cubicBezTo>
                    <a:pt x="509149" y="161106"/>
                    <a:pt x="510283" y="158372"/>
                    <a:pt x="512331" y="156324"/>
                  </a:cubicBezTo>
                  <a:lnTo>
                    <a:pt x="553774" y="114881"/>
                  </a:lnTo>
                  <a:lnTo>
                    <a:pt x="553774" y="133950"/>
                  </a:lnTo>
                  <a:cubicBezTo>
                    <a:pt x="553774" y="137465"/>
                    <a:pt x="554346" y="140837"/>
                    <a:pt x="555393" y="144008"/>
                  </a:cubicBezTo>
                  <a:lnTo>
                    <a:pt x="527685" y="171707"/>
                  </a:lnTo>
                  <a:close/>
                  <a:moveTo>
                    <a:pt x="585940" y="144799"/>
                  </a:moveTo>
                  <a:cubicBezTo>
                    <a:pt x="579949" y="144799"/>
                    <a:pt x="575072" y="139922"/>
                    <a:pt x="575072" y="133931"/>
                  </a:cubicBezTo>
                  <a:lnTo>
                    <a:pt x="575072" y="62208"/>
                  </a:lnTo>
                  <a:cubicBezTo>
                    <a:pt x="575072" y="56217"/>
                    <a:pt x="579949" y="51340"/>
                    <a:pt x="585940" y="51340"/>
                  </a:cubicBezTo>
                  <a:cubicBezTo>
                    <a:pt x="591931" y="51340"/>
                    <a:pt x="596808" y="56217"/>
                    <a:pt x="596808" y="62208"/>
                  </a:cubicBezTo>
                  <a:lnTo>
                    <a:pt x="596808" y="133931"/>
                  </a:lnTo>
                  <a:cubicBezTo>
                    <a:pt x="596808" y="139922"/>
                    <a:pt x="591931" y="144799"/>
                    <a:pt x="585940" y="144799"/>
                  </a:cubicBezTo>
                  <a:lnTo>
                    <a:pt x="585940" y="144799"/>
                  </a:lnTo>
                  <a:close/>
                  <a:moveTo>
                    <a:pt x="639842" y="133931"/>
                  </a:moveTo>
                  <a:cubicBezTo>
                    <a:pt x="639842" y="139922"/>
                    <a:pt x="634965" y="144799"/>
                    <a:pt x="628974" y="144799"/>
                  </a:cubicBezTo>
                  <a:cubicBezTo>
                    <a:pt x="622983" y="144799"/>
                    <a:pt x="618106" y="139922"/>
                    <a:pt x="618106" y="133931"/>
                  </a:cubicBezTo>
                  <a:lnTo>
                    <a:pt x="618106" y="62208"/>
                  </a:lnTo>
                  <a:cubicBezTo>
                    <a:pt x="618106" y="56217"/>
                    <a:pt x="622983" y="51340"/>
                    <a:pt x="628974" y="51340"/>
                  </a:cubicBezTo>
                  <a:cubicBezTo>
                    <a:pt x="634965" y="51340"/>
                    <a:pt x="639842" y="56217"/>
                    <a:pt x="639842" y="62208"/>
                  </a:cubicBezTo>
                  <a:lnTo>
                    <a:pt x="639842" y="1339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44"/>
            <p:cNvSpPr/>
            <p:nvPr/>
          </p:nvSpPr>
          <p:spPr>
            <a:xfrm>
              <a:off x="3174840" y="650520"/>
              <a:ext cx="727072" cy="196205"/>
            </a:xfrm>
            <a:custGeom>
              <a:avLst/>
              <a:gdLst/>
              <a:ahLst/>
              <a:cxnLst/>
              <a:rect l="l" t="t" r="r" b="b"/>
              <a:pathLst>
                <a:path w="727072" h="196205" extrusionOk="0">
                  <a:moveTo>
                    <a:pt x="716414" y="108956"/>
                  </a:moveTo>
                  <a:lnTo>
                    <a:pt x="663597" y="108956"/>
                  </a:lnTo>
                  <a:lnTo>
                    <a:pt x="685333" y="87220"/>
                  </a:lnTo>
                  <a:lnTo>
                    <a:pt x="716423" y="87220"/>
                  </a:lnTo>
                  <a:cubicBezTo>
                    <a:pt x="722309" y="87220"/>
                    <a:pt x="727072" y="82448"/>
                    <a:pt x="727072" y="76571"/>
                  </a:cubicBezTo>
                  <a:cubicBezTo>
                    <a:pt x="727072" y="70695"/>
                    <a:pt x="722309" y="65923"/>
                    <a:pt x="716423" y="65923"/>
                  </a:cubicBezTo>
                  <a:lnTo>
                    <a:pt x="706631" y="65923"/>
                  </a:lnTo>
                  <a:lnTo>
                    <a:pt x="717652" y="54902"/>
                  </a:lnTo>
                  <a:cubicBezTo>
                    <a:pt x="723719" y="48835"/>
                    <a:pt x="727072" y="40748"/>
                    <a:pt x="727072" y="32156"/>
                  </a:cubicBezTo>
                  <a:cubicBezTo>
                    <a:pt x="727072" y="23565"/>
                    <a:pt x="723729" y="15497"/>
                    <a:pt x="717652" y="9420"/>
                  </a:cubicBezTo>
                  <a:cubicBezTo>
                    <a:pt x="711575" y="3343"/>
                    <a:pt x="703497" y="0"/>
                    <a:pt x="694906" y="0"/>
                  </a:cubicBezTo>
                  <a:cubicBezTo>
                    <a:pt x="686315" y="0"/>
                    <a:pt x="678237" y="3353"/>
                    <a:pt x="672170" y="9420"/>
                  </a:cubicBezTo>
                  <a:lnTo>
                    <a:pt x="646376" y="35204"/>
                  </a:lnTo>
                  <a:cubicBezTo>
                    <a:pt x="641357" y="31966"/>
                    <a:pt x="635384" y="30070"/>
                    <a:pt x="628974" y="30070"/>
                  </a:cubicBezTo>
                  <a:cubicBezTo>
                    <a:pt x="620706" y="30070"/>
                    <a:pt x="613162" y="33204"/>
                    <a:pt x="607457" y="38348"/>
                  </a:cubicBezTo>
                  <a:cubicBezTo>
                    <a:pt x="601751" y="33204"/>
                    <a:pt x="594208" y="30070"/>
                    <a:pt x="585940" y="30070"/>
                  </a:cubicBezTo>
                  <a:cubicBezTo>
                    <a:pt x="568205" y="30070"/>
                    <a:pt x="553774" y="44501"/>
                    <a:pt x="553774" y="62236"/>
                  </a:cubicBezTo>
                  <a:lnTo>
                    <a:pt x="553774" y="65932"/>
                  </a:lnTo>
                  <a:lnTo>
                    <a:pt x="462725" y="65932"/>
                  </a:lnTo>
                  <a:lnTo>
                    <a:pt x="473745" y="54912"/>
                  </a:lnTo>
                  <a:cubicBezTo>
                    <a:pt x="479812" y="48835"/>
                    <a:pt x="483165" y="40757"/>
                    <a:pt x="483165" y="32166"/>
                  </a:cubicBezTo>
                  <a:cubicBezTo>
                    <a:pt x="483165" y="23574"/>
                    <a:pt x="479822" y="15507"/>
                    <a:pt x="473745" y="9430"/>
                  </a:cubicBezTo>
                  <a:cubicBezTo>
                    <a:pt x="467668" y="3353"/>
                    <a:pt x="459591" y="10"/>
                    <a:pt x="450999" y="10"/>
                  </a:cubicBezTo>
                  <a:cubicBezTo>
                    <a:pt x="442408" y="10"/>
                    <a:pt x="434330" y="3362"/>
                    <a:pt x="428263" y="9430"/>
                  </a:cubicBezTo>
                  <a:lnTo>
                    <a:pt x="402469" y="35214"/>
                  </a:lnTo>
                  <a:cubicBezTo>
                    <a:pt x="397450" y="31975"/>
                    <a:pt x="391478" y="30080"/>
                    <a:pt x="385067" y="30080"/>
                  </a:cubicBezTo>
                  <a:cubicBezTo>
                    <a:pt x="376800" y="30080"/>
                    <a:pt x="369256" y="33214"/>
                    <a:pt x="363550" y="38357"/>
                  </a:cubicBezTo>
                  <a:cubicBezTo>
                    <a:pt x="357845" y="33214"/>
                    <a:pt x="350301" y="30080"/>
                    <a:pt x="342033" y="30080"/>
                  </a:cubicBezTo>
                  <a:cubicBezTo>
                    <a:pt x="324298" y="30080"/>
                    <a:pt x="309867" y="44510"/>
                    <a:pt x="309867" y="62246"/>
                  </a:cubicBezTo>
                  <a:lnTo>
                    <a:pt x="309867" y="65932"/>
                  </a:lnTo>
                  <a:lnTo>
                    <a:pt x="281654" y="65932"/>
                  </a:lnTo>
                  <a:cubicBezTo>
                    <a:pt x="275777" y="65932"/>
                    <a:pt x="271005" y="70704"/>
                    <a:pt x="271005" y="76581"/>
                  </a:cubicBezTo>
                  <a:cubicBezTo>
                    <a:pt x="271005" y="82458"/>
                    <a:pt x="275777" y="87230"/>
                    <a:pt x="281654" y="87230"/>
                  </a:cubicBezTo>
                  <a:lnTo>
                    <a:pt x="307410" y="87230"/>
                  </a:lnTo>
                  <a:lnTo>
                    <a:pt x="285674" y="108966"/>
                  </a:lnTo>
                  <a:lnTo>
                    <a:pt x="175784" y="108966"/>
                  </a:lnTo>
                  <a:lnTo>
                    <a:pt x="197520" y="87230"/>
                  </a:lnTo>
                  <a:lnTo>
                    <a:pt x="231953" y="87230"/>
                  </a:lnTo>
                  <a:cubicBezTo>
                    <a:pt x="237830" y="87230"/>
                    <a:pt x="242602" y="82458"/>
                    <a:pt x="242602" y="76581"/>
                  </a:cubicBezTo>
                  <a:cubicBezTo>
                    <a:pt x="242602" y="70704"/>
                    <a:pt x="237830" y="65932"/>
                    <a:pt x="231953" y="65932"/>
                  </a:cubicBezTo>
                  <a:lnTo>
                    <a:pt x="218818" y="65932"/>
                  </a:lnTo>
                  <a:lnTo>
                    <a:pt x="229829" y="54921"/>
                  </a:lnTo>
                  <a:cubicBezTo>
                    <a:pt x="235896" y="48854"/>
                    <a:pt x="239249" y="40767"/>
                    <a:pt x="239249" y="32175"/>
                  </a:cubicBezTo>
                  <a:cubicBezTo>
                    <a:pt x="239249" y="23584"/>
                    <a:pt x="235906" y="15516"/>
                    <a:pt x="229829" y="9439"/>
                  </a:cubicBezTo>
                  <a:cubicBezTo>
                    <a:pt x="223752" y="3362"/>
                    <a:pt x="215675" y="19"/>
                    <a:pt x="207083" y="19"/>
                  </a:cubicBezTo>
                  <a:cubicBezTo>
                    <a:pt x="198492" y="19"/>
                    <a:pt x="190414" y="3372"/>
                    <a:pt x="184347" y="9439"/>
                  </a:cubicBezTo>
                  <a:lnTo>
                    <a:pt x="158553" y="35223"/>
                  </a:lnTo>
                  <a:cubicBezTo>
                    <a:pt x="153534" y="31985"/>
                    <a:pt x="147561" y="30089"/>
                    <a:pt x="141151" y="30089"/>
                  </a:cubicBezTo>
                  <a:cubicBezTo>
                    <a:pt x="132883" y="30089"/>
                    <a:pt x="125340" y="33223"/>
                    <a:pt x="119634" y="38367"/>
                  </a:cubicBezTo>
                  <a:cubicBezTo>
                    <a:pt x="113929" y="33223"/>
                    <a:pt x="106385" y="30089"/>
                    <a:pt x="98117" y="30089"/>
                  </a:cubicBezTo>
                  <a:cubicBezTo>
                    <a:pt x="80382" y="30089"/>
                    <a:pt x="65951" y="44520"/>
                    <a:pt x="65951" y="62255"/>
                  </a:cubicBezTo>
                  <a:lnTo>
                    <a:pt x="65951" y="65951"/>
                  </a:lnTo>
                  <a:lnTo>
                    <a:pt x="10668" y="65951"/>
                  </a:lnTo>
                  <a:cubicBezTo>
                    <a:pt x="4791" y="65951"/>
                    <a:pt x="19" y="70723"/>
                    <a:pt x="19" y="76600"/>
                  </a:cubicBezTo>
                  <a:cubicBezTo>
                    <a:pt x="19" y="82477"/>
                    <a:pt x="4791" y="87249"/>
                    <a:pt x="10668" y="87249"/>
                  </a:cubicBezTo>
                  <a:lnTo>
                    <a:pt x="63484" y="87249"/>
                  </a:lnTo>
                  <a:lnTo>
                    <a:pt x="41748" y="108985"/>
                  </a:lnTo>
                  <a:lnTo>
                    <a:pt x="10659" y="108985"/>
                  </a:lnTo>
                  <a:cubicBezTo>
                    <a:pt x="4782" y="108985"/>
                    <a:pt x="10" y="113757"/>
                    <a:pt x="10" y="119634"/>
                  </a:cubicBezTo>
                  <a:cubicBezTo>
                    <a:pt x="10" y="125511"/>
                    <a:pt x="4782" y="130283"/>
                    <a:pt x="10659" y="130283"/>
                  </a:cubicBezTo>
                  <a:lnTo>
                    <a:pt x="20441" y="130283"/>
                  </a:lnTo>
                  <a:lnTo>
                    <a:pt x="9420" y="141303"/>
                  </a:lnTo>
                  <a:cubicBezTo>
                    <a:pt x="3353" y="147371"/>
                    <a:pt x="0" y="155458"/>
                    <a:pt x="0" y="164049"/>
                  </a:cubicBezTo>
                  <a:cubicBezTo>
                    <a:pt x="0" y="172641"/>
                    <a:pt x="3343" y="180708"/>
                    <a:pt x="9420" y="186785"/>
                  </a:cubicBezTo>
                  <a:cubicBezTo>
                    <a:pt x="15497" y="192862"/>
                    <a:pt x="23574" y="196205"/>
                    <a:pt x="32166" y="196205"/>
                  </a:cubicBezTo>
                  <a:cubicBezTo>
                    <a:pt x="40758" y="196205"/>
                    <a:pt x="48835" y="192853"/>
                    <a:pt x="54902" y="186785"/>
                  </a:cubicBezTo>
                  <a:lnTo>
                    <a:pt x="80686" y="161011"/>
                  </a:lnTo>
                  <a:cubicBezTo>
                    <a:pt x="85706" y="164259"/>
                    <a:pt x="91678" y="166145"/>
                    <a:pt x="98088" y="166145"/>
                  </a:cubicBezTo>
                  <a:cubicBezTo>
                    <a:pt x="106356" y="166145"/>
                    <a:pt x="113900" y="163011"/>
                    <a:pt x="119605" y="157867"/>
                  </a:cubicBezTo>
                  <a:cubicBezTo>
                    <a:pt x="125311" y="163011"/>
                    <a:pt x="132855" y="166145"/>
                    <a:pt x="141122" y="166145"/>
                  </a:cubicBezTo>
                  <a:cubicBezTo>
                    <a:pt x="158858" y="166145"/>
                    <a:pt x="173288" y="151714"/>
                    <a:pt x="173288" y="133979"/>
                  </a:cubicBezTo>
                  <a:lnTo>
                    <a:pt x="173288" y="130283"/>
                  </a:lnTo>
                  <a:lnTo>
                    <a:pt x="264338" y="130283"/>
                  </a:lnTo>
                  <a:lnTo>
                    <a:pt x="253327" y="141294"/>
                  </a:lnTo>
                  <a:cubicBezTo>
                    <a:pt x="247260" y="147361"/>
                    <a:pt x="243907" y="155448"/>
                    <a:pt x="243907" y="164040"/>
                  </a:cubicBezTo>
                  <a:cubicBezTo>
                    <a:pt x="243907" y="172631"/>
                    <a:pt x="247250" y="180699"/>
                    <a:pt x="253327" y="186776"/>
                  </a:cubicBezTo>
                  <a:cubicBezTo>
                    <a:pt x="259404" y="192853"/>
                    <a:pt x="267481" y="196196"/>
                    <a:pt x="276073" y="196196"/>
                  </a:cubicBezTo>
                  <a:cubicBezTo>
                    <a:pt x="284664" y="196196"/>
                    <a:pt x="292741" y="192843"/>
                    <a:pt x="298809" y="186776"/>
                  </a:cubicBezTo>
                  <a:lnTo>
                    <a:pt x="324593" y="161001"/>
                  </a:lnTo>
                  <a:cubicBezTo>
                    <a:pt x="329613" y="164249"/>
                    <a:pt x="335585" y="166135"/>
                    <a:pt x="341995" y="166135"/>
                  </a:cubicBezTo>
                  <a:cubicBezTo>
                    <a:pt x="350263" y="166135"/>
                    <a:pt x="357807" y="163001"/>
                    <a:pt x="363512" y="157858"/>
                  </a:cubicBezTo>
                  <a:cubicBezTo>
                    <a:pt x="369218" y="163001"/>
                    <a:pt x="376761" y="166135"/>
                    <a:pt x="385029" y="166135"/>
                  </a:cubicBezTo>
                  <a:cubicBezTo>
                    <a:pt x="402765" y="166135"/>
                    <a:pt x="417195" y="151705"/>
                    <a:pt x="417195" y="133969"/>
                  </a:cubicBezTo>
                  <a:lnTo>
                    <a:pt x="417195" y="130273"/>
                  </a:lnTo>
                  <a:lnTo>
                    <a:pt x="508245" y="130273"/>
                  </a:lnTo>
                  <a:lnTo>
                    <a:pt x="497234" y="141284"/>
                  </a:lnTo>
                  <a:cubicBezTo>
                    <a:pt x="491166" y="147352"/>
                    <a:pt x="487814" y="155438"/>
                    <a:pt x="487814" y="164030"/>
                  </a:cubicBezTo>
                  <a:cubicBezTo>
                    <a:pt x="487814" y="172622"/>
                    <a:pt x="491157" y="180689"/>
                    <a:pt x="497234" y="186766"/>
                  </a:cubicBezTo>
                  <a:cubicBezTo>
                    <a:pt x="503311" y="192843"/>
                    <a:pt x="511388" y="196186"/>
                    <a:pt x="519979" y="196186"/>
                  </a:cubicBezTo>
                  <a:cubicBezTo>
                    <a:pt x="528571" y="196186"/>
                    <a:pt x="536648" y="192834"/>
                    <a:pt x="542715" y="186766"/>
                  </a:cubicBezTo>
                  <a:lnTo>
                    <a:pt x="568500" y="160992"/>
                  </a:lnTo>
                  <a:cubicBezTo>
                    <a:pt x="573519" y="164240"/>
                    <a:pt x="579492" y="166126"/>
                    <a:pt x="585902" y="166126"/>
                  </a:cubicBezTo>
                  <a:cubicBezTo>
                    <a:pt x="594170" y="166126"/>
                    <a:pt x="601713" y="162992"/>
                    <a:pt x="607419" y="157848"/>
                  </a:cubicBezTo>
                  <a:cubicBezTo>
                    <a:pt x="613124" y="162992"/>
                    <a:pt x="620668" y="166126"/>
                    <a:pt x="628936" y="166126"/>
                  </a:cubicBezTo>
                  <a:cubicBezTo>
                    <a:pt x="646671" y="166126"/>
                    <a:pt x="661102" y="151695"/>
                    <a:pt x="661102" y="133960"/>
                  </a:cubicBezTo>
                  <a:lnTo>
                    <a:pt x="661102" y="130264"/>
                  </a:lnTo>
                  <a:lnTo>
                    <a:pt x="716385" y="130264"/>
                  </a:lnTo>
                  <a:cubicBezTo>
                    <a:pt x="722271" y="130264"/>
                    <a:pt x="727034" y="125492"/>
                    <a:pt x="727034" y="119615"/>
                  </a:cubicBezTo>
                  <a:cubicBezTo>
                    <a:pt x="727034" y="113738"/>
                    <a:pt x="722271" y="108966"/>
                    <a:pt x="716385" y="108966"/>
                  </a:cubicBezTo>
                  <a:lnTo>
                    <a:pt x="716385" y="108966"/>
                  </a:lnTo>
                  <a:close/>
                  <a:moveTo>
                    <a:pt x="199415" y="24470"/>
                  </a:moveTo>
                  <a:cubicBezTo>
                    <a:pt x="201463" y="22422"/>
                    <a:pt x="204188" y="21288"/>
                    <a:pt x="207083" y="21288"/>
                  </a:cubicBezTo>
                  <a:cubicBezTo>
                    <a:pt x="209979" y="21288"/>
                    <a:pt x="212712" y="22422"/>
                    <a:pt x="214770" y="24470"/>
                  </a:cubicBezTo>
                  <a:cubicBezTo>
                    <a:pt x="216818" y="26518"/>
                    <a:pt x="217951" y="29242"/>
                    <a:pt x="217951" y="32147"/>
                  </a:cubicBezTo>
                  <a:cubicBezTo>
                    <a:pt x="217951" y="35052"/>
                    <a:pt x="216818" y="37786"/>
                    <a:pt x="214770" y="39834"/>
                  </a:cubicBezTo>
                  <a:lnTo>
                    <a:pt x="173326" y="81277"/>
                  </a:lnTo>
                  <a:lnTo>
                    <a:pt x="173326" y="62208"/>
                  </a:lnTo>
                  <a:cubicBezTo>
                    <a:pt x="173326" y="58693"/>
                    <a:pt x="172755" y="55321"/>
                    <a:pt x="171707" y="52149"/>
                  </a:cubicBezTo>
                  <a:lnTo>
                    <a:pt x="199415" y="24451"/>
                  </a:lnTo>
                  <a:close/>
                  <a:moveTo>
                    <a:pt x="39872" y="171698"/>
                  </a:moveTo>
                  <a:cubicBezTo>
                    <a:pt x="37824" y="173746"/>
                    <a:pt x="35100" y="174879"/>
                    <a:pt x="32204" y="174879"/>
                  </a:cubicBezTo>
                  <a:cubicBezTo>
                    <a:pt x="29309" y="174879"/>
                    <a:pt x="26575" y="173746"/>
                    <a:pt x="24517" y="171698"/>
                  </a:cubicBezTo>
                  <a:cubicBezTo>
                    <a:pt x="22470" y="169650"/>
                    <a:pt x="21336" y="166926"/>
                    <a:pt x="21336" y="164021"/>
                  </a:cubicBezTo>
                  <a:cubicBezTo>
                    <a:pt x="21336" y="161115"/>
                    <a:pt x="22470" y="158382"/>
                    <a:pt x="24517" y="156334"/>
                  </a:cubicBezTo>
                  <a:lnTo>
                    <a:pt x="53654" y="127197"/>
                  </a:lnTo>
                  <a:cubicBezTo>
                    <a:pt x="53654" y="127197"/>
                    <a:pt x="53740" y="127111"/>
                    <a:pt x="53778" y="127073"/>
                  </a:cubicBezTo>
                  <a:lnTo>
                    <a:pt x="65961" y="114891"/>
                  </a:lnTo>
                  <a:lnTo>
                    <a:pt x="65961" y="133960"/>
                  </a:lnTo>
                  <a:cubicBezTo>
                    <a:pt x="65961" y="137474"/>
                    <a:pt x="66532" y="140846"/>
                    <a:pt x="67580" y="144008"/>
                  </a:cubicBezTo>
                  <a:lnTo>
                    <a:pt x="39872" y="171707"/>
                  </a:lnTo>
                  <a:close/>
                  <a:moveTo>
                    <a:pt x="98127" y="144809"/>
                  </a:moveTo>
                  <a:cubicBezTo>
                    <a:pt x="92135" y="144809"/>
                    <a:pt x="87259" y="139932"/>
                    <a:pt x="87259" y="133941"/>
                  </a:cubicBezTo>
                  <a:lnTo>
                    <a:pt x="87259" y="62217"/>
                  </a:lnTo>
                  <a:cubicBezTo>
                    <a:pt x="87259" y="56226"/>
                    <a:pt x="92135" y="51349"/>
                    <a:pt x="98127" y="51349"/>
                  </a:cubicBezTo>
                  <a:cubicBezTo>
                    <a:pt x="104118" y="51349"/>
                    <a:pt x="108995" y="56226"/>
                    <a:pt x="108995" y="62217"/>
                  </a:cubicBezTo>
                  <a:lnTo>
                    <a:pt x="108995" y="133941"/>
                  </a:lnTo>
                  <a:cubicBezTo>
                    <a:pt x="108995" y="139932"/>
                    <a:pt x="104118" y="144809"/>
                    <a:pt x="98127" y="144809"/>
                  </a:cubicBezTo>
                  <a:close/>
                  <a:moveTo>
                    <a:pt x="152029" y="133941"/>
                  </a:moveTo>
                  <a:cubicBezTo>
                    <a:pt x="152029" y="139932"/>
                    <a:pt x="147152" y="144809"/>
                    <a:pt x="141161" y="144809"/>
                  </a:cubicBezTo>
                  <a:cubicBezTo>
                    <a:pt x="135169" y="144809"/>
                    <a:pt x="130292" y="139932"/>
                    <a:pt x="130292" y="133941"/>
                  </a:cubicBezTo>
                  <a:lnTo>
                    <a:pt x="130292" y="62217"/>
                  </a:lnTo>
                  <a:cubicBezTo>
                    <a:pt x="130292" y="56226"/>
                    <a:pt x="135169" y="51349"/>
                    <a:pt x="141161" y="51349"/>
                  </a:cubicBezTo>
                  <a:cubicBezTo>
                    <a:pt x="147152" y="51349"/>
                    <a:pt x="152029" y="56226"/>
                    <a:pt x="152029" y="62217"/>
                  </a:cubicBezTo>
                  <a:lnTo>
                    <a:pt x="152029" y="133941"/>
                  </a:lnTo>
                  <a:close/>
                  <a:moveTo>
                    <a:pt x="687229" y="24460"/>
                  </a:moveTo>
                  <a:cubicBezTo>
                    <a:pt x="689277" y="22412"/>
                    <a:pt x="692001" y="21279"/>
                    <a:pt x="694897" y="21279"/>
                  </a:cubicBezTo>
                  <a:cubicBezTo>
                    <a:pt x="697792" y="21279"/>
                    <a:pt x="700526" y="22412"/>
                    <a:pt x="702583" y="24460"/>
                  </a:cubicBezTo>
                  <a:cubicBezTo>
                    <a:pt x="704631" y="26508"/>
                    <a:pt x="705765" y="29232"/>
                    <a:pt x="705765" y="32137"/>
                  </a:cubicBezTo>
                  <a:cubicBezTo>
                    <a:pt x="705765" y="35042"/>
                    <a:pt x="704631" y="37776"/>
                    <a:pt x="702583" y="39824"/>
                  </a:cubicBezTo>
                  <a:lnTo>
                    <a:pt x="673418" y="68990"/>
                  </a:lnTo>
                  <a:cubicBezTo>
                    <a:pt x="673418" y="68990"/>
                    <a:pt x="673370" y="69037"/>
                    <a:pt x="673351" y="69056"/>
                  </a:cubicBezTo>
                  <a:lnTo>
                    <a:pt x="661140" y="81267"/>
                  </a:lnTo>
                  <a:lnTo>
                    <a:pt x="661140" y="62208"/>
                  </a:lnTo>
                  <a:cubicBezTo>
                    <a:pt x="661140" y="58693"/>
                    <a:pt x="660568" y="55321"/>
                    <a:pt x="659521" y="52149"/>
                  </a:cubicBezTo>
                  <a:lnTo>
                    <a:pt x="687229" y="24451"/>
                  </a:lnTo>
                  <a:close/>
                  <a:moveTo>
                    <a:pt x="443322" y="24460"/>
                  </a:moveTo>
                  <a:cubicBezTo>
                    <a:pt x="445370" y="22412"/>
                    <a:pt x="448094" y="21279"/>
                    <a:pt x="450990" y="21279"/>
                  </a:cubicBezTo>
                  <a:cubicBezTo>
                    <a:pt x="453885" y="21279"/>
                    <a:pt x="456619" y="22412"/>
                    <a:pt x="458676" y="24460"/>
                  </a:cubicBezTo>
                  <a:cubicBezTo>
                    <a:pt x="460724" y="26508"/>
                    <a:pt x="461858" y="29232"/>
                    <a:pt x="461858" y="32137"/>
                  </a:cubicBezTo>
                  <a:cubicBezTo>
                    <a:pt x="461858" y="35042"/>
                    <a:pt x="460724" y="37776"/>
                    <a:pt x="458676" y="39824"/>
                  </a:cubicBezTo>
                  <a:lnTo>
                    <a:pt x="417233" y="81267"/>
                  </a:lnTo>
                  <a:lnTo>
                    <a:pt x="417233" y="62208"/>
                  </a:lnTo>
                  <a:cubicBezTo>
                    <a:pt x="417233" y="58693"/>
                    <a:pt x="416662" y="55321"/>
                    <a:pt x="415614" y="52149"/>
                  </a:cubicBezTo>
                  <a:lnTo>
                    <a:pt x="443322" y="24451"/>
                  </a:lnTo>
                  <a:close/>
                  <a:moveTo>
                    <a:pt x="283778" y="171688"/>
                  </a:moveTo>
                  <a:cubicBezTo>
                    <a:pt x="281730" y="173736"/>
                    <a:pt x="279006" y="174869"/>
                    <a:pt x="276111" y="174869"/>
                  </a:cubicBezTo>
                  <a:cubicBezTo>
                    <a:pt x="273215" y="174869"/>
                    <a:pt x="270481" y="173736"/>
                    <a:pt x="268424" y="171688"/>
                  </a:cubicBezTo>
                  <a:cubicBezTo>
                    <a:pt x="266376" y="169640"/>
                    <a:pt x="265243" y="166916"/>
                    <a:pt x="265243" y="164011"/>
                  </a:cubicBezTo>
                  <a:cubicBezTo>
                    <a:pt x="265243" y="161106"/>
                    <a:pt x="266376" y="158372"/>
                    <a:pt x="268424" y="156324"/>
                  </a:cubicBezTo>
                  <a:lnTo>
                    <a:pt x="309867" y="114881"/>
                  </a:lnTo>
                  <a:lnTo>
                    <a:pt x="309867" y="133950"/>
                  </a:lnTo>
                  <a:cubicBezTo>
                    <a:pt x="309867" y="137465"/>
                    <a:pt x="310439" y="140837"/>
                    <a:pt x="311487" y="143999"/>
                  </a:cubicBezTo>
                  <a:lnTo>
                    <a:pt x="283778" y="171698"/>
                  </a:lnTo>
                  <a:close/>
                  <a:moveTo>
                    <a:pt x="342033" y="144799"/>
                  </a:moveTo>
                  <a:cubicBezTo>
                    <a:pt x="336042" y="144799"/>
                    <a:pt x="331165" y="139922"/>
                    <a:pt x="331165" y="133931"/>
                  </a:cubicBezTo>
                  <a:lnTo>
                    <a:pt x="331165" y="62208"/>
                  </a:lnTo>
                  <a:cubicBezTo>
                    <a:pt x="331165" y="56217"/>
                    <a:pt x="336042" y="51340"/>
                    <a:pt x="342033" y="51340"/>
                  </a:cubicBezTo>
                  <a:cubicBezTo>
                    <a:pt x="348025" y="51340"/>
                    <a:pt x="352901" y="56217"/>
                    <a:pt x="352901" y="62208"/>
                  </a:cubicBezTo>
                  <a:lnTo>
                    <a:pt x="352901" y="133931"/>
                  </a:lnTo>
                  <a:cubicBezTo>
                    <a:pt x="352901" y="139922"/>
                    <a:pt x="348025" y="144799"/>
                    <a:pt x="342033" y="144799"/>
                  </a:cubicBezTo>
                  <a:close/>
                  <a:moveTo>
                    <a:pt x="395935" y="133931"/>
                  </a:moveTo>
                  <a:cubicBezTo>
                    <a:pt x="395935" y="139922"/>
                    <a:pt x="391058" y="144799"/>
                    <a:pt x="385067" y="144799"/>
                  </a:cubicBezTo>
                  <a:cubicBezTo>
                    <a:pt x="379076" y="144799"/>
                    <a:pt x="374199" y="139922"/>
                    <a:pt x="374199" y="133931"/>
                  </a:cubicBezTo>
                  <a:lnTo>
                    <a:pt x="374199" y="62208"/>
                  </a:lnTo>
                  <a:cubicBezTo>
                    <a:pt x="374199" y="56217"/>
                    <a:pt x="379076" y="51340"/>
                    <a:pt x="385067" y="51340"/>
                  </a:cubicBezTo>
                  <a:cubicBezTo>
                    <a:pt x="391058" y="51340"/>
                    <a:pt x="395935" y="56217"/>
                    <a:pt x="395935" y="62208"/>
                  </a:cubicBezTo>
                  <a:lnTo>
                    <a:pt x="395935" y="133931"/>
                  </a:lnTo>
                  <a:close/>
                  <a:moveTo>
                    <a:pt x="419691" y="108937"/>
                  </a:moveTo>
                  <a:lnTo>
                    <a:pt x="441427" y="87201"/>
                  </a:lnTo>
                  <a:lnTo>
                    <a:pt x="551317" y="87201"/>
                  </a:lnTo>
                  <a:lnTo>
                    <a:pt x="529580" y="108937"/>
                  </a:lnTo>
                  <a:lnTo>
                    <a:pt x="419691" y="108937"/>
                  </a:lnTo>
                  <a:close/>
                  <a:moveTo>
                    <a:pt x="527685" y="171679"/>
                  </a:moveTo>
                  <a:cubicBezTo>
                    <a:pt x="525637" y="173726"/>
                    <a:pt x="522913" y="174860"/>
                    <a:pt x="520017" y="174860"/>
                  </a:cubicBezTo>
                  <a:cubicBezTo>
                    <a:pt x="517122" y="174860"/>
                    <a:pt x="514388" y="173726"/>
                    <a:pt x="512331" y="171679"/>
                  </a:cubicBezTo>
                  <a:cubicBezTo>
                    <a:pt x="510283" y="169631"/>
                    <a:pt x="509149" y="166907"/>
                    <a:pt x="509149" y="164001"/>
                  </a:cubicBezTo>
                  <a:cubicBezTo>
                    <a:pt x="509149" y="161096"/>
                    <a:pt x="510283" y="158363"/>
                    <a:pt x="512331" y="156315"/>
                  </a:cubicBezTo>
                  <a:lnTo>
                    <a:pt x="553774" y="114872"/>
                  </a:lnTo>
                  <a:lnTo>
                    <a:pt x="553774" y="133941"/>
                  </a:lnTo>
                  <a:cubicBezTo>
                    <a:pt x="553774" y="137455"/>
                    <a:pt x="554346" y="140827"/>
                    <a:pt x="555393" y="143999"/>
                  </a:cubicBezTo>
                  <a:lnTo>
                    <a:pt x="527685" y="171698"/>
                  </a:lnTo>
                  <a:close/>
                  <a:moveTo>
                    <a:pt x="585940" y="144790"/>
                  </a:moveTo>
                  <a:cubicBezTo>
                    <a:pt x="579949" y="144790"/>
                    <a:pt x="575072" y="139913"/>
                    <a:pt x="575072" y="133922"/>
                  </a:cubicBezTo>
                  <a:lnTo>
                    <a:pt x="575072" y="62198"/>
                  </a:lnTo>
                  <a:cubicBezTo>
                    <a:pt x="575072" y="56207"/>
                    <a:pt x="579949" y="51330"/>
                    <a:pt x="585940" y="51330"/>
                  </a:cubicBezTo>
                  <a:cubicBezTo>
                    <a:pt x="591931" y="51330"/>
                    <a:pt x="596808" y="56207"/>
                    <a:pt x="596808" y="62198"/>
                  </a:cubicBezTo>
                  <a:lnTo>
                    <a:pt x="596808" y="133922"/>
                  </a:lnTo>
                  <a:cubicBezTo>
                    <a:pt x="596808" y="139913"/>
                    <a:pt x="591931" y="144790"/>
                    <a:pt x="585940" y="144790"/>
                  </a:cubicBezTo>
                  <a:close/>
                  <a:moveTo>
                    <a:pt x="639842" y="133922"/>
                  </a:moveTo>
                  <a:cubicBezTo>
                    <a:pt x="639842" y="139913"/>
                    <a:pt x="634965" y="144790"/>
                    <a:pt x="628974" y="144790"/>
                  </a:cubicBezTo>
                  <a:cubicBezTo>
                    <a:pt x="622983" y="144790"/>
                    <a:pt x="618106" y="139913"/>
                    <a:pt x="618106" y="133922"/>
                  </a:cubicBezTo>
                  <a:lnTo>
                    <a:pt x="618106" y="62198"/>
                  </a:lnTo>
                  <a:cubicBezTo>
                    <a:pt x="618106" y="56207"/>
                    <a:pt x="622983" y="51330"/>
                    <a:pt x="628974" y="51330"/>
                  </a:cubicBezTo>
                  <a:cubicBezTo>
                    <a:pt x="634965" y="51330"/>
                    <a:pt x="639842" y="56207"/>
                    <a:pt x="639842" y="62198"/>
                  </a:cubicBezTo>
                  <a:lnTo>
                    <a:pt x="639842" y="1339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6" name="Google Shape;6006;p44"/>
          <p:cNvGrpSpPr/>
          <p:nvPr/>
        </p:nvGrpSpPr>
        <p:grpSpPr>
          <a:xfrm>
            <a:off x="3076946" y="3741095"/>
            <a:ext cx="312474" cy="413682"/>
            <a:chOff x="4286880" y="585720"/>
            <a:chExt cx="549164" cy="727034"/>
          </a:xfrm>
        </p:grpSpPr>
        <p:sp>
          <p:nvSpPr>
            <p:cNvPr id="6007" name="Google Shape;6007;p44"/>
            <p:cNvSpPr/>
            <p:nvPr/>
          </p:nvSpPr>
          <p:spPr>
            <a:xfrm>
              <a:off x="4438800" y="698040"/>
              <a:ext cx="51488" cy="86850"/>
            </a:xfrm>
            <a:custGeom>
              <a:avLst/>
              <a:gdLst/>
              <a:ahLst/>
              <a:cxnLst/>
              <a:rect l="l" t="t" r="r" b="b"/>
              <a:pathLst>
                <a:path w="54341" h="88173" extrusionOk="0">
                  <a:moveTo>
                    <a:pt x="4931" y="1664"/>
                  </a:moveTo>
                  <a:cubicBezTo>
                    <a:pt x="-31" y="4827"/>
                    <a:pt x="-1489" y="11408"/>
                    <a:pt x="1664" y="16371"/>
                  </a:cubicBezTo>
                  <a:cubicBezTo>
                    <a:pt x="14618" y="36716"/>
                    <a:pt x="24410" y="57814"/>
                    <a:pt x="30763" y="79083"/>
                  </a:cubicBezTo>
                  <a:cubicBezTo>
                    <a:pt x="32144" y="83703"/>
                    <a:pt x="36373" y="86684"/>
                    <a:pt x="40964" y="86684"/>
                  </a:cubicBezTo>
                  <a:cubicBezTo>
                    <a:pt x="41974" y="86684"/>
                    <a:pt x="43003" y="86542"/>
                    <a:pt x="44012" y="86237"/>
                  </a:cubicBezTo>
                  <a:cubicBezTo>
                    <a:pt x="49651" y="84551"/>
                    <a:pt x="52852" y="78617"/>
                    <a:pt x="51166" y="72987"/>
                  </a:cubicBezTo>
                  <a:cubicBezTo>
                    <a:pt x="44251" y="49832"/>
                    <a:pt x="33640" y="26934"/>
                    <a:pt x="19628" y="4931"/>
                  </a:cubicBezTo>
                  <a:cubicBezTo>
                    <a:pt x="16466" y="-31"/>
                    <a:pt x="9884" y="-1489"/>
                    <a:pt x="4922" y="1664"/>
                  </a:cubicBezTo>
                  <a:lnTo>
                    <a:pt x="4922" y="16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44"/>
            <p:cNvSpPr/>
            <p:nvPr/>
          </p:nvSpPr>
          <p:spPr>
            <a:xfrm>
              <a:off x="4486320" y="705240"/>
              <a:ext cx="36369" cy="50437"/>
            </a:xfrm>
            <a:custGeom>
              <a:avLst/>
              <a:gdLst/>
              <a:ahLst/>
              <a:cxnLst/>
              <a:rect l="l" t="t" r="r" b="b"/>
              <a:pathLst>
                <a:path w="39424" h="51997" extrusionOk="0">
                  <a:moveTo>
                    <a:pt x="25807" y="50486"/>
                  </a:moveTo>
                  <a:cubicBezTo>
                    <a:pt x="27245" y="50486"/>
                    <a:pt x="28712" y="50191"/>
                    <a:pt x="30112" y="49572"/>
                  </a:cubicBezTo>
                  <a:cubicBezTo>
                    <a:pt x="35494" y="47190"/>
                    <a:pt x="37913" y="40894"/>
                    <a:pt x="35532" y="35522"/>
                  </a:cubicBezTo>
                  <a:cubicBezTo>
                    <a:pt x="31007" y="25321"/>
                    <a:pt x="25721" y="15120"/>
                    <a:pt x="19796" y="5195"/>
                  </a:cubicBezTo>
                  <a:cubicBezTo>
                    <a:pt x="16777" y="146"/>
                    <a:pt x="10243" y="-1511"/>
                    <a:pt x="5195" y="1508"/>
                  </a:cubicBezTo>
                  <a:cubicBezTo>
                    <a:pt x="146" y="4528"/>
                    <a:pt x="-1511" y="11062"/>
                    <a:pt x="1509" y="16110"/>
                  </a:cubicBezTo>
                  <a:cubicBezTo>
                    <a:pt x="6995" y="25302"/>
                    <a:pt x="11891" y="34732"/>
                    <a:pt x="16063" y="44152"/>
                  </a:cubicBezTo>
                  <a:cubicBezTo>
                    <a:pt x="17825" y="48124"/>
                    <a:pt x="21720" y="50486"/>
                    <a:pt x="25807" y="50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44"/>
            <p:cNvSpPr/>
            <p:nvPr/>
          </p:nvSpPr>
          <p:spPr>
            <a:xfrm>
              <a:off x="4466160" y="860760"/>
              <a:ext cx="76998" cy="66570"/>
            </a:xfrm>
            <a:custGeom>
              <a:avLst/>
              <a:gdLst/>
              <a:ahLst/>
              <a:cxnLst/>
              <a:rect l="l" t="t" r="r" b="b"/>
              <a:pathLst>
                <a:path w="79791" h="71389" extrusionOk="0">
                  <a:moveTo>
                    <a:pt x="50351" y="63230"/>
                  </a:moveTo>
                  <a:cubicBezTo>
                    <a:pt x="59600" y="59553"/>
                    <a:pt x="67297" y="53267"/>
                    <a:pt x="72021" y="45532"/>
                  </a:cubicBezTo>
                  <a:cubicBezTo>
                    <a:pt x="77269" y="36950"/>
                    <a:pt x="78355" y="27206"/>
                    <a:pt x="75012" y="18796"/>
                  </a:cubicBezTo>
                  <a:cubicBezTo>
                    <a:pt x="68344" y="2041"/>
                    <a:pt x="47066" y="-4702"/>
                    <a:pt x="26568" y="3460"/>
                  </a:cubicBezTo>
                  <a:cubicBezTo>
                    <a:pt x="17319" y="7137"/>
                    <a:pt x="9623" y="13424"/>
                    <a:pt x="4898" y="21158"/>
                  </a:cubicBezTo>
                  <a:cubicBezTo>
                    <a:pt x="-350" y="29740"/>
                    <a:pt x="-1436" y="39484"/>
                    <a:pt x="1907" y="47895"/>
                  </a:cubicBezTo>
                  <a:cubicBezTo>
                    <a:pt x="6660" y="59839"/>
                    <a:pt x="18833" y="66687"/>
                    <a:pt x="32854" y="66687"/>
                  </a:cubicBezTo>
                  <a:cubicBezTo>
                    <a:pt x="38512" y="66687"/>
                    <a:pt x="44465" y="65573"/>
                    <a:pt x="50351" y="63230"/>
                  </a:cubicBezTo>
                  <a:lnTo>
                    <a:pt x="50351" y="63230"/>
                  </a:lnTo>
                  <a:close/>
                  <a:moveTo>
                    <a:pt x="21700" y="40017"/>
                  </a:moveTo>
                  <a:cubicBezTo>
                    <a:pt x="20548" y="37122"/>
                    <a:pt x="22062" y="33912"/>
                    <a:pt x="23072" y="32264"/>
                  </a:cubicBezTo>
                  <a:cubicBezTo>
                    <a:pt x="25377" y="28492"/>
                    <a:pt x="29520" y="25206"/>
                    <a:pt x="34435" y="23244"/>
                  </a:cubicBezTo>
                  <a:cubicBezTo>
                    <a:pt x="37693" y="21949"/>
                    <a:pt x="40922" y="21377"/>
                    <a:pt x="43836" y="21377"/>
                  </a:cubicBezTo>
                  <a:cubicBezTo>
                    <a:pt x="49485" y="21377"/>
                    <a:pt x="53962" y="23530"/>
                    <a:pt x="55209" y="26673"/>
                  </a:cubicBezTo>
                  <a:cubicBezTo>
                    <a:pt x="56362" y="29569"/>
                    <a:pt x="54847" y="32778"/>
                    <a:pt x="53838" y="34426"/>
                  </a:cubicBezTo>
                  <a:cubicBezTo>
                    <a:pt x="51533" y="38198"/>
                    <a:pt x="47389" y="41484"/>
                    <a:pt x="42474" y="43446"/>
                  </a:cubicBezTo>
                  <a:cubicBezTo>
                    <a:pt x="32883" y="47266"/>
                    <a:pt x="23596" y="44789"/>
                    <a:pt x="21700" y="400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44"/>
            <p:cNvSpPr/>
            <p:nvPr/>
          </p:nvSpPr>
          <p:spPr>
            <a:xfrm>
              <a:off x="4666680" y="804240"/>
              <a:ext cx="76998" cy="66557"/>
            </a:xfrm>
            <a:custGeom>
              <a:avLst/>
              <a:gdLst/>
              <a:ahLst/>
              <a:cxnLst/>
              <a:rect l="l" t="t" r="r" b="b"/>
              <a:pathLst>
                <a:path w="79791" h="67571" extrusionOk="0">
                  <a:moveTo>
                    <a:pt x="4898" y="21097"/>
                  </a:moveTo>
                  <a:cubicBezTo>
                    <a:pt x="-350" y="29679"/>
                    <a:pt x="-1436" y="39423"/>
                    <a:pt x="1907" y="47834"/>
                  </a:cubicBezTo>
                  <a:cubicBezTo>
                    <a:pt x="5251" y="56244"/>
                    <a:pt x="12737" y="62569"/>
                    <a:pt x="22453" y="65198"/>
                  </a:cubicBezTo>
                  <a:cubicBezTo>
                    <a:pt x="25834" y="66112"/>
                    <a:pt x="29387" y="66570"/>
                    <a:pt x="33007" y="66570"/>
                  </a:cubicBezTo>
                  <a:cubicBezTo>
                    <a:pt x="38760" y="66570"/>
                    <a:pt x="44684" y="65427"/>
                    <a:pt x="50351" y="63169"/>
                  </a:cubicBezTo>
                  <a:cubicBezTo>
                    <a:pt x="59600" y="59493"/>
                    <a:pt x="67297" y="53206"/>
                    <a:pt x="72021" y="45472"/>
                  </a:cubicBezTo>
                  <a:cubicBezTo>
                    <a:pt x="77269" y="36890"/>
                    <a:pt x="78355" y="27146"/>
                    <a:pt x="75012" y="18735"/>
                  </a:cubicBezTo>
                  <a:cubicBezTo>
                    <a:pt x="71668" y="10324"/>
                    <a:pt x="64182" y="4000"/>
                    <a:pt x="54466" y="1371"/>
                  </a:cubicBezTo>
                  <a:cubicBezTo>
                    <a:pt x="45722" y="-1001"/>
                    <a:pt x="35807" y="-277"/>
                    <a:pt x="26568" y="3400"/>
                  </a:cubicBezTo>
                  <a:cubicBezTo>
                    <a:pt x="17328" y="7076"/>
                    <a:pt x="9622" y="13363"/>
                    <a:pt x="4898" y="21097"/>
                  </a:cubicBezTo>
                  <a:close/>
                  <a:moveTo>
                    <a:pt x="43932" y="21297"/>
                  </a:moveTo>
                  <a:cubicBezTo>
                    <a:pt x="45675" y="21297"/>
                    <a:pt x="47351" y="21507"/>
                    <a:pt x="48894" y="21926"/>
                  </a:cubicBezTo>
                  <a:cubicBezTo>
                    <a:pt x="50761" y="22431"/>
                    <a:pt x="54066" y="23717"/>
                    <a:pt x="55219" y="26612"/>
                  </a:cubicBezTo>
                  <a:cubicBezTo>
                    <a:pt x="56371" y="29508"/>
                    <a:pt x="54857" y="32718"/>
                    <a:pt x="53847" y="34366"/>
                  </a:cubicBezTo>
                  <a:cubicBezTo>
                    <a:pt x="51542" y="38137"/>
                    <a:pt x="47399" y="41424"/>
                    <a:pt x="42484" y="43386"/>
                  </a:cubicBezTo>
                  <a:cubicBezTo>
                    <a:pt x="37559" y="45348"/>
                    <a:pt x="32292" y="45805"/>
                    <a:pt x="28025" y="44653"/>
                  </a:cubicBezTo>
                  <a:cubicBezTo>
                    <a:pt x="26158" y="44148"/>
                    <a:pt x="22853" y="42862"/>
                    <a:pt x="21700" y="39966"/>
                  </a:cubicBezTo>
                  <a:cubicBezTo>
                    <a:pt x="20548" y="37071"/>
                    <a:pt x="22062" y="33870"/>
                    <a:pt x="23072" y="32213"/>
                  </a:cubicBezTo>
                  <a:cubicBezTo>
                    <a:pt x="25377" y="28441"/>
                    <a:pt x="29520" y="25155"/>
                    <a:pt x="34435" y="23193"/>
                  </a:cubicBezTo>
                  <a:cubicBezTo>
                    <a:pt x="37578" y="21945"/>
                    <a:pt x="40855" y="21307"/>
                    <a:pt x="43922" y="2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44"/>
            <p:cNvSpPr/>
            <p:nvPr/>
          </p:nvSpPr>
          <p:spPr>
            <a:xfrm>
              <a:off x="4659840" y="891360"/>
              <a:ext cx="58744" cy="58744"/>
            </a:xfrm>
            <a:custGeom>
              <a:avLst/>
              <a:gdLst/>
              <a:ahLst/>
              <a:cxnLst/>
              <a:rect l="l" t="t" r="r" b="b"/>
              <a:pathLst>
                <a:path w="58598" h="58598" extrusionOk="0">
                  <a:moveTo>
                    <a:pt x="29299" y="0"/>
                  </a:moveTo>
                  <a:cubicBezTo>
                    <a:pt x="13145" y="0"/>
                    <a:pt x="0" y="13145"/>
                    <a:pt x="0" y="29299"/>
                  </a:cubicBezTo>
                  <a:cubicBezTo>
                    <a:pt x="0" y="45453"/>
                    <a:pt x="13145" y="58598"/>
                    <a:pt x="29299" y="58598"/>
                  </a:cubicBezTo>
                  <a:cubicBezTo>
                    <a:pt x="45453" y="58598"/>
                    <a:pt x="58598" y="45453"/>
                    <a:pt x="58598" y="29299"/>
                  </a:cubicBezTo>
                  <a:cubicBezTo>
                    <a:pt x="58598" y="13145"/>
                    <a:pt x="45453" y="0"/>
                    <a:pt x="29299" y="0"/>
                  </a:cubicBezTo>
                  <a:lnTo>
                    <a:pt x="29299" y="0"/>
                  </a:lnTo>
                  <a:close/>
                  <a:moveTo>
                    <a:pt x="29299" y="37290"/>
                  </a:moveTo>
                  <a:cubicBezTo>
                    <a:pt x="24889" y="37290"/>
                    <a:pt x="21298" y="33699"/>
                    <a:pt x="21298" y="29289"/>
                  </a:cubicBezTo>
                  <a:cubicBezTo>
                    <a:pt x="21298" y="24879"/>
                    <a:pt x="24889" y="21288"/>
                    <a:pt x="29299" y="21288"/>
                  </a:cubicBezTo>
                  <a:cubicBezTo>
                    <a:pt x="33709" y="21288"/>
                    <a:pt x="37300" y="24879"/>
                    <a:pt x="37300" y="29289"/>
                  </a:cubicBezTo>
                  <a:cubicBezTo>
                    <a:pt x="37300" y="33699"/>
                    <a:pt x="33709" y="37290"/>
                    <a:pt x="29299" y="37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44"/>
            <p:cNvSpPr/>
            <p:nvPr/>
          </p:nvSpPr>
          <p:spPr>
            <a:xfrm>
              <a:off x="4286880" y="585720"/>
              <a:ext cx="549164" cy="727034"/>
            </a:xfrm>
            <a:custGeom>
              <a:avLst/>
              <a:gdLst/>
              <a:ahLst/>
              <a:cxnLst/>
              <a:rect l="l" t="t" r="r" b="b"/>
              <a:pathLst>
                <a:path w="549164" h="727034" extrusionOk="0">
                  <a:moveTo>
                    <a:pt x="535010" y="400545"/>
                  </a:moveTo>
                  <a:cubicBezTo>
                    <a:pt x="531790" y="398993"/>
                    <a:pt x="528409" y="397612"/>
                    <a:pt x="524904" y="396440"/>
                  </a:cubicBezTo>
                  <a:cubicBezTo>
                    <a:pt x="507568" y="390687"/>
                    <a:pt x="497167" y="383334"/>
                    <a:pt x="495624" y="375733"/>
                  </a:cubicBezTo>
                  <a:cubicBezTo>
                    <a:pt x="494186" y="368665"/>
                    <a:pt x="500167" y="358597"/>
                    <a:pt x="512045" y="348120"/>
                  </a:cubicBezTo>
                  <a:cubicBezTo>
                    <a:pt x="528894" y="333242"/>
                    <a:pt x="538191" y="310591"/>
                    <a:pt x="543020" y="294189"/>
                  </a:cubicBezTo>
                  <a:cubicBezTo>
                    <a:pt x="545316" y="286369"/>
                    <a:pt x="543639" y="277901"/>
                    <a:pt x="538534" y="271548"/>
                  </a:cubicBezTo>
                  <a:cubicBezTo>
                    <a:pt x="533409" y="265166"/>
                    <a:pt x="525456" y="261690"/>
                    <a:pt x="517284" y="262242"/>
                  </a:cubicBezTo>
                  <a:cubicBezTo>
                    <a:pt x="509978" y="262747"/>
                    <a:pt x="508578" y="259318"/>
                    <a:pt x="508120" y="258194"/>
                  </a:cubicBezTo>
                  <a:cubicBezTo>
                    <a:pt x="506444" y="254108"/>
                    <a:pt x="507873" y="247164"/>
                    <a:pt x="513159" y="242611"/>
                  </a:cubicBezTo>
                  <a:cubicBezTo>
                    <a:pt x="525437" y="232039"/>
                    <a:pt x="534848" y="220666"/>
                    <a:pt x="541144" y="208807"/>
                  </a:cubicBezTo>
                  <a:cubicBezTo>
                    <a:pt x="545287" y="201016"/>
                    <a:pt x="545039" y="191834"/>
                    <a:pt x="540487" y="184261"/>
                  </a:cubicBezTo>
                  <a:cubicBezTo>
                    <a:pt x="535914" y="176660"/>
                    <a:pt x="527904" y="172126"/>
                    <a:pt x="519046" y="172126"/>
                  </a:cubicBezTo>
                  <a:lnTo>
                    <a:pt x="445894" y="172126"/>
                  </a:lnTo>
                  <a:cubicBezTo>
                    <a:pt x="440007" y="172126"/>
                    <a:pt x="435245" y="176898"/>
                    <a:pt x="435245" y="182775"/>
                  </a:cubicBezTo>
                  <a:cubicBezTo>
                    <a:pt x="435245" y="188652"/>
                    <a:pt x="440007" y="193424"/>
                    <a:pt x="445894" y="193424"/>
                  </a:cubicBezTo>
                  <a:lnTo>
                    <a:pt x="519055" y="193424"/>
                  </a:lnTo>
                  <a:cubicBezTo>
                    <a:pt x="520884" y="193424"/>
                    <a:pt x="521836" y="194558"/>
                    <a:pt x="522246" y="195234"/>
                  </a:cubicBezTo>
                  <a:cubicBezTo>
                    <a:pt x="522646" y="195891"/>
                    <a:pt x="523180" y="197234"/>
                    <a:pt x="522341" y="198815"/>
                  </a:cubicBezTo>
                  <a:cubicBezTo>
                    <a:pt x="517293" y="208321"/>
                    <a:pt x="509530" y="217627"/>
                    <a:pt x="499272" y="226466"/>
                  </a:cubicBezTo>
                  <a:cubicBezTo>
                    <a:pt x="487442" y="236639"/>
                    <a:pt x="482975" y="253003"/>
                    <a:pt x="488413" y="266271"/>
                  </a:cubicBezTo>
                  <a:cubicBezTo>
                    <a:pt x="493233" y="278016"/>
                    <a:pt x="504568" y="284455"/>
                    <a:pt x="518741" y="283493"/>
                  </a:cubicBezTo>
                  <a:cubicBezTo>
                    <a:pt x="520446" y="283378"/>
                    <a:pt x="521475" y="284312"/>
                    <a:pt x="521932" y="284883"/>
                  </a:cubicBezTo>
                  <a:cubicBezTo>
                    <a:pt x="522379" y="285436"/>
                    <a:pt x="523056" y="286607"/>
                    <a:pt x="522589" y="288169"/>
                  </a:cubicBezTo>
                  <a:cubicBezTo>
                    <a:pt x="518550" y="301866"/>
                    <a:pt x="510997" y="320621"/>
                    <a:pt x="497957" y="332137"/>
                  </a:cubicBezTo>
                  <a:cubicBezTo>
                    <a:pt x="474878" y="352501"/>
                    <a:pt x="472602" y="369389"/>
                    <a:pt x="474764" y="379971"/>
                  </a:cubicBezTo>
                  <a:cubicBezTo>
                    <a:pt x="477993" y="395802"/>
                    <a:pt x="492604" y="408137"/>
                    <a:pt x="518160" y="416624"/>
                  </a:cubicBezTo>
                  <a:cubicBezTo>
                    <a:pt x="520789" y="417509"/>
                    <a:pt x="523342" y="418548"/>
                    <a:pt x="525780" y="419729"/>
                  </a:cubicBezTo>
                  <a:cubicBezTo>
                    <a:pt x="527056" y="420338"/>
                    <a:pt x="527875" y="421653"/>
                    <a:pt x="527875" y="423062"/>
                  </a:cubicBezTo>
                  <a:lnTo>
                    <a:pt x="527875" y="456095"/>
                  </a:lnTo>
                  <a:cubicBezTo>
                    <a:pt x="527875" y="457210"/>
                    <a:pt x="527352" y="458286"/>
                    <a:pt x="526427" y="459029"/>
                  </a:cubicBezTo>
                  <a:cubicBezTo>
                    <a:pt x="504844" y="476441"/>
                    <a:pt x="498519" y="499120"/>
                    <a:pt x="509511" y="519684"/>
                  </a:cubicBezTo>
                  <a:cubicBezTo>
                    <a:pt x="510321" y="521208"/>
                    <a:pt x="509788" y="522522"/>
                    <a:pt x="509406" y="523170"/>
                  </a:cubicBezTo>
                  <a:cubicBezTo>
                    <a:pt x="508997" y="523856"/>
                    <a:pt x="508035" y="524999"/>
                    <a:pt x="506206" y="524999"/>
                  </a:cubicBezTo>
                  <a:lnTo>
                    <a:pt x="283216" y="524999"/>
                  </a:lnTo>
                  <a:cubicBezTo>
                    <a:pt x="277225" y="524999"/>
                    <a:pt x="272358" y="520122"/>
                    <a:pt x="272358" y="514140"/>
                  </a:cubicBezTo>
                  <a:cubicBezTo>
                    <a:pt x="272358" y="514140"/>
                    <a:pt x="272358" y="514131"/>
                    <a:pt x="272358" y="514121"/>
                  </a:cubicBezTo>
                  <a:cubicBezTo>
                    <a:pt x="272367" y="508140"/>
                    <a:pt x="277235" y="503272"/>
                    <a:pt x="283226" y="503272"/>
                  </a:cubicBezTo>
                  <a:cubicBezTo>
                    <a:pt x="312753" y="503272"/>
                    <a:pt x="336785" y="479308"/>
                    <a:pt x="336909" y="449809"/>
                  </a:cubicBezTo>
                  <a:cubicBezTo>
                    <a:pt x="336909" y="449732"/>
                    <a:pt x="336918" y="449666"/>
                    <a:pt x="336918" y="449590"/>
                  </a:cubicBezTo>
                  <a:lnTo>
                    <a:pt x="336918" y="193443"/>
                  </a:lnTo>
                  <a:lnTo>
                    <a:pt x="396221" y="193443"/>
                  </a:lnTo>
                  <a:cubicBezTo>
                    <a:pt x="402107" y="193443"/>
                    <a:pt x="406870" y="188671"/>
                    <a:pt x="406870" y="182794"/>
                  </a:cubicBezTo>
                  <a:cubicBezTo>
                    <a:pt x="406870" y="176917"/>
                    <a:pt x="402107" y="172145"/>
                    <a:pt x="396221" y="172145"/>
                  </a:cubicBezTo>
                  <a:lnTo>
                    <a:pt x="336918" y="172145"/>
                  </a:lnTo>
                  <a:lnTo>
                    <a:pt x="336918" y="96726"/>
                  </a:lnTo>
                  <a:cubicBezTo>
                    <a:pt x="336918" y="67123"/>
                    <a:pt x="312829" y="43034"/>
                    <a:pt x="283226" y="43034"/>
                  </a:cubicBezTo>
                  <a:lnTo>
                    <a:pt x="79705" y="43034"/>
                  </a:lnTo>
                  <a:lnTo>
                    <a:pt x="88478" y="34261"/>
                  </a:lnTo>
                  <a:cubicBezTo>
                    <a:pt x="92640" y="30099"/>
                    <a:pt x="92640" y="23355"/>
                    <a:pt x="88478" y="19202"/>
                  </a:cubicBezTo>
                  <a:cubicBezTo>
                    <a:pt x="84315" y="15040"/>
                    <a:pt x="77571" y="15040"/>
                    <a:pt x="73418" y="19202"/>
                  </a:cubicBezTo>
                  <a:lnTo>
                    <a:pt x="67237" y="25384"/>
                  </a:lnTo>
                  <a:lnTo>
                    <a:pt x="67237" y="22146"/>
                  </a:lnTo>
                  <a:cubicBezTo>
                    <a:pt x="67208" y="9925"/>
                    <a:pt x="57283" y="0"/>
                    <a:pt x="45072" y="0"/>
                  </a:cubicBezTo>
                  <a:lnTo>
                    <a:pt x="22127" y="0"/>
                  </a:lnTo>
                  <a:cubicBezTo>
                    <a:pt x="9925" y="0"/>
                    <a:pt x="0" y="9925"/>
                    <a:pt x="0" y="22127"/>
                  </a:cubicBezTo>
                  <a:lnTo>
                    <a:pt x="0" y="548669"/>
                  </a:lnTo>
                  <a:cubicBezTo>
                    <a:pt x="0" y="554546"/>
                    <a:pt x="4772" y="559318"/>
                    <a:pt x="10649" y="559318"/>
                  </a:cubicBezTo>
                  <a:cubicBezTo>
                    <a:pt x="16526" y="559318"/>
                    <a:pt x="21298" y="554546"/>
                    <a:pt x="21298" y="548669"/>
                  </a:cubicBezTo>
                  <a:lnTo>
                    <a:pt x="21298" y="417195"/>
                  </a:lnTo>
                  <a:lnTo>
                    <a:pt x="45910" y="417195"/>
                  </a:lnTo>
                  <a:lnTo>
                    <a:pt x="45910" y="704907"/>
                  </a:lnTo>
                  <a:cubicBezTo>
                    <a:pt x="45910" y="705364"/>
                    <a:pt x="45529" y="705726"/>
                    <a:pt x="45072" y="705726"/>
                  </a:cubicBezTo>
                  <a:lnTo>
                    <a:pt x="22127" y="705726"/>
                  </a:lnTo>
                  <a:cubicBezTo>
                    <a:pt x="21669" y="705726"/>
                    <a:pt x="21307" y="705355"/>
                    <a:pt x="21307" y="704907"/>
                  </a:cubicBezTo>
                  <a:lnTo>
                    <a:pt x="21307" y="598370"/>
                  </a:lnTo>
                  <a:cubicBezTo>
                    <a:pt x="21307" y="592493"/>
                    <a:pt x="16535" y="587721"/>
                    <a:pt x="10658" y="587721"/>
                  </a:cubicBezTo>
                  <a:cubicBezTo>
                    <a:pt x="4781" y="587721"/>
                    <a:pt x="9" y="592493"/>
                    <a:pt x="9" y="598370"/>
                  </a:cubicBezTo>
                  <a:lnTo>
                    <a:pt x="9" y="704907"/>
                  </a:lnTo>
                  <a:cubicBezTo>
                    <a:pt x="9" y="717109"/>
                    <a:pt x="9935" y="727034"/>
                    <a:pt x="22136" y="727034"/>
                  </a:cubicBezTo>
                  <a:lnTo>
                    <a:pt x="45082" y="727034"/>
                  </a:lnTo>
                  <a:cubicBezTo>
                    <a:pt x="57283" y="727034"/>
                    <a:pt x="67218" y="717109"/>
                    <a:pt x="67218" y="704907"/>
                  </a:cubicBezTo>
                  <a:lnTo>
                    <a:pt x="67218" y="432264"/>
                  </a:lnTo>
                  <a:lnTo>
                    <a:pt x="79695" y="444741"/>
                  </a:lnTo>
                  <a:cubicBezTo>
                    <a:pt x="81772" y="446818"/>
                    <a:pt x="84496" y="447866"/>
                    <a:pt x="87230" y="447866"/>
                  </a:cubicBezTo>
                  <a:cubicBezTo>
                    <a:pt x="89963" y="447866"/>
                    <a:pt x="92678" y="446827"/>
                    <a:pt x="94764" y="444741"/>
                  </a:cubicBezTo>
                  <a:cubicBezTo>
                    <a:pt x="98927" y="440579"/>
                    <a:pt x="98927" y="433835"/>
                    <a:pt x="94764" y="429682"/>
                  </a:cubicBezTo>
                  <a:lnTo>
                    <a:pt x="82267" y="417185"/>
                  </a:lnTo>
                  <a:lnTo>
                    <a:pt x="161191" y="417185"/>
                  </a:lnTo>
                  <a:cubicBezTo>
                    <a:pt x="167068" y="417185"/>
                    <a:pt x="171840" y="412413"/>
                    <a:pt x="171840" y="406537"/>
                  </a:cubicBezTo>
                  <a:cubicBezTo>
                    <a:pt x="171840" y="400660"/>
                    <a:pt x="167068" y="395888"/>
                    <a:pt x="161191" y="395888"/>
                  </a:cubicBezTo>
                  <a:lnTo>
                    <a:pt x="95097" y="395888"/>
                  </a:lnTo>
                  <a:cubicBezTo>
                    <a:pt x="109976" y="384667"/>
                    <a:pt x="127473" y="368275"/>
                    <a:pt x="143056" y="345291"/>
                  </a:cubicBezTo>
                  <a:cubicBezTo>
                    <a:pt x="146352" y="340424"/>
                    <a:pt x="145085" y="333794"/>
                    <a:pt x="140208" y="330498"/>
                  </a:cubicBezTo>
                  <a:cubicBezTo>
                    <a:pt x="135341" y="327203"/>
                    <a:pt x="128711" y="328470"/>
                    <a:pt x="125416" y="333346"/>
                  </a:cubicBezTo>
                  <a:cubicBezTo>
                    <a:pt x="114328" y="349710"/>
                    <a:pt x="102079" y="362369"/>
                    <a:pt x="90840" y="371923"/>
                  </a:cubicBezTo>
                  <a:cubicBezTo>
                    <a:pt x="106985" y="339576"/>
                    <a:pt x="124577" y="288941"/>
                    <a:pt x="124577" y="221837"/>
                  </a:cubicBezTo>
                  <a:cubicBezTo>
                    <a:pt x="124577" y="187766"/>
                    <a:pt x="118462" y="157620"/>
                    <a:pt x="110137" y="132331"/>
                  </a:cubicBezTo>
                  <a:cubicBezTo>
                    <a:pt x="128025" y="161382"/>
                    <a:pt x="143494" y="198301"/>
                    <a:pt x="145618" y="240916"/>
                  </a:cubicBezTo>
                  <a:cubicBezTo>
                    <a:pt x="145904" y="246612"/>
                    <a:pt x="150609" y="251031"/>
                    <a:pt x="156248" y="251031"/>
                  </a:cubicBezTo>
                  <a:cubicBezTo>
                    <a:pt x="156429" y="251031"/>
                    <a:pt x="156610" y="251031"/>
                    <a:pt x="156791" y="251022"/>
                  </a:cubicBezTo>
                  <a:cubicBezTo>
                    <a:pt x="162668" y="250727"/>
                    <a:pt x="167192" y="245726"/>
                    <a:pt x="166897" y="239849"/>
                  </a:cubicBezTo>
                  <a:cubicBezTo>
                    <a:pt x="163839" y="178765"/>
                    <a:pt x="135807" y="129140"/>
                    <a:pt x="112833" y="98269"/>
                  </a:cubicBezTo>
                  <a:cubicBezTo>
                    <a:pt x="102460" y="84344"/>
                    <a:pt x="92259" y="72942"/>
                    <a:pt x="83801" y="64332"/>
                  </a:cubicBezTo>
                  <a:lnTo>
                    <a:pt x="283197" y="64332"/>
                  </a:lnTo>
                  <a:cubicBezTo>
                    <a:pt x="301057" y="64332"/>
                    <a:pt x="315592" y="78857"/>
                    <a:pt x="315592" y="96726"/>
                  </a:cubicBezTo>
                  <a:lnTo>
                    <a:pt x="315592" y="406803"/>
                  </a:lnTo>
                  <a:cubicBezTo>
                    <a:pt x="306581" y="399964"/>
                    <a:pt x="295361" y="395907"/>
                    <a:pt x="283197" y="395907"/>
                  </a:cubicBezTo>
                  <a:lnTo>
                    <a:pt x="210893" y="395907"/>
                  </a:lnTo>
                  <a:cubicBezTo>
                    <a:pt x="205016" y="395907"/>
                    <a:pt x="200244" y="400679"/>
                    <a:pt x="200244" y="406556"/>
                  </a:cubicBezTo>
                  <a:cubicBezTo>
                    <a:pt x="200244" y="412433"/>
                    <a:pt x="205016" y="417205"/>
                    <a:pt x="210893" y="417205"/>
                  </a:cubicBezTo>
                  <a:lnTo>
                    <a:pt x="251031" y="417205"/>
                  </a:lnTo>
                  <a:lnTo>
                    <a:pt x="251031" y="514140"/>
                  </a:lnTo>
                  <a:cubicBezTo>
                    <a:pt x="251031" y="514140"/>
                    <a:pt x="251031" y="514198"/>
                    <a:pt x="251031" y="514217"/>
                  </a:cubicBezTo>
                  <a:cubicBezTo>
                    <a:pt x="251069" y="531914"/>
                    <a:pt x="265481" y="546306"/>
                    <a:pt x="283188" y="546306"/>
                  </a:cubicBezTo>
                  <a:lnTo>
                    <a:pt x="506187" y="546306"/>
                  </a:lnTo>
                  <a:cubicBezTo>
                    <a:pt x="515055" y="546306"/>
                    <a:pt x="523084" y="541753"/>
                    <a:pt x="527656" y="534133"/>
                  </a:cubicBezTo>
                  <a:cubicBezTo>
                    <a:pt x="532190" y="526571"/>
                    <a:pt x="532428" y="517427"/>
                    <a:pt x="528285" y="509664"/>
                  </a:cubicBezTo>
                  <a:cubicBezTo>
                    <a:pt x="520646" y="495357"/>
                    <a:pt x="530323" y="483251"/>
                    <a:pt x="539791" y="475612"/>
                  </a:cubicBezTo>
                  <a:cubicBezTo>
                    <a:pt x="545744" y="470802"/>
                    <a:pt x="549164" y="463696"/>
                    <a:pt x="549164" y="456105"/>
                  </a:cubicBezTo>
                  <a:lnTo>
                    <a:pt x="549164" y="423072"/>
                  </a:lnTo>
                  <a:cubicBezTo>
                    <a:pt x="549164" y="413509"/>
                    <a:pt x="543601" y="404670"/>
                    <a:pt x="535010" y="400545"/>
                  </a:cubicBezTo>
                  <a:lnTo>
                    <a:pt x="535010" y="400545"/>
                  </a:lnTo>
                  <a:close/>
                  <a:moveTo>
                    <a:pt x="22127" y="21298"/>
                  </a:moveTo>
                  <a:lnTo>
                    <a:pt x="45072" y="21298"/>
                  </a:lnTo>
                  <a:cubicBezTo>
                    <a:pt x="45529" y="21298"/>
                    <a:pt x="45910" y="21669"/>
                    <a:pt x="45910" y="22117"/>
                  </a:cubicBezTo>
                  <a:lnTo>
                    <a:pt x="45910" y="43024"/>
                  </a:lnTo>
                  <a:lnTo>
                    <a:pt x="21298" y="43024"/>
                  </a:lnTo>
                  <a:lnTo>
                    <a:pt x="21298" y="22117"/>
                  </a:lnTo>
                  <a:cubicBezTo>
                    <a:pt x="21298" y="21660"/>
                    <a:pt x="21669" y="21298"/>
                    <a:pt x="22117" y="21298"/>
                  </a:cubicBezTo>
                  <a:close/>
                  <a:moveTo>
                    <a:pt x="21307" y="64332"/>
                  </a:moveTo>
                  <a:lnTo>
                    <a:pt x="45920" y="64332"/>
                  </a:lnTo>
                  <a:lnTo>
                    <a:pt x="45920" y="395897"/>
                  </a:lnTo>
                  <a:lnTo>
                    <a:pt x="21307" y="395897"/>
                  </a:lnTo>
                  <a:lnTo>
                    <a:pt x="21307" y="64332"/>
                  </a:lnTo>
                  <a:close/>
                  <a:moveTo>
                    <a:pt x="75943" y="353444"/>
                  </a:moveTo>
                  <a:cubicBezTo>
                    <a:pt x="73000" y="359940"/>
                    <a:pt x="70037" y="365789"/>
                    <a:pt x="67208" y="370961"/>
                  </a:cubicBezTo>
                  <a:lnTo>
                    <a:pt x="67208" y="88497"/>
                  </a:lnTo>
                  <a:cubicBezTo>
                    <a:pt x="83077" y="116224"/>
                    <a:pt x="103279" y="163058"/>
                    <a:pt x="103279" y="221828"/>
                  </a:cubicBezTo>
                  <a:cubicBezTo>
                    <a:pt x="103279" y="280597"/>
                    <a:pt x="88411" y="325955"/>
                    <a:pt x="75943" y="353444"/>
                  </a:cubicBezTo>
                  <a:close/>
                  <a:moveTo>
                    <a:pt x="283197" y="417185"/>
                  </a:moveTo>
                  <a:cubicBezTo>
                    <a:pt x="301037" y="417185"/>
                    <a:pt x="315544" y="431673"/>
                    <a:pt x="315582" y="449504"/>
                  </a:cubicBezTo>
                  <a:cubicBezTo>
                    <a:pt x="315582" y="449532"/>
                    <a:pt x="315582" y="449551"/>
                    <a:pt x="315582" y="449580"/>
                  </a:cubicBezTo>
                  <a:cubicBezTo>
                    <a:pt x="315582" y="467439"/>
                    <a:pt x="301057" y="481965"/>
                    <a:pt x="283197" y="481965"/>
                  </a:cubicBezTo>
                  <a:cubicBezTo>
                    <a:pt x="279387" y="481965"/>
                    <a:pt x="275730" y="482632"/>
                    <a:pt x="272329" y="483851"/>
                  </a:cubicBezTo>
                  <a:lnTo>
                    <a:pt x="272329" y="417185"/>
                  </a:lnTo>
                  <a:lnTo>
                    <a:pt x="283197" y="4171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44"/>
            <p:cNvSpPr/>
            <p:nvPr/>
          </p:nvSpPr>
          <p:spPr>
            <a:xfrm>
              <a:off x="4537800" y="815400"/>
              <a:ext cx="21245" cy="21245"/>
            </a:xfrm>
            <a:custGeom>
              <a:avLst/>
              <a:gdLst/>
              <a:ahLst/>
              <a:cxnLst/>
              <a:rect l="l" t="t" r="r" b="b"/>
              <a:pathLst>
                <a:path w="21298" h="21298" extrusionOk="0">
                  <a:moveTo>
                    <a:pt x="21298" y="10649"/>
                  </a:moveTo>
                  <a:cubicBezTo>
                    <a:pt x="21298" y="16530"/>
                    <a:pt x="16530" y="21298"/>
                    <a:pt x="10649" y="21298"/>
                  </a:cubicBezTo>
                  <a:cubicBezTo>
                    <a:pt x="4768" y="21298"/>
                    <a:pt x="0" y="16530"/>
                    <a:pt x="0" y="10649"/>
                  </a:cubicBezTo>
                  <a:cubicBezTo>
                    <a:pt x="0" y="4768"/>
                    <a:pt x="4768" y="0"/>
                    <a:pt x="10649" y="0"/>
                  </a:cubicBezTo>
                  <a:cubicBezTo>
                    <a:pt x="16530" y="0"/>
                    <a:pt x="21298" y="4768"/>
                    <a:pt x="21298" y="10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44"/>
            <p:cNvSpPr/>
            <p:nvPr/>
          </p:nvSpPr>
          <p:spPr>
            <a:xfrm>
              <a:off x="4709160" y="967680"/>
              <a:ext cx="21245" cy="21245"/>
            </a:xfrm>
            <a:custGeom>
              <a:avLst/>
              <a:gdLst/>
              <a:ahLst/>
              <a:cxnLst/>
              <a:rect l="l" t="t" r="r" b="b"/>
              <a:pathLst>
                <a:path w="21298" h="21298" extrusionOk="0">
                  <a:moveTo>
                    <a:pt x="21298" y="10649"/>
                  </a:moveTo>
                  <a:cubicBezTo>
                    <a:pt x="21298" y="16530"/>
                    <a:pt x="16530" y="21298"/>
                    <a:pt x="10649" y="21298"/>
                  </a:cubicBezTo>
                  <a:cubicBezTo>
                    <a:pt x="4767" y="21298"/>
                    <a:pt x="0" y="16530"/>
                    <a:pt x="0" y="10649"/>
                  </a:cubicBezTo>
                  <a:cubicBezTo>
                    <a:pt x="0" y="4768"/>
                    <a:pt x="4767" y="0"/>
                    <a:pt x="10649" y="0"/>
                  </a:cubicBezTo>
                  <a:cubicBezTo>
                    <a:pt x="16530" y="0"/>
                    <a:pt x="21298" y="4768"/>
                    <a:pt x="21298" y="10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" grpId="0" build="p"/>
      <p:bldP spid="5941" grpId="0" build="p"/>
      <p:bldP spid="5942" grpId="0" build="p"/>
      <p:bldP spid="5943" grpId="0" build="p"/>
    </p:bldLst>
  </p:timing>
</p:sld>
</file>

<file path=ppt/theme/theme1.xml><?xml version="1.0" encoding="utf-8"?>
<a:theme xmlns:a="http://schemas.openxmlformats.org/drawingml/2006/main" name="World War II - History - 8th grade by Slidesgo">
  <a:themeElements>
    <a:clrScheme name="Simple Light">
      <a:dk1>
        <a:srgbClr val="292828"/>
      </a:dk1>
      <a:lt1>
        <a:srgbClr val="EFEFEF"/>
      </a:lt1>
      <a:dk2>
        <a:srgbClr val="696969"/>
      </a:dk2>
      <a:lt2>
        <a:srgbClr val="C79242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488</Words>
  <Application>Microsoft Macintosh PowerPoint</Application>
  <PresentationFormat>On-screen Show (16:9)</PresentationFormat>
  <Paragraphs>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Work Sans</vt:lpstr>
      <vt:lpstr>Cormorant Upright</vt:lpstr>
      <vt:lpstr>Arial</vt:lpstr>
      <vt:lpstr>Sorts Mill Goudy</vt:lpstr>
      <vt:lpstr>PT Sans</vt:lpstr>
      <vt:lpstr>World War II - History - 8th grade by Slidesgo</vt:lpstr>
      <vt:lpstr>“Cao Bằng tuy thiển, khả diên số thể” (Cao Bằng tuy nhỏ, có thể giữ được) - Nguyễn Bỉnh Khiêm</vt:lpstr>
      <vt:lpstr>Bài 5 — Cuộc xung đột Nam - Bắc triều và Trịnh - Nguyễn</vt:lpstr>
      <vt:lpstr>Sự ra đời vương triều Mạc</vt:lpstr>
      <vt:lpstr>1. Sự ra đời vương triều Mạc</vt:lpstr>
      <vt:lpstr>Theo con, việc Mạc Đăng Dung ép vua Lê nhường ngôi, lập ra triều Mạc có “danh chính ngôn thuận” không?</vt:lpstr>
      <vt:lpstr>Xung đột Nam - Bắc triều</vt:lpstr>
      <vt:lpstr>2. Xung đột Nam - Bắc triều</vt:lpstr>
      <vt:lpstr>Xung đột Trịnh - Nguyễn</vt:lpstr>
      <vt:lpstr>3. Xung đột Trịnh - Nguyễn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Phạm Minh-Anh</cp:lastModifiedBy>
  <cp:revision>2</cp:revision>
  <dcterms:modified xsi:type="dcterms:W3CDTF">2025-10-09T07:53:17Z</dcterms:modified>
</cp:coreProperties>
</file>