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1"/>
  </p:sldMasterIdLst>
  <p:notesMasterIdLst>
    <p:notesMasterId r:id="rId9"/>
  </p:notesMasterIdLst>
  <p:sldIdLst>
    <p:sldId id="256" r:id="rId2"/>
    <p:sldId id="257" r:id="rId3"/>
    <p:sldId id="258" r:id="rId4"/>
    <p:sldId id="259" r:id="rId5"/>
    <p:sldId id="260" r:id="rId6"/>
    <p:sldId id="261" r:id="rId7"/>
    <p:sldId id="271" r:id="rId8"/>
  </p:sldIdLst>
  <p:sldSz cx="9144000" cy="5143500" type="screen16x9"/>
  <p:notesSz cx="6858000" cy="9144000"/>
  <p:embeddedFontLst>
    <p:embeddedFont>
      <p:font typeface="Be Vietnam Pro" pitchFamily="2" charset="77"/>
      <p:regular r:id="rId10"/>
      <p:bold r:id="rId11"/>
      <p:italic r:id="rId12"/>
      <p:boldItalic r:id="rId13"/>
    </p:embeddedFont>
    <p:embeddedFont>
      <p:font typeface="Bebas Neue" panose="020B0606020202050201" pitchFamily="34" charset="77"/>
      <p:regular r:id="rId14"/>
    </p:embeddedFont>
    <p:embeddedFont>
      <p:font typeface="Noto Serif Georgian" panose="02020502060505020204" pitchFamily="18" charset="0"/>
      <p:regular r:id="rId15"/>
      <p:bold r:id="rId16"/>
    </p:embeddedFont>
    <p:embeddedFont>
      <p:font typeface="Playfair Display" pitchFamily="2" charset="77"/>
      <p:regular r:id="rId17"/>
      <p:bold r:id="rId18"/>
      <p:italic r:id="rId19"/>
      <p:boldItalic r:id="rId2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F2BC2B0-83E3-4AA8-9C77-2A9479F5C798}">
  <a:tblStyle styleId="{2F2BC2B0-83E3-4AA8-9C77-2A9479F5C79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67"/>
    <p:restoredTop sz="94718"/>
  </p:normalViewPr>
  <p:slideViewPr>
    <p:cSldViewPr snapToGrid="0">
      <p:cViewPr varScale="1">
        <p:scale>
          <a:sx n="155" d="100"/>
          <a:sy n="155" d="100"/>
        </p:scale>
        <p:origin x="19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23" Type="http://schemas.openxmlformats.org/officeDocument/2006/relationships/theme" Target="theme/theme1.xml"/><Relationship Id="rId10" Type="http://schemas.openxmlformats.org/officeDocument/2006/relationships/font" Target="fonts/font1.fntdata"/><Relationship Id="rId19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1dd1881494a_0_2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1dd1881494a_0_2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1b639297b8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1b639297b8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1b639297b80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1b639297b80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3987ce5bea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3987ce5bea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3987ce5bead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3987ce5bead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1dd1881494a_0_2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1dd1881494a_0_2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g1dd2ffc945e_0_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9" name="Google Shape;519;g1dd2ffc945e_0_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51000"/>
          </a:blip>
          <a:srcRect t="7813" b="7813"/>
          <a:stretch/>
        </p:blipFill>
        <p:spPr>
          <a:xfrm>
            <a:off x="0" y="0"/>
            <a:ext cx="9144000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>
          <a:blip r:embed="rId3">
            <a:alphaModFix amt="40000"/>
          </a:blip>
          <a:stretch>
            <a:fillRect/>
          </a:stretch>
        </p:blipFill>
        <p:spPr>
          <a:xfrm>
            <a:off x="-7" y="0"/>
            <a:ext cx="9041966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720000" y="1478200"/>
            <a:ext cx="3852000" cy="146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720000" y="3283025"/>
            <a:ext cx="3852000" cy="39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175" y="-63"/>
            <a:ext cx="9144339" cy="5143621"/>
          </a:xfrm>
          <a:custGeom>
            <a:avLst/>
            <a:gdLst/>
            <a:ahLst/>
            <a:cxnLst/>
            <a:rect l="l" t="t" r="r" b="b"/>
            <a:pathLst>
              <a:path w="285649" h="162490" extrusionOk="0">
                <a:moveTo>
                  <a:pt x="271460" y="2428"/>
                </a:moveTo>
                <a:cubicBezTo>
                  <a:pt x="272065" y="2428"/>
                  <a:pt x="272363" y="2795"/>
                  <a:pt x="272520" y="3626"/>
                </a:cubicBezTo>
                <a:cubicBezTo>
                  <a:pt x="272659" y="4358"/>
                  <a:pt x="272696" y="5096"/>
                  <a:pt x="272691" y="5845"/>
                </a:cubicBezTo>
                <a:cubicBezTo>
                  <a:pt x="272691" y="6273"/>
                  <a:pt x="272557" y="6567"/>
                  <a:pt x="272108" y="6695"/>
                </a:cubicBezTo>
                <a:cubicBezTo>
                  <a:pt x="271669" y="6824"/>
                  <a:pt x="271573" y="7096"/>
                  <a:pt x="271771" y="7524"/>
                </a:cubicBezTo>
                <a:cubicBezTo>
                  <a:pt x="272097" y="8235"/>
                  <a:pt x="272718" y="9064"/>
                  <a:pt x="273359" y="9572"/>
                </a:cubicBezTo>
                <a:cubicBezTo>
                  <a:pt x="273504" y="9685"/>
                  <a:pt x="273632" y="9829"/>
                  <a:pt x="273755" y="9973"/>
                </a:cubicBezTo>
                <a:cubicBezTo>
                  <a:pt x="273846" y="10075"/>
                  <a:pt x="273926" y="10214"/>
                  <a:pt x="273809" y="10326"/>
                </a:cubicBezTo>
                <a:cubicBezTo>
                  <a:pt x="273777" y="10357"/>
                  <a:pt x="273751" y="10368"/>
                  <a:pt x="273728" y="10368"/>
                </a:cubicBezTo>
                <a:cubicBezTo>
                  <a:pt x="273652" y="10368"/>
                  <a:pt x="273611" y="10243"/>
                  <a:pt x="273541" y="10214"/>
                </a:cubicBezTo>
                <a:cubicBezTo>
                  <a:pt x="273467" y="10184"/>
                  <a:pt x="273394" y="10167"/>
                  <a:pt x="273326" y="10167"/>
                </a:cubicBezTo>
                <a:cubicBezTo>
                  <a:pt x="273213" y="10167"/>
                  <a:pt x="273111" y="10212"/>
                  <a:pt x="273028" y="10316"/>
                </a:cubicBezTo>
                <a:cubicBezTo>
                  <a:pt x="272964" y="10401"/>
                  <a:pt x="272899" y="10524"/>
                  <a:pt x="272910" y="10621"/>
                </a:cubicBezTo>
                <a:cubicBezTo>
                  <a:pt x="272924" y="10715"/>
                  <a:pt x="272998" y="10729"/>
                  <a:pt x="273078" y="10729"/>
                </a:cubicBezTo>
                <a:cubicBezTo>
                  <a:pt x="273111" y="10729"/>
                  <a:pt x="273146" y="10727"/>
                  <a:pt x="273177" y="10727"/>
                </a:cubicBezTo>
                <a:cubicBezTo>
                  <a:pt x="273185" y="10727"/>
                  <a:pt x="273192" y="10727"/>
                  <a:pt x="273199" y="10727"/>
                </a:cubicBezTo>
                <a:cubicBezTo>
                  <a:pt x="273327" y="10733"/>
                  <a:pt x="273461" y="10733"/>
                  <a:pt x="273595" y="10733"/>
                </a:cubicBezTo>
                <a:cubicBezTo>
                  <a:pt x="274870" y="10733"/>
                  <a:pt x="276147" y="10735"/>
                  <a:pt x="277424" y="10735"/>
                </a:cubicBezTo>
                <a:cubicBezTo>
                  <a:pt x="278700" y="10735"/>
                  <a:pt x="279977" y="10733"/>
                  <a:pt x="281253" y="10722"/>
                </a:cubicBezTo>
                <a:cubicBezTo>
                  <a:pt x="281262" y="10722"/>
                  <a:pt x="281271" y="10722"/>
                  <a:pt x="281280" y="10722"/>
                </a:cubicBezTo>
                <a:cubicBezTo>
                  <a:pt x="281696" y="10722"/>
                  <a:pt x="281802" y="10844"/>
                  <a:pt x="281745" y="11268"/>
                </a:cubicBezTo>
                <a:cubicBezTo>
                  <a:pt x="281541" y="12840"/>
                  <a:pt x="281269" y="14380"/>
                  <a:pt x="280509" y="15802"/>
                </a:cubicBezTo>
                <a:cubicBezTo>
                  <a:pt x="280076" y="16621"/>
                  <a:pt x="280028" y="17551"/>
                  <a:pt x="279846" y="18444"/>
                </a:cubicBezTo>
                <a:cubicBezTo>
                  <a:pt x="279611" y="19573"/>
                  <a:pt x="279151" y="20567"/>
                  <a:pt x="278306" y="21369"/>
                </a:cubicBezTo>
                <a:cubicBezTo>
                  <a:pt x="277798" y="21851"/>
                  <a:pt x="277643" y="22444"/>
                  <a:pt x="277916" y="23086"/>
                </a:cubicBezTo>
                <a:cubicBezTo>
                  <a:pt x="278236" y="23824"/>
                  <a:pt x="278108" y="24487"/>
                  <a:pt x="277589" y="25043"/>
                </a:cubicBezTo>
                <a:cubicBezTo>
                  <a:pt x="276525" y="26193"/>
                  <a:pt x="276103" y="27535"/>
                  <a:pt x="276108" y="29091"/>
                </a:cubicBezTo>
                <a:cubicBezTo>
                  <a:pt x="276113" y="30150"/>
                  <a:pt x="276033" y="31220"/>
                  <a:pt x="275723" y="32252"/>
                </a:cubicBezTo>
                <a:cubicBezTo>
                  <a:pt x="275504" y="32979"/>
                  <a:pt x="275167" y="33626"/>
                  <a:pt x="274632" y="34166"/>
                </a:cubicBezTo>
                <a:cubicBezTo>
                  <a:pt x="274162" y="34637"/>
                  <a:pt x="273942" y="35156"/>
                  <a:pt x="274290" y="35803"/>
                </a:cubicBezTo>
                <a:cubicBezTo>
                  <a:pt x="274466" y="36129"/>
                  <a:pt x="274381" y="36434"/>
                  <a:pt x="274145" y="36696"/>
                </a:cubicBezTo>
                <a:cubicBezTo>
                  <a:pt x="273113" y="37846"/>
                  <a:pt x="272948" y="39289"/>
                  <a:pt x="272851" y="40733"/>
                </a:cubicBezTo>
                <a:cubicBezTo>
                  <a:pt x="272782" y="41733"/>
                  <a:pt x="272841" y="42749"/>
                  <a:pt x="272841" y="43760"/>
                </a:cubicBezTo>
                <a:cubicBezTo>
                  <a:pt x="272835" y="44648"/>
                  <a:pt x="272825" y="45525"/>
                  <a:pt x="273183" y="46386"/>
                </a:cubicBezTo>
                <a:cubicBezTo>
                  <a:pt x="273488" y="47129"/>
                  <a:pt x="273349" y="47856"/>
                  <a:pt x="272980" y="48627"/>
                </a:cubicBezTo>
                <a:cubicBezTo>
                  <a:pt x="272611" y="49402"/>
                  <a:pt x="272841" y="50306"/>
                  <a:pt x="272899" y="51290"/>
                </a:cubicBezTo>
                <a:cubicBezTo>
                  <a:pt x="273208" y="50873"/>
                  <a:pt x="273423" y="50672"/>
                  <a:pt x="273633" y="50672"/>
                </a:cubicBezTo>
                <a:cubicBezTo>
                  <a:pt x="273828" y="50672"/>
                  <a:pt x="274020" y="50843"/>
                  <a:pt x="274279" y="51172"/>
                </a:cubicBezTo>
                <a:cubicBezTo>
                  <a:pt x="274793" y="51819"/>
                  <a:pt x="275119" y="52568"/>
                  <a:pt x="275338" y="53365"/>
                </a:cubicBezTo>
                <a:cubicBezTo>
                  <a:pt x="275397" y="53578"/>
                  <a:pt x="275536" y="53894"/>
                  <a:pt x="275268" y="54033"/>
                </a:cubicBezTo>
                <a:cubicBezTo>
                  <a:pt x="275226" y="54055"/>
                  <a:pt x="275186" y="54065"/>
                  <a:pt x="275148" y="54065"/>
                </a:cubicBezTo>
                <a:cubicBezTo>
                  <a:pt x="274970" y="54065"/>
                  <a:pt x="274847" y="53846"/>
                  <a:pt x="274723" y="53718"/>
                </a:cubicBezTo>
                <a:cubicBezTo>
                  <a:pt x="274252" y="53247"/>
                  <a:pt x="273889" y="52680"/>
                  <a:pt x="273509" y="52135"/>
                </a:cubicBezTo>
                <a:cubicBezTo>
                  <a:pt x="273391" y="51969"/>
                  <a:pt x="273274" y="51798"/>
                  <a:pt x="273151" y="51616"/>
                </a:cubicBezTo>
                <a:lnTo>
                  <a:pt x="273151" y="51616"/>
                </a:lnTo>
                <a:cubicBezTo>
                  <a:pt x="272803" y="52268"/>
                  <a:pt x="272889" y="53231"/>
                  <a:pt x="273327" y="53734"/>
                </a:cubicBezTo>
                <a:cubicBezTo>
                  <a:pt x="273744" y="54209"/>
                  <a:pt x="274236" y="54616"/>
                  <a:pt x="274760" y="54953"/>
                </a:cubicBezTo>
                <a:cubicBezTo>
                  <a:pt x="276413" y="56012"/>
                  <a:pt x="276803" y="57520"/>
                  <a:pt x="276349" y="59317"/>
                </a:cubicBezTo>
                <a:cubicBezTo>
                  <a:pt x="276172" y="60022"/>
                  <a:pt x="276119" y="60675"/>
                  <a:pt x="276392" y="61370"/>
                </a:cubicBezTo>
                <a:cubicBezTo>
                  <a:pt x="276744" y="62258"/>
                  <a:pt x="276584" y="63162"/>
                  <a:pt x="276359" y="64055"/>
                </a:cubicBezTo>
                <a:cubicBezTo>
                  <a:pt x="276183" y="64760"/>
                  <a:pt x="276076" y="65472"/>
                  <a:pt x="276285" y="66194"/>
                </a:cubicBezTo>
                <a:cubicBezTo>
                  <a:pt x="276365" y="66456"/>
                  <a:pt x="276456" y="66728"/>
                  <a:pt x="276670" y="66878"/>
                </a:cubicBezTo>
                <a:cubicBezTo>
                  <a:pt x="277236" y="67274"/>
                  <a:pt x="277285" y="67846"/>
                  <a:pt x="277301" y="68445"/>
                </a:cubicBezTo>
                <a:cubicBezTo>
                  <a:pt x="277317" y="69541"/>
                  <a:pt x="277162" y="70670"/>
                  <a:pt x="277600" y="71718"/>
                </a:cubicBezTo>
                <a:cubicBezTo>
                  <a:pt x="277798" y="72183"/>
                  <a:pt x="277680" y="72509"/>
                  <a:pt x="277269" y="72627"/>
                </a:cubicBezTo>
                <a:cubicBezTo>
                  <a:pt x="275424" y="73151"/>
                  <a:pt x="275231" y="74686"/>
                  <a:pt x="275033" y="76205"/>
                </a:cubicBezTo>
                <a:cubicBezTo>
                  <a:pt x="274798" y="78039"/>
                  <a:pt x="274846" y="79889"/>
                  <a:pt x="274776" y="81734"/>
                </a:cubicBezTo>
                <a:cubicBezTo>
                  <a:pt x="274766" y="82098"/>
                  <a:pt x="274728" y="82456"/>
                  <a:pt x="274670" y="82814"/>
                </a:cubicBezTo>
                <a:cubicBezTo>
                  <a:pt x="274611" y="83157"/>
                  <a:pt x="274498" y="83520"/>
                  <a:pt x="274145" y="83649"/>
                </a:cubicBezTo>
                <a:cubicBezTo>
                  <a:pt x="273653" y="83830"/>
                  <a:pt x="273648" y="84162"/>
                  <a:pt x="273776" y="84558"/>
                </a:cubicBezTo>
                <a:cubicBezTo>
                  <a:pt x="274285" y="86183"/>
                  <a:pt x="274285" y="87772"/>
                  <a:pt x="273514" y="89328"/>
                </a:cubicBezTo>
                <a:cubicBezTo>
                  <a:pt x="273295" y="89777"/>
                  <a:pt x="273365" y="90264"/>
                  <a:pt x="273600" y="90702"/>
                </a:cubicBezTo>
                <a:cubicBezTo>
                  <a:pt x="273942" y="91355"/>
                  <a:pt x="273974" y="92018"/>
                  <a:pt x="273680" y="92681"/>
                </a:cubicBezTo>
                <a:cubicBezTo>
                  <a:pt x="273504" y="93082"/>
                  <a:pt x="273573" y="93419"/>
                  <a:pt x="273830" y="93740"/>
                </a:cubicBezTo>
                <a:cubicBezTo>
                  <a:pt x="273969" y="93916"/>
                  <a:pt x="274103" y="94114"/>
                  <a:pt x="274279" y="94248"/>
                </a:cubicBezTo>
                <a:cubicBezTo>
                  <a:pt x="275712" y="95349"/>
                  <a:pt x="275787" y="96809"/>
                  <a:pt x="275472" y="98419"/>
                </a:cubicBezTo>
                <a:cubicBezTo>
                  <a:pt x="275317" y="99189"/>
                  <a:pt x="274948" y="99692"/>
                  <a:pt x="274252" y="100077"/>
                </a:cubicBezTo>
                <a:cubicBezTo>
                  <a:pt x="272899" y="100815"/>
                  <a:pt x="272755" y="100633"/>
                  <a:pt x="273220" y="102606"/>
                </a:cubicBezTo>
                <a:cubicBezTo>
                  <a:pt x="273477" y="103681"/>
                  <a:pt x="274039" y="104644"/>
                  <a:pt x="274525" y="105633"/>
                </a:cubicBezTo>
                <a:cubicBezTo>
                  <a:pt x="275001" y="106601"/>
                  <a:pt x="275504" y="107563"/>
                  <a:pt x="275728" y="108638"/>
                </a:cubicBezTo>
                <a:cubicBezTo>
                  <a:pt x="275867" y="109280"/>
                  <a:pt x="275873" y="109916"/>
                  <a:pt x="275760" y="110563"/>
                </a:cubicBezTo>
                <a:cubicBezTo>
                  <a:pt x="275616" y="111371"/>
                  <a:pt x="275686" y="112157"/>
                  <a:pt x="276049" y="112900"/>
                </a:cubicBezTo>
                <a:cubicBezTo>
                  <a:pt x="276178" y="113157"/>
                  <a:pt x="276333" y="113419"/>
                  <a:pt x="276638" y="113483"/>
                </a:cubicBezTo>
                <a:cubicBezTo>
                  <a:pt x="277188" y="113606"/>
                  <a:pt x="277290" y="113997"/>
                  <a:pt x="277295" y="114467"/>
                </a:cubicBezTo>
                <a:cubicBezTo>
                  <a:pt x="277306" y="115612"/>
                  <a:pt x="277311" y="116751"/>
                  <a:pt x="277541" y="117879"/>
                </a:cubicBezTo>
                <a:cubicBezTo>
                  <a:pt x="277659" y="118462"/>
                  <a:pt x="277803" y="119045"/>
                  <a:pt x="278183" y="119505"/>
                </a:cubicBezTo>
                <a:cubicBezTo>
                  <a:pt x="278696" y="120125"/>
                  <a:pt x="278702" y="120777"/>
                  <a:pt x="278493" y="121489"/>
                </a:cubicBezTo>
                <a:cubicBezTo>
                  <a:pt x="278386" y="121852"/>
                  <a:pt x="278285" y="122221"/>
                  <a:pt x="278226" y="122596"/>
                </a:cubicBezTo>
                <a:cubicBezTo>
                  <a:pt x="278130" y="123152"/>
                  <a:pt x="278226" y="123655"/>
                  <a:pt x="278712" y="124024"/>
                </a:cubicBezTo>
                <a:cubicBezTo>
                  <a:pt x="278958" y="124211"/>
                  <a:pt x="279065" y="124478"/>
                  <a:pt x="279055" y="124778"/>
                </a:cubicBezTo>
                <a:cubicBezTo>
                  <a:pt x="278964" y="126510"/>
                  <a:pt x="279429" y="128168"/>
                  <a:pt x="279761" y="129847"/>
                </a:cubicBezTo>
                <a:cubicBezTo>
                  <a:pt x="279916" y="130649"/>
                  <a:pt x="279916" y="131393"/>
                  <a:pt x="279285" y="132024"/>
                </a:cubicBezTo>
                <a:cubicBezTo>
                  <a:pt x="279140" y="132168"/>
                  <a:pt x="279049" y="132371"/>
                  <a:pt x="279033" y="132585"/>
                </a:cubicBezTo>
                <a:cubicBezTo>
                  <a:pt x="278974" y="133457"/>
                  <a:pt x="278509" y="134125"/>
                  <a:pt x="277937" y="134724"/>
                </a:cubicBezTo>
                <a:cubicBezTo>
                  <a:pt x="277317" y="135366"/>
                  <a:pt x="276670" y="135986"/>
                  <a:pt x="276039" y="136623"/>
                </a:cubicBezTo>
                <a:cubicBezTo>
                  <a:pt x="275359" y="137302"/>
                  <a:pt x="274916" y="138061"/>
                  <a:pt x="274857" y="139072"/>
                </a:cubicBezTo>
                <a:cubicBezTo>
                  <a:pt x="274782" y="140510"/>
                  <a:pt x="274611" y="141949"/>
                  <a:pt x="274450" y="143388"/>
                </a:cubicBezTo>
                <a:cubicBezTo>
                  <a:pt x="274391" y="143938"/>
                  <a:pt x="274547" y="144398"/>
                  <a:pt x="274873" y="144821"/>
                </a:cubicBezTo>
                <a:cubicBezTo>
                  <a:pt x="275664" y="145863"/>
                  <a:pt x="276445" y="146917"/>
                  <a:pt x="277258" y="147949"/>
                </a:cubicBezTo>
                <a:cubicBezTo>
                  <a:pt x="277771" y="148596"/>
                  <a:pt x="278119" y="149265"/>
                  <a:pt x="277990" y="150136"/>
                </a:cubicBezTo>
                <a:cubicBezTo>
                  <a:pt x="277921" y="150623"/>
                  <a:pt x="277926" y="151131"/>
                  <a:pt x="277985" y="151618"/>
                </a:cubicBezTo>
                <a:cubicBezTo>
                  <a:pt x="278124" y="152741"/>
                  <a:pt x="277488" y="153746"/>
                  <a:pt x="277552" y="154858"/>
                </a:cubicBezTo>
                <a:cubicBezTo>
                  <a:pt x="277569" y="155195"/>
                  <a:pt x="277264" y="155242"/>
                  <a:pt x="277003" y="155242"/>
                </a:cubicBezTo>
                <a:cubicBezTo>
                  <a:pt x="276946" y="155242"/>
                  <a:pt x="276890" y="155240"/>
                  <a:pt x="276841" y="155238"/>
                </a:cubicBezTo>
                <a:cubicBezTo>
                  <a:pt x="276001" y="155201"/>
                  <a:pt x="275172" y="155104"/>
                  <a:pt x="274338" y="155035"/>
                </a:cubicBezTo>
                <a:cubicBezTo>
                  <a:pt x="274003" y="155006"/>
                  <a:pt x="273664" y="154935"/>
                  <a:pt x="273329" y="154935"/>
                </a:cubicBezTo>
                <a:cubicBezTo>
                  <a:pt x="273050" y="154935"/>
                  <a:pt x="272774" y="154984"/>
                  <a:pt x="272504" y="155147"/>
                </a:cubicBezTo>
                <a:cubicBezTo>
                  <a:pt x="272467" y="155170"/>
                  <a:pt x="272437" y="155180"/>
                  <a:pt x="272411" y="155180"/>
                </a:cubicBezTo>
                <a:cubicBezTo>
                  <a:pt x="272312" y="155180"/>
                  <a:pt x="272279" y="155038"/>
                  <a:pt x="272215" y="154971"/>
                </a:cubicBezTo>
                <a:cubicBezTo>
                  <a:pt x="271788" y="154495"/>
                  <a:pt x="271582" y="154296"/>
                  <a:pt x="271270" y="154296"/>
                </a:cubicBezTo>
                <a:cubicBezTo>
                  <a:pt x="271062" y="154296"/>
                  <a:pt x="270807" y="154384"/>
                  <a:pt x="270407" y="154537"/>
                </a:cubicBezTo>
                <a:cubicBezTo>
                  <a:pt x="269846" y="154751"/>
                  <a:pt x="269210" y="154682"/>
                  <a:pt x="268680" y="155045"/>
                </a:cubicBezTo>
                <a:cubicBezTo>
                  <a:pt x="268642" y="155072"/>
                  <a:pt x="268601" y="155083"/>
                  <a:pt x="268559" y="155083"/>
                </a:cubicBezTo>
                <a:cubicBezTo>
                  <a:pt x="268414" y="155083"/>
                  <a:pt x="268252" y="154949"/>
                  <a:pt x="268119" y="154853"/>
                </a:cubicBezTo>
                <a:cubicBezTo>
                  <a:pt x="267462" y="154384"/>
                  <a:pt x="266792" y="154204"/>
                  <a:pt x="266016" y="154204"/>
                </a:cubicBezTo>
                <a:cubicBezTo>
                  <a:pt x="265801" y="154204"/>
                  <a:pt x="265577" y="154218"/>
                  <a:pt x="265343" y="154243"/>
                </a:cubicBezTo>
                <a:cubicBezTo>
                  <a:pt x="264306" y="154361"/>
                  <a:pt x="263252" y="154468"/>
                  <a:pt x="262215" y="154537"/>
                </a:cubicBezTo>
                <a:cubicBezTo>
                  <a:pt x="261445" y="154586"/>
                  <a:pt x="260894" y="154628"/>
                  <a:pt x="260311" y="155233"/>
                </a:cubicBezTo>
                <a:cubicBezTo>
                  <a:pt x="259712" y="155846"/>
                  <a:pt x="258941" y="156266"/>
                  <a:pt x="258018" y="156266"/>
                </a:cubicBezTo>
                <a:cubicBezTo>
                  <a:pt x="257911" y="156266"/>
                  <a:pt x="257802" y="156260"/>
                  <a:pt x="257691" y="156249"/>
                </a:cubicBezTo>
                <a:cubicBezTo>
                  <a:pt x="257601" y="156239"/>
                  <a:pt x="257510" y="156234"/>
                  <a:pt x="257419" y="156234"/>
                </a:cubicBezTo>
                <a:cubicBezTo>
                  <a:pt x="256965" y="156234"/>
                  <a:pt x="256504" y="156353"/>
                  <a:pt x="256081" y="156554"/>
                </a:cubicBezTo>
                <a:cubicBezTo>
                  <a:pt x="255962" y="156610"/>
                  <a:pt x="255849" y="156644"/>
                  <a:pt x="255744" y="156644"/>
                </a:cubicBezTo>
                <a:cubicBezTo>
                  <a:pt x="255590" y="156644"/>
                  <a:pt x="255454" y="156570"/>
                  <a:pt x="255343" y="156382"/>
                </a:cubicBezTo>
                <a:cubicBezTo>
                  <a:pt x="255058" y="155900"/>
                  <a:pt x="254609" y="155757"/>
                  <a:pt x="254123" y="155757"/>
                </a:cubicBezTo>
                <a:cubicBezTo>
                  <a:pt x="254070" y="155757"/>
                  <a:pt x="254017" y="155759"/>
                  <a:pt x="253963" y="155762"/>
                </a:cubicBezTo>
                <a:cubicBezTo>
                  <a:pt x="253898" y="155766"/>
                  <a:pt x="253835" y="155768"/>
                  <a:pt x="253773" y="155768"/>
                </a:cubicBezTo>
                <a:cubicBezTo>
                  <a:pt x="253189" y="155768"/>
                  <a:pt x="252753" y="155591"/>
                  <a:pt x="252541" y="154939"/>
                </a:cubicBezTo>
                <a:cubicBezTo>
                  <a:pt x="252439" y="154628"/>
                  <a:pt x="252156" y="154420"/>
                  <a:pt x="251899" y="154222"/>
                </a:cubicBezTo>
                <a:cubicBezTo>
                  <a:pt x="251637" y="154019"/>
                  <a:pt x="251348" y="153789"/>
                  <a:pt x="251305" y="153473"/>
                </a:cubicBezTo>
                <a:cubicBezTo>
                  <a:pt x="251188" y="152596"/>
                  <a:pt x="250519" y="152350"/>
                  <a:pt x="249840" y="152243"/>
                </a:cubicBezTo>
                <a:cubicBezTo>
                  <a:pt x="249280" y="152151"/>
                  <a:pt x="248714" y="152054"/>
                  <a:pt x="248147" y="152054"/>
                </a:cubicBezTo>
                <a:cubicBezTo>
                  <a:pt x="247663" y="152054"/>
                  <a:pt x="247178" y="152125"/>
                  <a:pt x="246696" y="152329"/>
                </a:cubicBezTo>
                <a:cubicBezTo>
                  <a:pt x="246513" y="152407"/>
                  <a:pt x="246342" y="152445"/>
                  <a:pt x="246186" y="152445"/>
                </a:cubicBezTo>
                <a:cubicBezTo>
                  <a:pt x="245774" y="152445"/>
                  <a:pt x="245463" y="152179"/>
                  <a:pt x="245316" y="151671"/>
                </a:cubicBezTo>
                <a:cubicBezTo>
                  <a:pt x="245198" y="151251"/>
                  <a:pt x="245001" y="151056"/>
                  <a:pt x="244626" y="151056"/>
                </a:cubicBezTo>
                <a:cubicBezTo>
                  <a:pt x="244576" y="151056"/>
                  <a:pt x="244523" y="151060"/>
                  <a:pt x="244466" y="151067"/>
                </a:cubicBezTo>
                <a:cubicBezTo>
                  <a:pt x="244395" y="151075"/>
                  <a:pt x="244321" y="151080"/>
                  <a:pt x="244248" y="151080"/>
                </a:cubicBezTo>
                <a:cubicBezTo>
                  <a:pt x="244023" y="151080"/>
                  <a:pt x="243802" y="151030"/>
                  <a:pt x="243669" y="150853"/>
                </a:cubicBezTo>
                <a:cubicBezTo>
                  <a:pt x="243252" y="150313"/>
                  <a:pt x="242728" y="149901"/>
                  <a:pt x="242118" y="149682"/>
                </a:cubicBezTo>
                <a:cubicBezTo>
                  <a:pt x="241386" y="149416"/>
                  <a:pt x="240879" y="148663"/>
                  <a:pt x="240030" y="148663"/>
                </a:cubicBezTo>
                <a:cubicBezTo>
                  <a:pt x="239955" y="148663"/>
                  <a:pt x="239878" y="148669"/>
                  <a:pt x="239797" y="148682"/>
                </a:cubicBezTo>
                <a:cubicBezTo>
                  <a:pt x="239353" y="148757"/>
                  <a:pt x="239070" y="148938"/>
                  <a:pt x="238872" y="149329"/>
                </a:cubicBezTo>
                <a:cubicBezTo>
                  <a:pt x="238444" y="150200"/>
                  <a:pt x="238150" y="151126"/>
                  <a:pt x="237786" y="152024"/>
                </a:cubicBezTo>
                <a:cubicBezTo>
                  <a:pt x="237588" y="152516"/>
                  <a:pt x="237396" y="153013"/>
                  <a:pt x="237086" y="153452"/>
                </a:cubicBezTo>
                <a:cubicBezTo>
                  <a:pt x="236933" y="153669"/>
                  <a:pt x="236761" y="153790"/>
                  <a:pt x="236586" y="153790"/>
                </a:cubicBezTo>
                <a:cubicBezTo>
                  <a:pt x="236442" y="153790"/>
                  <a:pt x="236295" y="153708"/>
                  <a:pt x="236155" y="153532"/>
                </a:cubicBezTo>
                <a:cubicBezTo>
                  <a:pt x="235920" y="153239"/>
                  <a:pt x="235696" y="153121"/>
                  <a:pt x="235447" y="153121"/>
                </a:cubicBezTo>
                <a:cubicBezTo>
                  <a:pt x="235236" y="153121"/>
                  <a:pt x="235007" y="153205"/>
                  <a:pt x="234738" y="153340"/>
                </a:cubicBezTo>
                <a:cubicBezTo>
                  <a:pt x="234250" y="153588"/>
                  <a:pt x="233732" y="153689"/>
                  <a:pt x="233210" y="153689"/>
                </a:cubicBezTo>
                <a:cubicBezTo>
                  <a:pt x="232674" y="153689"/>
                  <a:pt x="232135" y="153582"/>
                  <a:pt x="231620" y="153420"/>
                </a:cubicBezTo>
                <a:cubicBezTo>
                  <a:pt x="231144" y="153271"/>
                  <a:pt x="230696" y="153164"/>
                  <a:pt x="230253" y="153164"/>
                </a:cubicBezTo>
                <a:cubicBezTo>
                  <a:pt x="229791" y="153164"/>
                  <a:pt x="229336" y="153280"/>
                  <a:pt x="228861" y="153586"/>
                </a:cubicBezTo>
                <a:cubicBezTo>
                  <a:pt x="228558" y="153782"/>
                  <a:pt x="228218" y="153861"/>
                  <a:pt x="227869" y="153861"/>
                </a:cubicBezTo>
                <a:cubicBezTo>
                  <a:pt x="227497" y="153861"/>
                  <a:pt x="227115" y="153771"/>
                  <a:pt x="226759" y="153639"/>
                </a:cubicBezTo>
                <a:cubicBezTo>
                  <a:pt x="226566" y="153569"/>
                  <a:pt x="226385" y="153534"/>
                  <a:pt x="226215" y="153534"/>
                </a:cubicBezTo>
                <a:cubicBezTo>
                  <a:pt x="225892" y="153534"/>
                  <a:pt x="225607" y="153661"/>
                  <a:pt x="225348" y="153917"/>
                </a:cubicBezTo>
                <a:cubicBezTo>
                  <a:pt x="224954" y="154304"/>
                  <a:pt x="224535" y="154490"/>
                  <a:pt x="224092" y="154490"/>
                </a:cubicBezTo>
                <a:cubicBezTo>
                  <a:pt x="223795" y="154490"/>
                  <a:pt x="223486" y="154407"/>
                  <a:pt x="223166" y="154243"/>
                </a:cubicBezTo>
                <a:cubicBezTo>
                  <a:pt x="223108" y="154216"/>
                  <a:pt x="223057" y="154204"/>
                  <a:pt x="223009" y="154204"/>
                </a:cubicBezTo>
                <a:cubicBezTo>
                  <a:pt x="222910" y="154204"/>
                  <a:pt x="222828" y="154253"/>
                  <a:pt x="222749" y="154307"/>
                </a:cubicBezTo>
                <a:cubicBezTo>
                  <a:pt x="222326" y="154602"/>
                  <a:pt x="221855" y="154709"/>
                  <a:pt x="221347" y="154714"/>
                </a:cubicBezTo>
                <a:cubicBezTo>
                  <a:pt x="220946" y="154714"/>
                  <a:pt x="220642" y="154965"/>
                  <a:pt x="220315" y="155152"/>
                </a:cubicBezTo>
                <a:cubicBezTo>
                  <a:pt x="219904" y="155393"/>
                  <a:pt x="219460" y="155596"/>
                  <a:pt x="219096" y="155896"/>
                </a:cubicBezTo>
                <a:cubicBezTo>
                  <a:pt x="218713" y="156215"/>
                  <a:pt x="218334" y="156421"/>
                  <a:pt x="217904" y="156421"/>
                </a:cubicBezTo>
                <a:cubicBezTo>
                  <a:pt x="217692" y="156421"/>
                  <a:pt x="217468" y="156371"/>
                  <a:pt x="217224" y="156259"/>
                </a:cubicBezTo>
                <a:cubicBezTo>
                  <a:pt x="217136" y="156220"/>
                  <a:pt x="217048" y="156202"/>
                  <a:pt x="216961" y="156202"/>
                </a:cubicBezTo>
                <a:cubicBezTo>
                  <a:pt x="216696" y="156202"/>
                  <a:pt x="216444" y="156364"/>
                  <a:pt x="216235" y="156554"/>
                </a:cubicBezTo>
                <a:cubicBezTo>
                  <a:pt x="215902" y="156864"/>
                  <a:pt x="215463" y="157025"/>
                  <a:pt x="215076" y="157025"/>
                </a:cubicBezTo>
                <a:cubicBezTo>
                  <a:pt x="214830" y="157025"/>
                  <a:pt x="214606" y="156959"/>
                  <a:pt x="214444" y="156826"/>
                </a:cubicBezTo>
                <a:cubicBezTo>
                  <a:pt x="214224" y="156646"/>
                  <a:pt x="214028" y="156595"/>
                  <a:pt x="213846" y="156595"/>
                </a:cubicBezTo>
                <a:cubicBezTo>
                  <a:pt x="213607" y="156595"/>
                  <a:pt x="213392" y="156684"/>
                  <a:pt x="213182" y="156684"/>
                </a:cubicBezTo>
                <a:cubicBezTo>
                  <a:pt x="213139" y="156684"/>
                  <a:pt x="213096" y="156680"/>
                  <a:pt x="213053" y="156671"/>
                </a:cubicBezTo>
                <a:cubicBezTo>
                  <a:pt x="212907" y="156641"/>
                  <a:pt x="212759" y="156631"/>
                  <a:pt x="212610" y="156631"/>
                </a:cubicBezTo>
                <a:cubicBezTo>
                  <a:pt x="212347" y="156631"/>
                  <a:pt x="212081" y="156661"/>
                  <a:pt x="211819" y="156661"/>
                </a:cubicBezTo>
                <a:cubicBezTo>
                  <a:pt x="211477" y="156661"/>
                  <a:pt x="211142" y="156610"/>
                  <a:pt x="210828" y="156372"/>
                </a:cubicBezTo>
                <a:cubicBezTo>
                  <a:pt x="210765" y="156323"/>
                  <a:pt x="210693" y="156304"/>
                  <a:pt x="210618" y="156304"/>
                </a:cubicBezTo>
                <a:cubicBezTo>
                  <a:pt x="210422" y="156304"/>
                  <a:pt x="210200" y="156431"/>
                  <a:pt x="210010" y="156489"/>
                </a:cubicBezTo>
                <a:cubicBezTo>
                  <a:pt x="209865" y="156531"/>
                  <a:pt x="209731" y="156553"/>
                  <a:pt x="209609" y="156553"/>
                </a:cubicBezTo>
                <a:cubicBezTo>
                  <a:pt x="209246" y="156553"/>
                  <a:pt x="208986" y="156361"/>
                  <a:pt x="208834" y="155933"/>
                </a:cubicBezTo>
                <a:cubicBezTo>
                  <a:pt x="208722" y="155630"/>
                  <a:pt x="208551" y="155483"/>
                  <a:pt x="208271" y="155483"/>
                </a:cubicBezTo>
                <a:cubicBezTo>
                  <a:pt x="208215" y="155483"/>
                  <a:pt x="208155" y="155489"/>
                  <a:pt x="208090" y="155500"/>
                </a:cubicBezTo>
                <a:cubicBezTo>
                  <a:pt x="207953" y="155523"/>
                  <a:pt x="207809" y="155534"/>
                  <a:pt x="207665" y="155534"/>
                </a:cubicBezTo>
                <a:cubicBezTo>
                  <a:pt x="207540" y="155534"/>
                  <a:pt x="207415" y="155526"/>
                  <a:pt x="207294" y="155511"/>
                </a:cubicBezTo>
                <a:cubicBezTo>
                  <a:pt x="207217" y="155501"/>
                  <a:pt x="207143" y="155496"/>
                  <a:pt x="207071" y="155496"/>
                </a:cubicBezTo>
                <a:cubicBezTo>
                  <a:pt x="206615" y="155496"/>
                  <a:pt x="206232" y="155683"/>
                  <a:pt x="205914" y="156029"/>
                </a:cubicBezTo>
                <a:cubicBezTo>
                  <a:pt x="205701" y="156259"/>
                  <a:pt x="205481" y="156395"/>
                  <a:pt x="205235" y="156395"/>
                </a:cubicBezTo>
                <a:cubicBezTo>
                  <a:pt x="205085" y="156395"/>
                  <a:pt x="204926" y="156344"/>
                  <a:pt x="204753" y="156233"/>
                </a:cubicBezTo>
                <a:cubicBezTo>
                  <a:pt x="204599" y="156132"/>
                  <a:pt x="204447" y="156089"/>
                  <a:pt x="204297" y="156089"/>
                </a:cubicBezTo>
                <a:cubicBezTo>
                  <a:pt x="204089" y="156089"/>
                  <a:pt x="203886" y="156170"/>
                  <a:pt x="203684" y="156291"/>
                </a:cubicBezTo>
                <a:cubicBezTo>
                  <a:pt x="203516" y="156395"/>
                  <a:pt x="203354" y="156451"/>
                  <a:pt x="203203" y="156451"/>
                </a:cubicBezTo>
                <a:cubicBezTo>
                  <a:pt x="202995" y="156451"/>
                  <a:pt x="202807" y="156343"/>
                  <a:pt x="202652" y="156104"/>
                </a:cubicBezTo>
                <a:cubicBezTo>
                  <a:pt x="202481" y="155839"/>
                  <a:pt x="202298" y="155740"/>
                  <a:pt x="202107" y="155740"/>
                </a:cubicBezTo>
                <a:cubicBezTo>
                  <a:pt x="201910" y="155740"/>
                  <a:pt x="201703" y="155845"/>
                  <a:pt x="201491" y="155981"/>
                </a:cubicBezTo>
                <a:cubicBezTo>
                  <a:pt x="201063" y="156251"/>
                  <a:pt x="200843" y="156391"/>
                  <a:pt x="200638" y="156391"/>
                </a:cubicBezTo>
                <a:cubicBezTo>
                  <a:pt x="200421" y="156391"/>
                  <a:pt x="200222" y="156234"/>
                  <a:pt x="199812" y="155906"/>
                </a:cubicBezTo>
                <a:cubicBezTo>
                  <a:pt x="199566" y="155706"/>
                  <a:pt x="199311" y="155637"/>
                  <a:pt x="199044" y="155637"/>
                </a:cubicBezTo>
                <a:cubicBezTo>
                  <a:pt x="198876" y="155637"/>
                  <a:pt x="198703" y="155664"/>
                  <a:pt x="198523" y="155703"/>
                </a:cubicBezTo>
                <a:cubicBezTo>
                  <a:pt x="198277" y="155758"/>
                  <a:pt x="198104" y="155793"/>
                  <a:pt x="197980" y="155793"/>
                </a:cubicBezTo>
                <a:cubicBezTo>
                  <a:pt x="197703" y="155793"/>
                  <a:pt x="197677" y="155613"/>
                  <a:pt x="197625" y="155062"/>
                </a:cubicBezTo>
                <a:cubicBezTo>
                  <a:pt x="197539" y="154168"/>
                  <a:pt x="197486" y="153275"/>
                  <a:pt x="197427" y="152382"/>
                </a:cubicBezTo>
                <a:cubicBezTo>
                  <a:pt x="197406" y="152136"/>
                  <a:pt x="197422" y="151890"/>
                  <a:pt x="197272" y="151639"/>
                </a:cubicBezTo>
                <a:cubicBezTo>
                  <a:pt x="196903" y="151864"/>
                  <a:pt x="196561" y="152115"/>
                  <a:pt x="196416" y="152516"/>
                </a:cubicBezTo>
                <a:cubicBezTo>
                  <a:pt x="196181" y="153158"/>
                  <a:pt x="195785" y="153682"/>
                  <a:pt x="195352" y="154190"/>
                </a:cubicBezTo>
                <a:cubicBezTo>
                  <a:pt x="195015" y="154580"/>
                  <a:pt x="194705" y="154981"/>
                  <a:pt x="194454" y="155436"/>
                </a:cubicBezTo>
                <a:cubicBezTo>
                  <a:pt x="194215" y="155871"/>
                  <a:pt x="193796" y="156113"/>
                  <a:pt x="193274" y="156113"/>
                </a:cubicBezTo>
                <a:cubicBezTo>
                  <a:pt x="193129" y="156113"/>
                  <a:pt x="192977" y="156095"/>
                  <a:pt x="192817" y="156056"/>
                </a:cubicBezTo>
                <a:cubicBezTo>
                  <a:pt x="192540" y="155990"/>
                  <a:pt x="192276" y="155952"/>
                  <a:pt x="192030" y="155952"/>
                </a:cubicBezTo>
                <a:cubicBezTo>
                  <a:pt x="191327" y="155952"/>
                  <a:pt x="190757" y="156254"/>
                  <a:pt x="190357" y="157029"/>
                </a:cubicBezTo>
                <a:cubicBezTo>
                  <a:pt x="190245" y="157243"/>
                  <a:pt x="190053" y="157441"/>
                  <a:pt x="189796" y="157484"/>
                </a:cubicBezTo>
                <a:cubicBezTo>
                  <a:pt x="188454" y="157722"/>
                  <a:pt x="187147" y="158177"/>
                  <a:pt x="185770" y="158177"/>
                </a:cubicBezTo>
                <a:cubicBezTo>
                  <a:pt x="185633" y="158177"/>
                  <a:pt x="185496" y="158173"/>
                  <a:pt x="185357" y="158163"/>
                </a:cubicBezTo>
                <a:cubicBezTo>
                  <a:pt x="185036" y="158136"/>
                  <a:pt x="184705" y="158120"/>
                  <a:pt x="184405" y="158019"/>
                </a:cubicBezTo>
                <a:cubicBezTo>
                  <a:pt x="184115" y="157920"/>
                  <a:pt x="183835" y="157863"/>
                  <a:pt x="183559" y="157863"/>
                </a:cubicBezTo>
                <a:cubicBezTo>
                  <a:pt x="183222" y="157863"/>
                  <a:pt x="182891" y="157949"/>
                  <a:pt x="182555" y="158152"/>
                </a:cubicBezTo>
                <a:cubicBezTo>
                  <a:pt x="182369" y="158262"/>
                  <a:pt x="182168" y="158306"/>
                  <a:pt x="181962" y="158306"/>
                </a:cubicBezTo>
                <a:cubicBezTo>
                  <a:pt x="181734" y="158306"/>
                  <a:pt x="181501" y="158252"/>
                  <a:pt x="181277" y="158174"/>
                </a:cubicBezTo>
                <a:cubicBezTo>
                  <a:pt x="180828" y="158024"/>
                  <a:pt x="180384" y="157853"/>
                  <a:pt x="179940" y="157687"/>
                </a:cubicBezTo>
                <a:cubicBezTo>
                  <a:pt x="179493" y="157524"/>
                  <a:pt x="179045" y="157443"/>
                  <a:pt x="178595" y="157443"/>
                </a:cubicBezTo>
                <a:cubicBezTo>
                  <a:pt x="178205" y="157443"/>
                  <a:pt x="177814" y="157504"/>
                  <a:pt x="177421" y="157623"/>
                </a:cubicBezTo>
                <a:cubicBezTo>
                  <a:pt x="176052" y="158035"/>
                  <a:pt x="174678" y="158382"/>
                  <a:pt x="173250" y="158511"/>
                </a:cubicBezTo>
                <a:cubicBezTo>
                  <a:pt x="172656" y="158564"/>
                  <a:pt x="172106" y="158789"/>
                  <a:pt x="171699" y="159275"/>
                </a:cubicBezTo>
                <a:cubicBezTo>
                  <a:pt x="171512" y="159497"/>
                  <a:pt x="171293" y="159603"/>
                  <a:pt x="171061" y="159603"/>
                </a:cubicBezTo>
                <a:cubicBezTo>
                  <a:pt x="170902" y="159603"/>
                  <a:pt x="170736" y="159553"/>
                  <a:pt x="170571" y="159457"/>
                </a:cubicBezTo>
                <a:cubicBezTo>
                  <a:pt x="170290" y="159293"/>
                  <a:pt x="170014" y="159214"/>
                  <a:pt x="169739" y="159214"/>
                </a:cubicBezTo>
                <a:cubicBezTo>
                  <a:pt x="169459" y="159214"/>
                  <a:pt x="169180" y="159296"/>
                  <a:pt x="168897" y="159452"/>
                </a:cubicBezTo>
                <a:cubicBezTo>
                  <a:pt x="168591" y="159619"/>
                  <a:pt x="168268" y="159695"/>
                  <a:pt x="167943" y="159695"/>
                </a:cubicBezTo>
                <a:cubicBezTo>
                  <a:pt x="167706" y="159695"/>
                  <a:pt x="167468" y="159655"/>
                  <a:pt x="167234" y="159580"/>
                </a:cubicBezTo>
                <a:cubicBezTo>
                  <a:pt x="166560" y="159366"/>
                  <a:pt x="165876" y="159233"/>
                  <a:pt x="165175" y="159152"/>
                </a:cubicBezTo>
                <a:cubicBezTo>
                  <a:pt x="164817" y="159110"/>
                  <a:pt x="164432" y="159078"/>
                  <a:pt x="164138" y="158869"/>
                </a:cubicBezTo>
                <a:cubicBezTo>
                  <a:pt x="163814" y="158637"/>
                  <a:pt x="163486" y="158538"/>
                  <a:pt x="163167" y="158538"/>
                </a:cubicBezTo>
                <a:cubicBezTo>
                  <a:pt x="162779" y="158538"/>
                  <a:pt x="162403" y="158683"/>
                  <a:pt x="162057" y="158912"/>
                </a:cubicBezTo>
                <a:cubicBezTo>
                  <a:pt x="161397" y="159347"/>
                  <a:pt x="160735" y="159532"/>
                  <a:pt x="160022" y="159532"/>
                </a:cubicBezTo>
                <a:cubicBezTo>
                  <a:pt x="159718" y="159532"/>
                  <a:pt x="159405" y="159498"/>
                  <a:pt x="159079" y="159436"/>
                </a:cubicBezTo>
                <a:cubicBezTo>
                  <a:pt x="158713" y="159365"/>
                  <a:pt x="158338" y="159328"/>
                  <a:pt x="157963" y="159328"/>
                </a:cubicBezTo>
                <a:cubicBezTo>
                  <a:pt x="157346" y="159328"/>
                  <a:pt x="156728" y="159428"/>
                  <a:pt x="156143" y="159644"/>
                </a:cubicBezTo>
                <a:cubicBezTo>
                  <a:pt x="155437" y="159904"/>
                  <a:pt x="154732" y="159997"/>
                  <a:pt x="154026" y="159997"/>
                </a:cubicBezTo>
                <a:cubicBezTo>
                  <a:pt x="153366" y="159997"/>
                  <a:pt x="152705" y="159916"/>
                  <a:pt x="152041" y="159816"/>
                </a:cubicBezTo>
                <a:cubicBezTo>
                  <a:pt x="151682" y="159759"/>
                  <a:pt x="151324" y="159720"/>
                  <a:pt x="150969" y="159720"/>
                </a:cubicBezTo>
                <a:cubicBezTo>
                  <a:pt x="150552" y="159720"/>
                  <a:pt x="150138" y="159773"/>
                  <a:pt x="149725" y="159912"/>
                </a:cubicBezTo>
                <a:cubicBezTo>
                  <a:pt x="149574" y="159961"/>
                  <a:pt x="149426" y="159988"/>
                  <a:pt x="149280" y="159988"/>
                </a:cubicBezTo>
                <a:cubicBezTo>
                  <a:pt x="149043" y="159988"/>
                  <a:pt x="148813" y="159917"/>
                  <a:pt x="148592" y="159751"/>
                </a:cubicBezTo>
                <a:cubicBezTo>
                  <a:pt x="148180" y="159441"/>
                  <a:pt x="147677" y="159425"/>
                  <a:pt x="147180" y="159404"/>
                </a:cubicBezTo>
                <a:cubicBezTo>
                  <a:pt x="145469" y="159329"/>
                  <a:pt x="143763" y="159179"/>
                  <a:pt x="142105" y="158725"/>
                </a:cubicBezTo>
                <a:cubicBezTo>
                  <a:pt x="141993" y="158693"/>
                  <a:pt x="141880" y="158666"/>
                  <a:pt x="141779" y="158618"/>
                </a:cubicBezTo>
                <a:cubicBezTo>
                  <a:pt x="140313" y="157869"/>
                  <a:pt x="138757" y="157425"/>
                  <a:pt x="137148" y="157094"/>
                </a:cubicBezTo>
                <a:cubicBezTo>
                  <a:pt x="136297" y="156923"/>
                  <a:pt x="135575" y="156436"/>
                  <a:pt x="134998" y="155773"/>
                </a:cubicBezTo>
                <a:cubicBezTo>
                  <a:pt x="134642" y="155366"/>
                  <a:pt x="134250" y="155154"/>
                  <a:pt x="133802" y="155154"/>
                </a:cubicBezTo>
                <a:cubicBezTo>
                  <a:pt x="133583" y="155154"/>
                  <a:pt x="133352" y="155204"/>
                  <a:pt x="133105" y="155308"/>
                </a:cubicBezTo>
                <a:cubicBezTo>
                  <a:pt x="132895" y="155397"/>
                  <a:pt x="132688" y="155441"/>
                  <a:pt x="132485" y="155441"/>
                </a:cubicBezTo>
                <a:cubicBezTo>
                  <a:pt x="132157" y="155441"/>
                  <a:pt x="131841" y="155326"/>
                  <a:pt x="131543" y="155104"/>
                </a:cubicBezTo>
                <a:cubicBezTo>
                  <a:pt x="131196" y="154842"/>
                  <a:pt x="130848" y="154575"/>
                  <a:pt x="130506" y="154302"/>
                </a:cubicBezTo>
                <a:cubicBezTo>
                  <a:pt x="129803" y="153750"/>
                  <a:pt x="129158" y="153472"/>
                  <a:pt x="128490" y="153472"/>
                </a:cubicBezTo>
                <a:cubicBezTo>
                  <a:pt x="127924" y="153472"/>
                  <a:pt x="127341" y="153672"/>
                  <a:pt x="126693" y="154072"/>
                </a:cubicBezTo>
                <a:cubicBezTo>
                  <a:pt x="126014" y="154489"/>
                  <a:pt x="125372" y="154971"/>
                  <a:pt x="124709" y="155409"/>
                </a:cubicBezTo>
                <a:cubicBezTo>
                  <a:pt x="124292" y="155683"/>
                  <a:pt x="123854" y="155875"/>
                  <a:pt x="123426" y="155875"/>
                </a:cubicBezTo>
                <a:cubicBezTo>
                  <a:pt x="123021" y="155875"/>
                  <a:pt x="122624" y="155702"/>
                  <a:pt x="122265" y="155265"/>
                </a:cubicBezTo>
                <a:cubicBezTo>
                  <a:pt x="122075" y="155033"/>
                  <a:pt x="121826" y="154922"/>
                  <a:pt x="121558" y="154922"/>
                </a:cubicBezTo>
                <a:cubicBezTo>
                  <a:pt x="121380" y="154922"/>
                  <a:pt x="121195" y="154971"/>
                  <a:pt x="121014" y="155067"/>
                </a:cubicBezTo>
                <a:cubicBezTo>
                  <a:pt x="120861" y="155147"/>
                  <a:pt x="120720" y="155186"/>
                  <a:pt x="120586" y="155186"/>
                </a:cubicBezTo>
                <a:cubicBezTo>
                  <a:pt x="120372" y="155186"/>
                  <a:pt x="120176" y="155089"/>
                  <a:pt x="119976" y="154912"/>
                </a:cubicBezTo>
                <a:cubicBezTo>
                  <a:pt x="119249" y="154254"/>
                  <a:pt x="118361" y="154013"/>
                  <a:pt x="117420" y="153773"/>
                </a:cubicBezTo>
                <a:cubicBezTo>
                  <a:pt x="116576" y="153561"/>
                  <a:pt x="115732" y="153519"/>
                  <a:pt x="114887" y="153519"/>
                </a:cubicBezTo>
                <a:cubicBezTo>
                  <a:pt x="114351" y="153519"/>
                  <a:pt x="113815" y="153536"/>
                  <a:pt x="113280" y="153536"/>
                </a:cubicBezTo>
                <a:cubicBezTo>
                  <a:pt x="112957" y="153536"/>
                  <a:pt x="112635" y="153530"/>
                  <a:pt x="112313" y="153511"/>
                </a:cubicBezTo>
                <a:cubicBezTo>
                  <a:pt x="112287" y="153509"/>
                  <a:pt x="112261" y="153508"/>
                  <a:pt x="112235" y="153508"/>
                </a:cubicBezTo>
                <a:cubicBezTo>
                  <a:pt x="111914" y="153508"/>
                  <a:pt x="111626" y="153627"/>
                  <a:pt x="111329" y="153746"/>
                </a:cubicBezTo>
                <a:cubicBezTo>
                  <a:pt x="110814" y="153949"/>
                  <a:pt x="110269" y="154191"/>
                  <a:pt x="109739" y="154191"/>
                </a:cubicBezTo>
                <a:cubicBezTo>
                  <a:pt x="109460" y="154191"/>
                  <a:pt x="109186" y="154124"/>
                  <a:pt x="108922" y="153949"/>
                </a:cubicBezTo>
                <a:cubicBezTo>
                  <a:pt x="108265" y="153511"/>
                  <a:pt x="107623" y="153521"/>
                  <a:pt x="106928" y="153511"/>
                </a:cubicBezTo>
                <a:cubicBezTo>
                  <a:pt x="106639" y="153511"/>
                  <a:pt x="106361" y="153532"/>
                  <a:pt x="106099" y="153671"/>
                </a:cubicBezTo>
                <a:cubicBezTo>
                  <a:pt x="105940" y="153755"/>
                  <a:pt x="105761" y="153799"/>
                  <a:pt x="105581" y="153799"/>
                </a:cubicBezTo>
                <a:cubicBezTo>
                  <a:pt x="105531" y="153799"/>
                  <a:pt x="105480" y="153796"/>
                  <a:pt x="105430" y="153789"/>
                </a:cubicBezTo>
                <a:cubicBezTo>
                  <a:pt x="105091" y="153743"/>
                  <a:pt x="104761" y="153715"/>
                  <a:pt x="104439" y="153715"/>
                </a:cubicBezTo>
                <a:cubicBezTo>
                  <a:pt x="103412" y="153715"/>
                  <a:pt x="102473" y="153994"/>
                  <a:pt x="101601" y="154837"/>
                </a:cubicBezTo>
                <a:cubicBezTo>
                  <a:pt x="101184" y="155237"/>
                  <a:pt x="100666" y="155372"/>
                  <a:pt x="100121" y="155372"/>
                </a:cubicBezTo>
                <a:cubicBezTo>
                  <a:pt x="99617" y="155372"/>
                  <a:pt x="99089" y="155257"/>
                  <a:pt x="98596" y="155131"/>
                </a:cubicBezTo>
                <a:cubicBezTo>
                  <a:pt x="98267" y="155047"/>
                  <a:pt x="97952" y="154987"/>
                  <a:pt x="97640" y="154987"/>
                </a:cubicBezTo>
                <a:cubicBezTo>
                  <a:pt x="97352" y="154987"/>
                  <a:pt x="97067" y="155038"/>
                  <a:pt x="96772" y="155168"/>
                </a:cubicBezTo>
                <a:cubicBezTo>
                  <a:pt x="96387" y="155339"/>
                  <a:pt x="95989" y="155410"/>
                  <a:pt x="95589" y="155410"/>
                </a:cubicBezTo>
                <a:cubicBezTo>
                  <a:pt x="95201" y="155410"/>
                  <a:pt x="94809" y="155343"/>
                  <a:pt x="94425" y="155238"/>
                </a:cubicBezTo>
                <a:cubicBezTo>
                  <a:pt x="94310" y="155206"/>
                  <a:pt x="94205" y="155191"/>
                  <a:pt x="94106" y="155191"/>
                </a:cubicBezTo>
                <a:cubicBezTo>
                  <a:pt x="93837" y="155191"/>
                  <a:pt x="93619" y="155306"/>
                  <a:pt x="93403" y="155521"/>
                </a:cubicBezTo>
                <a:cubicBezTo>
                  <a:pt x="92644" y="156286"/>
                  <a:pt x="92120" y="157217"/>
                  <a:pt x="91564" y="158126"/>
                </a:cubicBezTo>
                <a:cubicBezTo>
                  <a:pt x="91402" y="158387"/>
                  <a:pt x="91311" y="158518"/>
                  <a:pt x="91216" y="158518"/>
                </a:cubicBezTo>
                <a:cubicBezTo>
                  <a:pt x="91122" y="158518"/>
                  <a:pt x="91025" y="158391"/>
                  <a:pt x="90852" y="158136"/>
                </a:cubicBezTo>
                <a:cubicBezTo>
                  <a:pt x="90521" y="157650"/>
                  <a:pt x="90200" y="157152"/>
                  <a:pt x="89868" y="156666"/>
                </a:cubicBezTo>
                <a:cubicBezTo>
                  <a:pt x="89608" y="156285"/>
                  <a:pt x="89258" y="156096"/>
                  <a:pt x="88796" y="156096"/>
                </a:cubicBezTo>
                <a:cubicBezTo>
                  <a:pt x="88766" y="156096"/>
                  <a:pt x="88734" y="156097"/>
                  <a:pt x="88703" y="156099"/>
                </a:cubicBezTo>
                <a:cubicBezTo>
                  <a:pt x="87900" y="156142"/>
                  <a:pt x="87109" y="156211"/>
                  <a:pt x="86366" y="156548"/>
                </a:cubicBezTo>
                <a:cubicBezTo>
                  <a:pt x="86021" y="156707"/>
                  <a:pt x="85673" y="156786"/>
                  <a:pt x="85323" y="156786"/>
                </a:cubicBezTo>
                <a:cubicBezTo>
                  <a:pt x="84988" y="156786"/>
                  <a:pt x="84652" y="156713"/>
                  <a:pt x="84317" y="156570"/>
                </a:cubicBezTo>
                <a:cubicBezTo>
                  <a:pt x="82954" y="155981"/>
                  <a:pt x="81510" y="155794"/>
                  <a:pt x="80039" y="155719"/>
                </a:cubicBezTo>
                <a:cubicBezTo>
                  <a:pt x="78574" y="155650"/>
                  <a:pt x="77109" y="155709"/>
                  <a:pt x="75649" y="155537"/>
                </a:cubicBezTo>
                <a:cubicBezTo>
                  <a:pt x="75114" y="155473"/>
                  <a:pt x="74665" y="155324"/>
                  <a:pt x="74456" y="154735"/>
                </a:cubicBezTo>
                <a:cubicBezTo>
                  <a:pt x="74388" y="154545"/>
                  <a:pt x="74264" y="154486"/>
                  <a:pt x="74121" y="154486"/>
                </a:cubicBezTo>
                <a:cubicBezTo>
                  <a:pt x="73994" y="154486"/>
                  <a:pt x="73851" y="154532"/>
                  <a:pt x="73718" y="154575"/>
                </a:cubicBezTo>
                <a:cubicBezTo>
                  <a:pt x="73007" y="154797"/>
                  <a:pt x="72289" y="154955"/>
                  <a:pt x="71557" y="154955"/>
                </a:cubicBezTo>
                <a:cubicBezTo>
                  <a:pt x="71215" y="154955"/>
                  <a:pt x="70869" y="154921"/>
                  <a:pt x="70520" y="154842"/>
                </a:cubicBezTo>
                <a:cubicBezTo>
                  <a:pt x="70093" y="154746"/>
                  <a:pt x="69681" y="154596"/>
                  <a:pt x="69296" y="154393"/>
                </a:cubicBezTo>
                <a:cubicBezTo>
                  <a:pt x="69033" y="154255"/>
                  <a:pt x="68768" y="154181"/>
                  <a:pt x="68503" y="154181"/>
                </a:cubicBezTo>
                <a:cubicBezTo>
                  <a:pt x="68256" y="154181"/>
                  <a:pt x="68009" y="154245"/>
                  <a:pt x="67766" y="154382"/>
                </a:cubicBezTo>
                <a:cubicBezTo>
                  <a:pt x="67417" y="154586"/>
                  <a:pt x="67069" y="154677"/>
                  <a:pt x="66720" y="154677"/>
                </a:cubicBezTo>
                <a:cubicBezTo>
                  <a:pt x="66363" y="154677"/>
                  <a:pt x="66005" y="154582"/>
                  <a:pt x="65643" y="154414"/>
                </a:cubicBezTo>
                <a:cubicBezTo>
                  <a:pt x="65088" y="154161"/>
                  <a:pt x="64516" y="154025"/>
                  <a:pt x="63931" y="154025"/>
                </a:cubicBezTo>
                <a:cubicBezTo>
                  <a:pt x="63614" y="154025"/>
                  <a:pt x="63294" y="154065"/>
                  <a:pt x="62969" y="154147"/>
                </a:cubicBezTo>
                <a:cubicBezTo>
                  <a:pt x="62536" y="154256"/>
                  <a:pt x="62103" y="154309"/>
                  <a:pt x="61672" y="154309"/>
                </a:cubicBezTo>
                <a:cubicBezTo>
                  <a:pt x="61107" y="154309"/>
                  <a:pt x="60546" y="154218"/>
                  <a:pt x="59991" y="154045"/>
                </a:cubicBezTo>
                <a:cubicBezTo>
                  <a:pt x="59226" y="153808"/>
                  <a:pt x="58449" y="153777"/>
                  <a:pt x="57670" y="153777"/>
                </a:cubicBezTo>
                <a:cubicBezTo>
                  <a:pt x="57396" y="153777"/>
                  <a:pt x="57121" y="153781"/>
                  <a:pt x="56847" y="153781"/>
                </a:cubicBezTo>
                <a:cubicBezTo>
                  <a:pt x="56724" y="153781"/>
                  <a:pt x="56601" y="153780"/>
                  <a:pt x="56477" y="153778"/>
                </a:cubicBezTo>
                <a:cubicBezTo>
                  <a:pt x="56398" y="153777"/>
                  <a:pt x="56319" y="153777"/>
                  <a:pt x="56240" y="153777"/>
                </a:cubicBezTo>
                <a:cubicBezTo>
                  <a:pt x="54769" y="153777"/>
                  <a:pt x="53299" y="153927"/>
                  <a:pt x="51828" y="153927"/>
                </a:cubicBezTo>
                <a:cubicBezTo>
                  <a:pt x="51533" y="153927"/>
                  <a:pt x="51238" y="153921"/>
                  <a:pt x="50942" y="153906"/>
                </a:cubicBezTo>
                <a:cubicBezTo>
                  <a:pt x="50178" y="153874"/>
                  <a:pt x="49424" y="153778"/>
                  <a:pt x="48680" y="153623"/>
                </a:cubicBezTo>
                <a:cubicBezTo>
                  <a:pt x="48380" y="153560"/>
                  <a:pt x="48081" y="153526"/>
                  <a:pt x="47786" y="153526"/>
                </a:cubicBezTo>
                <a:cubicBezTo>
                  <a:pt x="47350" y="153526"/>
                  <a:pt x="46920" y="153601"/>
                  <a:pt x="46493" y="153773"/>
                </a:cubicBezTo>
                <a:cubicBezTo>
                  <a:pt x="46071" y="153944"/>
                  <a:pt x="45718" y="154184"/>
                  <a:pt x="45616" y="154666"/>
                </a:cubicBezTo>
                <a:cubicBezTo>
                  <a:pt x="45552" y="154981"/>
                  <a:pt x="45327" y="155099"/>
                  <a:pt x="45049" y="155142"/>
                </a:cubicBezTo>
                <a:cubicBezTo>
                  <a:pt x="44848" y="155172"/>
                  <a:pt x="44650" y="155189"/>
                  <a:pt x="44457" y="155189"/>
                </a:cubicBezTo>
                <a:cubicBezTo>
                  <a:pt x="43839" y="155189"/>
                  <a:pt x="43264" y="155016"/>
                  <a:pt x="42755" y="154564"/>
                </a:cubicBezTo>
                <a:cubicBezTo>
                  <a:pt x="42129" y="154013"/>
                  <a:pt x="41504" y="153452"/>
                  <a:pt x="40867" y="152912"/>
                </a:cubicBezTo>
                <a:cubicBezTo>
                  <a:pt x="40609" y="152691"/>
                  <a:pt x="40350" y="152543"/>
                  <a:pt x="40067" y="152543"/>
                </a:cubicBezTo>
                <a:cubicBezTo>
                  <a:pt x="39871" y="152543"/>
                  <a:pt x="39662" y="152614"/>
                  <a:pt x="39434" y="152783"/>
                </a:cubicBezTo>
                <a:cubicBezTo>
                  <a:pt x="39234" y="152935"/>
                  <a:pt x="39014" y="152988"/>
                  <a:pt x="38786" y="152988"/>
                </a:cubicBezTo>
                <a:cubicBezTo>
                  <a:pt x="38510" y="152988"/>
                  <a:pt x="38223" y="152910"/>
                  <a:pt x="37947" y="152837"/>
                </a:cubicBezTo>
                <a:cubicBezTo>
                  <a:pt x="37584" y="152735"/>
                  <a:pt x="37220" y="152618"/>
                  <a:pt x="36851" y="152548"/>
                </a:cubicBezTo>
                <a:cubicBezTo>
                  <a:pt x="36731" y="152526"/>
                  <a:pt x="36615" y="152514"/>
                  <a:pt x="36502" y="152514"/>
                </a:cubicBezTo>
                <a:cubicBezTo>
                  <a:pt x="36103" y="152514"/>
                  <a:pt x="35754" y="152665"/>
                  <a:pt x="35487" y="153040"/>
                </a:cubicBezTo>
                <a:cubicBezTo>
                  <a:pt x="35320" y="153279"/>
                  <a:pt x="35070" y="153421"/>
                  <a:pt x="34798" y="153421"/>
                </a:cubicBezTo>
                <a:cubicBezTo>
                  <a:pt x="34784" y="153421"/>
                  <a:pt x="34769" y="153421"/>
                  <a:pt x="34755" y="153420"/>
                </a:cubicBezTo>
                <a:cubicBezTo>
                  <a:pt x="34588" y="153409"/>
                  <a:pt x="34423" y="153404"/>
                  <a:pt x="34258" y="153404"/>
                </a:cubicBezTo>
                <a:cubicBezTo>
                  <a:pt x="32639" y="153404"/>
                  <a:pt x="31097" y="153894"/>
                  <a:pt x="29525" y="154190"/>
                </a:cubicBezTo>
                <a:cubicBezTo>
                  <a:pt x="29356" y="154222"/>
                  <a:pt x="29191" y="154240"/>
                  <a:pt x="29033" y="154240"/>
                </a:cubicBezTo>
                <a:cubicBezTo>
                  <a:pt x="28611" y="154240"/>
                  <a:pt x="28228" y="154111"/>
                  <a:pt x="27894" y="153773"/>
                </a:cubicBezTo>
                <a:cubicBezTo>
                  <a:pt x="27690" y="153564"/>
                  <a:pt x="27434" y="153398"/>
                  <a:pt x="27150" y="153377"/>
                </a:cubicBezTo>
                <a:cubicBezTo>
                  <a:pt x="25632" y="153286"/>
                  <a:pt x="24209" y="152783"/>
                  <a:pt x="22765" y="152393"/>
                </a:cubicBezTo>
                <a:cubicBezTo>
                  <a:pt x="22311" y="152272"/>
                  <a:pt x="21873" y="152206"/>
                  <a:pt x="21448" y="152206"/>
                </a:cubicBezTo>
                <a:cubicBezTo>
                  <a:pt x="20639" y="152206"/>
                  <a:pt x="19880" y="152445"/>
                  <a:pt x="19150" y="152992"/>
                </a:cubicBezTo>
                <a:cubicBezTo>
                  <a:pt x="18402" y="153553"/>
                  <a:pt x="17578" y="153944"/>
                  <a:pt x="16589" y="153976"/>
                </a:cubicBezTo>
                <a:cubicBezTo>
                  <a:pt x="15872" y="153997"/>
                  <a:pt x="15193" y="154324"/>
                  <a:pt x="14503" y="154537"/>
                </a:cubicBezTo>
                <a:cubicBezTo>
                  <a:pt x="13592" y="154824"/>
                  <a:pt x="12709" y="155099"/>
                  <a:pt x="11723" y="155099"/>
                </a:cubicBezTo>
                <a:cubicBezTo>
                  <a:pt x="11569" y="155099"/>
                  <a:pt x="11412" y="155092"/>
                  <a:pt x="11252" y="155078"/>
                </a:cubicBezTo>
                <a:cubicBezTo>
                  <a:pt x="9038" y="154880"/>
                  <a:pt x="6802" y="154917"/>
                  <a:pt x="4578" y="154853"/>
                </a:cubicBezTo>
                <a:cubicBezTo>
                  <a:pt x="4390" y="154848"/>
                  <a:pt x="4209" y="154832"/>
                  <a:pt x="4021" y="154821"/>
                </a:cubicBezTo>
                <a:cubicBezTo>
                  <a:pt x="4856" y="154179"/>
                  <a:pt x="4995" y="153473"/>
                  <a:pt x="4562" y="152564"/>
                </a:cubicBezTo>
                <a:cubicBezTo>
                  <a:pt x="4337" y="152083"/>
                  <a:pt x="4455" y="151484"/>
                  <a:pt x="4118" y="150997"/>
                </a:cubicBezTo>
                <a:cubicBezTo>
                  <a:pt x="3989" y="150805"/>
                  <a:pt x="4134" y="150559"/>
                  <a:pt x="4267" y="150366"/>
                </a:cubicBezTo>
                <a:cubicBezTo>
                  <a:pt x="4824" y="149553"/>
                  <a:pt x="5038" y="148698"/>
                  <a:pt x="4957" y="147682"/>
                </a:cubicBezTo>
                <a:cubicBezTo>
                  <a:pt x="4861" y="146446"/>
                  <a:pt x="5284" y="145243"/>
                  <a:pt x="5546" y="144040"/>
                </a:cubicBezTo>
                <a:cubicBezTo>
                  <a:pt x="5781" y="142960"/>
                  <a:pt x="6032" y="141890"/>
                  <a:pt x="6278" y="140815"/>
                </a:cubicBezTo>
                <a:cubicBezTo>
                  <a:pt x="6294" y="140762"/>
                  <a:pt x="6284" y="140698"/>
                  <a:pt x="6310" y="140649"/>
                </a:cubicBezTo>
                <a:cubicBezTo>
                  <a:pt x="7096" y="139275"/>
                  <a:pt x="6193" y="138350"/>
                  <a:pt x="5455" y="137377"/>
                </a:cubicBezTo>
                <a:cubicBezTo>
                  <a:pt x="4818" y="136542"/>
                  <a:pt x="4182" y="135714"/>
                  <a:pt x="4257" y="134564"/>
                </a:cubicBezTo>
                <a:cubicBezTo>
                  <a:pt x="4300" y="133917"/>
                  <a:pt x="4225" y="133270"/>
                  <a:pt x="3952" y="132665"/>
                </a:cubicBezTo>
                <a:cubicBezTo>
                  <a:pt x="3850" y="132446"/>
                  <a:pt x="3808" y="132179"/>
                  <a:pt x="4032" y="132045"/>
                </a:cubicBezTo>
                <a:cubicBezTo>
                  <a:pt x="4727" y="131639"/>
                  <a:pt x="4765" y="130965"/>
                  <a:pt x="4749" y="130296"/>
                </a:cubicBezTo>
                <a:cubicBezTo>
                  <a:pt x="4738" y="129713"/>
                  <a:pt x="4909" y="129318"/>
                  <a:pt x="5476" y="129093"/>
                </a:cubicBezTo>
                <a:cubicBezTo>
                  <a:pt x="5695" y="129008"/>
                  <a:pt x="5882" y="128810"/>
                  <a:pt x="6032" y="128623"/>
                </a:cubicBezTo>
                <a:cubicBezTo>
                  <a:pt x="6423" y="128136"/>
                  <a:pt x="6856" y="127724"/>
                  <a:pt x="7481" y="127569"/>
                </a:cubicBezTo>
                <a:cubicBezTo>
                  <a:pt x="7658" y="127526"/>
                  <a:pt x="7840" y="127419"/>
                  <a:pt x="7888" y="127205"/>
                </a:cubicBezTo>
                <a:cubicBezTo>
                  <a:pt x="8235" y="125804"/>
                  <a:pt x="8594" y="124414"/>
                  <a:pt x="8038" y="122975"/>
                </a:cubicBezTo>
                <a:cubicBezTo>
                  <a:pt x="7786" y="122318"/>
                  <a:pt x="8059" y="121799"/>
                  <a:pt x="8738" y="121590"/>
                </a:cubicBezTo>
                <a:cubicBezTo>
                  <a:pt x="9187" y="121457"/>
                  <a:pt x="9305" y="121211"/>
                  <a:pt x="9273" y="120799"/>
                </a:cubicBezTo>
                <a:cubicBezTo>
                  <a:pt x="9225" y="120243"/>
                  <a:pt x="9455" y="119831"/>
                  <a:pt x="9899" y="119478"/>
                </a:cubicBezTo>
                <a:cubicBezTo>
                  <a:pt x="10412" y="119066"/>
                  <a:pt x="10530" y="118382"/>
                  <a:pt x="10877" y="117852"/>
                </a:cubicBezTo>
                <a:cubicBezTo>
                  <a:pt x="10990" y="117681"/>
                  <a:pt x="10995" y="117424"/>
                  <a:pt x="11129" y="117291"/>
                </a:cubicBezTo>
                <a:cubicBezTo>
                  <a:pt x="11540" y="116868"/>
                  <a:pt x="11278" y="116756"/>
                  <a:pt x="10888" y="116649"/>
                </a:cubicBezTo>
                <a:cubicBezTo>
                  <a:pt x="10155" y="116451"/>
                  <a:pt x="9433" y="116189"/>
                  <a:pt x="8695" y="116050"/>
                </a:cubicBezTo>
                <a:cubicBezTo>
                  <a:pt x="7984" y="115916"/>
                  <a:pt x="7754" y="115403"/>
                  <a:pt x="7572" y="114847"/>
                </a:cubicBezTo>
                <a:cubicBezTo>
                  <a:pt x="7326" y="114088"/>
                  <a:pt x="7428" y="113296"/>
                  <a:pt x="7449" y="112521"/>
                </a:cubicBezTo>
                <a:cubicBezTo>
                  <a:pt x="7460" y="112248"/>
                  <a:pt x="7701" y="112104"/>
                  <a:pt x="7866" y="111927"/>
                </a:cubicBezTo>
                <a:cubicBezTo>
                  <a:pt x="8112" y="111665"/>
                  <a:pt x="8225" y="111398"/>
                  <a:pt x="8027" y="111055"/>
                </a:cubicBezTo>
                <a:cubicBezTo>
                  <a:pt x="7332" y="109858"/>
                  <a:pt x="7455" y="108585"/>
                  <a:pt x="7808" y="107349"/>
                </a:cubicBezTo>
                <a:cubicBezTo>
                  <a:pt x="8080" y="106387"/>
                  <a:pt x="8203" y="105558"/>
                  <a:pt x="7610" y="104644"/>
                </a:cubicBezTo>
                <a:cubicBezTo>
                  <a:pt x="7214" y="104034"/>
                  <a:pt x="7321" y="103226"/>
                  <a:pt x="7546" y="102531"/>
                </a:cubicBezTo>
                <a:cubicBezTo>
                  <a:pt x="7760" y="101873"/>
                  <a:pt x="7663" y="101339"/>
                  <a:pt x="7203" y="100857"/>
                </a:cubicBezTo>
                <a:cubicBezTo>
                  <a:pt x="6620" y="100248"/>
                  <a:pt x="6658" y="99542"/>
                  <a:pt x="6925" y="98836"/>
                </a:cubicBezTo>
                <a:cubicBezTo>
                  <a:pt x="7016" y="98585"/>
                  <a:pt x="6995" y="98419"/>
                  <a:pt x="6872" y="98210"/>
                </a:cubicBezTo>
                <a:cubicBezTo>
                  <a:pt x="6637" y="97831"/>
                  <a:pt x="6524" y="97413"/>
                  <a:pt x="6535" y="96964"/>
                </a:cubicBezTo>
                <a:cubicBezTo>
                  <a:pt x="6540" y="96692"/>
                  <a:pt x="6476" y="96429"/>
                  <a:pt x="6326" y="96205"/>
                </a:cubicBezTo>
                <a:cubicBezTo>
                  <a:pt x="6011" y="95761"/>
                  <a:pt x="6219" y="95504"/>
                  <a:pt x="6631" y="95323"/>
                </a:cubicBezTo>
                <a:cubicBezTo>
                  <a:pt x="7203" y="95071"/>
                  <a:pt x="7781" y="94836"/>
                  <a:pt x="8353" y="94579"/>
                </a:cubicBezTo>
                <a:cubicBezTo>
                  <a:pt x="8663" y="94440"/>
                  <a:pt x="8936" y="94290"/>
                  <a:pt x="8642" y="93857"/>
                </a:cubicBezTo>
                <a:cubicBezTo>
                  <a:pt x="8444" y="93563"/>
                  <a:pt x="8530" y="93205"/>
                  <a:pt x="8642" y="92868"/>
                </a:cubicBezTo>
                <a:cubicBezTo>
                  <a:pt x="8797" y="92408"/>
                  <a:pt x="8733" y="91980"/>
                  <a:pt x="8433" y="91579"/>
                </a:cubicBezTo>
                <a:cubicBezTo>
                  <a:pt x="7861" y="90798"/>
                  <a:pt x="7893" y="90055"/>
                  <a:pt x="8508" y="89296"/>
                </a:cubicBezTo>
                <a:cubicBezTo>
                  <a:pt x="8658" y="89108"/>
                  <a:pt x="8610" y="88937"/>
                  <a:pt x="8476" y="88782"/>
                </a:cubicBezTo>
                <a:cubicBezTo>
                  <a:pt x="8219" y="88494"/>
                  <a:pt x="8219" y="88178"/>
                  <a:pt x="8316" y="87820"/>
                </a:cubicBezTo>
                <a:cubicBezTo>
                  <a:pt x="8417" y="87456"/>
                  <a:pt x="8492" y="87082"/>
                  <a:pt x="8342" y="86702"/>
                </a:cubicBezTo>
                <a:cubicBezTo>
                  <a:pt x="8316" y="86633"/>
                  <a:pt x="8278" y="86515"/>
                  <a:pt x="8310" y="86483"/>
                </a:cubicBezTo>
                <a:cubicBezTo>
                  <a:pt x="8824" y="85937"/>
                  <a:pt x="8498" y="85333"/>
                  <a:pt x="8439" y="84750"/>
                </a:cubicBezTo>
                <a:cubicBezTo>
                  <a:pt x="8385" y="84269"/>
                  <a:pt x="8717" y="84066"/>
                  <a:pt x="9064" y="83911"/>
                </a:cubicBezTo>
                <a:cubicBezTo>
                  <a:pt x="9423" y="83745"/>
                  <a:pt x="9530" y="83520"/>
                  <a:pt x="9449" y="83140"/>
                </a:cubicBezTo>
                <a:cubicBezTo>
                  <a:pt x="9401" y="82921"/>
                  <a:pt x="9391" y="82681"/>
                  <a:pt x="9428" y="82461"/>
                </a:cubicBezTo>
                <a:cubicBezTo>
                  <a:pt x="9535" y="81841"/>
                  <a:pt x="9342" y="81328"/>
                  <a:pt x="8920" y="80900"/>
                </a:cubicBezTo>
                <a:cubicBezTo>
                  <a:pt x="8567" y="80542"/>
                  <a:pt x="8455" y="80167"/>
                  <a:pt x="8733" y="79723"/>
                </a:cubicBezTo>
                <a:cubicBezTo>
                  <a:pt x="8979" y="79328"/>
                  <a:pt x="8867" y="78959"/>
                  <a:pt x="8669" y="78595"/>
                </a:cubicBezTo>
                <a:cubicBezTo>
                  <a:pt x="8455" y="78215"/>
                  <a:pt x="8465" y="77905"/>
                  <a:pt x="8813" y="77584"/>
                </a:cubicBezTo>
                <a:cubicBezTo>
                  <a:pt x="9449" y="76996"/>
                  <a:pt x="9321" y="76306"/>
                  <a:pt x="8492" y="75985"/>
                </a:cubicBezTo>
                <a:cubicBezTo>
                  <a:pt x="7963" y="75777"/>
                  <a:pt x="7396" y="75680"/>
                  <a:pt x="6850" y="75520"/>
                </a:cubicBezTo>
                <a:cubicBezTo>
                  <a:pt x="6471" y="75408"/>
                  <a:pt x="6123" y="75285"/>
                  <a:pt x="6556" y="74803"/>
                </a:cubicBezTo>
                <a:cubicBezTo>
                  <a:pt x="6813" y="74515"/>
                  <a:pt x="6792" y="74130"/>
                  <a:pt x="6717" y="73766"/>
                </a:cubicBezTo>
                <a:cubicBezTo>
                  <a:pt x="6583" y="73092"/>
                  <a:pt x="6562" y="72408"/>
                  <a:pt x="6508" y="71729"/>
                </a:cubicBezTo>
                <a:cubicBezTo>
                  <a:pt x="6492" y="71488"/>
                  <a:pt x="6497" y="71333"/>
                  <a:pt x="6829" y="71258"/>
                </a:cubicBezTo>
                <a:cubicBezTo>
                  <a:pt x="7262" y="71162"/>
                  <a:pt x="7674" y="70172"/>
                  <a:pt x="7487" y="69755"/>
                </a:cubicBezTo>
                <a:cubicBezTo>
                  <a:pt x="7332" y="69413"/>
                  <a:pt x="7433" y="69178"/>
                  <a:pt x="7663" y="68937"/>
                </a:cubicBezTo>
                <a:cubicBezTo>
                  <a:pt x="8070" y="68509"/>
                  <a:pt x="8562" y="68172"/>
                  <a:pt x="9043" y="67835"/>
                </a:cubicBezTo>
                <a:cubicBezTo>
                  <a:pt x="9631" y="67434"/>
                  <a:pt x="9899" y="66884"/>
                  <a:pt x="9952" y="66210"/>
                </a:cubicBezTo>
                <a:cubicBezTo>
                  <a:pt x="10000" y="65552"/>
                  <a:pt x="10134" y="64942"/>
                  <a:pt x="10498" y="64375"/>
                </a:cubicBezTo>
                <a:cubicBezTo>
                  <a:pt x="10808" y="63878"/>
                  <a:pt x="10834" y="63317"/>
                  <a:pt x="10605" y="62782"/>
                </a:cubicBezTo>
                <a:cubicBezTo>
                  <a:pt x="10326" y="62140"/>
                  <a:pt x="10022" y="61504"/>
                  <a:pt x="9690" y="60889"/>
                </a:cubicBezTo>
                <a:cubicBezTo>
                  <a:pt x="9524" y="60577"/>
                  <a:pt x="8688" y="60308"/>
                  <a:pt x="8129" y="60308"/>
                </a:cubicBezTo>
                <a:cubicBezTo>
                  <a:pt x="7968" y="60308"/>
                  <a:pt x="7830" y="60330"/>
                  <a:pt x="7738" y="60381"/>
                </a:cubicBezTo>
                <a:cubicBezTo>
                  <a:pt x="7310" y="60616"/>
                  <a:pt x="6904" y="60889"/>
                  <a:pt x="6417" y="61135"/>
                </a:cubicBezTo>
                <a:cubicBezTo>
                  <a:pt x="6776" y="60279"/>
                  <a:pt x="6449" y="59456"/>
                  <a:pt x="6257" y="58691"/>
                </a:cubicBezTo>
                <a:cubicBezTo>
                  <a:pt x="6048" y="57883"/>
                  <a:pt x="5995" y="57044"/>
                  <a:pt x="5679" y="56268"/>
                </a:cubicBezTo>
                <a:cubicBezTo>
                  <a:pt x="5610" y="56103"/>
                  <a:pt x="5524" y="55937"/>
                  <a:pt x="5722" y="55819"/>
                </a:cubicBezTo>
                <a:cubicBezTo>
                  <a:pt x="6145" y="55579"/>
                  <a:pt x="6364" y="55129"/>
                  <a:pt x="6749" y="54841"/>
                </a:cubicBezTo>
                <a:cubicBezTo>
                  <a:pt x="7177" y="54520"/>
                  <a:pt x="7166" y="54172"/>
                  <a:pt x="6786" y="53776"/>
                </a:cubicBezTo>
                <a:cubicBezTo>
                  <a:pt x="6086" y="53044"/>
                  <a:pt x="6096" y="52434"/>
                  <a:pt x="6845" y="51691"/>
                </a:cubicBezTo>
                <a:cubicBezTo>
                  <a:pt x="7022" y="51520"/>
                  <a:pt x="6968" y="51429"/>
                  <a:pt x="6824" y="51279"/>
                </a:cubicBezTo>
                <a:cubicBezTo>
                  <a:pt x="6300" y="50734"/>
                  <a:pt x="6300" y="50413"/>
                  <a:pt x="6792" y="49873"/>
                </a:cubicBezTo>
                <a:cubicBezTo>
                  <a:pt x="7428" y="49188"/>
                  <a:pt x="7417" y="48947"/>
                  <a:pt x="6722" y="48279"/>
                </a:cubicBezTo>
                <a:cubicBezTo>
                  <a:pt x="5856" y="47455"/>
                  <a:pt x="5808" y="46493"/>
                  <a:pt x="6578" y="45578"/>
                </a:cubicBezTo>
                <a:cubicBezTo>
                  <a:pt x="7027" y="45044"/>
                  <a:pt x="6968" y="44445"/>
                  <a:pt x="6396" y="44033"/>
                </a:cubicBezTo>
                <a:cubicBezTo>
                  <a:pt x="6155" y="43856"/>
                  <a:pt x="6193" y="43739"/>
                  <a:pt x="6407" y="43621"/>
                </a:cubicBezTo>
                <a:cubicBezTo>
                  <a:pt x="6968" y="43322"/>
                  <a:pt x="7358" y="42872"/>
                  <a:pt x="7626" y="42306"/>
                </a:cubicBezTo>
                <a:cubicBezTo>
                  <a:pt x="7781" y="41969"/>
                  <a:pt x="8112" y="41985"/>
                  <a:pt x="8417" y="41974"/>
                </a:cubicBezTo>
                <a:cubicBezTo>
                  <a:pt x="8995" y="41947"/>
                  <a:pt x="9171" y="41658"/>
                  <a:pt x="8931" y="41113"/>
                </a:cubicBezTo>
                <a:cubicBezTo>
                  <a:pt x="8786" y="40787"/>
                  <a:pt x="8535" y="40546"/>
                  <a:pt x="8257" y="40354"/>
                </a:cubicBezTo>
                <a:cubicBezTo>
                  <a:pt x="7893" y="40108"/>
                  <a:pt x="7995" y="39915"/>
                  <a:pt x="8268" y="39701"/>
                </a:cubicBezTo>
                <a:cubicBezTo>
                  <a:pt x="8540" y="39487"/>
                  <a:pt x="8845" y="39338"/>
                  <a:pt x="9161" y="39193"/>
                </a:cubicBezTo>
                <a:cubicBezTo>
                  <a:pt x="9492" y="39043"/>
                  <a:pt x="9754" y="38803"/>
                  <a:pt x="9717" y="38418"/>
                </a:cubicBezTo>
                <a:cubicBezTo>
                  <a:pt x="9642" y="37584"/>
                  <a:pt x="9546" y="36744"/>
                  <a:pt x="9129" y="36001"/>
                </a:cubicBezTo>
                <a:cubicBezTo>
                  <a:pt x="8850" y="35498"/>
                  <a:pt x="8396" y="35193"/>
                  <a:pt x="7883" y="34952"/>
                </a:cubicBezTo>
                <a:cubicBezTo>
                  <a:pt x="7326" y="34696"/>
                  <a:pt x="7252" y="34434"/>
                  <a:pt x="7621" y="33936"/>
                </a:cubicBezTo>
                <a:cubicBezTo>
                  <a:pt x="8337" y="32952"/>
                  <a:pt x="9091" y="32001"/>
                  <a:pt x="9808" y="31017"/>
                </a:cubicBezTo>
                <a:cubicBezTo>
                  <a:pt x="10337" y="30289"/>
                  <a:pt x="10310" y="30198"/>
                  <a:pt x="9626" y="29648"/>
                </a:cubicBezTo>
                <a:cubicBezTo>
                  <a:pt x="9375" y="29444"/>
                  <a:pt x="9273" y="29193"/>
                  <a:pt x="9326" y="28894"/>
                </a:cubicBezTo>
                <a:cubicBezTo>
                  <a:pt x="9375" y="28615"/>
                  <a:pt x="9444" y="28337"/>
                  <a:pt x="9530" y="28065"/>
                </a:cubicBezTo>
                <a:cubicBezTo>
                  <a:pt x="9695" y="27578"/>
                  <a:pt x="9610" y="27188"/>
                  <a:pt x="9182" y="26856"/>
                </a:cubicBezTo>
                <a:cubicBezTo>
                  <a:pt x="8642" y="26434"/>
                  <a:pt x="8604" y="26166"/>
                  <a:pt x="8963" y="25599"/>
                </a:cubicBezTo>
                <a:cubicBezTo>
                  <a:pt x="9342" y="24995"/>
                  <a:pt x="9786" y="24476"/>
                  <a:pt x="10482" y="24193"/>
                </a:cubicBezTo>
                <a:cubicBezTo>
                  <a:pt x="10947" y="24006"/>
                  <a:pt x="11171" y="23000"/>
                  <a:pt x="10851" y="22546"/>
                </a:cubicBezTo>
                <a:cubicBezTo>
                  <a:pt x="10615" y="22204"/>
                  <a:pt x="10621" y="21920"/>
                  <a:pt x="10861" y="21615"/>
                </a:cubicBezTo>
                <a:cubicBezTo>
                  <a:pt x="11064" y="21364"/>
                  <a:pt x="11145" y="21075"/>
                  <a:pt x="11102" y="20760"/>
                </a:cubicBezTo>
                <a:cubicBezTo>
                  <a:pt x="11032" y="20294"/>
                  <a:pt x="11203" y="19952"/>
                  <a:pt x="11589" y="19690"/>
                </a:cubicBezTo>
                <a:cubicBezTo>
                  <a:pt x="11760" y="19573"/>
                  <a:pt x="11909" y="19423"/>
                  <a:pt x="12059" y="19278"/>
                </a:cubicBezTo>
                <a:cubicBezTo>
                  <a:pt x="12589" y="18776"/>
                  <a:pt x="12567" y="18551"/>
                  <a:pt x="11829" y="18460"/>
                </a:cubicBezTo>
                <a:cubicBezTo>
                  <a:pt x="11113" y="18369"/>
                  <a:pt x="10455" y="18064"/>
                  <a:pt x="9733" y="18000"/>
                </a:cubicBezTo>
                <a:cubicBezTo>
                  <a:pt x="8872" y="17920"/>
                  <a:pt x="8588" y="17268"/>
                  <a:pt x="9070" y="16572"/>
                </a:cubicBezTo>
                <a:cubicBezTo>
                  <a:pt x="9423" y="16064"/>
                  <a:pt x="9342" y="15637"/>
                  <a:pt x="8744" y="15546"/>
                </a:cubicBezTo>
                <a:cubicBezTo>
                  <a:pt x="7631" y="15385"/>
                  <a:pt x="7027" y="14482"/>
                  <a:pt x="6155" y="13979"/>
                </a:cubicBezTo>
                <a:cubicBezTo>
                  <a:pt x="5877" y="13818"/>
                  <a:pt x="5850" y="13556"/>
                  <a:pt x="6043" y="13294"/>
                </a:cubicBezTo>
                <a:cubicBezTo>
                  <a:pt x="6289" y="12952"/>
                  <a:pt x="6177" y="12738"/>
                  <a:pt x="5845" y="12503"/>
                </a:cubicBezTo>
                <a:cubicBezTo>
                  <a:pt x="5112" y="11984"/>
                  <a:pt x="4642" y="11198"/>
                  <a:pt x="4032" y="10551"/>
                </a:cubicBezTo>
                <a:cubicBezTo>
                  <a:pt x="3658" y="10161"/>
                  <a:pt x="3898" y="9711"/>
                  <a:pt x="4455" y="9615"/>
                </a:cubicBezTo>
                <a:cubicBezTo>
                  <a:pt x="5172" y="9492"/>
                  <a:pt x="5898" y="9460"/>
                  <a:pt x="6626" y="9460"/>
                </a:cubicBezTo>
                <a:cubicBezTo>
                  <a:pt x="6908" y="9460"/>
                  <a:pt x="7189" y="9465"/>
                  <a:pt x="7471" y="9471"/>
                </a:cubicBezTo>
                <a:cubicBezTo>
                  <a:pt x="7604" y="9476"/>
                  <a:pt x="7760" y="9460"/>
                  <a:pt x="7840" y="9583"/>
                </a:cubicBezTo>
                <a:cubicBezTo>
                  <a:pt x="8025" y="9886"/>
                  <a:pt x="8246" y="9970"/>
                  <a:pt x="8484" y="9970"/>
                </a:cubicBezTo>
                <a:cubicBezTo>
                  <a:pt x="8714" y="9970"/>
                  <a:pt x="8960" y="9892"/>
                  <a:pt x="9209" y="9856"/>
                </a:cubicBezTo>
                <a:cubicBezTo>
                  <a:pt x="9695" y="9781"/>
                  <a:pt x="10193" y="9824"/>
                  <a:pt x="10519" y="9332"/>
                </a:cubicBezTo>
                <a:cubicBezTo>
                  <a:pt x="10642" y="9155"/>
                  <a:pt x="10861" y="9027"/>
                  <a:pt x="11059" y="8931"/>
                </a:cubicBezTo>
                <a:cubicBezTo>
                  <a:pt x="11105" y="8909"/>
                  <a:pt x="11267" y="8769"/>
                  <a:pt x="11360" y="8769"/>
                </a:cubicBezTo>
                <a:cubicBezTo>
                  <a:pt x="11430" y="8769"/>
                  <a:pt x="11462" y="8845"/>
                  <a:pt x="11385" y="9102"/>
                </a:cubicBezTo>
                <a:cubicBezTo>
                  <a:pt x="11359" y="9198"/>
                  <a:pt x="11487" y="9257"/>
                  <a:pt x="11578" y="9278"/>
                </a:cubicBezTo>
                <a:cubicBezTo>
                  <a:pt x="11692" y="9308"/>
                  <a:pt x="11815" y="9338"/>
                  <a:pt x="11934" y="9338"/>
                </a:cubicBezTo>
                <a:cubicBezTo>
                  <a:pt x="11944" y="9338"/>
                  <a:pt x="11953" y="9337"/>
                  <a:pt x="11963" y="9337"/>
                </a:cubicBezTo>
                <a:cubicBezTo>
                  <a:pt x="13327" y="9268"/>
                  <a:pt x="13332" y="9262"/>
                  <a:pt x="13401" y="7872"/>
                </a:cubicBezTo>
                <a:cubicBezTo>
                  <a:pt x="13460" y="6690"/>
                  <a:pt x="13519" y="5513"/>
                  <a:pt x="13578" y="4332"/>
                </a:cubicBezTo>
                <a:cubicBezTo>
                  <a:pt x="13583" y="4193"/>
                  <a:pt x="13610" y="4048"/>
                  <a:pt x="13626" y="3915"/>
                </a:cubicBezTo>
                <a:cubicBezTo>
                  <a:pt x="13644" y="3912"/>
                  <a:pt x="13661" y="3911"/>
                  <a:pt x="13678" y="3911"/>
                </a:cubicBezTo>
                <a:cubicBezTo>
                  <a:pt x="13860" y="3911"/>
                  <a:pt x="13946" y="4039"/>
                  <a:pt x="14054" y="4118"/>
                </a:cubicBezTo>
                <a:cubicBezTo>
                  <a:pt x="14693" y="4558"/>
                  <a:pt x="15370" y="4802"/>
                  <a:pt x="16091" y="4802"/>
                </a:cubicBezTo>
                <a:cubicBezTo>
                  <a:pt x="16395" y="4802"/>
                  <a:pt x="16707" y="4759"/>
                  <a:pt x="17027" y="4669"/>
                </a:cubicBezTo>
                <a:cubicBezTo>
                  <a:pt x="17765" y="4460"/>
                  <a:pt x="18519" y="4374"/>
                  <a:pt x="19284" y="4358"/>
                </a:cubicBezTo>
                <a:cubicBezTo>
                  <a:pt x="19492" y="4358"/>
                  <a:pt x="19722" y="4358"/>
                  <a:pt x="19899" y="4273"/>
                </a:cubicBezTo>
                <a:cubicBezTo>
                  <a:pt x="20228" y="4108"/>
                  <a:pt x="20547" y="4044"/>
                  <a:pt x="20864" y="4044"/>
                </a:cubicBezTo>
                <a:cubicBezTo>
                  <a:pt x="21331" y="4044"/>
                  <a:pt x="21791" y="4184"/>
                  <a:pt x="22263" y="4353"/>
                </a:cubicBezTo>
                <a:cubicBezTo>
                  <a:pt x="23308" y="4731"/>
                  <a:pt x="24365" y="4934"/>
                  <a:pt x="25458" y="4934"/>
                </a:cubicBezTo>
                <a:cubicBezTo>
                  <a:pt x="25896" y="4934"/>
                  <a:pt x="26340" y="4902"/>
                  <a:pt x="26792" y="4834"/>
                </a:cubicBezTo>
                <a:cubicBezTo>
                  <a:pt x="27252" y="4766"/>
                  <a:pt x="27714" y="4731"/>
                  <a:pt x="28175" y="4731"/>
                </a:cubicBezTo>
                <a:cubicBezTo>
                  <a:pt x="29189" y="4731"/>
                  <a:pt x="30199" y="4900"/>
                  <a:pt x="31177" y="5257"/>
                </a:cubicBezTo>
                <a:cubicBezTo>
                  <a:pt x="31389" y="5334"/>
                  <a:pt x="31603" y="5379"/>
                  <a:pt x="31818" y="5379"/>
                </a:cubicBezTo>
                <a:cubicBezTo>
                  <a:pt x="31977" y="5379"/>
                  <a:pt x="32136" y="5354"/>
                  <a:pt x="32295" y="5300"/>
                </a:cubicBezTo>
                <a:cubicBezTo>
                  <a:pt x="32872" y="5096"/>
                  <a:pt x="33461" y="4973"/>
                  <a:pt x="34065" y="4872"/>
                </a:cubicBezTo>
                <a:cubicBezTo>
                  <a:pt x="34851" y="4743"/>
                  <a:pt x="35568" y="4455"/>
                  <a:pt x="36295" y="4086"/>
                </a:cubicBezTo>
                <a:cubicBezTo>
                  <a:pt x="37652" y="3402"/>
                  <a:pt x="39085" y="2849"/>
                  <a:pt x="40655" y="2849"/>
                </a:cubicBezTo>
                <a:cubicBezTo>
                  <a:pt x="40706" y="2849"/>
                  <a:pt x="40757" y="2849"/>
                  <a:pt x="40808" y="2850"/>
                </a:cubicBezTo>
                <a:cubicBezTo>
                  <a:pt x="41008" y="2854"/>
                  <a:pt x="41208" y="2856"/>
                  <a:pt x="41408" y="2856"/>
                </a:cubicBezTo>
                <a:cubicBezTo>
                  <a:pt x="42579" y="2856"/>
                  <a:pt x="43743" y="2781"/>
                  <a:pt x="44894" y="2529"/>
                </a:cubicBezTo>
                <a:cubicBezTo>
                  <a:pt x="45075" y="2490"/>
                  <a:pt x="45255" y="2465"/>
                  <a:pt x="45432" y="2465"/>
                </a:cubicBezTo>
                <a:cubicBezTo>
                  <a:pt x="45802" y="2465"/>
                  <a:pt x="46162" y="2572"/>
                  <a:pt x="46498" y="2872"/>
                </a:cubicBezTo>
                <a:cubicBezTo>
                  <a:pt x="46937" y="3257"/>
                  <a:pt x="47557" y="3251"/>
                  <a:pt x="48124" y="3300"/>
                </a:cubicBezTo>
                <a:cubicBezTo>
                  <a:pt x="48408" y="3324"/>
                  <a:pt x="48691" y="3330"/>
                  <a:pt x="48975" y="3330"/>
                </a:cubicBezTo>
                <a:cubicBezTo>
                  <a:pt x="49130" y="3330"/>
                  <a:pt x="49285" y="3328"/>
                  <a:pt x="49440" y="3326"/>
                </a:cubicBezTo>
                <a:cubicBezTo>
                  <a:pt x="49496" y="3326"/>
                  <a:pt x="49553" y="3325"/>
                  <a:pt x="49609" y="3325"/>
                </a:cubicBezTo>
                <a:cubicBezTo>
                  <a:pt x="50357" y="3325"/>
                  <a:pt x="51051" y="3412"/>
                  <a:pt x="51568" y="4123"/>
                </a:cubicBezTo>
                <a:cubicBezTo>
                  <a:pt x="51862" y="4535"/>
                  <a:pt x="52413" y="4690"/>
                  <a:pt x="52884" y="4888"/>
                </a:cubicBezTo>
                <a:cubicBezTo>
                  <a:pt x="53477" y="5139"/>
                  <a:pt x="53991" y="5471"/>
                  <a:pt x="54290" y="6070"/>
                </a:cubicBezTo>
                <a:cubicBezTo>
                  <a:pt x="54450" y="6380"/>
                  <a:pt x="54729" y="6551"/>
                  <a:pt x="55060" y="6604"/>
                </a:cubicBezTo>
                <a:cubicBezTo>
                  <a:pt x="56728" y="6861"/>
                  <a:pt x="58400" y="7015"/>
                  <a:pt x="60081" y="7015"/>
                </a:cubicBezTo>
                <a:cubicBezTo>
                  <a:pt x="60470" y="7015"/>
                  <a:pt x="60858" y="7006"/>
                  <a:pt x="61247" y="6989"/>
                </a:cubicBezTo>
                <a:cubicBezTo>
                  <a:pt x="61862" y="6963"/>
                  <a:pt x="62445" y="6776"/>
                  <a:pt x="63044" y="6695"/>
                </a:cubicBezTo>
                <a:cubicBezTo>
                  <a:pt x="63280" y="6662"/>
                  <a:pt x="63514" y="6640"/>
                  <a:pt x="63741" y="6640"/>
                </a:cubicBezTo>
                <a:cubicBezTo>
                  <a:pt x="64359" y="6640"/>
                  <a:pt x="64930" y="6807"/>
                  <a:pt x="65376" y="7385"/>
                </a:cubicBezTo>
                <a:cubicBezTo>
                  <a:pt x="65442" y="7471"/>
                  <a:pt x="65498" y="7509"/>
                  <a:pt x="65561" y="7509"/>
                </a:cubicBezTo>
                <a:cubicBezTo>
                  <a:pt x="65616" y="7509"/>
                  <a:pt x="65676" y="7480"/>
                  <a:pt x="65750" y="7428"/>
                </a:cubicBezTo>
                <a:cubicBezTo>
                  <a:pt x="66281" y="7071"/>
                  <a:pt x="66900" y="6881"/>
                  <a:pt x="67503" y="6881"/>
                </a:cubicBezTo>
                <a:cubicBezTo>
                  <a:pt x="68072" y="6881"/>
                  <a:pt x="68627" y="7051"/>
                  <a:pt x="69076" y="7407"/>
                </a:cubicBezTo>
                <a:cubicBezTo>
                  <a:pt x="69863" y="8027"/>
                  <a:pt x="70793" y="8203"/>
                  <a:pt x="71686" y="8225"/>
                </a:cubicBezTo>
                <a:cubicBezTo>
                  <a:pt x="76863" y="8337"/>
                  <a:pt x="81954" y="9075"/>
                  <a:pt x="87029" y="10006"/>
                </a:cubicBezTo>
                <a:cubicBezTo>
                  <a:pt x="89756" y="10508"/>
                  <a:pt x="92478" y="11048"/>
                  <a:pt x="95254" y="11262"/>
                </a:cubicBezTo>
                <a:cubicBezTo>
                  <a:pt x="95613" y="11291"/>
                  <a:pt x="95973" y="11299"/>
                  <a:pt x="96333" y="11299"/>
                </a:cubicBezTo>
                <a:cubicBezTo>
                  <a:pt x="96775" y="11299"/>
                  <a:pt x="97216" y="11287"/>
                  <a:pt x="97658" y="11287"/>
                </a:cubicBezTo>
                <a:cubicBezTo>
                  <a:pt x="98070" y="11287"/>
                  <a:pt x="98483" y="11297"/>
                  <a:pt x="98895" y="11337"/>
                </a:cubicBezTo>
                <a:cubicBezTo>
                  <a:pt x="98960" y="11343"/>
                  <a:pt x="99024" y="11346"/>
                  <a:pt x="99088" y="11346"/>
                </a:cubicBezTo>
                <a:cubicBezTo>
                  <a:pt x="99787" y="11346"/>
                  <a:pt x="100423" y="10987"/>
                  <a:pt x="101045" y="10663"/>
                </a:cubicBezTo>
                <a:cubicBezTo>
                  <a:pt x="102168" y="10070"/>
                  <a:pt x="103297" y="9519"/>
                  <a:pt x="104585" y="9316"/>
                </a:cubicBezTo>
                <a:cubicBezTo>
                  <a:pt x="105000" y="9251"/>
                  <a:pt x="105409" y="9223"/>
                  <a:pt x="105815" y="9223"/>
                </a:cubicBezTo>
                <a:cubicBezTo>
                  <a:pt x="106351" y="9223"/>
                  <a:pt x="106882" y="9272"/>
                  <a:pt x="107414" y="9348"/>
                </a:cubicBezTo>
                <a:cubicBezTo>
                  <a:pt x="107645" y="9379"/>
                  <a:pt x="107875" y="9416"/>
                  <a:pt x="108101" y="9416"/>
                </a:cubicBezTo>
                <a:cubicBezTo>
                  <a:pt x="108268" y="9416"/>
                  <a:pt x="108433" y="9396"/>
                  <a:pt x="108596" y="9337"/>
                </a:cubicBezTo>
                <a:cubicBezTo>
                  <a:pt x="109345" y="9070"/>
                  <a:pt x="110115" y="9011"/>
                  <a:pt x="110896" y="8984"/>
                </a:cubicBezTo>
                <a:cubicBezTo>
                  <a:pt x="112457" y="8925"/>
                  <a:pt x="113901" y="8337"/>
                  <a:pt x="115340" y="7818"/>
                </a:cubicBezTo>
                <a:cubicBezTo>
                  <a:pt x="116175" y="7517"/>
                  <a:pt x="116980" y="7267"/>
                  <a:pt x="117830" y="7267"/>
                </a:cubicBezTo>
                <a:cubicBezTo>
                  <a:pt x="118171" y="7267"/>
                  <a:pt x="118519" y="7308"/>
                  <a:pt x="118880" y="7401"/>
                </a:cubicBezTo>
                <a:cubicBezTo>
                  <a:pt x="119081" y="7453"/>
                  <a:pt x="119283" y="7477"/>
                  <a:pt x="119486" y="7477"/>
                </a:cubicBezTo>
                <a:cubicBezTo>
                  <a:pt x="119996" y="7477"/>
                  <a:pt x="120506" y="7327"/>
                  <a:pt x="120992" y="7102"/>
                </a:cubicBezTo>
                <a:cubicBezTo>
                  <a:pt x="121622" y="6804"/>
                  <a:pt x="122273" y="6724"/>
                  <a:pt x="122933" y="6724"/>
                </a:cubicBezTo>
                <a:cubicBezTo>
                  <a:pt x="123444" y="6724"/>
                  <a:pt x="123960" y="6772"/>
                  <a:pt x="124474" y="6802"/>
                </a:cubicBezTo>
                <a:cubicBezTo>
                  <a:pt x="124564" y="6808"/>
                  <a:pt x="124682" y="6840"/>
                  <a:pt x="124736" y="6904"/>
                </a:cubicBezTo>
                <a:cubicBezTo>
                  <a:pt x="124981" y="7205"/>
                  <a:pt x="125243" y="7319"/>
                  <a:pt x="125520" y="7319"/>
                </a:cubicBezTo>
                <a:cubicBezTo>
                  <a:pt x="125774" y="7319"/>
                  <a:pt x="126040" y="7224"/>
                  <a:pt x="126318" y="7091"/>
                </a:cubicBezTo>
                <a:cubicBezTo>
                  <a:pt x="126559" y="6976"/>
                  <a:pt x="126810" y="6938"/>
                  <a:pt x="127064" y="6938"/>
                </a:cubicBezTo>
                <a:cubicBezTo>
                  <a:pt x="127340" y="6938"/>
                  <a:pt x="127620" y="6983"/>
                  <a:pt x="127896" y="7022"/>
                </a:cubicBezTo>
                <a:cubicBezTo>
                  <a:pt x="128285" y="7076"/>
                  <a:pt x="128672" y="7112"/>
                  <a:pt x="129058" y="7112"/>
                </a:cubicBezTo>
                <a:cubicBezTo>
                  <a:pt x="129389" y="7112"/>
                  <a:pt x="129720" y="7086"/>
                  <a:pt x="130051" y="7022"/>
                </a:cubicBezTo>
                <a:cubicBezTo>
                  <a:pt x="130132" y="7005"/>
                  <a:pt x="130233" y="6981"/>
                  <a:pt x="130317" y="6981"/>
                </a:cubicBezTo>
                <a:cubicBezTo>
                  <a:pt x="130366" y="6981"/>
                  <a:pt x="130410" y="6989"/>
                  <a:pt x="130442" y="7011"/>
                </a:cubicBezTo>
                <a:cubicBezTo>
                  <a:pt x="130821" y="7268"/>
                  <a:pt x="131211" y="7349"/>
                  <a:pt x="131603" y="7349"/>
                </a:cubicBezTo>
                <a:cubicBezTo>
                  <a:pt x="132122" y="7349"/>
                  <a:pt x="132646" y="7208"/>
                  <a:pt x="133158" y="7150"/>
                </a:cubicBezTo>
                <a:cubicBezTo>
                  <a:pt x="133296" y="7134"/>
                  <a:pt x="133428" y="7125"/>
                  <a:pt x="133556" y="7125"/>
                </a:cubicBezTo>
                <a:cubicBezTo>
                  <a:pt x="134192" y="7125"/>
                  <a:pt x="134709" y="7336"/>
                  <a:pt x="135137" y="7866"/>
                </a:cubicBezTo>
                <a:cubicBezTo>
                  <a:pt x="135298" y="8067"/>
                  <a:pt x="135491" y="8218"/>
                  <a:pt x="135743" y="8218"/>
                </a:cubicBezTo>
                <a:cubicBezTo>
                  <a:pt x="135767" y="8218"/>
                  <a:pt x="135791" y="8217"/>
                  <a:pt x="135816" y="8214"/>
                </a:cubicBezTo>
                <a:cubicBezTo>
                  <a:pt x="136235" y="8169"/>
                  <a:pt x="136653" y="8156"/>
                  <a:pt x="137072" y="8156"/>
                </a:cubicBezTo>
                <a:cubicBezTo>
                  <a:pt x="137608" y="8156"/>
                  <a:pt x="138143" y="8177"/>
                  <a:pt x="138679" y="8177"/>
                </a:cubicBezTo>
                <a:cubicBezTo>
                  <a:pt x="138714" y="8177"/>
                  <a:pt x="138749" y="8177"/>
                  <a:pt x="138784" y="8177"/>
                </a:cubicBezTo>
                <a:cubicBezTo>
                  <a:pt x="139479" y="8171"/>
                  <a:pt x="140126" y="7941"/>
                  <a:pt x="140731" y="7599"/>
                </a:cubicBezTo>
                <a:cubicBezTo>
                  <a:pt x="141108" y="7388"/>
                  <a:pt x="141490" y="7285"/>
                  <a:pt x="141883" y="7285"/>
                </a:cubicBezTo>
                <a:cubicBezTo>
                  <a:pt x="142136" y="7285"/>
                  <a:pt x="142394" y="7328"/>
                  <a:pt x="142656" y="7412"/>
                </a:cubicBezTo>
                <a:cubicBezTo>
                  <a:pt x="143014" y="7524"/>
                  <a:pt x="143371" y="7585"/>
                  <a:pt x="143731" y="7585"/>
                </a:cubicBezTo>
                <a:cubicBezTo>
                  <a:pt x="144026" y="7585"/>
                  <a:pt x="144323" y="7544"/>
                  <a:pt x="144624" y="7455"/>
                </a:cubicBezTo>
                <a:cubicBezTo>
                  <a:pt x="144735" y="7421"/>
                  <a:pt x="144839" y="7406"/>
                  <a:pt x="144938" y="7406"/>
                </a:cubicBezTo>
                <a:cubicBezTo>
                  <a:pt x="145315" y="7406"/>
                  <a:pt x="145603" y="7636"/>
                  <a:pt x="145811" y="8000"/>
                </a:cubicBezTo>
                <a:cubicBezTo>
                  <a:pt x="146036" y="8401"/>
                  <a:pt x="146223" y="8818"/>
                  <a:pt x="146442" y="9214"/>
                </a:cubicBezTo>
                <a:cubicBezTo>
                  <a:pt x="146806" y="9875"/>
                  <a:pt x="147276" y="10199"/>
                  <a:pt x="147893" y="10199"/>
                </a:cubicBezTo>
                <a:cubicBezTo>
                  <a:pt x="148109" y="10199"/>
                  <a:pt x="148343" y="10160"/>
                  <a:pt x="148597" y="10080"/>
                </a:cubicBezTo>
                <a:cubicBezTo>
                  <a:pt x="148848" y="10006"/>
                  <a:pt x="149100" y="9909"/>
                  <a:pt x="149340" y="9802"/>
                </a:cubicBezTo>
                <a:cubicBezTo>
                  <a:pt x="149770" y="9608"/>
                  <a:pt x="150196" y="9509"/>
                  <a:pt x="150621" y="9509"/>
                </a:cubicBezTo>
                <a:cubicBezTo>
                  <a:pt x="151073" y="9509"/>
                  <a:pt x="151524" y="9621"/>
                  <a:pt x="151977" y="9850"/>
                </a:cubicBezTo>
                <a:cubicBezTo>
                  <a:pt x="152548" y="10138"/>
                  <a:pt x="153105" y="10287"/>
                  <a:pt x="153647" y="10287"/>
                </a:cubicBezTo>
                <a:cubicBezTo>
                  <a:pt x="154375" y="10287"/>
                  <a:pt x="155076" y="10019"/>
                  <a:pt x="155747" y="9455"/>
                </a:cubicBezTo>
                <a:cubicBezTo>
                  <a:pt x="156228" y="9048"/>
                  <a:pt x="156726" y="8669"/>
                  <a:pt x="157234" y="8300"/>
                </a:cubicBezTo>
                <a:cubicBezTo>
                  <a:pt x="157587" y="8038"/>
                  <a:pt x="157977" y="7829"/>
                  <a:pt x="158426" y="7792"/>
                </a:cubicBezTo>
                <a:cubicBezTo>
                  <a:pt x="158495" y="7784"/>
                  <a:pt x="158566" y="7775"/>
                  <a:pt x="158635" y="7775"/>
                </a:cubicBezTo>
                <a:cubicBezTo>
                  <a:pt x="158806" y="7775"/>
                  <a:pt x="158955" y="7831"/>
                  <a:pt x="158966" y="8107"/>
                </a:cubicBezTo>
                <a:cubicBezTo>
                  <a:pt x="158972" y="8203"/>
                  <a:pt x="159009" y="8310"/>
                  <a:pt x="159111" y="8332"/>
                </a:cubicBezTo>
                <a:cubicBezTo>
                  <a:pt x="159846" y="8480"/>
                  <a:pt x="160533" y="8909"/>
                  <a:pt x="161296" y="8909"/>
                </a:cubicBezTo>
                <a:cubicBezTo>
                  <a:pt x="161577" y="8909"/>
                  <a:pt x="161868" y="8851"/>
                  <a:pt x="162175" y="8701"/>
                </a:cubicBezTo>
                <a:cubicBezTo>
                  <a:pt x="162736" y="8422"/>
                  <a:pt x="163355" y="8304"/>
                  <a:pt x="163981" y="8304"/>
                </a:cubicBezTo>
                <a:cubicBezTo>
                  <a:pt x="164256" y="8304"/>
                  <a:pt x="164533" y="8327"/>
                  <a:pt x="164806" y="8369"/>
                </a:cubicBezTo>
                <a:cubicBezTo>
                  <a:pt x="166774" y="8663"/>
                  <a:pt x="168801" y="8567"/>
                  <a:pt x="170726" y="9150"/>
                </a:cubicBezTo>
                <a:cubicBezTo>
                  <a:pt x="171443" y="9364"/>
                  <a:pt x="172158" y="9512"/>
                  <a:pt x="172883" y="9512"/>
                </a:cubicBezTo>
                <a:cubicBezTo>
                  <a:pt x="173099" y="9512"/>
                  <a:pt x="173316" y="9499"/>
                  <a:pt x="173533" y="9471"/>
                </a:cubicBezTo>
                <a:cubicBezTo>
                  <a:pt x="175009" y="9278"/>
                  <a:pt x="176405" y="8760"/>
                  <a:pt x="177828" y="8369"/>
                </a:cubicBezTo>
                <a:cubicBezTo>
                  <a:pt x="178074" y="8300"/>
                  <a:pt x="178175" y="8118"/>
                  <a:pt x="178272" y="7893"/>
                </a:cubicBezTo>
                <a:cubicBezTo>
                  <a:pt x="178655" y="7029"/>
                  <a:pt x="179216" y="6588"/>
                  <a:pt x="179895" y="6588"/>
                </a:cubicBezTo>
                <a:cubicBezTo>
                  <a:pt x="180286" y="6588"/>
                  <a:pt x="180717" y="6735"/>
                  <a:pt x="181175" y="7032"/>
                </a:cubicBezTo>
                <a:cubicBezTo>
                  <a:pt x="181970" y="7550"/>
                  <a:pt x="182817" y="7708"/>
                  <a:pt x="183697" y="7708"/>
                </a:cubicBezTo>
                <a:cubicBezTo>
                  <a:pt x="184042" y="7708"/>
                  <a:pt x="184393" y="7683"/>
                  <a:pt x="184748" y="7647"/>
                </a:cubicBezTo>
                <a:cubicBezTo>
                  <a:pt x="186577" y="7465"/>
                  <a:pt x="188422" y="7289"/>
                  <a:pt x="190213" y="6925"/>
                </a:cubicBezTo>
                <a:cubicBezTo>
                  <a:pt x="190458" y="6876"/>
                  <a:pt x="190688" y="6854"/>
                  <a:pt x="190907" y="6854"/>
                </a:cubicBezTo>
                <a:cubicBezTo>
                  <a:pt x="191950" y="6854"/>
                  <a:pt x="192732" y="7360"/>
                  <a:pt x="193571" y="7877"/>
                </a:cubicBezTo>
                <a:cubicBezTo>
                  <a:pt x="193965" y="8121"/>
                  <a:pt x="194346" y="8244"/>
                  <a:pt x="194726" y="8244"/>
                </a:cubicBezTo>
                <a:cubicBezTo>
                  <a:pt x="195088" y="8244"/>
                  <a:pt x="195449" y="8131"/>
                  <a:pt x="195817" y="7904"/>
                </a:cubicBezTo>
                <a:cubicBezTo>
                  <a:pt x="196300" y="7603"/>
                  <a:pt x="196923" y="7453"/>
                  <a:pt x="197549" y="7453"/>
                </a:cubicBezTo>
                <a:cubicBezTo>
                  <a:pt x="198270" y="7453"/>
                  <a:pt x="198997" y="7651"/>
                  <a:pt x="199523" y="8043"/>
                </a:cubicBezTo>
                <a:cubicBezTo>
                  <a:pt x="199660" y="8142"/>
                  <a:pt x="199786" y="8197"/>
                  <a:pt x="199910" y="8197"/>
                </a:cubicBezTo>
                <a:cubicBezTo>
                  <a:pt x="200019" y="8197"/>
                  <a:pt x="200127" y="8154"/>
                  <a:pt x="200240" y="8064"/>
                </a:cubicBezTo>
                <a:cubicBezTo>
                  <a:pt x="200670" y="7724"/>
                  <a:pt x="201109" y="7578"/>
                  <a:pt x="201546" y="7578"/>
                </a:cubicBezTo>
                <a:cubicBezTo>
                  <a:pt x="202021" y="7578"/>
                  <a:pt x="202494" y="7751"/>
                  <a:pt x="202951" y="8032"/>
                </a:cubicBezTo>
                <a:cubicBezTo>
                  <a:pt x="203408" y="8313"/>
                  <a:pt x="203840" y="8440"/>
                  <a:pt x="204268" y="8440"/>
                </a:cubicBezTo>
                <a:cubicBezTo>
                  <a:pt x="204767" y="8440"/>
                  <a:pt x="205259" y="8268"/>
                  <a:pt x="205775" y="7968"/>
                </a:cubicBezTo>
                <a:cubicBezTo>
                  <a:pt x="206675" y="7449"/>
                  <a:pt x="207595" y="7156"/>
                  <a:pt x="208533" y="7156"/>
                </a:cubicBezTo>
                <a:cubicBezTo>
                  <a:pt x="209266" y="7156"/>
                  <a:pt x="210011" y="7335"/>
                  <a:pt x="210764" y="7727"/>
                </a:cubicBezTo>
                <a:cubicBezTo>
                  <a:pt x="211235" y="7971"/>
                  <a:pt x="211727" y="8076"/>
                  <a:pt x="212227" y="8076"/>
                </a:cubicBezTo>
                <a:cubicBezTo>
                  <a:pt x="212552" y="8076"/>
                  <a:pt x="212880" y="8032"/>
                  <a:pt x="213208" y="7952"/>
                </a:cubicBezTo>
                <a:cubicBezTo>
                  <a:pt x="213347" y="7915"/>
                  <a:pt x="213518" y="7834"/>
                  <a:pt x="213593" y="7722"/>
                </a:cubicBezTo>
                <a:cubicBezTo>
                  <a:pt x="213744" y="7488"/>
                  <a:pt x="213893" y="7388"/>
                  <a:pt x="214046" y="7388"/>
                </a:cubicBezTo>
                <a:cubicBezTo>
                  <a:pt x="214207" y="7388"/>
                  <a:pt x="214372" y="7498"/>
                  <a:pt x="214550" y="7679"/>
                </a:cubicBezTo>
                <a:cubicBezTo>
                  <a:pt x="215133" y="8273"/>
                  <a:pt x="215871" y="8578"/>
                  <a:pt x="216652" y="8765"/>
                </a:cubicBezTo>
                <a:cubicBezTo>
                  <a:pt x="217192" y="8893"/>
                  <a:pt x="217518" y="9123"/>
                  <a:pt x="217449" y="9727"/>
                </a:cubicBezTo>
                <a:cubicBezTo>
                  <a:pt x="217401" y="10203"/>
                  <a:pt x="217781" y="10230"/>
                  <a:pt x="218096" y="10268"/>
                </a:cubicBezTo>
                <a:cubicBezTo>
                  <a:pt x="218205" y="10281"/>
                  <a:pt x="218312" y="10287"/>
                  <a:pt x="218418" y="10287"/>
                </a:cubicBezTo>
                <a:cubicBezTo>
                  <a:pt x="219121" y="10287"/>
                  <a:pt x="219752" y="10006"/>
                  <a:pt x="220342" y="9615"/>
                </a:cubicBezTo>
                <a:cubicBezTo>
                  <a:pt x="220694" y="9381"/>
                  <a:pt x="220926" y="9261"/>
                  <a:pt x="221143" y="9261"/>
                </a:cubicBezTo>
                <a:cubicBezTo>
                  <a:pt x="221387" y="9261"/>
                  <a:pt x="221614" y="9413"/>
                  <a:pt x="221973" y="9727"/>
                </a:cubicBezTo>
                <a:cubicBezTo>
                  <a:pt x="222000" y="9754"/>
                  <a:pt x="222037" y="9776"/>
                  <a:pt x="222053" y="9808"/>
                </a:cubicBezTo>
                <a:cubicBezTo>
                  <a:pt x="222482" y="10603"/>
                  <a:pt x="223156" y="10756"/>
                  <a:pt x="223902" y="10756"/>
                </a:cubicBezTo>
                <a:cubicBezTo>
                  <a:pt x="224069" y="10756"/>
                  <a:pt x="224240" y="10748"/>
                  <a:pt x="224412" y="10738"/>
                </a:cubicBezTo>
                <a:cubicBezTo>
                  <a:pt x="224645" y="10724"/>
                  <a:pt x="224879" y="10720"/>
                  <a:pt x="225113" y="10720"/>
                </a:cubicBezTo>
                <a:cubicBezTo>
                  <a:pt x="225478" y="10720"/>
                  <a:pt x="225845" y="10730"/>
                  <a:pt x="226210" y="10730"/>
                </a:cubicBezTo>
                <a:cubicBezTo>
                  <a:pt x="226862" y="10730"/>
                  <a:pt x="227512" y="10697"/>
                  <a:pt x="228155" y="10514"/>
                </a:cubicBezTo>
                <a:cubicBezTo>
                  <a:pt x="229112" y="10246"/>
                  <a:pt x="229968" y="9834"/>
                  <a:pt x="230572" y="9006"/>
                </a:cubicBezTo>
                <a:cubicBezTo>
                  <a:pt x="230782" y="8719"/>
                  <a:pt x="231049" y="8591"/>
                  <a:pt x="231363" y="8591"/>
                </a:cubicBezTo>
                <a:cubicBezTo>
                  <a:pt x="231465" y="8591"/>
                  <a:pt x="231573" y="8605"/>
                  <a:pt x="231685" y="8631"/>
                </a:cubicBezTo>
                <a:cubicBezTo>
                  <a:pt x="232415" y="8804"/>
                  <a:pt x="233149" y="8945"/>
                  <a:pt x="233902" y="8945"/>
                </a:cubicBezTo>
                <a:cubicBezTo>
                  <a:pt x="234009" y="8945"/>
                  <a:pt x="234117" y="8942"/>
                  <a:pt x="234225" y="8936"/>
                </a:cubicBezTo>
                <a:cubicBezTo>
                  <a:pt x="234583" y="8915"/>
                  <a:pt x="234909" y="8840"/>
                  <a:pt x="235161" y="8578"/>
                </a:cubicBezTo>
                <a:cubicBezTo>
                  <a:pt x="235545" y="8176"/>
                  <a:pt x="236005" y="8034"/>
                  <a:pt x="236507" y="8034"/>
                </a:cubicBezTo>
                <a:cubicBezTo>
                  <a:pt x="236633" y="8034"/>
                  <a:pt x="236762" y="8043"/>
                  <a:pt x="236893" y="8059"/>
                </a:cubicBezTo>
                <a:cubicBezTo>
                  <a:pt x="237588" y="8145"/>
                  <a:pt x="238284" y="8273"/>
                  <a:pt x="238979" y="8348"/>
                </a:cubicBezTo>
                <a:cubicBezTo>
                  <a:pt x="239065" y="8357"/>
                  <a:pt x="239150" y="8361"/>
                  <a:pt x="239234" y="8361"/>
                </a:cubicBezTo>
                <a:cubicBezTo>
                  <a:pt x="239742" y="8361"/>
                  <a:pt x="240203" y="8193"/>
                  <a:pt x="240621" y="7840"/>
                </a:cubicBezTo>
                <a:cubicBezTo>
                  <a:pt x="240963" y="7555"/>
                  <a:pt x="241351" y="7423"/>
                  <a:pt x="241752" y="7423"/>
                </a:cubicBezTo>
                <a:cubicBezTo>
                  <a:pt x="241984" y="7423"/>
                  <a:pt x="242220" y="7467"/>
                  <a:pt x="242455" y="7551"/>
                </a:cubicBezTo>
                <a:cubicBezTo>
                  <a:pt x="243573" y="7957"/>
                  <a:pt x="244760" y="8262"/>
                  <a:pt x="245492" y="9342"/>
                </a:cubicBezTo>
                <a:cubicBezTo>
                  <a:pt x="245573" y="9465"/>
                  <a:pt x="245770" y="9567"/>
                  <a:pt x="245926" y="9583"/>
                </a:cubicBezTo>
                <a:cubicBezTo>
                  <a:pt x="246496" y="9645"/>
                  <a:pt x="247067" y="9781"/>
                  <a:pt x="247639" y="9781"/>
                </a:cubicBezTo>
                <a:cubicBezTo>
                  <a:pt x="248010" y="9781"/>
                  <a:pt x="248382" y="9724"/>
                  <a:pt x="248754" y="9551"/>
                </a:cubicBezTo>
                <a:cubicBezTo>
                  <a:pt x="248941" y="9465"/>
                  <a:pt x="249137" y="9426"/>
                  <a:pt x="249334" y="9426"/>
                </a:cubicBezTo>
                <a:cubicBezTo>
                  <a:pt x="249588" y="9426"/>
                  <a:pt x="249845" y="9491"/>
                  <a:pt x="250086" y="9599"/>
                </a:cubicBezTo>
                <a:cubicBezTo>
                  <a:pt x="250580" y="9815"/>
                  <a:pt x="251083" y="9917"/>
                  <a:pt x="251603" y="9917"/>
                </a:cubicBezTo>
                <a:cubicBezTo>
                  <a:pt x="251764" y="9917"/>
                  <a:pt x="251927" y="9907"/>
                  <a:pt x="252091" y="9888"/>
                </a:cubicBezTo>
                <a:cubicBezTo>
                  <a:pt x="252187" y="9878"/>
                  <a:pt x="252281" y="9872"/>
                  <a:pt x="252374" y="9872"/>
                </a:cubicBezTo>
                <a:cubicBezTo>
                  <a:pt x="252858" y="9872"/>
                  <a:pt x="253305" y="10017"/>
                  <a:pt x="253690" y="10358"/>
                </a:cubicBezTo>
                <a:cubicBezTo>
                  <a:pt x="254052" y="10681"/>
                  <a:pt x="254456" y="10755"/>
                  <a:pt x="254870" y="10755"/>
                </a:cubicBezTo>
                <a:cubicBezTo>
                  <a:pt x="255225" y="10755"/>
                  <a:pt x="255588" y="10700"/>
                  <a:pt x="255940" y="10700"/>
                </a:cubicBezTo>
                <a:cubicBezTo>
                  <a:pt x="255955" y="10700"/>
                  <a:pt x="255970" y="10701"/>
                  <a:pt x="255985" y="10701"/>
                </a:cubicBezTo>
                <a:cubicBezTo>
                  <a:pt x="255987" y="10701"/>
                  <a:pt x="255989" y="10701"/>
                  <a:pt x="255991" y="10701"/>
                </a:cubicBezTo>
                <a:cubicBezTo>
                  <a:pt x="256221" y="10701"/>
                  <a:pt x="256273" y="10426"/>
                  <a:pt x="256257" y="10209"/>
                </a:cubicBezTo>
                <a:cubicBezTo>
                  <a:pt x="256231" y="9797"/>
                  <a:pt x="256386" y="9471"/>
                  <a:pt x="256696" y="9209"/>
                </a:cubicBezTo>
                <a:cubicBezTo>
                  <a:pt x="256814" y="9107"/>
                  <a:pt x="256883" y="8973"/>
                  <a:pt x="256904" y="8818"/>
                </a:cubicBezTo>
                <a:cubicBezTo>
                  <a:pt x="257026" y="7997"/>
                  <a:pt x="257669" y="7475"/>
                  <a:pt x="258439" y="7475"/>
                </a:cubicBezTo>
                <a:cubicBezTo>
                  <a:pt x="258651" y="7475"/>
                  <a:pt x="258874" y="7515"/>
                  <a:pt x="259097" y="7599"/>
                </a:cubicBezTo>
                <a:cubicBezTo>
                  <a:pt x="259359" y="7701"/>
                  <a:pt x="259616" y="7834"/>
                  <a:pt x="259888" y="7920"/>
                </a:cubicBezTo>
                <a:cubicBezTo>
                  <a:pt x="260115" y="7991"/>
                  <a:pt x="260319" y="8027"/>
                  <a:pt x="260502" y="8027"/>
                </a:cubicBezTo>
                <a:cubicBezTo>
                  <a:pt x="261010" y="8027"/>
                  <a:pt x="261365" y="7749"/>
                  <a:pt x="261648" y="7155"/>
                </a:cubicBezTo>
                <a:cubicBezTo>
                  <a:pt x="261846" y="6738"/>
                  <a:pt x="262070" y="6326"/>
                  <a:pt x="262471" y="6086"/>
                </a:cubicBezTo>
                <a:cubicBezTo>
                  <a:pt x="263167" y="5663"/>
                  <a:pt x="263878" y="5273"/>
                  <a:pt x="264477" y="4706"/>
                </a:cubicBezTo>
                <a:cubicBezTo>
                  <a:pt x="264619" y="4569"/>
                  <a:pt x="264796" y="4515"/>
                  <a:pt x="264983" y="4515"/>
                </a:cubicBezTo>
                <a:cubicBezTo>
                  <a:pt x="265174" y="4515"/>
                  <a:pt x="265376" y="4571"/>
                  <a:pt x="265562" y="4652"/>
                </a:cubicBezTo>
                <a:cubicBezTo>
                  <a:pt x="265804" y="4760"/>
                  <a:pt x="266034" y="4821"/>
                  <a:pt x="266253" y="4821"/>
                </a:cubicBezTo>
                <a:cubicBezTo>
                  <a:pt x="266579" y="4821"/>
                  <a:pt x="266882" y="4687"/>
                  <a:pt x="267167" y="4374"/>
                </a:cubicBezTo>
                <a:cubicBezTo>
                  <a:pt x="267322" y="4198"/>
                  <a:pt x="267557" y="4064"/>
                  <a:pt x="267782" y="3979"/>
                </a:cubicBezTo>
                <a:cubicBezTo>
                  <a:pt x="268675" y="3642"/>
                  <a:pt x="269514" y="3214"/>
                  <a:pt x="270333" y="2722"/>
                </a:cubicBezTo>
                <a:cubicBezTo>
                  <a:pt x="270461" y="2642"/>
                  <a:pt x="270605" y="2588"/>
                  <a:pt x="270750" y="2546"/>
                </a:cubicBezTo>
                <a:cubicBezTo>
                  <a:pt x="271024" y="2468"/>
                  <a:pt x="271259" y="2428"/>
                  <a:pt x="271460" y="2428"/>
                </a:cubicBezTo>
                <a:close/>
                <a:moveTo>
                  <a:pt x="285124" y="0"/>
                </a:moveTo>
                <a:cubicBezTo>
                  <a:pt x="190090" y="11"/>
                  <a:pt x="95050" y="11"/>
                  <a:pt x="11" y="11"/>
                </a:cubicBezTo>
                <a:cubicBezTo>
                  <a:pt x="11" y="53996"/>
                  <a:pt x="11" y="107980"/>
                  <a:pt x="0" y="161960"/>
                </a:cubicBezTo>
                <a:cubicBezTo>
                  <a:pt x="0" y="162388"/>
                  <a:pt x="96" y="162489"/>
                  <a:pt x="524" y="162489"/>
                </a:cubicBezTo>
                <a:cubicBezTo>
                  <a:pt x="47958" y="162481"/>
                  <a:pt x="95393" y="162477"/>
                  <a:pt x="142826" y="162477"/>
                </a:cubicBezTo>
                <a:cubicBezTo>
                  <a:pt x="190260" y="162477"/>
                  <a:pt x="237693" y="162481"/>
                  <a:pt x="285124" y="162489"/>
                </a:cubicBezTo>
                <a:cubicBezTo>
                  <a:pt x="285552" y="162489"/>
                  <a:pt x="285648" y="162388"/>
                  <a:pt x="285648" y="161960"/>
                </a:cubicBezTo>
                <a:cubicBezTo>
                  <a:pt x="285638" y="108152"/>
                  <a:pt x="285638" y="54338"/>
                  <a:pt x="285648" y="524"/>
                </a:cubicBezTo>
                <a:cubicBezTo>
                  <a:pt x="285648" y="96"/>
                  <a:pt x="285552" y="0"/>
                  <a:pt x="28512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>
            <a:spLocks noGrp="1"/>
          </p:cNvSpPr>
          <p:nvPr>
            <p:ph type="pic" idx="2"/>
          </p:nvPr>
        </p:nvSpPr>
        <p:spPr>
          <a:xfrm>
            <a:off x="4948575" y="1008525"/>
            <a:ext cx="3126300" cy="31263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3"/>
          <p:cNvPicPr preferRelativeResize="0"/>
          <p:nvPr/>
        </p:nvPicPr>
        <p:blipFill rotWithShape="1">
          <a:blip r:embed="rId2">
            <a:alphaModFix amt="51000"/>
          </a:blip>
          <a:srcRect t="7813" b="7813"/>
          <a:stretch/>
        </p:blipFill>
        <p:spPr>
          <a:xfrm>
            <a:off x="0" y="0"/>
            <a:ext cx="9144000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3"/>
          <p:cNvPicPr preferRelativeResize="0"/>
          <p:nvPr/>
        </p:nvPicPr>
        <p:blipFill>
          <a:blip r:embed="rId3">
            <a:alphaModFix amt="40000"/>
          </a:blip>
          <a:stretch>
            <a:fillRect/>
          </a:stretch>
        </p:blipFill>
        <p:spPr>
          <a:xfrm>
            <a:off x="-7" y="0"/>
            <a:ext cx="9041966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3"/>
          <p:cNvSpPr/>
          <p:nvPr/>
        </p:nvSpPr>
        <p:spPr>
          <a:xfrm>
            <a:off x="175" y="-63"/>
            <a:ext cx="9144339" cy="5143621"/>
          </a:xfrm>
          <a:custGeom>
            <a:avLst/>
            <a:gdLst/>
            <a:ahLst/>
            <a:cxnLst/>
            <a:rect l="l" t="t" r="r" b="b"/>
            <a:pathLst>
              <a:path w="285649" h="162490" extrusionOk="0">
                <a:moveTo>
                  <a:pt x="271460" y="2428"/>
                </a:moveTo>
                <a:cubicBezTo>
                  <a:pt x="272065" y="2428"/>
                  <a:pt x="272363" y="2795"/>
                  <a:pt x="272520" y="3626"/>
                </a:cubicBezTo>
                <a:cubicBezTo>
                  <a:pt x="272659" y="4358"/>
                  <a:pt x="272696" y="5096"/>
                  <a:pt x="272691" y="5845"/>
                </a:cubicBezTo>
                <a:cubicBezTo>
                  <a:pt x="272691" y="6273"/>
                  <a:pt x="272557" y="6567"/>
                  <a:pt x="272108" y="6695"/>
                </a:cubicBezTo>
                <a:cubicBezTo>
                  <a:pt x="271669" y="6824"/>
                  <a:pt x="271573" y="7096"/>
                  <a:pt x="271771" y="7524"/>
                </a:cubicBezTo>
                <a:cubicBezTo>
                  <a:pt x="272097" y="8235"/>
                  <a:pt x="272718" y="9064"/>
                  <a:pt x="273359" y="9572"/>
                </a:cubicBezTo>
                <a:cubicBezTo>
                  <a:pt x="273504" y="9685"/>
                  <a:pt x="273632" y="9829"/>
                  <a:pt x="273755" y="9973"/>
                </a:cubicBezTo>
                <a:cubicBezTo>
                  <a:pt x="273846" y="10075"/>
                  <a:pt x="273926" y="10214"/>
                  <a:pt x="273809" y="10326"/>
                </a:cubicBezTo>
                <a:cubicBezTo>
                  <a:pt x="273777" y="10357"/>
                  <a:pt x="273751" y="10368"/>
                  <a:pt x="273728" y="10368"/>
                </a:cubicBezTo>
                <a:cubicBezTo>
                  <a:pt x="273652" y="10368"/>
                  <a:pt x="273611" y="10243"/>
                  <a:pt x="273541" y="10214"/>
                </a:cubicBezTo>
                <a:cubicBezTo>
                  <a:pt x="273467" y="10184"/>
                  <a:pt x="273394" y="10167"/>
                  <a:pt x="273326" y="10167"/>
                </a:cubicBezTo>
                <a:cubicBezTo>
                  <a:pt x="273213" y="10167"/>
                  <a:pt x="273111" y="10212"/>
                  <a:pt x="273028" y="10316"/>
                </a:cubicBezTo>
                <a:cubicBezTo>
                  <a:pt x="272964" y="10401"/>
                  <a:pt x="272899" y="10524"/>
                  <a:pt x="272910" y="10621"/>
                </a:cubicBezTo>
                <a:cubicBezTo>
                  <a:pt x="272924" y="10715"/>
                  <a:pt x="272998" y="10729"/>
                  <a:pt x="273078" y="10729"/>
                </a:cubicBezTo>
                <a:cubicBezTo>
                  <a:pt x="273111" y="10729"/>
                  <a:pt x="273146" y="10727"/>
                  <a:pt x="273177" y="10727"/>
                </a:cubicBezTo>
                <a:cubicBezTo>
                  <a:pt x="273185" y="10727"/>
                  <a:pt x="273192" y="10727"/>
                  <a:pt x="273199" y="10727"/>
                </a:cubicBezTo>
                <a:cubicBezTo>
                  <a:pt x="273327" y="10733"/>
                  <a:pt x="273461" y="10733"/>
                  <a:pt x="273595" y="10733"/>
                </a:cubicBezTo>
                <a:cubicBezTo>
                  <a:pt x="274870" y="10733"/>
                  <a:pt x="276147" y="10735"/>
                  <a:pt x="277424" y="10735"/>
                </a:cubicBezTo>
                <a:cubicBezTo>
                  <a:pt x="278700" y="10735"/>
                  <a:pt x="279977" y="10733"/>
                  <a:pt x="281253" y="10722"/>
                </a:cubicBezTo>
                <a:cubicBezTo>
                  <a:pt x="281262" y="10722"/>
                  <a:pt x="281271" y="10722"/>
                  <a:pt x="281280" y="10722"/>
                </a:cubicBezTo>
                <a:cubicBezTo>
                  <a:pt x="281696" y="10722"/>
                  <a:pt x="281802" y="10844"/>
                  <a:pt x="281745" y="11268"/>
                </a:cubicBezTo>
                <a:cubicBezTo>
                  <a:pt x="281541" y="12840"/>
                  <a:pt x="281269" y="14380"/>
                  <a:pt x="280509" y="15802"/>
                </a:cubicBezTo>
                <a:cubicBezTo>
                  <a:pt x="280076" y="16621"/>
                  <a:pt x="280028" y="17551"/>
                  <a:pt x="279846" y="18444"/>
                </a:cubicBezTo>
                <a:cubicBezTo>
                  <a:pt x="279611" y="19573"/>
                  <a:pt x="279151" y="20567"/>
                  <a:pt x="278306" y="21369"/>
                </a:cubicBezTo>
                <a:cubicBezTo>
                  <a:pt x="277798" y="21851"/>
                  <a:pt x="277643" y="22444"/>
                  <a:pt x="277916" y="23086"/>
                </a:cubicBezTo>
                <a:cubicBezTo>
                  <a:pt x="278236" y="23824"/>
                  <a:pt x="278108" y="24487"/>
                  <a:pt x="277589" y="25043"/>
                </a:cubicBezTo>
                <a:cubicBezTo>
                  <a:pt x="276525" y="26193"/>
                  <a:pt x="276103" y="27535"/>
                  <a:pt x="276108" y="29091"/>
                </a:cubicBezTo>
                <a:cubicBezTo>
                  <a:pt x="276113" y="30150"/>
                  <a:pt x="276033" y="31220"/>
                  <a:pt x="275723" y="32252"/>
                </a:cubicBezTo>
                <a:cubicBezTo>
                  <a:pt x="275504" y="32979"/>
                  <a:pt x="275167" y="33626"/>
                  <a:pt x="274632" y="34166"/>
                </a:cubicBezTo>
                <a:cubicBezTo>
                  <a:pt x="274162" y="34637"/>
                  <a:pt x="273942" y="35156"/>
                  <a:pt x="274290" y="35803"/>
                </a:cubicBezTo>
                <a:cubicBezTo>
                  <a:pt x="274466" y="36129"/>
                  <a:pt x="274381" y="36434"/>
                  <a:pt x="274145" y="36696"/>
                </a:cubicBezTo>
                <a:cubicBezTo>
                  <a:pt x="273113" y="37846"/>
                  <a:pt x="272948" y="39289"/>
                  <a:pt x="272851" y="40733"/>
                </a:cubicBezTo>
                <a:cubicBezTo>
                  <a:pt x="272782" y="41733"/>
                  <a:pt x="272841" y="42749"/>
                  <a:pt x="272841" y="43760"/>
                </a:cubicBezTo>
                <a:cubicBezTo>
                  <a:pt x="272835" y="44648"/>
                  <a:pt x="272825" y="45525"/>
                  <a:pt x="273183" y="46386"/>
                </a:cubicBezTo>
                <a:cubicBezTo>
                  <a:pt x="273488" y="47129"/>
                  <a:pt x="273349" y="47856"/>
                  <a:pt x="272980" y="48627"/>
                </a:cubicBezTo>
                <a:cubicBezTo>
                  <a:pt x="272611" y="49402"/>
                  <a:pt x="272841" y="50306"/>
                  <a:pt x="272899" y="51290"/>
                </a:cubicBezTo>
                <a:cubicBezTo>
                  <a:pt x="273208" y="50873"/>
                  <a:pt x="273423" y="50672"/>
                  <a:pt x="273633" y="50672"/>
                </a:cubicBezTo>
                <a:cubicBezTo>
                  <a:pt x="273828" y="50672"/>
                  <a:pt x="274020" y="50843"/>
                  <a:pt x="274279" y="51172"/>
                </a:cubicBezTo>
                <a:cubicBezTo>
                  <a:pt x="274793" y="51819"/>
                  <a:pt x="275119" y="52568"/>
                  <a:pt x="275338" y="53365"/>
                </a:cubicBezTo>
                <a:cubicBezTo>
                  <a:pt x="275397" y="53578"/>
                  <a:pt x="275536" y="53894"/>
                  <a:pt x="275268" y="54033"/>
                </a:cubicBezTo>
                <a:cubicBezTo>
                  <a:pt x="275226" y="54055"/>
                  <a:pt x="275186" y="54065"/>
                  <a:pt x="275148" y="54065"/>
                </a:cubicBezTo>
                <a:cubicBezTo>
                  <a:pt x="274970" y="54065"/>
                  <a:pt x="274847" y="53846"/>
                  <a:pt x="274723" y="53718"/>
                </a:cubicBezTo>
                <a:cubicBezTo>
                  <a:pt x="274252" y="53247"/>
                  <a:pt x="273889" y="52680"/>
                  <a:pt x="273509" y="52135"/>
                </a:cubicBezTo>
                <a:cubicBezTo>
                  <a:pt x="273391" y="51969"/>
                  <a:pt x="273274" y="51798"/>
                  <a:pt x="273151" y="51616"/>
                </a:cubicBezTo>
                <a:lnTo>
                  <a:pt x="273151" y="51616"/>
                </a:lnTo>
                <a:cubicBezTo>
                  <a:pt x="272803" y="52268"/>
                  <a:pt x="272889" y="53231"/>
                  <a:pt x="273327" y="53734"/>
                </a:cubicBezTo>
                <a:cubicBezTo>
                  <a:pt x="273744" y="54209"/>
                  <a:pt x="274236" y="54616"/>
                  <a:pt x="274760" y="54953"/>
                </a:cubicBezTo>
                <a:cubicBezTo>
                  <a:pt x="276413" y="56012"/>
                  <a:pt x="276803" y="57520"/>
                  <a:pt x="276349" y="59317"/>
                </a:cubicBezTo>
                <a:cubicBezTo>
                  <a:pt x="276172" y="60022"/>
                  <a:pt x="276119" y="60675"/>
                  <a:pt x="276392" y="61370"/>
                </a:cubicBezTo>
                <a:cubicBezTo>
                  <a:pt x="276744" y="62258"/>
                  <a:pt x="276584" y="63162"/>
                  <a:pt x="276359" y="64055"/>
                </a:cubicBezTo>
                <a:cubicBezTo>
                  <a:pt x="276183" y="64760"/>
                  <a:pt x="276076" y="65472"/>
                  <a:pt x="276285" y="66194"/>
                </a:cubicBezTo>
                <a:cubicBezTo>
                  <a:pt x="276365" y="66456"/>
                  <a:pt x="276456" y="66728"/>
                  <a:pt x="276670" y="66878"/>
                </a:cubicBezTo>
                <a:cubicBezTo>
                  <a:pt x="277236" y="67274"/>
                  <a:pt x="277285" y="67846"/>
                  <a:pt x="277301" y="68445"/>
                </a:cubicBezTo>
                <a:cubicBezTo>
                  <a:pt x="277317" y="69541"/>
                  <a:pt x="277162" y="70670"/>
                  <a:pt x="277600" y="71718"/>
                </a:cubicBezTo>
                <a:cubicBezTo>
                  <a:pt x="277798" y="72183"/>
                  <a:pt x="277680" y="72509"/>
                  <a:pt x="277269" y="72627"/>
                </a:cubicBezTo>
                <a:cubicBezTo>
                  <a:pt x="275424" y="73151"/>
                  <a:pt x="275231" y="74686"/>
                  <a:pt x="275033" y="76205"/>
                </a:cubicBezTo>
                <a:cubicBezTo>
                  <a:pt x="274798" y="78039"/>
                  <a:pt x="274846" y="79889"/>
                  <a:pt x="274776" y="81734"/>
                </a:cubicBezTo>
                <a:cubicBezTo>
                  <a:pt x="274766" y="82098"/>
                  <a:pt x="274728" y="82456"/>
                  <a:pt x="274670" y="82814"/>
                </a:cubicBezTo>
                <a:cubicBezTo>
                  <a:pt x="274611" y="83157"/>
                  <a:pt x="274498" y="83520"/>
                  <a:pt x="274145" y="83649"/>
                </a:cubicBezTo>
                <a:cubicBezTo>
                  <a:pt x="273653" y="83830"/>
                  <a:pt x="273648" y="84162"/>
                  <a:pt x="273776" y="84558"/>
                </a:cubicBezTo>
                <a:cubicBezTo>
                  <a:pt x="274285" y="86183"/>
                  <a:pt x="274285" y="87772"/>
                  <a:pt x="273514" y="89328"/>
                </a:cubicBezTo>
                <a:cubicBezTo>
                  <a:pt x="273295" y="89777"/>
                  <a:pt x="273365" y="90264"/>
                  <a:pt x="273600" y="90702"/>
                </a:cubicBezTo>
                <a:cubicBezTo>
                  <a:pt x="273942" y="91355"/>
                  <a:pt x="273974" y="92018"/>
                  <a:pt x="273680" y="92681"/>
                </a:cubicBezTo>
                <a:cubicBezTo>
                  <a:pt x="273504" y="93082"/>
                  <a:pt x="273573" y="93419"/>
                  <a:pt x="273830" y="93740"/>
                </a:cubicBezTo>
                <a:cubicBezTo>
                  <a:pt x="273969" y="93916"/>
                  <a:pt x="274103" y="94114"/>
                  <a:pt x="274279" y="94248"/>
                </a:cubicBezTo>
                <a:cubicBezTo>
                  <a:pt x="275712" y="95349"/>
                  <a:pt x="275787" y="96809"/>
                  <a:pt x="275472" y="98419"/>
                </a:cubicBezTo>
                <a:cubicBezTo>
                  <a:pt x="275317" y="99189"/>
                  <a:pt x="274948" y="99692"/>
                  <a:pt x="274252" y="100077"/>
                </a:cubicBezTo>
                <a:cubicBezTo>
                  <a:pt x="272899" y="100815"/>
                  <a:pt x="272755" y="100633"/>
                  <a:pt x="273220" y="102606"/>
                </a:cubicBezTo>
                <a:cubicBezTo>
                  <a:pt x="273477" y="103681"/>
                  <a:pt x="274039" y="104644"/>
                  <a:pt x="274525" y="105633"/>
                </a:cubicBezTo>
                <a:cubicBezTo>
                  <a:pt x="275001" y="106601"/>
                  <a:pt x="275504" y="107563"/>
                  <a:pt x="275728" y="108638"/>
                </a:cubicBezTo>
                <a:cubicBezTo>
                  <a:pt x="275867" y="109280"/>
                  <a:pt x="275873" y="109916"/>
                  <a:pt x="275760" y="110563"/>
                </a:cubicBezTo>
                <a:cubicBezTo>
                  <a:pt x="275616" y="111371"/>
                  <a:pt x="275686" y="112157"/>
                  <a:pt x="276049" y="112900"/>
                </a:cubicBezTo>
                <a:cubicBezTo>
                  <a:pt x="276178" y="113157"/>
                  <a:pt x="276333" y="113419"/>
                  <a:pt x="276638" y="113483"/>
                </a:cubicBezTo>
                <a:cubicBezTo>
                  <a:pt x="277188" y="113606"/>
                  <a:pt x="277290" y="113997"/>
                  <a:pt x="277295" y="114467"/>
                </a:cubicBezTo>
                <a:cubicBezTo>
                  <a:pt x="277306" y="115612"/>
                  <a:pt x="277311" y="116751"/>
                  <a:pt x="277541" y="117879"/>
                </a:cubicBezTo>
                <a:cubicBezTo>
                  <a:pt x="277659" y="118462"/>
                  <a:pt x="277803" y="119045"/>
                  <a:pt x="278183" y="119505"/>
                </a:cubicBezTo>
                <a:cubicBezTo>
                  <a:pt x="278696" y="120125"/>
                  <a:pt x="278702" y="120777"/>
                  <a:pt x="278493" y="121489"/>
                </a:cubicBezTo>
                <a:cubicBezTo>
                  <a:pt x="278386" y="121852"/>
                  <a:pt x="278285" y="122221"/>
                  <a:pt x="278226" y="122596"/>
                </a:cubicBezTo>
                <a:cubicBezTo>
                  <a:pt x="278130" y="123152"/>
                  <a:pt x="278226" y="123655"/>
                  <a:pt x="278712" y="124024"/>
                </a:cubicBezTo>
                <a:cubicBezTo>
                  <a:pt x="278958" y="124211"/>
                  <a:pt x="279065" y="124478"/>
                  <a:pt x="279055" y="124778"/>
                </a:cubicBezTo>
                <a:cubicBezTo>
                  <a:pt x="278964" y="126510"/>
                  <a:pt x="279429" y="128168"/>
                  <a:pt x="279761" y="129847"/>
                </a:cubicBezTo>
                <a:cubicBezTo>
                  <a:pt x="279916" y="130649"/>
                  <a:pt x="279916" y="131393"/>
                  <a:pt x="279285" y="132024"/>
                </a:cubicBezTo>
                <a:cubicBezTo>
                  <a:pt x="279140" y="132168"/>
                  <a:pt x="279049" y="132371"/>
                  <a:pt x="279033" y="132585"/>
                </a:cubicBezTo>
                <a:cubicBezTo>
                  <a:pt x="278974" y="133457"/>
                  <a:pt x="278509" y="134125"/>
                  <a:pt x="277937" y="134724"/>
                </a:cubicBezTo>
                <a:cubicBezTo>
                  <a:pt x="277317" y="135366"/>
                  <a:pt x="276670" y="135986"/>
                  <a:pt x="276039" y="136623"/>
                </a:cubicBezTo>
                <a:cubicBezTo>
                  <a:pt x="275359" y="137302"/>
                  <a:pt x="274916" y="138061"/>
                  <a:pt x="274857" y="139072"/>
                </a:cubicBezTo>
                <a:cubicBezTo>
                  <a:pt x="274782" y="140510"/>
                  <a:pt x="274611" y="141949"/>
                  <a:pt x="274450" y="143388"/>
                </a:cubicBezTo>
                <a:cubicBezTo>
                  <a:pt x="274391" y="143938"/>
                  <a:pt x="274547" y="144398"/>
                  <a:pt x="274873" y="144821"/>
                </a:cubicBezTo>
                <a:cubicBezTo>
                  <a:pt x="275664" y="145863"/>
                  <a:pt x="276445" y="146917"/>
                  <a:pt x="277258" y="147949"/>
                </a:cubicBezTo>
                <a:cubicBezTo>
                  <a:pt x="277771" y="148596"/>
                  <a:pt x="278119" y="149265"/>
                  <a:pt x="277990" y="150136"/>
                </a:cubicBezTo>
                <a:cubicBezTo>
                  <a:pt x="277921" y="150623"/>
                  <a:pt x="277926" y="151131"/>
                  <a:pt x="277985" y="151618"/>
                </a:cubicBezTo>
                <a:cubicBezTo>
                  <a:pt x="278124" y="152741"/>
                  <a:pt x="277488" y="153746"/>
                  <a:pt x="277552" y="154858"/>
                </a:cubicBezTo>
                <a:cubicBezTo>
                  <a:pt x="277569" y="155195"/>
                  <a:pt x="277264" y="155242"/>
                  <a:pt x="277003" y="155242"/>
                </a:cubicBezTo>
                <a:cubicBezTo>
                  <a:pt x="276946" y="155242"/>
                  <a:pt x="276890" y="155240"/>
                  <a:pt x="276841" y="155238"/>
                </a:cubicBezTo>
                <a:cubicBezTo>
                  <a:pt x="276001" y="155201"/>
                  <a:pt x="275172" y="155104"/>
                  <a:pt x="274338" y="155035"/>
                </a:cubicBezTo>
                <a:cubicBezTo>
                  <a:pt x="274003" y="155006"/>
                  <a:pt x="273664" y="154935"/>
                  <a:pt x="273329" y="154935"/>
                </a:cubicBezTo>
                <a:cubicBezTo>
                  <a:pt x="273050" y="154935"/>
                  <a:pt x="272774" y="154984"/>
                  <a:pt x="272504" y="155147"/>
                </a:cubicBezTo>
                <a:cubicBezTo>
                  <a:pt x="272467" y="155170"/>
                  <a:pt x="272437" y="155180"/>
                  <a:pt x="272411" y="155180"/>
                </a:cubicBezTo>
                <a:cubicBezTo>
                  <a:pt x="272312" y="155180"/>
                  <a:pt x="272279" y="155038"/>
                  <a:pt x="272215" y="154971"/>
                </a:cubicBezTo>
                <a:cubicBezTo>
                  <a:pt x="271788" y="154495"/>
                  <a:pt x="271582" y="154296"/>
                  <a:pt x="271270" y="154296"/>
                </a:cubicBezTo>
                <a:cubicBezTo>
                  <a:pt x="271062" y="154296"/>
                  <a:pt x="270807" y="154384"/>
                  <a:pt x="270407" y="154537"/>
                </a:cubicBezTo>
                <a:cubicBezTo>
                  <a:pt x="269846" y="154751"/>
                  <a:pt x="269210" y="154682"/>
                  <a:pt x="268680" y="155045"/>
                </a:cubicBezTo>
                <a:cubicBezTo>
                  <a:pt x="268642" y="155072"/>
                  <a:pt x="268601" y="155083"/>
                  <a:pt x="268559" y="155083"/>
                </a:cubicBezTo>
                <a:cubicBezTo>
                  <a:pt x="268414" y="155083"/>
                  <a:pt x="268252" y="154949"/>
                  <a:pt x="268119" y="154853"/>
                </a:cubicBezTo>
                <a:cubicBezTo>
                  <a:pt x="267462" y="154384"/>
                  <a:pt x="266792" y="154204"/>
                  <a:pt x="266016" y="154204"/>
                </a:cubicBezTo>
                <a:cubicBezTo>
                  <a:pt x="265801" y="154204"/>
                  <a:pt x="265577" y="154218"/>
                  <a:pt x="265343" y="154243"/>
                </a:cubicBezTo>
                <a:cubicBezTo>
                  <a:pt x="264306" y="154361"/>
                  <a:pt x="263252" y="154468"/>
                  <a:pt x="262215" y="154537"/>
                </a:cubicBezTo>
                <a:cubicBezTo>
                  <a:pt x="261445" y="154586"/>
                  <a:pt x="260894" y="154628"/>
                  <a:pt x="260311" y="155233"/>
                </a:cubicBezTo>
                <a:cubicBezTo>
                  <a:pt x="259712" y="155846"/>
                  <a:pt x="258941" y="156266"/>
                  <a:pt x="258018" y="156266"/>
                </a:cubicBezTo>
                <a:cubicBezTo>
                  <a:pt x="257911" y="156266"/>
                  <a:pt x="257802" y="156260"/>
                  <a:pt x="257691" y="156249"/>
                </a:cubicBezTo>
                <a:cubicBezTo>
                  <a:pt x="257601" y="156239"/>
                  <a:pt x="257510" y="156234"/>
                  <a:pt x="257419" y="156234"/>
                </a:cubicBezTo>
                <a:cubicBezTo>
                  <a:pt x="256965" y="156234"/>
                  <a:pt x="256504" y="156353"/>
                  <a:pt x="256081" y="156554"/>
                </a:cubicBezTo>
                <a:cubicBezTo>
                  <a:pt x="255962" y="156610"/>
                  <a:pt x="255849" y="156644"/>
                  <a:pt x="255744" y="156644"/>
                </a:cubicBezTo>
                <a:cubicBezTo>
                  <a:pt x="255590" y="156644"/>
                  <a:pt x="255454" y="156570"/>
                  <a:pt x="255343" y="156382"/>
                </a:cubicBezTo>
                <a:cubicBezTo>
                  <a:pt x="255058" y="155900"/>
                  <a:pt x="254609" y="155757"/>
                  <a:pt x="254123" y="155757"/>
                </a:cubicBezTo>
                <a:cubicBezTo>
                  <a:pt x="254070" y="155757"/>
                  <a:pt x="254017" y="155759"/>
                  <a:pt x="253963" y="155762"/>
                </a:cubicBezTo>
                <a:cubicBezTo>
                  <a:pt x="253898" y="155766"/>
                  <a:pt x="253835" y="155768"/>
                  <a:pt x="253773" y="155768"/>
                </a:cubicBezTo>
                <a:cubicBezTo>
                  <a:pt x="253189" y="155768"/>
                  <a:pt x="252753" y="155591"/>
                  <a:pt x="252541" y="154939"/>
                </a:cubicBezTo>
                <a:cubicBezTo>
                  <a:pt x="252439" y="154628"/>
                  <a:pt x="252156" y="154420"/>
                  <a:pt x="251899" y="154222"/>
                </a:cubicBezTo>
                <a:cubicBezTo>
                  <a:pt x="251637" y="154019"/>
                  <a:pt x="251348" y="153789"/>
                  <a:pt x="251305" y="153473"/>
                </a:cubicBezTo>
                <a:cubicBezTo>
                  <a:pt x="251188" y="152596"/>
                  <a:pt x="250519" y="152350"/>
                  <a:pt x="249840" y="152243"/>
                </a:cubicBezTo>
                <a:cubicBezTo>
                  <a:pt x="249280" y="152151"/>
                  <a:pt x="248714" y="152054"/>
                  <a:pt x="248147" y="152054"/>
                </a:cubicBezTo>
                <a:cubicBezTo>
                  <a:pt x="247663" y="152054"/>
                  <a:pt x="247178" y="152125"/>
                  <a:pt x="246696" y="152329"/>
                </a:cubicBezTo>
                <a:cubicBezTo>
                  <a:pt x="246513" y="152407"/>
                  <a:pt x="246342" y="152445"/>
                  <a:pt x="246186" y="152445"/>
                </a:cubicBezTo>
                <a:cubicBezTo>
                  <a:pt x="245774" y="152445"/>
                  <a:pt x="245463" y="152179"/>
                  <a:pt x="245316" y="151671"/>
                </a:cubicBezTo>
                <a:cubicBezTo>
                  <a:pt x="245198" y="151251"/>
                  <a:pt x="245001" y="151056"/>
                  <a:pt x="244626" y="151056"/>
                </a:cubicBezTo>
                <a:cubicBezTo>
                  <a:pt x="244576" y="151056"/>
                  <a:pt x="244523" y="151060"/>
                  <a:pt x="244466" y="151067"/>
                </a:cubicBezTo>
                <a:cubicBezTo>
                  <a:pt x="244395" y="151075"/>
                  <a:pt x="244321" y="151080"/>
                  <a:pt x="244248" y="151080"/>
                </a:cubicBezTo>
                <a:cubicBezTo>
                  <a:pt x="244023" y="151080"/>
                  <a:pt x="243802" y="151030"/>
                  <a:pt x="243669" y="150853"/>
                </a:cubicBezTo>
                <a:cubicBezTo>
                  <a:pt x="243252" y="150313"/>
                  <a:pt x="242728" y="149901"/>
                  <a:pt x="242118" y="149682"/>
                </a:cubicBezTo>
                <a:cubicBezTo>
                  <a:pt x="241386" y="149416"/>
                  <a:pt x="240879" y="148663"/>
                  <a:pt x="240030" y="148663"/>
                </a:cubicBezTo>
                <a:cubicBezTo>
                  <a:pt x="239955" y="148663"/>
                  <a:pt x="239878" y="148669"/>
                  <a:pt x="239797" y="148682"/>
                </a:cubicBezTo>
                <a:cubicBezTo>
                  <a:pt x="239353" y="148757"/>
                  <a:pt x="239070" y="148938"/>
                  <a:pt x="238872" y="149329"/>
                </a:cubicBezTo>
                <a:cubicBezTo>
                  <a:pt x="238444" y="150200"/>
                  <a:pt x="238150" y="151126"/>
                  <a:pt x="237786" y="152024"/>
                </a:cubicBezTo>
                <a:cubicBezTo>
                  <a:pt x="237588" y="152516"/>
                  <a:pt x="237396" y="153013"/>
                  <a:pt x="237086" y="153452"/>
                </a:cubicBezTo>
                <a:cubicBezTo>
                  <a:pt x="236933" y="153669"/>
                  <a:pt x="236761" y="153790"/>
                  <a:pt x="236586" y="153790"/>
                </a:cubicBezTo>
                <a:cubicBezTo>
                  <a:pt x="236442" y="153790"/>
                  <a:pt x="236295" y="153708"/>
                  <a:pt x="236155" y="153532"/>
                </a:cubicBezTo>
                <a:cubicBezTo>
                  <a:pt x="235920" y="153239"/>
                  <a:pt x="235696" y="153121"/>
                  <a:pt x="235447" y="153121"/>
                </a:cubicBezTo>
                <a:cubicBezTo>
                  <a:pt x="235236" y="153121"/>
                  <a:pt x="235007" y="153205"/>
                  <a:pt x="234738" y="153340"/>
                </a:cubicBezTo>
                <a:cubicBezTo>
                  <a:pt x="234250" y="153588"/>
                  <a:pt x="233732" y="153689"/>
                  <a:pt x="233210" y="153689"/>
                </a:cubicBezTo>
                <a:cubicBezTo>
                  <a:pt x="232674" y="153689"/>
                  <a:pt x="232135" y="153582"/>
                  <a:pt x="231620" y="153420"/>
                </a:cubicBezTo>
                <a:cubicBezTo>
                  <a:pt x="231144" y="153271"/>
                  <a:pt x="230696" y="153164"/>
                  <a:pt x="230253" y="153164"/>
                </a:cubicBezTo>
                <a:cubicBezTo>
                  <a:pt x="229791" y="153164"/>
                  <a:pt x="229336" y="153280"/>
                  <a:pt x="228861" y="153586"/>
                </a:cubicBezTo>
                <a:cubicBezTo>
                  <a:pt x="228558" y="153782"/>
                  <a:pt x="228218" y="153861"/>
                  <a:pt x="227869" y="153861"/>
                </a:cubicBezTo>
                <a:cubicBezTo>
                  <a:pt x="227497" y="153861"/>
                  <a:pt x="227115" y="153771"/>
                  <a:pt x="226759" y="153639"/>
                </a:cubicBezTo>
                <a:cubicBezTo>
                  <a:pt x="226566" y="153569"/>
                  <a:pt x="226385" y="153534"/>
                  <a:pt x="226215" y="153534"/>
                </a:cubicBezTo>
                <a:cubicBezTo>
                  <a:pt x="225892" y="153534"/>
                  <a:pt x="225607" y="153661"/>
                  <a:pt x="225348" y="153917"/>
                </a:cubicBezTo>
                <a:cubicBezTo>
                  <a:pt x="224954" y="154304"/>
                  <a:pt x="224535" y="154490"/>
                  <a:pt x="224092" y="154490"/>
                </a:cubicBezTo>
                <a:cubicBezTo>
                  <a:pt x="223795" y="154490"/>
                  <a:pt x="223486" y="154407"/>
                  <a:pt x="223166" y="154243"/>
                </a:cubicBezTo>
                <a:cubicBezTo>
                  <a:pt x="223108" y="154216"/>
                  <a:pt x="223057" y="154204"/>
                  <a:pt x="223009" y="154204"/>
                </a:cubicBezTo>
                <a:cubicBezTo>
                  <a:pt x="222910" y="154204"/>
                  <a:pt x="222828" y="154253"/>
                  <a:pt x="222749" y="154307"/>
                </a:cubicBezTo>
                <a:cubicBezTo>
                  <a:pt x="222326" y="154602"/>
                  <a:pt x="221855" y="154709"/>
                  <a:pt x="221347" y="154714"/>
                </a:cubicBezTo>
                <a:cubicBezTo>
                  <a:pt x="220946" y="154714"/>
                  <a:pt x="220642" y="154965"/>
                  <a:pt x="220315" y="155152"/>
                </a:cubicBezTo>
                <a:cubicBezTo>
                  <a:pt x="219904" y="155393"/>
                  <a:pt x="219460" y="155596"/>
                  <a:pt x="219096" y="155896"/>
                </a:cubicBezTo>
                <a:cubicBezTo>
                  <a:pt x="218713" y="156215"/>
                  <a:pt x="218334" y="156421"/>
                  <a:pt x="217904" y="156421"/>
                </a:cubicBezTo>
                <a:cubicBezTo>
                  <a:pt x="217692" y="156421"/>
                  <a:pt x="217468" y="156371"/>
                  <a:pt x="217224" y="156259"/>
                </a:cubicBezTo>
                <a:cubicBezTo>
                  <a:pt x="217136" y="156220"/>
                  <a:pt x="217048" y="156202"/>
                  <a:pt x="216961" y="156202"/>
                </a:cubicBezTo>
                <a:cubicBezTo>
                  <a:pt x="216696" y="156202"/>
                  <a:pt x="216444" y="156364"/>
                  <a:pt x="216235" y="156554"/>
                </a:cubicBezTo>
                <a:cubicBezTo>
                  <a:pt x="215902" y="156864"/>
                  <a:pt x="215463" y="157025"/>
                  <a:pt x="215076" y="157025"/>
                </a:cubicBezTo>
                <a:cubicBezTo>
                  <a:pt x="214830" y="157025"/>
                  <a:pt x="214606" y="156959"/>
                  <a:pt x="214444" y="156826"/>
                </a:cubicBezTo>
                <a:cubicBezTo>
                  <a:pt x="214224" y="156646"/>
                  <a:pt x="214028" y="156595"/>
                  <a:pt x="213846" y="156595"/>
                </a:cubicBezTo>
                <a:cubicBezTo>
                  <a:pt x="213607" y="156595"/>
                  <a:pt x="213392" y="156684"/>
                  <a:pt x="213182" y="156684"/>
                </a:cubicBezTo>
                <a:cubicBezTo>
                  <a:pt x="213139" y="156684"/>
                  <a:pt x="213096" y="156680"/>
                  <a:pt x="213053" y="156671"/>
                </a:cubicBezTo>
                <a:cubicBezTo>
                  <a:pt x="212907" y="156641"/>
                  <a:pt x="212759" y="156631"/>
                  <a:pt x="212610" y="156631"/>
                </a:cubicBezTo>
                <a:cubicBezTo>
                  <a:pt x="212347" y="156631"/>
                  <a:pt x="212081" y="156661"/>
                  <a:pt x="211819" y="156661"/>
                </a:cubicBezTo>
                <a:cubicBezTo>
                  <a:pt x="211477" y="156661"/>
                  <a:pt x="211142" y="156610"/>
                  <a:pt x="210828" y="156372"/>
                </a:cubicBezTo>
                <a:cubicBezTo>
                  <a:pt x="210765" y="156323"/>
                  <a:pt x="210693" y="156304"/>
                  <a:pt x="210618" y="156304"/>
                </a:cubicBezTo>
                <a:cubicBezTo>
                  <a:pt x="210422" y="156304"/>
                  <a:pt x="210200" y="156431"/>
                  <a:pt x="210010" y="156489"/>
                </a:cubicBezTo>
                <a:cubicBezTo>
                  <a:pt x="209865" y="156531"/>
                  <a:pt x="209731" y="156553"/>
                  <a:pt x="209609" y="156553"/>
                </a:cubicBezTo>
                <a:cubicBezTo>
                  <a:pt x="209246" y="156553"/>
                  <a:pt x="208986" y="156361"/>
                  <a:pt x="208834" y="155933"/>
                </a:cubicBezTo>
                <a:cubicBezTo>
                  <a:pt x="208722" y="155630"/>
                  <a:pt x="208551" y="155483"/>
                  <a:pt x="208271" y="155483"/>
                </a:cubicBezTo>
                <a:cubicBezTo>
                  <a:pt x="208215" y="155483"/>
                  <a:pt x="208155" y="155489"/>
                  <a:pt x="208090" y="155500"/>
                </a:cubicBezTo>
                <a:cubicBezTo>
                  <a:pt x="207953" y="155523"/>
                  <a:pt x="207809" y="155534"/>
                  <a:pt x="207665" y="155534"/>
                </a:cubicBezTo>
                <a:cubicBezTo>
                  <a:pt x="207540" y="155534"/>
                  <a:pt x="207415" y="155526"/>
                  <a:pt x="207294" y="155511"/>
                </a:cubicBezTo>
                <a:cubicBezTo>
                  <a:pt x="207217" y="155501"/>
                  <a:pt x="207143" y="155496"/>
                  <a:pt x="207071" y="155496"/>
                </a:cubicBezTo>
                <a:cubicBezTo>
                  <a:pt x="206615" y="155496"/>
                  <a:pt x="206232" y="155683"/>
                  <a:pt x="205914" y="156029"/>
                </a:cubicBezTo>
                <a:cubicBezTo>
                  <a:pt x="205701" y="156259"/>
                  <a:pt x="205481" y="156395"/>
                  <a:pt x="205235" y="156395"/>
                </a:cubicBezTo>
                <a:cubicBezTo>
                  <a:pt x="205085" y="156395"/>
                  <a:pt x="204926" y="156344"/>
                  <a:pt x="204753" y="156233"/>
                </a:cubicBezTo>
                <a:cubicBezTo>
                  <a:pt x="204599" y="156132"/>
                  <a:pt x="204447" y="156089"/>
                  <a:pt x="204297" y="156089"/>
                </a:cubicBezTo>
                <a:cubicBezTo>
                  <a:pt x="204089" y="156089"/>
                  <a:pt x="203886" y="156170"/>
                  <a:pt x="203684" y="156291"/>
                </a:cubicBezTo>
                <a:cubicBezTo>
                  <a:pt x="203516" y="156395"/>
                  <a:pt x="203354" y="156451"/>
                  <a:pt x="203203" y="156451"/>
                </a:cubicBezTo>
                <a:cubicBezTo>
                  <a:pt x="202995" y="156451"/>
                  <a:pt x="202807" y="156343"/>
                  <a:pt x="202652" y="156104"/>
                </a:cubicBezTo>
                <a:cubicBezTo>
                  <a:pt x="202481" y="155839"/>
                  <a:pt x="202298" y="155740"/>
                  <a:pt x="202107" y="155740"/>
                </a:cubicBezTo>
                <a:cubicBezTo>
                  <a:pt x="201910" y="155740"/>
                  <a:pt x="201703" y="155845"/>
                  <a:pt x="201491" y="155981"/>
                </a:cubicBezTo>
                <a:cubicBezTo>
                  <a:pt x="201063" y="156251"/>
                  <a:pt x="200843" y="156391"/>
                  <a:pt x="200638" y="156391"/>
                </a:cubicBezTo>
                <a:cubicBezTo>
                  <a:pt x="200421" y="156391"/>
                  <a:pt x="200222" y="156234"/>
                  <a:pt x="199812" y="155906"/>
                </a:cubicBezTo>
                <a:cubicBezTo>
                  <a:pt x="199566" y="155706"/>
                  <a:pt x="199311" y="155637"/>
                  <a:pt x="199044" y="155637"/>
                </a:cubicBezTo>
                <a:cubicBezTo>
                  <a:pt x="198876" y="155637"/>
                  <a:pt x="198703" y="155664"/>
                  <a:pt x="198523" y="155703"/>
                </a:cubicBezTo>
                <a:cubicBezTo>
                  <a:pt x="198277" y="155758"/>
                  <a:pt x="198104" y="155793"/>
                  <a:pt x="197980" y="155793"/>
                </a:cubicBezTo>
                <a:cubicBezTo>
                  <a:pt x="197703" y="155793"/>
                  <a:pt x="197677" y="155613"/>
                  <a:pt x="197625" y="155062"/>
                </a:cubicBezTo>
                <a:cubicBezTo>
                  <a:pt x="197539" y="154168"/>
                  <a:pt x="197486" y="153275"/>
                  <a:pt x="197427" y="152382"/>
                </a:cubicBezTo>
                <a:cubicBezTo>
                  <a:pt x="197406" y="152136"/>
                  <a:pt x="197422" y="151890"/>
                  <a:pt x="197272" y="151639"/>
                </a:cubicBezTo>
                <a:cubicBezTo>
                  <a:pt x="196903" y="151864"/>
                  <a:pt x="196561" y="152115"/>
                  <a:pt x="196416" y="152516"/>
                </a:cubicBezTo>
                <a:cubicBezTo>
                  <a:pt x="196181" y="153158"/>
                  <a:pt x="195785" y="153682"/>
                  <a:pt x="195352" y="154190"/>
                </a:cubicBezTo>
                <a:cubicBezTo>
                  <a:pt x="195015" y="154580"/>
                  <a:pt x="194705" y="154981"/>
                  <a:pt x="194454" y="155436"/>
                </a:cubicBezTo>
                <a:cubicBezTo>
                  <a:pt x="194215" y="155871"/>
                  <a:pt x="193796" y="156113"/>
                  <a:pt x="193274" y="156113"/>
                </a:cubicBezTo>
                <a:cubicBezTo>
                  <a:pt x="193129" y="156113"/>
                  <a:pt x="192977" y="156095"/>
                  <a:pt x="192817" y="156056"/>
                </a:cubicBezTo>
                <a:cubicBezTo>
                  <a:pt x="192540" y="155990"/>
                  <a:pt x="192276" y="155952"/>
                  <a:pt x="192030" y="155952"/>
                </a:cubicBezTo>
                <a:cubicBezTo>
                  <a:pt x="191327" y="155952"/>
                  <a:pt x="190757" y="156254"/>
                  <a:pt x="190357" y="157029"/>
                </a:cubicBezTo>
                <a:cubicBezTo>
                  <a:pt x="190245" y="157243"/>
                  <a:pt x="190053" y="157441"/>
                  <a:pt x="189796" y="157484"/>
                </a:cubicBezTo>
                <a:cubicBezTo>
                  <a:pt x="188454" y="157722"/>
                  <a:pt x="187147" y="158177"/>
                  <a:pt x="185770" y="158177"/>
                </a:cubicBezTo>
                <a:cubicBezTo>
                  <a:pt x="185633" y="158177"/>
                  <a:pt x="185496" y="158173"/>
                  <a:pt x="185357" y="158163"/>
                </a:cubicBezTo>
                <a:cubicBezTo>
                  <a:pt x="185036" y="158136"/>
                  <a:pt x="184705" y="158120"/>
                  <a:pt x="184405" y="158019"/>
                </a:cubicBezTo>
                <a:cubicBezTo>
                  <a:pt x="184115" y="157920"/>
                  <a:pt x="183835" y="157863"/>
                  <a:pt x="183559" y="157863"/>
                </a:cubicBezTo>
                <a:cubicBezTo>
                  <a:pt x="183222" y="157863"/>
                  <a:pt x="182891" y="157949"/>
                  <a:pt x="182555" y="158152"/>
                </a:cubicBezTo>
                <a:cubicBezTo>
                  <a:pt x="182369" y="158262"/>
                  <a:pt x="182168" y="158306"/>
                  <a:pt x="181962" y="158306"/>
                </a:cubicBezTo>
                <a:cubicBezTo>
                  <a:pt x="181734" y="158306"/>
                  <a:pt x="181501" y="158252"/>
                  <a:pt x="181277" y="158174"/>
                </a:cubicBezTo>
                <a:cubicBezTo>
                  <a:pt x="180828" y="158024"/>
                  <a:pt x="180384" y="157853"/>
                  <a:pt x="179940" y="157687"/>
                </a:cubicBezTo>
                <a:cubicBezTo>
                  <a:pt x="179493" y="157524"/>
                  <a:pt x="179045" y="157443"/>
                  <a:pt x="178595" y="157443"/>
                </a:cubicBezTo>
                <a:cubicBezTo>
                  <a:pt x="178205" y="157443"/>
                  <a:pt x="177814" y="157504"/>
                  <a:pt x="177421" y="157623"/>
                </a:cubicBezTo>
                <a:cubicBezTo>
                  <a:pt x="176052" y="158035"/>
                  <a:pt x="174678" y="158382"/>
                  <a:pt x="173250" y="158511"/>
                </a:cubicBezTo>
                <a:cubicBezTo>
                  <a:pt x="172656" y="158564"/>
                  <a:pt x="172106" y="158789"/>
                  <a:pt x="171699" y="159275"/>
                </a:cubicBezTo>
                <a:cubicBezTo>
                  <a:pt x="171512" y="159497"/>
                  <a:pt x="171293" y="159603"/>
                  <a:pt x="171061" y="159603"/>
                </a:cubicBezTo>
                <a:cubicBezTo>
                  <a:pt x="170902" y="159603"/>
                  <a:pt x="170736" y="159553"/>
                  <a:pt x="170571" y="159457"/>
                </a:cubicBezTo>
                <a:cubicBezTo>
                  <a:pt x="170290" y="159293"/>
                  <a:pt x="170014" y="159214"/>
                  <a:pt x="169739" y="159214"/>
                </a:cubicBezTo>
                <a:cubicBezTo>
                  <a:pt x="169459" y="159214"/>
                  <a:pt x="169180" y="159296"/>
                  <a:pt x="168897" y="159452"/>
                </a:cubicBezTo>
                <a:cubicBezTo>
                  <a:pt x="168591" y="159619"/>
                  <a:pt x="168268" y="159695"/>
                  <a:pt x="167943" y="159695"/>
                </a:cubicBezTo>
                <a:cubicBezTo>
                  <a:pt x="167706" y="159695"/>
                  <a:pt x="167468" y="159655"/>
                  <a:pt x="167234" y="159580"/>
                </a:cubicBezTo>
                <a:cubicBezTo>
                  <a:pt x="166560" y="159366"/>
                  <a:pt x="165876" y="159233"/>
                  <a:pt x="165175" y="159152"/>
                </a:cubicBezTo>
                <a:cubicBezTo>
                  <a:pt x="164817" y="159110"/>
                  <a:pt x="164432" y="159078"/>
                  <a:pt x="164138" y="158869"/>
                </a:cubicBezTo>
                <a:cubicBezTo>
                  <a:pt x="163814" y="158637"/>
                  <a:pt x="163486" y="158538"/>
                  <a:pt x="163167" y="158538"/>
                </a:cubicBezTo>
                <a:cubicBezTo>
                  <a:pt x="162779" y="158538"/>
                  <a:pt x="162403" y="158683"/>
                  <a:pt x="162057" y="158912"/>
                </a:cubicBezTo>
                <a:cubicBezTo>
                  <a:pt x="161397" y="159347"/>
                  <a:pt x="160735" y="159532"/>
                  <a:pt x="160022" y="159532"/>
                </a:cubicBezTo>
                <a:cubicBezTo>
                  <a:pt x="159718" y="159532"/>
                  <a:pt x="159405" y="159498"/>
                  <a:pt x="159079" y="159436"/>
                </a:cubicBezTo>
                <a:cubicBezTo>
                  <a:pt x="158713" y="159365"/>
                  <a:pt x="158338" y="159328"/>
                  <a:pt x="157963" y="159328"/>
                </a:cubicBezTo>
                <a:cubicBezTo>
                  <a:pt x="157346" y="159328"/>
                  <a:pt x="156728" y="159428"/>
                  <a:pt x="156143" y="159644"/>
                </a:cubicBezTo>
                <a:cubicBezTo>
                  <a:pt x="155437" y="159904"/>
                  <a:pt x="154732" y="159997"/>
                  <a:pt x="154026" y="159997"/>
                </a:cubicBezTo>
                <a:cubicBezTo>
                  <a:pt x="153366" y="159997"/>
                  <a:pt x="152705" y="159916"/>
                  <a:pt x="152041" y="159816"/>
                </a:cubicBezTo>
                <a:cubicBezTo>
                  <a:pt x="151682" y="159759"/>
                  <a:pt x="151324" y="159720"/>
                  <a:pt x="150969" y="159720"/>
                </a:cubicBezTo>
                <a:cubicBezTo>
                  <a:pt x="150552" y="159720"/>
                  <a:pt x="150138" y="159773"/>
                  <a:pt x="149725" y="159912"/>
                </a:cubicBezTo>
                <a:cubicBezTo>
                  <a:pt x="149574" y="159961"/>
                  <a:pt x="149426" y="159988"/>
                  <a:pt x="149280" y="159988"/>
                </a:cubicBezTo>
                <a:cubicBezTo>
                  <a:pt x="149043" y="159988"/>
                  <a:pt x="148813" y="159917"/>
                  <a:pt x="148592" y="159751"/>
                </a:cubicBezTo>
                <a:cubicBezTo>
                  <a:pt x="148180" y="159441"/>
                  <a:pt x="147677" y="159425"/>
                  <a:pt x="147180" y="159404"/>
                </a:cubicBezTo>
                <a:cubicBezTo>
                  <a:pt x="145469" y="159329"/>
                  <a:pt x="143763" y="159179"/>
                  <a:pt x="142105" y="158725"/>
                </a:cubicBezTo>
                <a:cubicBezTo>
                  <a:pt x="141993" y="158693"/>
                  <a:pt x="141880" y="158666"/>
                  <a:pt x="141779" y="158618"/>
                </a:cubicBezTo>
                <a:cubicBezTo>
                  <a:pt x="140313" y="157869"/>
                  <a:pt x="138757" y="157425"/>
                  <a:pt x="137148" y="157094"/>
                </a:cubicBezTo>
                <a:cubicBezTo>
                  <a:pt x="136297" y="156923"/>
                  <a:pt x="135575" y="156436"/>
                  <a:pt x="134998" y="155773"/>
                </a:cubicBezTo>
                <a:cubicBezTo>
                  <a:pt x="134642" y="155366"/>
                  <a:pt x="134250" y="155154"/>
                  <a:pt x="133802" y="155154"/>
                </a:cubicBezTo>
                <a:cubicBezTo>
                  <a:pt x="133583" y="155154"/>
                  <a:pt x="133352" y="155204"/>
                  <a:pt x="133105" y="155308"/>
                </a:cubicBezTo>
                <a:cubicBezTo>
                  <a:pt x="132895" y="155397"/>
                  <a:pt x="132688" y="155441"/>
                  <a:pt x="132485" y="155441"/>
                </a:cubicBezTo>
                <a:cubicBezTo>
                  <a:pt x="132157" y="155441"/>
                  <a:pt x="131841" y="155326"/>
                  <a:pt x="131543" y="155104"/>
                </a:cubicBezTo>
                <a:cubicBezTo>
                  <a:pt x="131196" y="154842"/>
                  <a:pt x="130848" y="154575"/>
                  <a:pt x="130506" y="154302"/>
                </a:cubicBezTo>
                <a:cubicBezTo>
                  <a:pt x="129803" y="153750"/>
                  <a:pt x="129158" y="153472"/>
                  <a:pt x="128490" y="153472"/>
                </a:cubicBezTo>
                <a:cubicBezTo>
                  <a:pt x="127924" y="153472"/>
                  <a:pt x="127341" y="153672"/>
                  <a:pt x="126693" y="154072"/>
                </a:cubicBezTo>
                <a:cubicBezTo>
                  <a:pt x="126014" y="154489"/>
                  <a:pt x="125372" y="154971"/>
                  <a:pt x="124709" y="155409"/>
                </a:cubicBezTo>
                <a:cubicBezTo>
                  <a:pt x="124292" y="155683"/>
                  <a:pt x="123854" y="155875"/>
                  <a:pt x="123426" y="155875"/>
                </a:cubicBezTo>
                <a:cubicBezTo>
                  <a:pt x="123021" y="155875"/>
                  <a:pt x="122624" y="155702"/>
                  <a:pt x="122265" y="155265"/>
                </a:cubicBezTo>
                <a:cubicBezTo>
                  <a:pt x="122075" y="155033"/>
                  <a:pt x="121826" y="154922"/>
                  <a:pt x="121558" y="154922"/>
                </a:cubicBezTo>
                <a:cubicBezTo>
                  <a:pt x="121380" y="154922"/>
                  <a:pt x="121195" y="154971"/>
                  <a:pt x="121014" y="155067"/>
                </a:cubicBezTo>
                <a:cubicBezTo>
                  <a:pt x="120861" y="155147"/>
                  <a:pt x="120720" y="155186"/>
                  <a:pt x="120586" y="155186"/>
                </a:cubicBezTo>
                <a:cubicBezTo>
                  <a:pt x="120372" y="155186"/>
                  <a:pt x="120176" y="155089"/>
                  <a:pt x="119976" y="154912"/>
                </a:cubicBezTo>
                <a:cubicBezTo>
                  <a:pt x="119249" y="154254"/>
                  <a:pt x="118361" y="154013"/>
                  <a:pt x="117420" y="153773"/>
                </a:cubicBezTo>
                <a:cubicBezTo>
                  <a:pt x="116576" y="153561"/>
                  <a:pt x="115732" y="153519"/>
                  <a:pt x="114887" y="153519"/>
                </a:cubicBezTo>
                <a:cubicBezTo>
                  <a:pt x="114351" y="153519"/>
                  <a:pt x="113815" y="153536"/>
                  <a:pt x="113280" y="153536"/>
                </a:cubicBezTo>
                <a:cubicBezTo>
                  <a:pt x="112957" y="153536"/>
                  <a:pt x="112635" y="153530"/>
                  <a:pt x="112313" y="153511"/>
                </a:cubicBezTo>
                <a:cubicBezTo>
                  <a:pt x="112287" y="153509"/>
                  <a:pt x="112261" y="153508"/>
                  <a:pt x="112235" y="153508"/>
                </a:cubicBezTo>
                <a:cubicBezTo>
                  <a:pt x="111914" y="153508"/>
                  <a:pt x="111626" y="153627"/>
                  <a:pt x="111329" y="153746"/>
                </a:cubicBezTo>
                <a:cubicBezTo>
                  <a:pt x="110814" y="153949"/>
                  <a:pt x="110269" y="154191"/>
                  <a:pt x="109739" y="154191"/>
                </a:cubicBezTo>
                <a:cubicBezTo>
                  <a:pt x="109460" y="154191"/>
                  <a:pt x="109186" y="154124"/>
                  <a:pt x="108922" y="153949"/>
                </a:cubicBezTo>
                <a:cubicBezTo>
                  <a:pt x="108265" y="153511"/>
                  <a:pt x="107623" y="153521"/>
                  <a:pt x="106928" y="153511"/>
                </a:cubicBezTo>
                <a:cubicBezTo>
                  <a:pt x="106639" y="153511"/>
                  <a:pt x="106361" y="153532"/>
                  <a:pt x="106099" y="153671"/>
                </a:cubicBezTo>
                <a:cubicBezTo>
                  <a:pt x="105940" y="153755"/>
                  <a:pt x="105761" y="153799"/>
                  <a:pt x="105581" y="153799"/>
                </a:cubicBezTo>
                <a:cubicBezTo>
                  <a:pt x="105531" y="153799"/>
                  <a:pt x="105480" y="153796"/>
                  <a:pt x="105430" y="153789"/>
                </a:cubicBezTo>
                <a:cubicBezTo>
                  <a:pt x="105091" y="153743"/>
                  <a:pt x="104761" y="153715"/>
                  <a:pt x="104439" y="153715"/>
                </a:cubicBezTo>
                <a:cubicBezTo>
                  <a:pt x="103412" y="153715"/>
                  <a:pt x="102473" y="153994"/>
                  <a:pt x="101601" y="154837"/>
                </a:cubicBezTo>
                <a:cubicBezTo>
                  <a:pt x="101184" y="155237"/>
                  <a:pt x="100666" y="155372"/>
                  <a:pt x="100121" y="155372"/>
                </a:cubicBezTo>
                <a:cubicBezTo>
                  <a:pt x="99617" y="155372"/>
                  <a:pt x="99089" y="155257"/>
                  <a:pt x="98596" y="155131"/>
                </a:cubicBezTo>
                <a:cubicBezTo>
                  <a:pt x="98267" y="155047"/>
                  <a:pt x="97952" y="154987"/>
                  <a:pt x="97640" y="154987"/>
                </a:cubicBezTo>
                <a:cubicBezTo>
                  <a:pt x="97352" y="154987"/>
                  <a:pt x="97067" y="155038"/>
                  <a:pt x="96772" y="155168"/>
                </a:cubicBezTo>
                <a:cubicBezTo>
                  <a:pt x="96387" y="155339"/>
                  <a:pt x="95989" y="155410"/>
                  <a:pt x="95589" y="155410"/>
                </a:cubicBezTo>
                <a:cubicBezTo>
                  <a:pt x="95201" y="155410"/>
                  <a:pt x="94809" y="155343"/>
                  <a:pt x="94425" y="155238"/>
                </a:cubicBezTo>
                <a:cubicBezTo>
                  <a:pt x="94310" y="155206"/>
                  <a:pt x="94205" y="155191"/>
                  <a:pt x="94106" y="155191"/>
                </a:cubicBezTo>
                <a:cubicBezTo>
                  <a:pt x="93837" y="155191"/>
                  <a:pt x="93619" y="155306"/>
                  <a:pt x="93403" y="155521"/>
                </a:cubicBezTo>
                <a:cubicBezTo>
                  <a:pt x="92644" y="156286"/>
                  <a:pt x="92120" y="157217"/>
                  <a:pt x="91564" y="158126"/>
                </a:cubicBezTo>
                <a:cubicBezTo>
                  <a:pt x="91402" y="158387"/>
                  <a:pt x="91311" y="158518"/>
                  <a:pt x="91216" y="158518"/>
                </a:cubicBezTo>
                <a:cubicBezTo>
                  <a:pt x="91122" y="158518"/>
                  <a:pt x="91025" y="158391"/>
                  <a:pt x="90852" y="158136"/>
                </a:cubicBezTo>
                <a:cubicBezTo>
                  <a:pt x="90521" y="157650"/>
                  <a:pt x="90200" y="157152"/>
                  <a:pt x="89868" y="156666"/>
                </a:cubicBezTo>
                <a:cubicBezTo>
                  <a:pt x="89608" y="156285"/>
                  <a:pt x="89258" y="156096"/>
                  <a:pt x="88796" y="156096"/>
                </a:cubicBezTo>
                <a:cubicBezTo>
                  <a:pt x="88766" y="156096"/>
                  <a:pt x="88734" y="156097"/>
                  <a:pt x="88703" y="156099"/>
                </a:cubicBezTo>
                <a:cubicBezTo>
                  <a:pt x="87900" y="156142"/>
                  <a:pt x="87109" y="156211"/>
                  <a:pt x="86366" y="156548"/>
                </a:cubicBezTo>
                <a:cubicBezTo>
                  <a:pt x="86021" y="156707"/>
                  <a:pt x="85673" y="156786"/>
                  <a:pt x="85323" y="156786"/>
                </a:cubicBezTo>
                <a:cubicBezTo>
                  <a:pt x="84988" y="156786"/>
                  <a:pt x="84652" y="156713"/>
                  <a:pt x="84317" y="156570"/>
                </a:cubicBezTo>
                <a:cubicBezTo>
                  <a:pt x="82954" y="155981"/>
                  <a:pt x="81510" y="155794"/>
                  <a:pt x="80039" y="155719"/>
                </a:cubicBezTo>
                <a:cubicBezTo>
                  <a:pt x="78574" y="155650"/>
                  <a:pt x="77109" y="155709"/>
                  <a:pt x="75649" y="155537"/>
                </a:cubicBezTo>
                <a:cubicBezTo>
                  <a:pt x="75114" y="155473"/>
                  <a:pt x="74665" y="155324"/>
                  <a:pt x="74456" y="154735"/>
                </a:cubicBezTo>
                <a:cubicBezTo>
                  <a:pt x="74388" y="154545"/>
                  <a:pt x="74264" y="154486"/>
                  <a:pt x="74121" y="154486"/>
                </a:cubicBezTo>
                <a:cubicBezTo>
                  <a:pt x="73994" y="154486"/>
                  <a:pt x="73851" y="154532"/>
                  <a:pt x="73718" y="154575"/>
                </a:cubicBezTo>
                <a:cubicBezTo>
                  <a:pt x="73007" y="154797"/>
                  <a:pt x="72289" y="154955"/>
                  <a:pt x="71557" y="154955"/>
                </a:cubicBezTo>
                <a:cubicBezTo>
                  <a:pt x="71215" y="154955"/>
                  <a:pt x="70869" y="154921"/>
                  <a:pt x="70520" y="154842"/>
                </a:cubicBezTo>
                <a:cubicBezTo>
                  <a:pt x="70093" y="154746"/>
                  <a:pt x="69681" y="154596"/>
                  <a:pt x="69296" y="154393"/>
                </a:cubicBezTo>
                <a:cubicBezTo>
                  <a:pt x="69033" y="154255"/>
                  <a:pt x="68768" y="154181"/>
                  <a:pt x="68503" y="154181"/>
                </a:cubicBezTo>
                <a:cubicBezTo>
                  <a:pt x="68256" y="154181"/>
                  <a:pt x="68009" y="154245"/>
                  <a:pt x="67766" y="154382"/>
                </a:cubicBezTo>
                <a:cubicBezTo>
                  <a:pt x="67417" y="154586"/>
                  <a:pt x="67069" y="154677"/>
                  <a:pt x="66720" y="154677"/>
                </a:cubicBezTo>
                <a:cubicBezTo>
                  <a:pt x="66363" y="154677"/>
                  <a:pt x="66005" y="154582"/>
                  <a:pt x="65643" y="154414"/>
                </a:cubicBezTo>
                <a:cubicBezTo>
                  <a:pt x="65088" y="154161"/>
                  <a:pt x="64516" y="154025"/>
                  <a:pt x="63931" y="154025"/>
                </a:cubicBezTo>
                <a:cubicBezTo>
                  <a:pt x="63614" y="154025"/>
                  <a:pt x="63294" y="154065"/>
                  <a:pt x="62969" y="154147"/>
                </a:cubicBezTo>
                <a:cubicBezTo>
                  <a:pt x="62536" y="154256"/>
                  <a:pt x="62103" y="154309"/>
                  <a:pt x="61672" y="154309"/>
                </a:cubicBezTo>
                <a:cubicBezTo>
                  <a:pt x="61107" y="154309"/>
                  <a:pt x="60546" y="154218"/>
                  <a:pt x="59991" y="154045"/>
                </a:cubicBezTo>
                <a:cubicBezTo>
                  <a:pt x="59226" y="153808"/>
                  <a:pt x="58449" y="153777"/>
                  <a:pt x="57670" y="153777"/>
                </a:cubicBezTo>
                <a:cubicBezTo>
                  <a:pt x="57396" y="153777"/>
                  <a:pt x="57121" y="153781"/>
                  <a:pt x="56847" y="153781"/>
                </a:cubicBezTo>
                <a:cubicBezTo>
                  <a:pt x="56724" y="153781"/>
                  <a:pt x="56601" y="153780"/>
                  <a:pt x="56477" y="153778"/>
                </a:cubicBezTo>
                <a:cubicBezTo>
                  <a:pt x="56398" y="153777"/>
                  <a:pt x="56319" y="153777"/>
                  <a:pt x="56240" y="153777"/>
                </a:cubicBezTo>
                <a:cubicBezTo>
                  <a:pt x="54769" y="153777"/>
                  <a:pt x="53299" y="153927"/>
                  <a:pt x="51828" y="153927"/>
                </a:cubicBezTo>
                <a:cubicBezTo>
                  <a:pt x="51533" y="153927"/>
                  <a:pt x="51238" y="153921"/>
                  <a:pt x="50942" y="153906"/>
                </a:cubicBezTo>
                <a:cubicBezTo>
                  <a:pt x="50178" y="153874"/>
                  <a:pt x="49424" y="153778"/>
                  <a:pt x="48680" y="153623"/>
                </a:cubicBezTo>
                <a:cubicBezTo>
                  <a:pt x="48380" y="153560"/>
                  <a:pt x="48081" y="153526"/>
                  <a:pt x="47786" y="153526"/>
                </a:cubicBezTo>
                <a:cubicBezTo>
                  <a:pt x="47350" y="153526"/>
                  <a:pt x="46920" y="153601"/>
                  <a:pt x="46493" y="153773"/>
                </a:cubicBezTo>
                <a:cubicBezTo>
                  <a:pt x="46071" y="153944"/>
                  <a:pt x="45718" y="154184"/>
                  <a:pt x="45616" y="154666"/>
                </a:cubicBezTo>
                <a:cubicBezTo>
                  <a:pt x="45552" y="154981"/>
                  <a:pt x="45327" y="155099"/>
                  <a:pt x="45049" y="155142"/>
                </a:cubicBezTo>
                <a:cubicBezTo>
                  <a:pt x="44848" y="155172"/>
                  <a:pt x="44650" y="155189"/>
                  <a:pt x="44457" y="155189"/>
                </a:cubicBezTo>
                <a:cubicBezTo>
                  <a:pt x="43839" y="155189"/>
                  <a:pt x="43264" y="155016"/>
                  <a:pt x="42755" y="154564"/>
                </a:cubicBezTo>
                <a:cubicBezTo>
                  <a:pt x="42129" y="154013"/>
                  <a:pt x="41504" y="153452"/>
                  <a:pt x="40867" y="152912"/>
                </a:cubicBezTo>
                <a:cubicBezTo>
                  <a:pt x="40609" y="152691"/>
                  <a:pt x="40350" y="152543"/>
                  <a:pt x="40067" y="152543"/>
                </a:cubicBezTo>
                <a:cubicBezTo>
                  <a:pt x="39871" y="152543"/>
                  <a:pt x="39662" y="152614"/>
                  <a:pt x="39434" y="152783"/>
                </a:cubicBezTo>
                <a:cubicBezTo>
                  <a:pt x="39234" y="152935"/>
                  <a:pt x="39014" y="152988"/>
                  <a:pt x="38786" y="152988"/>
                </a:cubicBezTo>
                <a:cubicBezTo>
                  <a:pt x="38510" y="152988"/>
                  <a:pt x="38223" y="152910"/>
                  <a:pt x="37947" y="152837"/>
                </a:cubicBezTo>
                <a:cubicBezTo>
                  <a:pt x="37584" y="152735"/>
                  <a:pt x="37220" y="152618"/>
                  <a:pt x="36851" y="152548"/>
                </a:cubicBezTo>
                <a:cubicBezTo>
                  <a:pt x="36731" y="152526"/>
                  <a:pt x="36615" y="152514"/>
                  <a:pt x="36502" y="152514"/>
                </a:cubicBezTo>
                <a:cubicBezTo>
                  <a:pt x="36103" y="152514"/>
                  <a:pt x="35754" y="152665"/>
                  <a:pt x="35487" y="153040"/>
                </a:cubicBezTo>
                <a:cubicBezTo>
                  <a:pt x="35320" y="153279"/>
                  <a:pt x="35070" y="153421"/>
                  <a:pt x="34798" y="153421"/>
                </a:cubicBezTo>
                <a:cubicBezTo>
                  <a:pt x="34784" y="153421"/>
                  <a:pt x="34769" y="153421"/>
                  <a:pt x="34755" y="153420"/>
                </a:cubicBezTo>
                <a:cubicBezTo>
                  <a:pt x="34588" y="153409"/>
                  <a:pt x="34423" y="153404"/>
                  <a:pt x="34258" y="153404"/>
                </a:cubicBezTo>
                <a:cubicBezTo>
                  <a:pt x="32639" y="153404"/>
                  <a:pt x="31097" y="153894"/>
                  <a:pt x="29525" y="154190"/>
                </a:cubicBezTo>
                <a:cubicBezTo>
                  <a:pt x="29356" y="154222"/>
                  <a:pt x="29191" y="154240"/>
                  <a:pt x="29033" y="154240"/>
                </a:cubicBezTo>
                <a:cubicBezTo>
                  <a:pt x="28611" y="154240"/>
                  <a:pt x="28228" y="154111"/>
                  <a:pt x="27894" y="153773"/>
                </a:cubicBezTo>
                <a:cubicBezTo>
                  <a:pt x="27690" y="153564"/>
                  <a:pt x="27434" y="153398"/>
                  <a:pt x="27150" y="153377"/>
                </a:cubicBezTo>
                <a:cubicBezTo>
                  <a:pt x="25632" y="153286"/>
                  <a:pt x="24209" y="152783"/>
                  <a:pt x="22765" y="152393"/>
                </a:cubicBezTo>
                <a:cubicBezTo>
                  <a:pt x="22311" y="152272"/>
                  <a:pt x="21873" y="152206"/>
                  <a:pt x="21448" y="152206"/>
                </a:cubicBezTo>
                <a:cubicBezTo>
                  <a:pt x="20639" y="152206"/>
                  <a:pt x="19880" y="152445"/>
                  <a:pt x="19150" y="152992"/>
                </a:cubicBezTo>
                <a:cubicBezTo>
                  <a:pt x="18402" y="153553"/>
                  <a:pt x="17578" y="153944"/>
                  <a:pt x="16589" y="153976"/>
                </a:cubicBezTo>
                <a:cubicBezTo>
                  <a:pt x="15872" y="153997"/>
                  <a:pt x="15193" y="154324"/>
                  <a:pt x="14503" y="154537"/>
                </a:cubicBezTo>
                <a:cubicBezTo>
                  <a:pt x="13592" y="154824"/>
                  <a:pt x="12709" y="155099"/>
                  <a:pt x="11723" y="155099"/>
                </a:cubicBezTo>
                <a:cubicBezTo>
                  <a:pt x="11569" y="155099"/>
                  <a:pt x="11412" y="155092"/>
                  <a:pt x="11252" y="155078"/>
                </a:cubicBezTo>
                <a:cubicBezTo>
                  <a:pt x="9038" y="154880"/>
                  <a:pt x="6802" y="154917"/>
                  <a:pt x="4578" y="154853"/>
                </a:cubicBezTo>
                <a:cubicBezTo>
                  <a:pt x="4390" y="154848"/>
                  <a:pt x="4209" y="154832"/>
                  <a:pt x="4021" y="154821"/>
                </a:cubicBezTo>
                <a:cubicBezTo>
                  <a:pt x="4856" y="154179"/>
                  <a:pt x="4995" y="153473"/>
                  <a:pt x="4562" y="152564"/>
                </a:cubicBezTo>
                <a:cubicBezTo>
                  <a:pt x="4337" y="152083"/>
                  <a:pt x="4455" y="151484"/>
                  <a:pt x="4118" y="150997"/>
                </a:cubicBezTo>
                <a:cubicBezTo>
                  <a:pt x="3989" y="150805"/>
                  <a:pt x="4134" y="150559"/>
                  <a:pt x="4267" y="150366"/>
                </a:cubicBezTo>
                <a:cubicBezTo>
                  <a:pt x="4824" y="149553"/>
                  <a:pt x="5038" y="148698"/>
                  <a:pt x="4957" y="147682"/>
                </a:cubicBezTo>
                <a:cubicBezTo>
                  <a:pt x="4861" y="146446"/>
                  <a:pt x="5284" y="145243"/>
                  <a:pt x="5546" y="144040"/>
                </a:cubicBezTo>
                <a:cubicBezTo>
                  <a:pt x="5781" y="142960"/>
                  <a:pt x="6032" y="141890"/>
                  <a:pt x="6278" y="140815"/>
                </a:cubicBezTo>
                <a:cubicBezTo>
                  <a:pt x="6294" y="140762"/>
                  <a:pt x="6284" y="140698"/>
                  <a:pt x="6310" y="140649"/>
                </a:cubicBezTo>
                <a:cubicBezTo>
                  <a:pt x="7096" y="139275"/>
                  <a:pt x="6193" y="138350"/>
                  <a:pt x="5455" y="137377"/>
                </a:cubicBezTo>
                <a:cubicBezTo>
                  <a:pt x="4818" y="136542"/>
                  <a:pt x="4182" y="135714"/>
                  <a:pt x="4257" y="134564"/>
                </a:cubicBezTo>
                <a:cubicBezTo>
                  <a:pt x="4300" y="133917"/>
                  <a:pt x="4225" y="133270"/>
                  <a:pt x="3952" y="132665"/>
                </a:cubicBezTo>
                <a:cubicBezTo>
                  <a:pt x="3850" y="132446"/>
                  <a:pt x="3808" y="132179"/>
                  <a:pt x="4032" y="132045"/>
                </a:cubicBezTo>
                <a:cubicBezTo>
                  <a:pt x="4727" y="131639"/>
                  <a:pt x="4765" y="130965"/>
                  <a:pt x="4749" y="130296"/>
                </a:cubicBezTo>
                <a:cubicBezTo>
                  <a:pt x="4738" y="129713"/>
                  <a:pt x="4909" y="129318"/>
                  <a:pt x="5476" y="129093"/>
                </a:cubicBezTo>
                <a:cubicBezTo>
                  <a:pt x="5695" y="129008"/>
                  <a:pt x="5882" y="128810"/>
                  <a:pt x="6032" y="128623"/>
                </a:cubicBezTo>
                <a:cubicBezTo>
                  <a:pt x="6423" y="128136"/>
                  <a:pt x="6856" y="127724"/>
                  <a:pt x="7481" y="127569"/>
                </a:cubicBezTo>
                <a:cubicBezTo>
                  <a:pt x="7658" y="127526"/>
                  <a:pt x="7840" y="127419"/>
                  <a:pt x="7888" y="127205"/>
                </a:cubicBezTo>
                <a:cubicBezTo>
                  <a:pt x="8235" y="125804"/>
                  <a:pt x="8594" y="124414"/>
                  <a:pt x="8038" y="122975"/>
                </a:cubicBezTo>
                <a:cubicBezTo>
                  <a:pt x="7786" y="122318"/>
                  <a:pt x="8059" y="121799"/>
                  <a:pt x="8738" y="121590"/>
                </a:cubicBezTo>
                <a:cubicBezTo>
                  <a:pt x="9187" y="121457"/>
                  <a:pt x="9305" y="121211"/>
                  <a:pt x="9273" y="120799"/>
                </a:cubicBezTo>
                <a:cubicBezTo>
                  <a:pt x="9225" y="120243"/>
                  <a:pt x="9455" y="119831"/>
                  <a:pt x="9899" y="119478"/>
                </a:cubicBezTo>
                <a:cubicBezTo>
                  <a:pt x="10412" y="119066"/>
                  <a:pt x="10530" y="118382"/>
                  <a:pt x="10877" y="117852"/>
                </a:cubicBezTo>
                <a:cubicBezTo>
                  <a:pt x="10990" y="117681"/>
                  <a:pt x="10995" y="117424"/>
                  <a:pt x="11129" y="117291"/>
                </a:cubicBezTo>
                <a:cubicBezTo>
                  <a:pt x="11540" y="116868"/>
                  <a:pt x="11278" y="116756"/>
                  <a:pt x="10888" y="116649"/>
                </a:cubicBezTo>
                <a:cubicBezTo>
                  <a:pt x="10155" y="116451"/>
                  <a:pt x="9433" y="116189"/>
                  <a:pt x="8695" y="116050"/>
                </a:cubicBezTo>
                <a:cubicBezTo>
                  <a:pt x="7984" y="115916"/>
                  <a:pt x="7754" y="115403"/>
                  <a:pt x="7572" y="114847"/>
                </a:cubicBezTo>
                <a:cubicBezTo>
                  <a:pt x="7326" y="114088"/>
                  <a:pt x="7428" y="113296"/>
                  <a:pt x="7449" y="112521"/>
                </a:cubicBezTo>
                <a:cubicBezTo>
                  <a:pt x="7460" y="112248"/>
                  <a:pt x="7701" y="112104"/>
                  <a:pt x="7866" y="111927"/>
                </a:cubicBezTo>
                <a:cubicBezTo>
                  <a:pt x="8112" y="111665"/>
                  <a:pt x="8225" y="111398"/>
                  <a:pt x="8027" y="111055"/>
                </a:cubicBezTo>
                <a:cubicBezTo>
                  <a:pt x="7332" y="109858"/>
                  <a:pt x="7455" y="108585"/>
                  <a:pt x="7808" y="107349"/>
                </a:cubicBezTo>
                <a:cubicBezTo>
                  <a:pt x="8080" y="106387"/>
                  <a:pt x="8203" y="105558"/>
                  <a:pt x="7610" y="104644"/>
                </a:cubicBezTo>
                <a:cubicBezTo>
                  <a:pt x="7214" y="104034"/>
                  <a:pt x="7321" y="103226"/>
                  <a:pt x="7546" y="102531"/>
                </a:cubicBezTo>
                <a:cubicBezTo>
                  <a:pt x="7760" y="101873"/>
                  <a:pt x="7663" y="101339"/>
                  <a:pt x="7203" y="100857"/>
                </a:cubicBezTo>
                <a:cubicBezTo>
                  <a:pt x="6620" y="100248"/>
                  <a:pt x="6658" y="99542"/>
                  <a:pt x="6925" y="98836"/>
                </a:cubicBezTo>
                <a:cubicBezTo>
                  <a:pt x="7016" y="98585"/>
                  <a:pt x="6995" y="98419"/>
                  <a:pt x="6872" y="98210"/>
                </a:cubicBezTo>
                <a:cubicBezTo>
                  <a:pt x="6637" y="97831"/>
                  <a:pt x="6524" y="97413"/>
                  <a:pt x="6535" y="96964"/>
                </a:cubicBezTo>
                <a:cubicBezTo>
                  <a:pt x="6540" y="96692"/>
                  <a:pt x="6476" y="96429"/>
                  <a:pt x="6326" y="96205"/>
                </a:cubicBezTo>
                <a:cubicBezTo>
                  <a:pt x="6011" y="95761"/>
                  <a:pt x="6219" y="95504"/>
                  <a:pt x="6631" y="95323"/>
                </a:cubicBezTo>
                <a:cubicBezTo>
                  <a:pt x="7203" y="95071"/>
                  <a:pt x="7781" y="94836"/>
                  <a:pt x="8353" y="94579"/>
                </a:cubicBezTo>
                <a:cubicBezTo>
                  <a:pt x="8663" y="94440"/>
                  <a:pt x="8936" y="94290"/>
                  <a:pt x="8642" y="93857"/>
                </a:cubicBezTo>
                <a:cubicBezTo>
                  <a:pt x="8444" y="93563"/>
                  <a:pt x="8530" y="93205"/>
                  <a:pt x="8642" y="92868"/>
                </a:cubicBezTo>
                <a:cubicBezTo>
                  <a:pt x="8797" y="92408"/>
                  <a:pt x="8733" y="91980"/>
                  <a:pt x="8433" y="91579"/>
                </a:cubicBezTo>
                <a:cubicBezTo>
                  <a:pt x="7861" y="90798"/>
                  <a:pt x="7893" y="90055"/>
                  <a:pt x="8508" y="89296"/>
                </a:cubicBezTo>
                <a:cubicBezTo>
                  <a:pt x="8658" y="89108"/>
                  <a:pt x="8610" y="88937"/>
                  <a:pt x="8476" y="88782"/>
                </a:cubicBezTo>
                <a:cubicBezTo>
                  <a:pt x="8219" y="88494"/>
                  <a:pt x="8219" y="88178"/>
                  <a:pt x="8316" y="87820"/>
                </a:cubicBezTo>
                <a:cubicBezTo>
                  <a:pt x="8417" y="87456"/>
                  <a:pt x="8492" y="87082"/>
                  <a:pt x="8342" y="86702"/>
                </a:cubicBezTo>
                <a:cubicBezTo>
                  <a:pt x="8316" y="86633"/>
                  <a:pt x="8278" y="86515"/>
                  <a:pt x="8310" y="86483"/>
                </a:cubicBezTo>
                <a:cubicBezTo>
                  <a:pt x="8824" y="85937"/>
                  <a:pt x="8498" y="85333"/>
                  <a:pt x="8439" y="84750"/>
                </a:cubicBezTo>
                <a:cubicBezTo>
                  <a:pt x="8385" y="84269"/>
                  <a:pt x="8717" y="84066"/>
                  <a:pt x="9064" y="83911"/>
                </a:cubicBezTo>
                <a:cubicBezTo>
                  <a:pt x="9423" y="83745"/>
                  <a:pt x="9530" y="83520"/>
                  <a:pt x="9449" y="83140"/>
                </a:cubicBezTo>
                <a:cubicBezTo>
                  <a:pt x="9401" y="82921"/>
                  <a:pt x="9391" y="82681"/>
                  <a:pt x="9428" y="82461"/>
                </a:cubicBezTo>
                <a:cubicBezTo>
                  <a:pt x="9535" y="81841"/>
                  <a:pt x="9342" y="81328"/>
                  <a:pt x="8920" y="80900"/>
                </a:cubicBezTo>
                <a:cubicBezTo>
                  <a:pt x="8567" y="80542"/>
                  <a:pt x="8455" y="80167"/>
                  <a:pt x="8733" y="79723"/>
                </a:cubicBezTo>
                <a:cubicBezTo>
                  <a:pt x="8979" y="79328"/>
                  <a:pt x="8867" y="78959"/>
                  <a:pt x="8669" y="78595"/>
                </a:cubicBezTo>
                <a:cubicBezTo>
                  <a:pt x="8455" y="78215"/>
                  <a:pt x="8465" y="77905"/>
                  <a:pt x="8813" y="77584"/>
                </a:cubicBezTo>
                <a:cubicBezTo>
                  <a:pt x="9449" y="76996"/>
                  <a:pt x="9321" y="76306"/>
                  <a:pt x="8492" y="75985"/>
                </a:cubicBezTo>
                <a:cubicBezTo>
                  <a:pt x="7963" y="75777"/>
                  <a:pt x="7396" y="75680"/>
                  <a:pt x="6850" y="75520"/>
                </a:cubicBezTo>
                <a:cubicBezTo>
                  <a:pt x="6471" y="75408"/>
                  <a:pt x="6123" y="75285"/>
                  <a:pt x="6556" y="74803"/>
                </a:cubicBezTo>
                <a:cubicBezTo>
                  <a:pt x="6813" y="74515"/>
                  <a:pt x="6792" y="74130"/>
                  <a:pt x="6717" y="73766"/>
                </a:cubicBezTo>
                <a:cubicBezTo>
                  <a:pt x="6583" y="73092"/>
                  <a:pt x="6562" y="72408"/>
                  <a:pt x="6508" y="71729"/>
                </a:cubicBezTo>
                <a:cubicBezTo>
                  <a:pt x="6492" y="71488"/>
                  <a:pt x="6497" y="71333"/>
                  <a:pt x="6829" y="71258"/>
                </a:cubicBezTo>
                <a:cubicBezTo>
                  <a:pt x="7262" y="71162"/>
                  <a:pt x="7674" y="70172"/>
                  <a:pt x="7487" y="69755"/>
                </a:cubicBezTo>
                <a:cubicBezTo>
                  <a:pt x="7332" y="69413"/>
                  <a:pt x="7433" y="69178"/>
                  <a:pt x="7663" y="68937"/>
                </a:cubicBezTo>
                <a:cubicBezTo>
                  <a:pt x="8070" y="68509"/>
                  <a:pt x="8562" y="68172"/>
                  <a:pt x="9043" y="67835"/>
                </a:cubicBezTo>
                <a:cubicBezTo>
                  <a:pt x="9631" y="67434"/>
                  <a:pt x="9899" y="66884"/>
                  <a:pt x="9952" y="66210"/>
                </a:cubicBezTo>
                <a:cubicBezTo>
                  <a:pt x="10000" y="65552"/>
                  <a:pt x="10134" y="64942"/>
                  <a:pt x="10498" y="64375"/>
                </a:cubicBezTo>
                <a:cubicBezTo>
                  <a:pt x="10808" y="63878"/>
                  <a:pt x="10834" y="63317"/>
                  <a:pt x="10605" y="62782"/>
                </a:cubicBezTo>
                <a:cubicBezTo>
                  <a:pt x="10326" y="62140"/>
                  <a:pt x="10022" y="61504"/>
                  <a:pt x="9690" y="60889"/>
                </a:cubicBezTo>
                <a:cubicBezTo>
                  <a:pt x="9524" y="60577"/>
                  <a:pt x="8688" y="60308"/>
                  <a:pt x="8129" y="60308"/>
                </a:cubicBezTo>
                <a:cubicBezTo>
                  <a:pt x="7968" y="60308"/>
                  <a:pt x="7830" y="60330"/>
                  <a:pt x="7738" y="60381"/>
                </a:cubicBezTo>
                <a:cubicBezTo>
                  <a:pt x="7310" y="60616"/>
                  <a:pt x="6904" y="60889"/>
                  <a:pt x="6417" y="61135"/>
                </a:cubicBezTo>
                <a:cubicBezTo>
                  <a:pt x="6776" y="60279"/>
                  <a:pt x="6449" y="59456"/>
                  <a:pt x="6257" y="58691"/>
                </a:cubicBezTo>
                <a:cubicBezTo>
                  <a:pt x="6048" y="57883"/>
                  <a:pt x="5995" y="57044"/>
                  <a:pt x="5679" y="56268"/>
                </a:cubicBezTo>
                <a:cubicBezTo>
                  <a:pt x="5610" y="56103"/>
                  <a:pt x="5524" y="55937"/>
                  <a:pt x="5722" y="55819"/>
                </a:cubicBezTo>
                <a:cubicBezTo>
                  <a:pt x="6145" y="55579"/>
                  <a:pt x="6364" y="55129"/>
                  <a:pt x="6749" y="54841"/>
                </a:cubicBezTo>
                <a:cubicBezTo>
                  <a:pt x="7177" y="54520"/>
                  <a:pt x="7166" y="54172"/>
                  <a:pt x="6786" y="53776"/>
                </a:cubicBezTo>
                <a:cubicBezTo>
                  <a:pt x="6086" y="53044"/>
                  <a:pt x="6096" y="52434"/>
                  <a:pt x="6845" y="51691"/>
                </a:cubicBezTo>
                <a:cubicBezTo>
                  <a:pt x="7022" y="51520"/>
                  <a:pt x="6968" y="51429"/>
                  <a:pt x="6824" y="51279"/>
                </a:cubicBezTo>
                <a:cubicBezTo>
                  <a:pt x="6300" y="50734"/>
                  <a:pt x="6300" y="50413"/>
                  <a:pt x="6792" y="49873"/>
                </a:cubicBezTo>
                <a:cubicBezTo>
                  <a:pt x="7428" y="49188"/>
                  <a:pt x="7417" y="48947"/>
                  <a:pt x="6722" y="48279"/>
                </a:cubicBezTo>
                <a:cubicBezTo>
                  <a:pt x="5856" y="47455"/>
                  <a:pt x="5808" y="46493"/>
                  <a:pt x="6578" y="45578"/>
                </a:cubicBezTo>
                <a:cubicBezTo>
                  <a:pt x="7027" y="45044"/>
                  <a:pt x="6968" y="44445"/>
                  <a:pt x="6396" y="44033"/>
                </a:cubicBezTo>
                <a:cubicBezTo>
                  <a:pt x="6155" y="43856"/>
                  <a:pt x="6193" y="43739"/>
                  <a:pt x="6407" y="43621"/>
                </a:cubicBezTo>
                <a:cubicBezTo>
                  <a:pt x="6968" y="43322"/>
                  <a:pt x="7358" y="42872"/>
                  <a:pt x="7626" y="42306"/>
                </a:cubicBezTo>
                <a:cubicBezTo>
                  <a:pt x="7781" y="41969"/>
                  <a:pt x="8112" y="41985"/>
                  <a:pt x="8417" y="41974"/>
                </a:cubicBezTo>
                <a:cubicBezTo>
                  <a:pt x="8995" y="41947"/>
                  <a:pt x="9171" y="41658"/>
                  <a:pt x="8931" y="41113"/>
                </a:cubicBezTo>
                <a:cubicBezTo>
                  <a:pt x="8786" y="40787"/>
                  <a:pt x="8535" y="40546"/>
                  <a:pt x="8257" y="40354"/>
                </a:cubicBezTo>
                <a:cubicBezTo>
                  <a:pt x="7893" y="40108"/>
                  <a:pt x="7995" y="39915"/>
                  <a:pt x="8268" y="39701"/>
                </a:cubicBezTo>
                <a:cubicBezTo>
                  <a:pt x="8540" y="39487"/>
                  <a:pt x="8845" y="39338"/>
                  <a:pt x="9161" y="39193"/>
                </a:cubicBezTo>
                <a:cubicBezTo>
                  <a:pt x="9492" y="39043"/>
                  <a:pt x="9754" y="38803"/>
                  <a:pt x="9717" y="38418"/>
                </a:cubicBezTo>
                <a:cubicBezTo>
                  <a:pt x="9642" y="37584"/>
                  <a:pt x="9546" y="36744"/>
                  <a:pt x="9129" y="36001"/>
                </a:cubicBezTo>
                <a:cubicBezTo>
                  <a:pt x="8850" y="35498"/>
                  <a:pt x="8396" y="35193"/>
                  <a:pt x="7883" y="34952"/>
                </a:cubicBezTo>
                <a:cubicBezTo>
                  <a:pt x="7326" y="34696"/>
                  <a:pt x="7252" y="34434"/>
                  <a:pt x="7621" y="33936"/>
                </a:cubicBezTo>
                <a:cubicBezTo>
                  <a:pt x="8337" y="32952"/>
                  <a:pt x="9091" y="32001"/>
                  <a:pt x="9808" y="31017"/>
                </a:cubicBezTo>
                <a:cubicBezTo>
                  <a:pt x="10337" y="30289"/>
                  <a:pt x="10310" y="30198"/>
                  <a:pt x="9626" y="29648"/>
                </a:cubicBezTo>
                <a:cubicBezTo>
                  <a:pt x="9375" y="29444"/>
                  <a:pt x="9273" y="29193"/>
                  <a:pt x="9326" y="28894"/>
                </a:cubicBezTo>
                <a:cubicBezTo>
                  <a:pt x="9375" y="28615"/>
                  <a:pt x="9444" y="28337"/>
                  <a:pt x="9530" y="28065"/>
                </a:cubicBezTo>
                <a:cubicBezTo>
                  <a:pt x="9695" y="27578"/>
                  <a:pt x="9610" y="27188"/>
                  <a:pt x="9182" y="26856"/>
                </a:cubicBezTo>
                <a:cubicBezTo>
                  <a:pt x="8642" y="26434"/>
                  <a:pt x="8604" y="26166"/>
                  <a:pt x="8963" y="25599"/>
                </a:cubicBezTo>
                <a:cubicBezTo>
                  <a:pt x="9342" y="24995"/>
                  <a:pt x="9786" y="24476"/>
                  <a:pt x="10482" y="24193"/>
                </a:cubicBezTo>
                <a:cubicBezTo>
                  <a:pt x="10947" y="24006"/>
                  <a:pt x="11171" y="23000"/>
                  <a:pt x="10851" y="22546"/>
                </a:cubicBezTo>
                <a:cubicBezTo>
                  <a:pt x="10615" y="22204"/>
                  <a:pt x="10621" y="21920"/>
                  <a:pt x="10861" y="21615"/>
                </a:cubicBezTo>
                <a:cubicBezTo>
                  <a:pt x="11064" y="21364"/>
                  <a:pt x="11145" y="21075"/>
                  <a:pt x="11102" y="20760"/>
                </a:cubicBezTo>
                <a:cubicBezTo>
                  <a:pt x="11032" y="20294"/>
                  <a:pt x="11203" y="19952"/>
                  <a:pt x="11589" y="19690"/>
                </a:cubicBezTo>
                <a:cubicBezTo>
                  <a:pt x="11760" y="19573"/>
                  <a:pt x="11909" y="19423"/>
                  <a:pt x="12059" y="19278"/>
                </a:cubicBezTo>
                <a:cubicBezTo>
                  <a:pt x="12589" y="18776"/>
                  <a:pt x="12567" y="18551"/>
                  <a:pt x="11829" y="18460"/>
                </a:cubicBezTo>
                <a:cubicBezTo>
                  <a:pt x="11113" y="18369"/>
                  <a:pt x="10455" y="18064"/>
                  <a:pt x="9733" y="18000"/>
                </a:cubicBezTo>
                <a:cubicBezTo>
                  <a:pt x="8872" y="17920"/>
                  <a:pt x="8588" y="17268"/>
                  <a:pt x="9070" y="16572"/>
                </a:cubicBezTo>
                <a:cubicBezTo>
                  <a:pt x="9423" y="16064"/>
                  <a:pt x="9342" y="15637"/>
                  <a:pt x="8744" y="15546"/>
                </a:cubicBezTo>
                <a:cubicBezTo>
                  <a:pt x="7631" y="15385"/>
                  <a:pt x="7027" y="14482"/>
                  <a:pt x="6155" y="13979"/>
                </a:cubicBezTo>
                <a:cubicBezTo>
                  <a:pt x="5877" y="13818"/>
                  <a:pt x="5850" y="13556"/>
                  <a:pt x="6043" y="13294"/>
                </a:cubicBezTo>
                <a:cubicBezTo>
                  <a:pt x="6289" y="12952"/>
                  <a:pt x="6177" y="12738"/>
                  <a:pt x="5845" y="12503"/>
                </a:cubicBezTo>
                <a:cubicBezTo>
                  <a:pt x="5112" y="11984"/>
                  <a:pt x="4642" y="11198"/>
                  <a:pt x="4032" y="10551"/>
                </a:cubicBezTo>
                <a:cubicBezTo>
                  <a:pt x="3658" y="10161"/>
                  <a:pt x="3898" y="9711"/>
                  <a:pt x="4455" y="9615"/>
                </a:cubicBezTo>
                <a:cubicBezTo>
                  <a:pt x="5172" y="9492"/>
                  <a:pt x="5898" y="9460"/>
                  <a:pt x="6626" y="9460"/>
                </a:cubicBezTo>
                <a:cubicBezTo>
                  <a:pt x="6908" y="9460"/>
                  <a:pt x="7189" y="9465"/>
                  <a:pt x="7471" y="9471"/>
                </a:cubicBezTo>
                <a:cubicBezTo>
                  <a:pt x="7604" y="9476"/>
                  <a:pt x="7760" y="9460"/>
                  <a:pt x="7840" y="9583"/>
                </a:cubicBezTo>
                <a:cubicBezTo>
                  <a:pt x="8025" y="9886"/>
                  <a:pt x="8246" y="9970"/>
                  <a:pt x="8484" y="9970"/>
                </a:cubicBezTo>
                <a:cubicBezTo>
                  <a:pt x="8714" y="9970"/>
                  <a:pt x="8960" y="9892"/>
                  <a:pt x="9209" y="9856"/>
                </a:cubicBezTo>
                <a:cubicBezTo>
                  <a:pt x="9695" y="9781"/>
                  <a:pt x="10193" y="9824"/>
                  <a:pt x="10519" y="9332"/>
                </a:cubicBezTo>
                <a:cubicBezTo>
                  <a:pt x="10642" y="9155"/>
                  <a:pt x="10861" y="9027"/>
                  <a:pt x="11059" y="8931"/>
                </a:cubicBezTo>
                <a:cubicBezTo>
                  <a:pt x="11105" y="8909"/>
                  <a:pt x="11267" y="8769"/>
                  <a:pt x="11360" y="8769"/>
                </a:cubicBezTo>
                <a:cubicBezTo>
                  <a:pt x="11430" y="8769"/>
                  <a:pt x="11462" y="8845"/>
                  <a:pt x="11385" y="9102"/>
                </a:cubicBezTo>
                <a:cubicBezTo>
                  <a:pt x="11359" y="9198"/>
                  <a:pt x="11487" y="9257"/>
                  <a:pt x="11578" y="9278"/>
                </a:cubicBezTo>
                <a:cubicBezTo>
                  <a:pt x="11692" y="9308"/>
                  <a:pt x="11815" y="9338"/>
                  <a:pt x="11934" y="9338"/>
                </a:cubicBezTo>
                <a:cubicBezTo>
                  <a:pt x="11944" y="9338"/>
                  <a:pt x="11953" y="9337"/>
                  <a:pt x="11963" y="9337"/>
                </a:cubicBezTo>
                <a:cubicBezTo>
                  <a:pt x="13327" y="9268"/>
                  <a:pt x="13332" y="9262"/>
                  <a:pt x="13401" y="7872"/>
                </a:cubicBezTo>
                <a:cubicBezTo>
                  <a:pt x="13460" y="6690"/>
                  <a:pt x="13519" y="5513"/>
                  <a:pt x="13578" y="4332"/>
                </a:cubicBezTo>
                <a:cubicBezTo>
                  <a:pt x="13583" y="4193"/>
                  <a:pt x="13610" y="4048"/>
                  <a:pt x="13626" y="3915"/>
                </a:cubicBezTo>
                <a:cubicBezTo>
                  <a:pt x="13644" y="3912"/>
                  <a:pt x="13661" y="3911"/>
                  <a:pt x="13678" y="3911"/>
                </a:cubicBezTo>
                <a:cubicBezTo>
                  <a:pt x="13860" y="3911"/>
                  <a:pt x="13946" y="4039"/>
                  <a:pt x="14054" y="4118"/>
                </a:cubicBezTo>
                <a:cubicBezTo>
                  <a:pt x="14693" y="4558"/>
                  <a:pt x="15370" y="4802"/>
                  <a:pt x="16091" y="4802"/>
                </a:cubicBezTo>
                <a:cubicBezTo>
                  <a:pt x="16395" y="4802"/>
                  <a:pt x="16707" y="4759"/>
                  <a:pt x="17027" y="4669"/>
                </a:cubicBezTo>
                <a:cubicBezTo>
                  <a:pt x="17765" y="4460"/>
                  <a:pt x="18519" y="4374"/>
                  <a:pt x="19284" y="4358"/>
                </a:cubicBezTo>
                <a:cubicBezTo>
                  <a:pt x="19492" y="4358"/>
                  <a:pt x="19722" y="4358"/>
                  <a:pt x="19899" y="4273"/>
                </a:cubicBezTo>
                <a:cubicBezTo>
                  <a:pt x="20228" y="4108"/>
                  <a:pt x="20547" y="4044"/>
                  <a:pt x="20864" y="4044"/>
                </a:cubicBezTo>
                <a:cubicBezTo>
                  <a:pt x="21331" y="4044"/>
                  <a:pt x="21791" y="4184"/>
                  <a:pt x="22263" y="4353"/>
                </a:cubicBezTo>
                <a:cubicBezTo>
                  <a:pt x="23308" y="4731"/>
                  <a:pt x="24365" y="4934"/>
                  <a:pt x="25458" y="4934"/>
                </a:cubicBezTo>
                <a:cubicBezTo>
                  <a:pt x="25896" y="4934"/>
                  <a:pt x="26340" y="4902"/>
                  <a:pt x="26792" y="4834"/>
                </a:cubicBezTo>
                <a:cubicBezTo>
                  <a:pt x="27252" y="4766"/>
                  <a:pt x="27714" y="4731"/>
                  <a:pt x="28175" y="4731"/>
                </a:cubicBezTo>
                <a:cubicBezTo>
                  <a:pt x="29189" y="4731"/>
                  <a:pt x="30199" y="4900"/>
                  <a:pt x="31177" y="5257"/>
                </a:cubicBezTo>
                <a:cubicBezTo>
                  <a:pt x="31389" y="5334"/>
                  <a:pt x="31603" y="5379"/>
                  <a:pt x="31818" y="5379"/>
                </a:cubicBezTo>
                <a:cubicBezTo>
                  <a:pt x="31977" y="5379"/>
                  <a:pt x="32136" y="5354"/>
                  <a:pt x="32295" y="5300"/>
                </a:cubicBezTo>
                <a:cubicBezTo>
                  <a:pt x="32872" y="5096"/>
                  <a:pt x="33461" y="4973"/>
                  <a:pt x="34065" y="4872"/>
                </a:cubicBezTo>
                <a:cubicBezTo>
                  <a:pt x="34851" y="4743"/>
                  <a:pt x="35568" y="4455"/>
                  <a:pt x="36295" y="4086"/>
                </a:cubicBezTo>
                <a:cubicBezTo>
                  <a:pt x="37652" y="3402"/>
                  <a:pt x="39085" y="2849"/>
                  <a:pt x="40655" y="2849"/>
                </a:cubicBezTo>
                <a:cubicBezTo>
                  <a:pt x="40706" y="2849"/>
                  <a:pt x="40757" y="2849"/>
                  <a:pt x="40808" y="2850"/>
                </a:cubicBezTo>
                <a:cubicBezTo>
                  <a:pt x="41008" y="2854"/>
                  <a:pt x="41208" y="2856"/>
                  <a:pt x="41408" y="2856"/>
                </a:cubicBezTo>
                <a:cubicBezTo>
                  <a:pt x="42579" y="2856"/>
                  <a:pt x="43743" y="2781"/>
                  <a:pt x="44894" y="2529"/>
                </a:cubicBezTo>
                <a:cubicBezTo>
                  <a:pt x="45075" y="2490"/>
                  <a:pt x="45255" y="2465"/>
                  <a:pt x="45432" y="2465"/>
                </a:cubicBezTo>
                <a:cubicBezTo>
                  <a:pt x="45802" y="2465"/>
                  <a:pt x="46162" y="2572"/>
                  <a:pt x="46498" y="2872"/>
                </a:cubicBezTo>
                <a:cubicBezTo>
                  <a:pt x="46937" y="3257"/>
                  <a:pt x="47557" y="3251"/>
                  <a:pt x="48124" y="3300"/>
                </a:cubicBezTo>
                <a:cubicBezTo>
                  <a:pt x="48408" y="3324"/>
                  <a:pt x="48691" y="3330"/>
                  <a:pt x="48975" y="3330"/>
                </a:cubicBezTo>
                <a:cubicBezTo>
                  <a:pt x="49130" y="3330"/>
                  <a:pt x="49285" y="3328"/>
                  <a:pt x="49440" y="3326"/>
                </a:cubicBezTo>
                <a:cubicBezTo>
                  <a:pt x="49496" y="3326"/>
                  <a:pt x="49553" y="3325"/>
                  <a:pt x="49609" y="3325"/>
                </a:cubicBezTo>
                <a:cubicBezTo>
                  <a:pt x="50357" y="3325"/>
                  <a:pt x="51051" y="3412"/>
                  <a:pt x="51568" y="4123"/>
                </a:cubicBezTo>
                <a:cubicBezTo>
                  <a:pt x="51862" y="4535"/>
                  <a:pt x="52413" y="4690"/>
                  <a:pt x="52884" y="4888"/>
                </a:cubicBezTo>
                <a:cubicBezTo>
                  <a:pt x="53477" y="5139"/>
                  <a:pt x="53991" y="5471"/>
                  <a:pt x="54290" y="6070"/>
                </a:cubicBezTo>
                <a:cubicBezTo>
                  <a:pt x="54450" y="6380"/>
                  <a:pt x="54729" y="6551"/>
                  <a:pt x="55060" y="6604"/>
                </a:cubicBezTo>
                <a:cubicBezTo>
                  <a:pt x="56728" y="6861"/>
                  <a:pt x="58400" y="7015"/>
                  <a:pt x="60081" y="7015"/>
                </a:cubicBezTo>
                <a:cubicBezTo>
                  <a:pt x="60470" y="7015"/>
                  <a:pt x="60858" y="7006"/>
                  <a:pt x="61247" y="6989"/>
                </a:cubicBezTo>
                <a:cubicBezTo>
                  <a:pt x="61862" y="6963"/>
                  <a:pt x="62445" y="6776"/>
                  <a:pt x="63044" y="6695"/>
                </a:cubicBezTo>
                <a:cubicBezTo>
                  <a:pt x="63280" y="6662"/>
                  <a:pt x="63514" y="6640"/>
                  <a:pt x="63741" y="6640"/>
                </a:cubicBezTo>
                <a:cubicBezTo>
                  <a:pt x="64359" y="6640"/>
                  <a:pt x="64930" y="6807"/>
                  <a:pt x="65376" y="7385"/>
                </a:cubicBezTo>
                <a:cubicBezTo>
                  <a:pt x="65442" y="7471"/>
                  <a:pt x="65498" y="7509"/>
                  <a:pt x="65561" y="7509"/>
                </a:cubicBezTo>
                <a:cubicBezTo>
                  <a:pt x="65616" y="7509"/>
                  <a:pt x="65676" y="7480"/>
                  <a:pt x="65750" y="7428"/>
                </a:cubicBezTo>
                <a:cubicBezTo>
                  <a:pt x="66281" y="7071"/>
                  <a:pt x="66900" y="6881"/>
                  <a:pt x="67503" y="6881"/>
                </a:cubicBezTo>
                <a:cubicBezTo>
                  <a:pt x="68072" y="6881"/>
                  <a:pt x="68627" y="7051"/>
                  <a:pt x="69076" y="7407"/>
                </a:cubicBezTo>
                <a:cubicBezTo>
                  <a:pt x="69863" y="8027"/>
                  <a:pt x="70793" y="8203"/>
                  <a:pt x="71686" y="8225"/>
                </a:cubicBezTo>
                <a:cubicBezTo>
                  <a:pt x="76863" y="8337"/>
                  <a:pt x="81954" y="9075"/>
                  <a:pt x="87029" y="10006"/>
                </a:cubicBezTo>
                <a:cubicBezTo>
                  <a:pt x="89756" y="10508"/>
                  <a:pt x="92478" y="11048"/>
                  <a:pt x="95254" y="11262"/>
                </a:cubicBezTo>
                <a:cubicBezTo>
                  <a:pt x="95613" y="11291"/>
                  <a:pt x="95973" y="11299"/>
                  <a:pt x="96333" y="11299"/>
                </a:cubicBezTo>
                <a:cubicBezTo>
                  <a:pt x="96775" y="11299"/>
                  <a:pt x="97216" y="11287"/>
                  <a:pt x="97658" y="11287"/>
                </a:cubicBezTo>
                <a:cubicBezTo>
                  <a:pt x="98070" y="11287"/>
                  <a:pt x="98483" y="11297"/>
                  <a:pt x="98895" y="11337"/>
                </a:cubicBezTo>
                <a:cubicBezTo>
                  <a:pt x="98960" y="11343"/>
                  <a:pt x="99024" y="11346"/>
                  <a:pt x="99088" y="11346"/>
                </a:cubicBezTo>
                <a:cubicBezTo>
                  <a:pt x="99787" y="11346"/>
                  <a:pt x="100423" y="10987"/>
                  <a:pt x="101045" y="10663"/>
                </a:cubicBezTo>
                <a:cubicBezTo>
                  <a:pt x="102168" y="10070"/>
                  <a:pt x="103297" y="9519"/>
                  <a:pt x="104585" y="9316"/>
                </a:cubicBezTo>
                <a:cubicBezTo>
                  <a:pt x="105000" y="9251"/>
                  <a:pt x="105409" y="9223"/>
                  <a:pt x="105815" y="9223"/>
                </a:cubicBezTo>
                <a:cubicBezTo>
                  <a:pt x="106351" y="9223"/>
                  <a:pt x="106882" y="9272"/>
                  <a:pt x="107414" y="9348"/>
                </a:cubicBezTo>
                <a:cubicBezTo>
                  <a:pt x="107645" y="9379"/>
                  <a:pt x="107875" y="9416"/>
                  <a:pt x="108101" y="9416"/>
                </a:cubicBezTo>
                <a:cubicBezTo>
                  <a:pt x="108268" y="9416"/>
                  <a:pt x="108433" y="9396"/>
                  <a:pt x="108596" y="9337"/>
                </a:cubicBezTo>
                <a:cubicBezTo>
                  <a:pt x="109345" y="9070"/>
                  <a:pt x="110115" y="9011"/>
                  <a:pt x="110896" y="8984"/>
                </a:cubicBezTo>
                <a:cubicBezTo>
                  <a:pt x="112457" y="8925"/>
                  <a:pt x="113901" y="8337"/>
                  <a:pt x="115340" y="7818"/>
                </a:cubicBezTo>
                <a:cubicBezTo>
                  <a:pt x="116175" y="7517"/>
                  <a:pt x="116980" y="7267"/>
                  <a:pt x="117830" y="7267"/>
                </a:cubicBezTo>
                <a:cubicBezTo>
                  <a:pt x="118171" y="7267"/>
                  <a:pt x="118519" y="7308"/>
                  <a:pt x="118880" y="7401"/>
                </a:cubicBezTo>
                <a:cubicBezTo>
                  <a:pt x="119081" y="7453"/>
                  <a:pt x="119283" y="7477"/>
                  <a:pt x="119486" y="7477"/>
                </a:cubicBezTo>
                <a:cubicBezTo>
                  <a:pt x="119996" y="7477"/>
                  <a:pt x="120506" y="7327"/>
                  <a:pt x="120992" y="7102"/>
                </a:cubicBezTo>
                <a:cubicBezTo>
                  <a:pt x="121622" y="6804"/>
                  <a:pt x="122273" y="6724"/>
                  <a:pt x="122933" y="6724"/>
                </a:cubicBezTo>
                <a:cubicBezTo>
                  <a:pt x="123444" y="6724"/>
                  <a:pt x="123960" y="6772"/>
                  <a:pt x="124474" y="6802"/>
                </a:cubicBezTo>
                <a:cubicBezTo>
                  <a:pt x="124564" y="6808"/>
                  <a:pt x="124682" y="6840"/>
                  <a:pt x="124736" y="6904"/>
                </a:cubicBezTo>
                <a:cubicBezTo>
                  <a:pt x="124981" y="7205"/>
                  <a:pt x="125243" y="7319"/>
                  <a:pt x="125520" y="7319"/>
                </a:cubicBezTo>
                <a:cubicBezTo>
                  <a:pt x="125774" y="7319"/>
                  <a:pt x="126040" y="7224"/>
                  <a:pt x="126318" y="7091"/>
                </a:cubicBezTo>
                <a:cubicBezTo>
                  <a:pt x="126559" y="6976"/>
                  <a:pt x="126810" y="6938"/>
                  <a:pt x="127064" y="6938"/>
                </a:cubicBezTo>
                <a:cubicBezTo>
                  <a:pt x="127340" y="6938"/>
                  <a:pt x="127620" y="6983"/>
                  <a:pt x="127896" y="7022"/>
                </a:cubicBezTo>
                <a:cubicBezTo>
                  <a:pt x="128285" y="7076"/>
                  <a:pt x="128672" y="7112"/>
                  <a:pt x="129058" y="7112"/>
                </a:cubicBezTo>
                <a:cubicBezTo>
                  <a:pt x="129389" y="7112"/>
                  <a:pt x="129720" y="7086"/>
                  <a:pt x="130051" y="7022"/>
                </a:cubicBezTo>
                <a:cubicBezTo>
                  <a:pt x="130132" y="7005"/>
                  <a:pt x="130233" y="6981"/>
                  <a:pt x="130317" y="6981"/>
                </a:cubicBezTo>
                <a:cubicBezTo>
                  <a:pt x="130366" y="6981"/>
                  <a:pt x="130410" y="6989"/>
                  <a:pt x="130442" y="7011"/>
                </a:cubicBezTo>
                <a:cubicBezTo>
                  <a:pt x="130821" y="7268"/>
                  <a:pt x="131211" y="7349"/>
                  <a:pt x="131603" y="7349"/>
                </a:cubicBezTo>
                <a:cubicBezTo>
                  <a:pt x="132122" y="7349"/>
                  <a:pt x="132646" y="7208"/>
                  <a:pt x="133158" y="7150"/>
                </a:cubicBezTo>
                <a:cubicBezTo>
                  <a:pt x="133296" y="7134"/>
                  <a:pt x="133428" y="7125"/>
                  <a:pt x="133556" y="7125"/>
                </a:cubicBezTo>
                <a:cubicBezTo>
                  <a:pt x="134192" y="7125"/>
                  <a:pt x="134709" y="7336"/>
                  <a:pt x="135137" y="7866"/>
                </a:cubicBezTo>
                <a:cubicBezTo>
                  <a:pt x="135298" y="8067"/>
                  <a:pt x="135491" y="8218"/>
                  <a:pt x="135743" y="8218"/>
                </a:cubicBezTo>
                <a:cubicBezTo>
                  <a:pt x="135767" y="8218"/>
                  <a:pt x="135791" y="8217"/>
                  <a:pt x="135816" y="8214"/>
                </a:cubicBezTo>
                <a:cubicBezTo>
                  <a:pt x="136235" y="8169"/>
                  <a:pt x="136653" y="8156"/>
                  <a:pt x="137072" y="8156"/>
                </a:cubicBezTo>
                <a:cubicBezTo>
                  <a:pt x="137608" y="8156"/>
                  <a:pt x="138143" y="8177"/>
                  <a:pt x="138679" y="8177"/>
                </a:cubicBezTo>
                <a:cubicBezTo>
                  <a:pt x="138714" y="8177"/>
                  <a:pt x="138749" y="8177"/>
                  <a:pt x="138784" y="8177"/>
                </a:cubicBezTo>
                <a:cubicBezTo>
                  <a:pt x="139479" y="8171"/>
                  <a:pt x="140126" y="7941"/>
                  <a:pt x="140731" y="7599"/>
                </a:cubicBezTo>
                <a:cubicBezTo>
                  <a:pt x="141108" y="7388"/>
                  <a:pt x="141490" y="7285"/>
                  <a:pt x="141883" y="7285"/>
                </a:cubicBezTo>
                <a:cubicBezTo>
                  <a:pt x="142136" y="7285"/>
                  <a:pt x="142394" y="7328"/>
                  <a:pt x="142656" y="7412"/>
                </a:cubicBezTo>
                <a:cubicBezTo>
                  <a:pt x="143014" y="7524"/>
                  <a:pt x="143371" y="7585"/>
                  <a:pt x="143731" y="7585"/>
                </a:cubicBezTo>
                <a:cubicBezTo>
                  <a:pt x="144026" y="7585"/>
                  <a:pt x="144323" y="7544"/>
                  <a:pt x="144624" y="7455"/>
                </a:cubicBezTo>
                <a:cubicBezTo>
                  <a:pt x="144735" y="7421"/>
                  <a:pt x="144839" y="7406"/>
                  <a:pt x="144938" y="7406"/>
                </a:cubicBezTo>
                <a:cubicBezTo>
                  <a:pt x="145315" y="7406"/>
                  <a:pt x="145603" y="7636"/>
                  <a:pt x="145811" y="8000"/>
                </a:cubicBezTo>
                <a:cubicBezTo>
                  <a:pt x="146036" y="8401"/>
                  <a:pt x="146223" y="8818"/>
                  <a:pt x="146442" y="9214"/>
                </a:cubicBezTo>
                <a:cubicBezTo>
                  <a:pt x="146806" y="9875"/>
                  <a:pt x="147276" y="10199"/>
                  <a:pt x="147893" y="10199"/>
                </a:cubicBezTo>
                <a:cubicBezTo>
                  <a:pt x="148109" y="10199"/>
                  <a:pt x="148343" y="10160"/>
                  <a:pt x="148597" y="10080"/>
                </a:cubicBezTo>
                <a:cubicBezTo>
                  <a:pt x="148848" y="10006"/>
                  <a:pt x="149100" y="9909"/>
                  <a:pt x="149340" y="9802"/>
                </a:cubicBezTo>
                <a:cubicBezTo>
                  <a:pt x="149770" y="9608"/>
                  <a:pt x="150196" y="9509"/>
                  <a:pt x="150621" y="9509"/>
                </a:cubicBezTo>
                <a:cubicBezTo>
                  <a:pt x="151073" y="9509"/>
                  <a:pt x="151524" y="9621"/>
                  <a:pt x="151977" y="9850"/>
                </a:cubicBezTo>
                <a:cubicBezTo>
                  <a:pt x="152548" y="10138"/>
                  <a:pt x="153105" y="10287"/>
                  <a:pt x="153647" y="10287"/>
                </a:cubicBezTo>
                <a:cubicBezTo>
                  <a:pt x="154375" y="10287"/>
                  <a:pt x="155076" y="10019"/>
                  <a:pt x="155747" y="9455"/>
                </a:cubicBezTo>
                <a:cubicBezTo>
                  <a:pt x="156228" y="9048"/>
                  <a:pt x="156726" y="8669"/>
                  <a:pt x="157234" y="8300"/>
                </a:cubicBezTo>
                <a:cubicBezTo>
                  <a:pt x="157587" y="8038"/>
                  <a:pt x="157977" y="7829"/>
                  <a:pt x="158426" y="7792"/>
                </a:cubicBezTo>
                <a:cubicBezTo>
                  <a:pt x="158495" y="7784"/>
                  <a:pt x="158566" y="7775"/>
                  <a:pt x="158635" y="7775"/>
                </a:cubicBezTo>
                <a:cubicBezTo>
                  <a:pt x="158806" y="7775"/>
                  <a:pt x="158955" y="7831"/>
                  <a:pt x="158966" y="8107"/>
                </a:cubicBezTo>
                <a:cubicBezTo>
                  <a:pt x="158972" y="8203"/>
                  <a:pt x="159009" y="8310"/>
                  <a:pt x="159111" y="8332"/>
                </a:cubicBezTo>
                <a:cubicBezTo>
                  <a:pt x="159846" y="8480"/>
                  <a:pt x="160533" y="8909"/>
                  <a:pt x="161296" y="8909"/>
                </a:cubicBezTo>
                <a:cubicBezTo>
                  <a:pt x="161577" y="8909"/>
                  <a:pt x="161868" y="8851"/>
                  <a:pt x="162175" y="8701"/>
                </a:cubicBezTo>
                <a:cubicBezTo>
                  <a:pt x="162736" y="8422"/>
                  <a:pt x="163355" y="8304"/>
                  <a:pt x="163981" y="8304"/>
                </a:cubicBezTo>
                <a:cubicBezTo>
                  <a:pt x="164256" y="8304"/>
                  <a:pt x="164533" y="8327"/>
                  <a:pt x="164806" y="8369"/>
                </a:cubicBezTo>
                <a:cubicBezTo>
                  <a:pt x="166774" y="8663"/>
                  <a:pt x="168801" y="8567"/>
                  <a:pt x="170726" y="9150"/>
                </a:cubicBezTo>
                <a:cubicBezTo>
                  <a:pt x="171443" y="9364"/>
                  <a:pt x="172158" y="9512"/>
                  <a:pt x="172883" y="9512"/>
                </a:cubicBezTo>
                <a:cubicBezTo>
                  <a:pt x="173099" y="9512"/>
                  <a:pt x="173316" y="9499"/>
                  <a:pt x="173533" y="9471"/>
                </a:cubicBezTo>
                <a:cubicBezTo>
                  <a:pt x="175009" y="9278"/>
                  <a:pt x="176405" y="8760"/>
                  <a:pt x="177828" y="8369"/>
                </a:cubicBezTo>
                <a:cubicBezTo>
                  <a:pt x="178074" y="8300"/>
                  <a:pt x="178175" y="8118"/>
                  <a:pt x="178272" y="7893"/>
                </a:cubicBezTo>
                <a:cubicBezTo>
                  <a:pt x="178655" y="7029"/>
                  <a:pt x="179216" y="6588"/>
                  <a:pt x="179895" y="6588"/>
                </a:cubicBezTo>
                <a:cubicBezTo>
                  <a:pt x="180286" y="6588"/>
                  <a:pt x="180717" y="6735"/>
                  <a:pt x="181175" y="7032"/>
                </a:cubicBezTo>
                <a:cubicBezTo>
                  <a:pt x="181970" y="7550"/>
                  <a:pt x="182817" y="7708"/>
                  <a:pt x="183697" y="7708"/>
                </a:cubicBezTo>
                <a:cubicBezTo>
                  <a:pt x="184042" y="7708"/>
                  <a:pt x="184393" y="7683"/>
                  <a:pt x="184748" y="7647"/>
                </a:cubicBezTo>
                <a:cubicBezTo>
                  <a:pt x="186577" y="7465"/>
                  <a:pt x="188422" y="7289"/>
                  <a:pt x="190213" y="6925"/>
                </a:cubicBezTo>
                <a:cubicBezTo>
                  <a:pt x="190458" y="6876"/>
                  <a:pt x="190688" y="6854"/>
                  <a:pt x="190907" y="6854"/>
                </a:cubicBezTo>
                <a:cubicBezTo>
                  <a:pt x="191950" y="6854"/>
                  <a:pt x="192732" y="7360"/>
                  <a:pt x="193571" y="7877"/>
                </a:cubicBezTo>
                <a:cubicBezTo>
                  <a:pt x="193965" y="8121"/>
                  <a:pt x="194346" y="8244"/>
                  <a:pt x="194726" y="8244"/>
                </a:cubicBezTo>
                <a:cubicBezTo>
                  <a:pt x="195088" y="8244"/>
                  <a:pt x="195449" y="8131"/>
                  <a:pt x="195817" y="7904"/>
                </a:cubicBezTo>
                <a:cubicBezTo>
                  <a:pt x="196300" y="7603"/>
                  <a:pt x="196923" y="7453"/>
                  <a:pt x="197549" y="7453"/>
                </a:cubicBezTo>
                <a:cubicBezTo>
                  <a:pt x="198270" y="7453"/>
                  <a:pt x="198997" y="7651"/>
                  <a:pt x="199523" y="8043"/>
                </a:cubicBezTo>
                <a:cubicBezTo>
                  <a:pt x="199660" y="8142"/>
                  <a:pt x="199786" y="8197"/>
                  <a:pt x="199910" y="8197"/>
                </a:cubicBezTo>
                <a:cubicBezTo>
                  <a:pt x="200019" y="8197"/>
                  <a:pt x="200127" y="8154"/>
                  <a:pt x="200240" y="8064"/>
                </a:cubicBezTo>
                <a:cubicBezTo>
                  <a:pt x="200670" y="7724"/>
                  <a:pt x="201109" y="7578"/>
                  <a:pt x="201546" y="7578"/>
                </a:cubicBezTo>
                <a:cubicBezTo>
                  <a:pt x="202021" y="7578"/>
                  <a:pt x="202494" y="7751"/>
                  <a:pt x="202951" y="8032"/>
                </a:cubicBezTo>
                <a:cubicBezTo>
                  <a:pt x="203408" y="8313"/>
                  <a:pt x="203840" y="8440"/>
                  <a:pt x="204268" y="8440"/>
                </a:cubicBezTo>
                <a:cubicBezTo>
                  <a:pt x="204767" y="8440"/>
                  <a:pt x="205259" y="8268"/>
                  <a:pt x="205775" y="7968"/>
                </a:cubicBezTo>
                <a:cubicBezTo>
                  <a:pt x="206675" y="7449"/>
                  <a:pt x="207595" y="7156"/>
                  <a:pt x="208533" y="7156"/>
                </a:cubicBezTo>
                <a:cubicBezTo>
                  <a:pt x="209266" y="7156"/>
                  <a:pt x="210011" y="7335"/>
                  <a:pt x="210764" y="7727"/>
                </a:cubicBezTo>
                <a:cubicBezTo>
                  <a:pt x="211235" y="7971"/>
                  <a:pt x="211727" y="8076"/>
                  <a:pt x="212227" y="8076"/>
                </a:cubicBezTo>
                <a:cubicBezTo>
                  <a:pt x="212552" y="8076"/>
                  <a:pt x="212880" y="8032"/>
                  <a:pt x="213208" y="7952"/>
                </a:cubicBezTo>
                <a:cubicBezTo>
                  <a:pt x="213347" y="7915"/>
                  <a:pt x="213518" y="7834"/>
                  <a:pt x="213593" y="7722"/>
                </a:cubicBezTo>
                <a:cubicBezTo>
                  <a:pt x="213744" y="7488"/>
                  <a:pt x="213893" y="7388"/>
                  <a:pt x="214046" y="7388"/>
                </a:cubicBezTo>
                <a:cubicBezTo>
                  <a:pt x="214207" y="7388"/>
                  <a:pt x="214372" y="7498"/>
                  <a:pt x="214550" y="7679"/>
                </a:cubicBezTo>
                <a:cubicBezTo>
                  <a:pt x="215133" y="8273"/>
                  <a:pt x="215871" y="8578"/>
                  <a:pt x="216652" y="8765"/>
                </a:cubicBezTo>
                <a:cubicBezTo>
                  <a:pt x="217192" y="8893"/>
                  <a:pt x="217518" y="9123"/>
                  <a:pt x="217449" y="9727"/>
                </a:cubicBezTo>
                <a:cubicBezTo>
                  <a:pt x="217401" y="10203"/>
                  <a:pt x="217781" y="10230"/>
                  <a:pt x="218096" y="10268"/>
                </a:cubicBezTo>
                <a:cubicBezTo>
                  <a:pt x="218205" y="10281"/>
                  <a:pt x="218312" y="10287"/>
                  <a:pt x="218418" y="10287"/>
                </a:cubicBezTo>
                <a:cubicBezTo>
                  <a:pt x="219121" y="10287"/>
                  <a:pt x="219752" y="10006"/>
                  <a:pt x="220342" y="9615"/>
                </a:cubicBezTo>
                <a:cubicBezTo>
                  <a:pt x="220694" y="9381"/>
                  <a:pt x="220926" y="9261"/>
                  <a:pt x="221143" y="9261"/>
                </a:cubicBezTo>
                <a:cubicBezTo>
                  <a:pt x="221387" y="9261"/>
                  <a:pt x="221614" y="9413"/>
                  <a:pt x="221973" y="9727"/>
                </a:cubicBezTo>
                <a:cubicBezTo>
                  <a:pt x="222000" y="9754"/>
                  <a:pt x="222037" y="9776"/>
                  <a:pt x="222053" y="9808"/>
                </a:cubicBezTo>
                <a:cubicBezTo>
                  <a:pt x="222482" y="10603"/>
                  <a:pt x="223156" y="10756"/>
                  <a:pt x="223902" y="10756"/>
                </a:cubicBezTo>
                <a:cubicBezTo>
                  <a:pt x="224069" y="10756"/>
                  <a:pt x="224240" y="10748"/>
                  <a:pt x="224412" y="10738"/>
                </a:cubicBezTo>
                <a:cubicBezTo>
                  <a:pt x="224645" y="10724"/>
                  <a:pt x="224879" y="10720"/>
                  <a:pt x="225113" y="10720"/>
                </a:cubicBezTo>
                <a:cubicBezTo>
                  <a:pt x="225478" y="10720"/>
                  <a:pt x="225845" y="10730"/>
                  <a:pt x="226210" y="10730"/>
                </a:cubicBezTo>
                <a:cubicBezTo>
                  <a:pt x="226862" y="10730"/>
                  <a:pt x="227512" y="10697"/>
                  <a:pt x="228155" y="10514"/>
                </a:cubicBezTo>
                <a:cubicBezTo>
                  <a:pt x="229112" y="10246"/>
                  <a:pt x="229968" y="9834"/>
                  <a:pt x="230572" y="9006"/>
                </a:cubicBezTo>
                <a:cubicBezTo>
                  <a:pt x="230782" y="8719"/>
                  <a:pt x="231049" y="8591"/>
                  <a:pt x="231363" y="8591"/>
                </a:cubicBezTo>
                <a:cubicBezTo>
                  <a:pt x="231465" y="8591"/>
                  <a:pt x="231573" y="8605"/>
                  <a:pt x="231685" y="8631"/>
                </a:cubicBezTo>
                <a:cubicBezTo>
                  <a:pt x="232415" y="8804"/>
                  <a:pt x="233149" y="8945"/>
                  <a:pt x="233902" y="8945"/>
                </a:cubicBezTo>
                <a:cubicBezTo>
                  <a:pt x="234009" y="8945"/>
                  <a:pt x="234117" y="8942"/>
                  <a:pt x="234225" y="8936"/>
                </a:cubicBezTo>
                <a:cubicBezTo>
                  <a:pt x="234583" y="8915"/>
                  <a:pt x="234909" y="8840"/>
                  <a:pt x="235161" y="8578"/>
                </a:cubicBezTo>
                <a:cubicBezTo>
                  <a:pt x="235545" y="8176"/>
                  <a:pt x="236005" y="8034"/>
                  <a:pt x="236507" y="8034"/>
                </a:cubicBezTo>
                <a:cubicBezTo>
                  <a:pt x="236633" y="8034"/>
                  <a:pt x="236762" y="8043"/>
                  <a:pt x="236893" y="8059"/>
                </a:cubicBezTo>
                <a:cubicBezTo>
                  <a:pt x="237588" y="8145"/>
                  <a:pt x="238284" y="8273"/>
                  <a:pt x="238979" y="8348"/>
                </a:cubicBezTo>
                <a:cubicBezTo>
                  <a:pt x="239065" y="8357"/>
                  <a:pt x="239150" y="8361"/>
                  <a:pt x="239234" y="8361"/>
                </a:cubicBezTo>
                <a:cubicBezTo>
                  <a:pt x="239742" y="8361"/>
                  <a:pt x="240203" y="8193"/>
                  <a:pt x="240621" y="7840"/>
                </a:cubicBezTo>
                <a:cubicBezTo>
                  <a:pt x="240963" y="7555"/>
                  <a:pt x="241351" y="7423"/>
                  <a:pt x="241752" y="7423"/>
                </a:cubicBezTo>
                <a:cubicBezTo>
                  <a:pt x="241984" y="7423"/>
                  <a:pt x="242220" y="7467"/>
                  <a:pt x="242455" y="7551"/>
                </a:cubicBezTo>
                <a:cubicBezTo>
                  <a:pt x="243573" y="7957"/>
                  <a:pt x="244760" y="8262"/>
                  <a:pt x="245492" y="9342"/>
                </a:cubicBezTo>
                <a:cubicBezTo>
                  <a:pt x="245573" y="9465"/>
                  <a:pt x="245770" y="9567"/>
                  <a:pt x="245926" y="9583"/>
                </a:cubicBezTo>
                <a:cubicBezTo>
                  <a:pt x="246496" y="9645"/>
                  <a:pt x="247067" y="9781"/>
                  <a:pt x="247639" y="9781"/>
                </a:cubicBezTo>
                <a:cubicBezTo>
                  <a:pt x="248010" y="9781"/>
                  <a:pt x="248382" y="9724"/>
                  <a:pt x="248754" y="9551"/>
                </a:cubicBezTo>
                <a:cubicBezTo>
                  <a:pt x="248941" y="9465"/>
                  <a:pt x="249137" y="9426"/>
                  <a:pt x="249334" y="9426"/>
                </a:cubicBezTo>
                <a:cubicBezTo>
                  <a:pt x="249588" y="9426"/>
                  <a:pt x="249845" y="9491"/>
                  <a:pt x="250086" y="9599"/>
                </a:cubicBezTo>
                <a:cubicBezTo>
                  <a:pt x="250580" y="9815"/>
                  <a:pt x="251083" y="9917"/>
                  <a:pt x="251603" y="9917"/>
                </a:cubicBezTo>
                <a:cubicBezTo>
                  <a:pt x="251764" y="9917"/>
                  <a:pt x="251927" y="9907"/>
                  <a:pt x="252091" y="9888"/>
                </a:cubicBezTo>
                <a:cubicBezTo>
                  <a:pt x="252187" y="9878"/>
                  <a:pt x="252281" y="9872"/>
                  <a:pt x="252374" y="9872"/>
                </a:cubicBezTo>
                <a:cubicBezTo>
                  <a:pt x="252858" y="9872"/>
                  <a:pt x="253305" y="10017"/>
                  <a:pt x="253690" y="10358"/>
                </a:cubicBezTo>
                <a:cubicBezTo>
                  <a:pt x="254052" y="10681"/>
                  <a:pt x="254456" y="10755"/>
                  <a:pt x="254870" y="10755"/>
                </a:cubicBezTo>
                <a:cubicBezTo>
                  <a:pt x="255225" y="10755"/>
                  <a:pt x="255588" y="10700"/>
                  <a:pt x="255940" y="10700"/>
                </a:cubicBezTo>
                <a:cubicBezTo>
                  <a:pt x="255955" y="10700"/>
                  <a:pt x="255970" y="10701"/>
                  <a:pt x="255985" y="10701"/>
                </a:cubicBezTo>
                <a:cubicBezTo>
                  <a:pt x="255987" y="10701"/>
                  <a:pt x="255989" y="10701"/>
                  <a:pt x="255991" y="10701"/>
                </a:cubicBezTo>
                <a:cubicBezTo>
                  <a:pt x="256221" y="10701"/>
                  <a:pt x="256273" y="10426"/>
                  <a:pt x="256257" y="10209"/>
                </a:cubicBezTo>
                <a:cubicBezTo>
                  <a:pt x="256231" y="9797"/>
                  <a:pt x="256386" y="9471"/>
                  <a:pt x="256696" y="9209"/>
                </a:cubicBezTo>
                <a:cubicBezTo>
                  <a:pt x="256814" y="9107"/>
                  <a:pt x="256883" y="8973"/>
                  <a:pt x="256904" y="8818"/>
                </a:cubicBezTo>
                <a:cubicBezTo>
                  <a:pt x="257026" y="7997"/>
                  <a:pt x="257669" y="7475"/>
                  <a:pt x="258439" y="7475"/>
                </a:cubicBezTo>
                <a:cubicBezTo>
                  <a:pt x="258651" y="7475"/>
                  <a:pt x="258874" y="7515"/>
                  <a:pt x="259097" y="7599"/>
                </a:cubicBezTo>
                <a:cubicBezTo>
                  <a:pt x="259359" y="7701"/>
                  <a:pt x="259616" y="7834"/>
                  <a:pt x="259888" y="7920"/>
                </a:cubicBezTo>
                <a:cubicBezTo>
                  <a:pt x="260115" y="7991"/>
                  <a:pt x="260319" y="8027"/>
                  <a:pt x="260502" y="8027"/>
                </a:cubicBezTo>
                <a:cubicBezTo>
                  <a:pt x="261010" y="8027"/>
                  <a:pt x="261365" y="7749"/>
                  <a:pt x="261648" y="7155"/>
                </a:cubicBezTo>
                <a:cubicBezTo>
                  <a:pt x="261846" y="6738"/>
                  <a:pt x="262070" y="6326"/>
                  <a:pt x="262471" y="6086"/>
                </a:cubicBezTo>
                <a:cubicBezTo>
                  <a:pt x="263167" y="5663"/>
                  <a:pt x="263878" y="5273"/>
                  <a:pt x="264477" y="4706"/>
                </a:cubicBezTo>
                <a:cubicBezTo>
                  <a:pt x="264619" y="4569"/>
                  <a:pt x="264796" y="4515"/>
                  <a:pt x="264983" y="4515"/>
                </a:cubicBezTo>
                <a:cubicBezTo>
                  <a:pt x="265174" y="4515"/>
                  <a:pt x="265376" y="4571"/>
                  <a:pt x="265562" y="4652"/>
                </a:cubicBezTo>
                <a:cubicBezTo>
                  <a:pt x="265804" y="4760"/>
                  <a:pt x="266034" y="4821"/>
                  <a:pt x="266253" y="4821"/>
                </a:cubicBezTo>
                <a:cubicBezTo>
                  <a:pt x="266579" y="4821"/>
                  <a:pt x="266882" y="4687"/>
                  <a:pt x="267167" y="4374"/>
                </a:cubicBezTo>
                <a:cubicBezTo>
                  <a:pt x="267322" y="4198"/>
                  <a:pt x="267557" y="4064"/>
                  <a:pt x="267782" y="3979"/>
                </a:cubicBezTo>
                <a:cubicBezTo>
                  <a:pt x="268675" y="3642"/>
                  <a:pt x="269514" y="3214"/>
                  <a:pt x="270333" y="2722"/>
                </a:cubicBezTo>
                <a:cubicBezTo>
                  <a:pt x="270461" y="2642"/>
                  <a:pt x="270605" y="2588"/>
                  <a:pt x="270750" y="2546"/>
                </a:cubicBezTo>
                <a:cubicBezTo>
                  <a:pt x="271024" y="2468"/>
                  <a:pt x="271259" y="2428"/>
                  <a:pt x="271460" y="2428"/>
                </a:cubicBezTo>
                <a:close/>
                <a:moveTo>
                  <a:pt x="285124" y="0"/>
                </a:moveTo>
                <a:cubicBezTo>
                  <a:pt x="190090" y="11"/>
                  <a:pt x="95050" y="11"/>
                  <a:pt x="11" y="11"/>
                </a:cubicBezTo>
                <a:cubicBezTo>
                  <a:pt x="11" y="53996"/>
                  <a:pt x="11" y="107980"/>
                  <a:pt x="0" y="161960"/>
                </a:cubicBezTo>
                <a:cubicBezTo>
                  <a:pt x="0" y="162388"/>
                  <a:pt x="96" y="162489"/>
                  <a:pt x="524" y="162489"/>
                </a:cubicBezTo>
                <a:cubicBezTo>
                  <a:pt x="47958" y="162481"/>
                  <a:pt x="95393" y="162477"/>
                  <a:pt x="142826" y="162477"/>
                </a:cubicBezTo>
                <a:cubicBezTo>
                  <a:pt x="190260" y="162477"/>
                  <a:pt x="237693" y="162481"/>
                  <a:pt x="285124" y="162489"/>
                </a:cubicBezTo>
                <a:cubicBezTo>
                  <a:pt x="285552" y="162489"/>
                  <a:pt x="285648" y="162388"/>
                  <a:pt x="285648" y="161960"/>
                </a:cubicBezTo>
                <a:cubicBezTo>
                  <a:pt x="285638" y="108152"/>
                  <a:pt x="285638" y="54338"/>
                  <a:pt x="285648" y="524"/>
                </a:cubicBezTo>
                <a:cubicBezTo>
                  <a:pt x="285648" y="96"/>
                  <a:pt x="285552" y="0"/>
                  <a:pt x="28512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3346450" y="3115775"/>
            <a:ext cx="38619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400" b="1">
                <a:solidFill>
                  <a:srgbClr val="50311C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ubTitle" idx="1"/>
          </p:nvPr>
        </p:nvSpPr>
        <p:spPr>
          <a:xfrm>
            <a:off x="3346450" y="3956675"/>
            <a:ext cx="3861900" cy="32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rgbClr val="50311C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title" idx="2" hasCustomPrompt="1"/>
          </p:nvPr>
        </p:nvSpPr>
        <p:spPr>
          <a:xfrm>
            <a:off x="1935650" y="3295175"/>
            <a:ext cx="1275300" cy="9873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2" name="Google Shape;22;p3"/>
          <p:cNvSpPr>
            <a:spLocks noGrp="1"/>
          </p:cNvSpPr>
          <p:nvPr>
            <p:ph type="pic" idx="3"/>
          </p:nvPr>
        </p:nvSpPr>
        <p:spPr>
          <a:xfrm>
            <a:off x="1224925" y="739000"/>
            <a:ext cx="6694200" cy="21984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oogle Shape;30;p5"/>
          <p:cNvPicPr preferRelativeResize="0"/>
          <p:nvPr/>
        </p:nvPicPr>
        <p:blipFill rotWithShape="1">
          <a:blip r:embed="rId2">
            <a:alphaModFix amt="51000"/>
          </a:blip>
          <a:srcRect t="7813" b="7813"/>
          <a:stretch/>
        </p:blipFill>
        <p:spPr>
          <a:xfrm>
            <a:off x="0" y="0"/>
            <a:ext cx="9144000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5"/>
          <p:cNvPicPr preferRelativeResize="0"/>
          <p:nvPr/>
        </p:nvPicPr>
        <p:blipFill>
          <a:blip r:embed="rId3">
            <a:alphaModFix amt="40000"/>
          </a:blip>
          <a:stretch>
            <a:fillRect/>
          </a:stretch>
        </p:blipFill>
        <p:spPr>
          <a:xfrm>
            <a:off x="-7" y="0"/>
            <a:ext cx="9041966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5"/>
          <p:cNvSpPr/>
          <p:nvPr/>
        </p:nvSpPr>
        <p:spPr>
          <a:xfrm>
            <a:off x="175" y="-63"/>
            <a:ext cx="9144339" cy="5143621"/>
          </a:xfrm>
          <a:custGeom>
            <a:avLst/>
            <a:gdLst/>
            <a:ahLst/>
            <a:cxnLst/>
            <a:rect l="l" t="t" r="r" b="b"/>
            <a:pathLst>
              <a:path w="285649" h="162490" extrusionOk="0">
                <a:moveTo>
                  <a:pt x="271460" y="2428"/>
                </a:moveTo>
                <a:cubicBezTo>
                  <a:pt x="272065" y="2428"/>
                  <a:pt x="272363" y="2795"/>
                  <a:pt x="272520" y="3626"/>
                </a:cubicBezTo>
                <a:cubicBezTo>
                  <a:pt x="272659" y="4358"/>
                  <a:pt x="272696" y="5096"/>
                  <a:pt x="272691" y="5845"/>
                </a:cubicBezTo>
                <a:cubicBezTo>
                  <a:pt x="272691" y="6273"/>
                  <a:pt x="272557" y="6567"/>
                  <a:pt x="272108" y="6695"/>
                </a:cubicBezTo>
                <a:cubicBezTo>
                  <a:pt x="271669" y="6824"/>
                  <a:pt x="271573" y="7096"/>
                  <a:pt x="271771" y="7524"/>
                </a:cubicBezTo>
                <a:cubicBezTo>
                  <a:pt x="272097" y="8235"/>
                  <a:pt x="272718" y="9064"/>
                  <a:pt x="273359" y="9572"/>
                </a:cubicBezTo>
                <a:cubicBezTo>
                  <a:pt x="273504" y="9685"/>
                  <a:pt x="273632" y="9829"/>
                  <a:pt x="273755" y="9973"/>
                </a:cubicBezTo>
                <a:cubicBezTo>
                  <a:pt x="273846" y="10075"/>
                  <a:pt x="273926" y="10214"/>
                  <a:pt x="273809" y="10326"/>
                </a:cubicBezTo>
                <a:cubicBezTo>
                  <a:pt x="273777" y="10357"/>
                  <a:pt x="273751" y="10368"/>
                  <a:pt x="273728" y="10368"/>
                </a:cubicBezTo>
                <a:cubicBezTo>
                  <a:pt x="273652" y="10368"/>
                  <a:pt x="273611" y="10243"/>
                  <a:pt x="273541" y="10214"/>
                </a:cubicBezTo>
                <a:cubicBezTo>
                  <a:pt x="273467" y="10184"/>
                  <a:pt x="273394" y="10167"/>
                  <a:pt x="273326" y="10167"/>
                </a:cubicBezTo>
                <a:cubicBezTo>
                  <a:pt x="273213" y="10167"/>
                  <a:pt x="273111" y="10212"/>
                  <a:pt x="273028" y="10316"/>
                </a:cubicBezTo>
                <a:cubicBezTo>
                  <a:pt x="272964" y="10401"/>
                  <a:pt x="272899" y="10524"/>
                  <a:pt x="272910" y="10621"/>
                </a:cubicBezTo>
                <a:cubicBezTo>
                  <a:pt x="272924" y="10715"/>
                  <a:pt x="272998" y="10729"/>
                  <a:pt x="273078" y="10729"/>
                </a:cubicBezTo>
                <a:cubicBezTo>
                  <a:pt x="273111" y="10729"/>
                  <a:pt x="273146" y="10727"/>
                  <a:pt x="273177" y="10727"/>
                </a:cubicBezTo>
                <a:cubicBezTo>
                  <a:pt x="273185" y="10727"/>
                  <a:pt x="273192" y="10727"/>
                  <a:pt x="273199" y="10727"/>
                </a:cubicBezTo>
                <a:cubicBezTo>
                  <a:pt x="273327" y="10733"/>
                  <a:pt x="273461" y="10733"/>
                  <a:pt x="273595" y="10733"/>
                </a:cubicBezTo>
                <a:cubicBezTo>
                  <a:pt x="274870" y="10733"/>
                  <a:pt x="276147" y="10735"/>
                  <a:pt x="277424" y="10735"/>
                </a:cubicBezTo>
                <a:cubicBezTo>
                  <a:pt x="278700" y="10735"/>
                  <a:pt x="279977" y="10733"/>
                  <a:pt x="281253" y="10722"/>
                </a:cubicBezTo>
                <a:cubicBezTo>
                  <a:pt x="281262" y="10722"/>
                  <a:pt x="281271" y="10722"/>
                  <a:pt x="281280" y="10722"/>
                </a:cubicBezTo>
                <a:cubicBezTo>
                  <a:pt x="281696" y="10722"/>
                  <a:pt x="281802" y="10844"/>
                  <a:pt x="281745" y="11268"/>
                </a:cubicBezTo>
                <a:cubicBezTo>
                  <a:pt x="281541" y="12840"/>
                  <a:pt x="281269" y="14380"/>
                  <a:pt x="280509" y="15802"/>
                </a:cubicBezTo>
                <a:cubicBezTo>
                  <a:pt x="280076" y="16621"/>
                  <a:pt x="280028" y="17551"/>
                  <a:pt x="279846" y="18444"/>
                </a:cubicBezTo>
                <a:cubicBezTo>
                  <a:pt x="279611" y="19573"/>
                  <a:pt x="279151" y="20567"/>
                  <a:pt x="278306" y="21369"/>
                </a:cubicBezTo>
                <a:cubicBezTo>
                  <a:pt x="277798" y="21851"/>
                  <a:pt x="277643" y="22444"/>
                  <a:pt x="277916" y="23086"/>
                </a:cubicBezTo>
                <a:cubicBezTo>
                  <a:pt x="278236" y="23824"/>
                  <a:pt x="278108" y="24487"/>
                  <a:pt x="277589" y="25043"/>
                </a:cubicBezTo>
                <a:cubicBezTo>
                  <a:pt x="276525" y="26193"/>
                  <a:pt x="276103" y="27535"/>
                  <a:pt x="276108" y="29091"/>
                </a:cubicBezTo>
                <a:cubicBezTo>
                  <a:pt x="276113" y="30150"/>
                  <a:pt x="276033" y="31220"/>
                  <a:pt x="275723" y="32252"/>
                </a:cubicBezTo>
                <a:cubicBezTo>
                  <a:pt x="275504" y="32979"/>
                  <a:pt x="275167" y="33626"/>
                  <a:pt x="274632" y="34166"/>
                </a:cubicBezTo>
                <a:cubicBezTo>
                  <a:pt x="274162" y="34637"/>
                  <a:pt x="273942" y="35156"/>
                  <a:pt x="274290" y="35803"/>
                </a:cubicBezTo>
                <a:cubicBezTo>
                  <a:pt x="274466" y="36129"/>
                  <a:pt x="274381" y="36434"/>
                  <a:pt x="274145" y="36696"/>
                </a:cubicBezTo>
                <a:cubicBezTo>
                  <a:pt x="273113" y="37846"/>
                  <a:pt x="272948" y="39289"/>
                  <a:pt x="272851" y="40733"/>
                </a:cubicBezTo>
                <a:cubicBezTo>
                  <a:pt x="272782" y="41733"/>
                  <a:pt x="272841" y="42749"/>
                  <a:pt x="272841" y="43760"/>
                </a:cubicBezTo>
                <a:cubicBezTo>
                  <a:pt x="272835" y="44648"/>
                  <a:pt x="272825" y="45525"/>
                  <a:pt x="273183" y="46386"/>
                </a:cubicBezTo>
                <a:cubicBezTo>
                  <a:pt x="273488" y="47129"/>
                  <a:pt x="273349" y="47856"/>
                  <a:pt x="272980" y="48627"/>
                </a:cubicBezTo>
                <a:cubicBezTo>
                  <a:pt x="272611" y="49402"/>
                  <a:pt x="272841" y="50306"/>
                  <a:pt x="272899" y="51290"/>
                </a:cubicBezTo>
                <a:cubicBezTo>
                  <a:pt x="273208" y="50873"/>
                  <a:pt x="273423" y="50672"/>
                  <a:pt x="273633" y="50672"/>
                </a:cubicBezTo>
                <a:cubicBezTo>
                  <a:pt x="273828" y="50672"/>
                  <a:pt x="274020" y="50843"/>
                  <a:pt x="274279" y="51172"/>
                </a:cubicBezTo>
                <a:cubicBezTo>
                  <a:pt x="274793" y="51819"/>
                  <a:pt x="275119" y="52568"/>
                  <a:pt x="275338" y="53365"/>
                </a:cubicBezTo>
                <a:cubicBezTo>
                  <a:pt x="275397" y="53578"/>
                  <a:pt x="275536" y="53894"/>
                  <a:pt x="275268" y="54033"/>
                </a:cubicBezTo>
                <a:cubicBezTo>
                  <a:pt x="275226" y="54055"/>
                  <a:pt x="275186" y="54065"/>
                  <a:pt x="275148" y="54065"/>
                </a:cubicBezTo>
                <a:cubicBezTo>
                  <a:pt x="274970" y="54065"/>
                  <a:pt x="274847" y="53846"/>
                  <a:pt x="274723" y="53718"/>
                </a:cubicBezTo>
                <a:cubicBezTo>
                  <a:pt x="274252" y="53247"/>
                  <a:pt x="273889" y="52680"/>
                  <a:pt x="273509" y="52135"/>
                </a:cubicBezTo>
                <a:cubicBezTo>
                  <a:pt x="273391" y="51969"/>
                  <a:pt x="273274" y="51798"/>
                  <a:pt x="273151" y="51616"/>
                </a:cubicBezTo>
                <a:lnTo>
                  <a:pt x="273151" y="51616"/>
                </a:lnTo>
                <a:cubicBezTo>
                  <a:pt x="272803" y="52268"/>
                  <a:pt x="272889" y="53231"/>
                  <a:pt x="273327" y="53734"/>
                </a:cubicBezTo>
                <a:cubicBezTo>
                  <a:pt x="273744" y="54209"/>
                  <a:pt x="274236" y="54616"/>
                  <a:pt x="274760" y="54953"/>
                </a:cubicBezTo>
                <a:cubicBezTo>
                  <a:pt x="276413" y="56012"/>
                  <a:pt x="276803" y="57520"/>
                  <a:pt x="276349" y="59317"/>
                </a:cubicBezTo>
                <a:cubicBezTo>
                  <a:pt x="276172" y="60022"/>
                  <a:pt x="276119" y="60675"/>
                  <a:pt x="276392" y="61370"/>
                </a:cubicBezTo>
                <a:cubicBezTo>
                  <a:pt x="276744" y="62258"/>
                  <a:pt x="276584" y="63162"/>
                  <a:pt x="276359" y="64055"/>
                </a:cubicBezTo>
                <a:cubicBezTo>
                  <a:pt x="276183" y="64760"/>
                  <a:pt x="276076" y="65472"/>
                  <a:pt x="276285" y="66194"/>
                </a:cubicBezTo>
                <a:cubicBezTo>
                  <a:pt x="276365" y="66456"/>
                  <a:pt x="276456" y="66728"/>
                  <a:pt x="276670" y="66878"/>
                </a:cubicBezTo>
                <a:cubicBezTo>
                  <a:pt x="277236" y="67274"/>
                  <a:pt x="277285" y="67846"/>
                  <a:pt x="277301" y="68445"/>
                </a:cubicBezTo>
                <a:cubicBezTo>
                  <a:pt x="277317" y="69541"/>
                  <a:pt x="277162" y="70670"/>
                  <a:pt x="277600" y="71718"/>
                </a:cubicBezTo>
                <a:cubicBezTo>
                  <a:pt x="277798" y="72183"/>
                  <a:pt x="277680" y="72509"/>
                  <a:pt x="277269" y="72627"/>
                </a:cubicBezTo>
                <a:cubicBezTo>
                  <a:pt x="275424" y="73151"/>
                  <a:pt x="275231" y="74686"/>
                  <a:pt x="275033" y="76205"/>
                </a:cubicBezTo>
                <a:cubicBezTo>
                  <a:pt x="274798" y="78039"/>
                  <a:pt x="274846" y="79889"/>
                  <a:pt x="274776" y="81734"/>
                </a:cubicBezTo>
                <a:cubicBezTo>
                  <a:pt x="274766" y="82098"/>
                  <a:pt x="274728" y="82456"/>
                  <a:pt x="274670" y="82814"/>
                </a:cubicBezTo>
                <a:cubicBezTo>
                  <a:pt x="274611" y="83157"/>
                  <a:pt x="274498" y="83520"/>
                  <a:pt x="274145" y="83649"/>
                </a:cubicBezTo>
                <a:cubicBezTo>
                  <a:pt x="273653" y="83830"/>
                  <a:pt x="273648" y="84162"/>
                  <a:pt x="273776" y="84558"/>
                </a:cubicBezTo>
                <a:cubicBezTo>
                  <a:pt x="274285" y="86183"/>
                  <a:pt x="274285" y="87772"/>
                  <a:pt x="273514" y="89328"/>
                </a:cubicBezTo>
                <a:cubicBezTo>
                  <a:pt x="273295" y="89777"/>
                  <a:pt x="273365" y="90264"/>
                  <a:pt x="273600" y="90702"/>
                </a:cubicBezTo>
                <a:cubicBezTo>
                  <a:pt x="273942" y="91355"/>
                  <a:pt x="273974" y="92018"/>
                  <a:pt x="273680" y="92681"/>
                </a:cubicBezTo>
                <a:cubicBezTo>
                  <a:pt x="273504" y="93082"/>
                  <a:pt x="273573" y="93419"/>
                  <a:pt x="273830" y="93740"/>
                </a:cubicBezTo>
                <a:cubicBezTo>
                  <a:pt x="273969" y="93916"/>
                  <a:pt x="274103" y="94114"/>
                  <a:pt x="274279" y="94248"/>
                </a:cubicBezTo>
                <a:cubicBezTo>
                  <a:pt x="275712" y="95349"/>
                  <a:pt x="275787" y="96809"/>
                  <a:pt x="275472" y="98419"/>
                </a:cubicBezTo>
                <a:cubicBezTo>
                  <a:pt x="275317" y="99189"/>
                  <a:pt x="274948" y="99692"/>
                  <a:pt x="274252" y="100077"/>
                </a:cubicBezTo>
                <a:cubicBezTo>
                  <a:pt x="272899" y="100815"/>
                  <a:pt x="272755" y="100633"/>
                  <a:pt x="273220" y="102606"/>
                </a:cubicBezTo>
                <a:cubicBezTo>
                  <a:pt x="273477" y="103681"/>
                  <a:pt x="274039" y="104644"/>
                  <a:pt x="274525" y="105633"/>
                </a:cubicBezTo>
                <a:cubicBezTo>
                  <a:pt x="275001" y="106601"/>
                  <a:pt x="275504" y="107563"/>
                  <a:pt x="275728" y="108638"/>
                </a:cubicBezTo>
                <a:cubicBezTo>
                  <a:pt x="275867" y="109280"/>
                  <a:pt x="275873" y="109916"/>
                  <a:pt x="275760" y="110563"/>
                </a:cubicBezTo>
                <a:cubicBezTo>
                  <a:pt x="275616" y="111371"/>
                  <a:pt x="275686" y="112157"/>
                  <a:pt x="276049" y="112900"/>
                </a:cubicBezTo>
                <a:cubicBezTo>
                  <a:pt x="276178" y="113157"/>
                  <a:pt x="276333" y="113419"/>
                  <a:pt x="276638" y="113483"/>
                </a:cubicBezTo>
                <a:cubicBezTo>
                  <a:pt x="277188" y="113606"/>
                  <a:pt x="277290" y="113997"/>
                  <a:pt x="277295" y="114467"/>
                </a:cubicBezTo>
                <a:cubicBezTo>
                  <a:pt x="277306" y="115612"/>
                  <a:pt x="277311" y="116751"/>
                  <a:pt x="277541" y="117879"/>
                </a:cubicBezTo>
                <a:cubicBezTo>
                  <a:pt x="277659" y="118462"/>
                  <a:pt x="277803" y="119045"/>
                  <a:pt x="278183" y="119505"/>
                </a:cubicBezTo>
                <a:cubicBezTo>
                  <a:pt x="278696" y="120125"/>
                  <a:pt x="278702" y="120777"/>
                  <a:pt x="278493" y="121489"/>
                </a:cubicBezTo>
                <a:cubicBezTo>
                  <a:pt x="278386" y="121852"/>
                  <a:pt x="278285" y="122221"/>
                  <a:pt x="278226" y="122596"/>
                </a:cubicBezTo>
                <a:cubicBezTo>
                  <a:pt x="278130" y="123152"/>
                  <a:pt x="278226" y="123655"/>
                  <a:pt x="278712" y="124024"/>
                </a:cubicBezTo>
                <a:cubicBezTo>
                  <a:pt x="278958" y="124211"/>
                  <a:pt x="279065" y="124478"/>
                  <a:pt x="279055" y="124778"/>
                </a:cubicBezTo>
                <a:cubicBezTo>
                  <a:pt x="278964" y="126510"/>
                  <a:pt x="279429" y="128168"/>
                  <a:pt x="279761" y="129847"/>
                </a:cubicBezTo>
                <a:cubicBezTo>
                  <a:pt x="279916" y="130649"/>
                  <a:pt x="279916" y="131393"/>
                  <a:pt x="279285" y="132024"/>
                </a:cubicBezTo>
                <a:cubicBezTo>
                  <a:pt x="279140" y="132168"/>
                  <a:pt x="279049" y="132371"/>
                  <a:pt x="279033" y="132585"/>
                </a:cubicBezTo>
                <a:cubicBezTo>
                  <a:pt x="278974" y="133457"/>
                  <a:pt x="278509" y="134125"/>
                  <a:pt x="277937" y="134724"/>
                </a:cubicBezTo>
                <a:cubicBezTo>
                  <a:pt x="277317" y="135366"/>
                  <a:pt x="276670" y="135986"/>
                  <a:pt x="276039" y="136623"/>
                </a:cubicBezTo>
                <a:cubicBezTo>
                  <a:pt x="275359" y="137302"/>
                  <a:pt x="274916" y="138061"/>
                  <a:pt x="274857" y="139072"/>
                </a:cubicBezTo>
                <a:cubicBezTo>
                  <a:pt x="274782" y="140510"/>
                  <a:pt x="274611" y="141949"/>
                  <a:pt x="274450" y="143388"/>
                </a:cubicBezTo>
                <a:cubicBezTo>
                  <a:pt x="274391" y="143938"/>
                  <a:pt x="274547" y="144398"/>
                  <a:pt x="274873" y="144821"/>
                </a:cubicBezTo>
                <a:cubicBezTo>
                  <a:pt x="275664" y="145863"/>
                  <a:pt x="276445" y="146917"/>
                  <a:pt x="277258" y="147949"/>
                </a:cubicBezTo>
                <a:cubicBezTo>
                  <a:pt x="277771" y="148596"/>
                  <a:pt x="278119" y="149265"/>
                  <a:pt x="277990" y="150136"/>
                </a:cubicBezTo>
                <a:cubicBezTo>
                  <a:pt x="277921" y="150623"/>
                  <a:pt x="277926" y="151131"/>
                  <a:pt x="277985" y="151618"/>
                </a:cubicBezTo>
                <a:cubicBezTo>
                  <a:pt x="278124" y="152741"/>
                  <a:pt x="277488" y="153746"/>
                  <a:pt x="277552" y="154858"/>
                </a:cubicBezTo>
                <a:cubicBezTo>
                  <a:pt x="277569" y="155195"/>
                  <a:pt x="277264" y="155242"/>
                  <a:pt x="277003" y="155242"/>
                </a:cubicBezTo>
                <a:cubicBezTo>
                  <a:pt x="276946" y="155242"/>
                  <a:pt x="276890" y="155240"/>
                  <a:pt x="276841" y="155238"/>
                </a:cubicBezTo>
                <a:cubicBezTo>
                  <a:pt x="276001" y="155201"/>
                  <a:pt x="275172" y="155104"/>
                  <a:pt x="274338" y="155035"/>
                </a:cubicBezTo>
                <a:cubicBezTo>
                  <a:pt x="274003" y="155006"/>
                  <a:pt x="273664" y="154935"/>
                  <a:pt x="273329" y="154935"/>
                </a:cubicBezTo>
                <a:cubicBezTo>
                  <a:pt x="273050" y="154935"/>
                  <a:pt x="272774" y="154984"/>
                  <a:pt x="272504" y="155147"/>
                </a:cubicBezTo>
                <a:cubicBezTo>
                  <a:pt x="272467" y="155170"/>
                  <a:pt x="272437" y="155180"/>
                  <a:pt x="272411" y="155180"/>
                </a:cubicBezTo>
                <a:cubicBezTo>
                  <a:pt x="272312" y="155180"/>
                  <a:pt x="272279" y="155038"/>
                  <a:pt x="272215" y="154971"/>
                </a:cubicBezTo>
                <a:cubicBezTo>
                  <a:pt x="271788" y="154495"/>
                  <a:pt x="271582" y="154296"/>
                  <a:pt x="271270" y="154296"/>
                </a:cubicBezTo>
                <a:cubicBezTo>
                  <a:pt x="271062" y="154296"/>
                  <a:pt x="270807" y="154384"/>
                  <a:pt x="270407" y="154537"/>
                </a:cubicBezTo>
                <a:cubicBezTo>
                  <a:pt x="269846" y="154751"/>
                  <a:pt x="269210" y="154682"/>
                  <a:pt x="268680" y="155045"/>
                </a:cubicBezTo>
                <a:cubicBezTo>
                  <a:pt x="268642" y="155072"/>
                  <a:pt x="268601" y="155083"/>
                  <a:pt x="268559" y="155083"/>
                </a:cubicBezTo>
                <a:cubicBezTo>
                  <a:pt x="268414" y="155083"/>
                  <a:pt x="268252" y="154949"/>
                  <a:pt x="268119" y="154853"/>
                </a:cubicBezTo>
                <a:cubicBezTo>
                  <a:pt x="267462" y="154384"/>
                  <a:pt x="266792" y="154204"/>
                  <a:pt x="266016" y="154204"/>
                </a:cubicBezTo>
                <a:cubicBezTo>
                  <a:pt x="265801" y="154204"/>
                  <a:pt x="265577" y="154218"/>
                  <a:pt x="265343" y="154243"/>
                </a:cubicBezTo>
                <a:cubicBezTo>
                  <a:pt x="264306" y="154361"/>
                  <a:pt x="263252" y="154468"/>
                  <a:pt x="262215" y="154537"/>
                </a:cubicBezTo>
                <a:cubicBezTo>
                  <a:pt x="261445" y="154586"/>
                  <a:pt x="260894" y="154628"/>
                  <a:pt x="260311" y="155233"/>
                </a:cubicBezTo>
                <a:cubicBezTo>
                  <a:pt x="259712" y="155846"/>
                  <a:pt x="258941" y="156266"/>
                  <a:pt x="258018" y="156266"/>
                </a:cubicBezTo>
                <a:cubicBezTo>
                  <a:pt x="257911" y="156266"/>
                  <a:pt x="257802" y="156260"/>
                  <a:pt x="257691" y="156249"/>
                </a:cubicBezTo>
                <a:cubicBezTo>
                  <a:pt x="257601" y="156239"/>
                  <a:pt x="257510" y="156234"/>
                  <a:pt x="257419" y="156234"/>
                </a:cubicBezTo>
                <a:cubicBezTo>
                  <a:pt x="256965" y="156234"/>
                  <a:pt x="256504" y="156353"/>
                  <a:pt x="256081" y="156554"/>
                </a:cubicBezTo>
                <a:cubicBezTo>
                  <a:pt x="255962" y="156610"/>
                  <a:pt x="255849" y="156644"/>
                  <a:pt x="255744" y="156644"/>
                </a:cubicBezTo>
                <a:cubicBezTo>
                  <a:pt x="255590" y="156644"/>
                  <a:pt x="255454" y="156570"/>
                  <a:pt x="255343" y="156382"/>
                </a:cubicBezTo>
                <a:cubicBezTo>
                  <a:pt x="255058" y="155900"/>
                  <a:pt x="254609" y="155757"/>
                  <a:pt x="254123" y="155757"/>
                </a:cubicBezTo>
                <a:cubicBezTo>
                  <a:pt x="254070" y="155757"/>
                  <a:pt x="254017" y="155759"/>
                  <a:pt x="253963" y="155762"/>
                </a:cubicBezTo>
                <a:cubicBezTo>
                  <a:pt x="253898" y="155766"/>
                  <a:pt x="253835" y="155768"/>
                  <a:pt x="253773" y="155768"/>
                </a:cubicBezTo>
                <a:cubicBezTo>
                  <a:pt x="253189" y="155768"/>
                  <a:pt x="252753" y="155591"/>
                  <a:pt x="252541" y="154939"/>
                </a:cubicBezTo>
                <a:cubicBezTo>
                  <a:pt x="252439" y="154628"/>
                  <a:pt x="252156" y="154420"/>
                  <a:pt x="251899" y="154222"/>
                </a:cubicBezTo>
                <a:cubicBezTo>
                  <a:pt x="251637" y="154019"/>
                  <a:pt x="251348" y="153789"/>
                  <a:pt x="251305" y="153473"/>
                </a:cubicBezTo>
                <a:cubicBezTo>
                  <a:pt x="251188" y="152596"/>
                  <a:pt x="250519" y="152350"/>
                  <a:pt x="249840" y="152243"/>
                </a:cubicBezTo>
                <a:cubicBezTo>
                  <a:pt x="249280" y="152151"/>
                  <a:pt x="248714" y="152054"/>
                  <a:pt x="248147" y="152054"/>
                </a:cubicBezTo>
                <a:cubicBezTo>
                  <a:pt x="247663" y="152054"/>
                  <a:pt x="247178" y="152125"/>
                  <a:pt x="246696" y="152329"/>
                </a:cubicBezTo>
                <a:cubicBezTo>
                  <a:pt x="246513" y="152407"/>
                  <a:pt x="246342" y="152445"/>
                  <a:pt x="246186" y="152445"/>
                </a:cubicBezTo>
                <a:cubicBezTo>
                  <a:pt x="245774" y="152445"/>
                  <a:pt x="245463" y="152179"/>
                  <a:pt x="245316" y="151671"/>
                </a:cubicBezTo>
                <a:cubicBezTo>
                  <a:pt x="245198" y="151251"/>
                  <a:pt x="245001" y="151056"/>
                  <a:pt x="244626" y="151056"/>
                </a:cubicBezTo>
                <a:cubicBezTo>
                  <a:pt x="244576" y="151056"/>
                  <a:pt x="244523" y="151060"/>
                  <a:pt x="244466" y="151067"/>
                </a:cubicBezTo>
                <a:cubicBezTo>
                  <a:pt x="244395" y="151075"/>
                  <a:pt x="244321" y="151080"/>
                  <a:pt x="244248" y="151080"/>
                </a:cubicBezTo>
                <a:cubicBezTo>
                  <a:pt x="244023" y="151080"/>
                  <a:pt x="243802" y="151030"/>
                  <a:pt x="243669" y="150853"/>
                </a:cubicBezTo>
                <a:cubicBezTo>
                  <a:pt x="243252" y="150313"/>
                  <a:pt x="242728" y="149901"/>
                  <a:pt x="242118" y="149682"/>
                </a:cubicBezTo>
                <a:cubicBezTo>
                  <a:pt x="241386" y="149416"/>
                  <a:pt x="240879" y="148663"/>
                  <a:pt x="240030" y="148663"/>
                </a:cubicBezTo>
                <a:cubicBezTo>
                  <a:pt x="239955" y="148663"/>
                  <a:pt x="239878" y="148669"/>
                  <a:pt x="239797" y="148682"/>
                </a:cubicBezTo>
                <a:cubicBezTo>
                  <a:pt x="239353" y="148757"/>
                  <a:pt x="239070" y="148938"/>
                  <a:pt x="238872" y="149329"/>
                </a:cubicBezTo>
                <a:cubicBezTo>
                  <a:pt x="238444" y="150200"/>
                  <a:pt x="238150" y="151126"/>
                  <a:pt x="237786" y="152024"/>
                </a:cubicBezTo>
                <a:cubicBezTo>
                  <a:pt x="237588" y="152516"/>
                  <a:pt x="237396" y="153013"/>
                  <a:pt x="237086" y="153452"/>
                </a:cubicBezTo>
                <a:cubicBezTo>
                  <a:pt x="236933" y="153669"/>
                  <a:pt x="236761" y="153790"/>
                  <a:pt x="236586" y="153790"/>
                </a:cubicBezTo>
                <a:cubicBezTo>
                  <a:pt x="236442" y="153790"/>
                  <a:pt x="236295" y="153708"/>
                  <a:pt x="236155" y="153532"/>
                </a:cubicBezTo>
                <a:cubicBezTo>
                  <a:pt x="235920" y="153239"/>
                  <a:pt x="235696" y="153121"/>
                  <a:pt x="235447" y="153121"/>
                </a:cubicBezTo>
                <a:cubicBezTo>
                  <a:pt x="235236" y="153121"/>
                  <a:pt x="235007" y="153205"/>
                  <a:pt x="234738" y="153340"/>
                </a:cubicBezTo>
                <a:cubicBezTo>
                  <a:pt x="234250" y="153588"/>
                  <a:pt x="233732" y="153689"/>
                  <a:pt x="233210" y="153689"/>
                </a:cubicBezTo>
                <a:cubicBezTo>
                  <a:pt x="232674" y="153689"/>
                  <a:pt x="232135" y="153582"/>
                  <a:pt x="231620" y="153420"/>
                </a:cubicBezTo>
                <a:cubicBezTo>
                  <a:pt x="231144" y="153271"/>
                  <a:pt x="230696" y="153164"/>
                  <a:pt x="230253" y="153164"/>
                </a:cubicBezTo>
                <a:cubicBezTo>
                  <a:pt x="229791" y="153164"/>
                  <a:pt x="229336" y="153280"/>
                  <a:pt x="228861" y="153586"/>
                </a:cubicBezTo>
                <a:cubicBezTo>
                  <a:pt x="228558" y="153782"/>
                  <a:pt x="228218" y="153861"/>
                  <a:pt x="227869" y="153861"/>
                </a:cubicBezTo>
                <a:cubicBezTo>
                  <a:pt x="227497" y="153861"/>
                  <a:pt x="227115" y="153771"/>
                  <a:pt x="226759" y="153639"/>
                </a:cubicBezTo>
                <a:cubicBezTo>
                  <a:pt x="226566" y="153569"/>
                  <a:pt x="226385" y="153534"/>
                  <a:pt x="226215" y="153534"/>
                </a:cubicBezTo>
                <a:cubicBezTo>
                  <a:pt x="225892" y="153534"/>
                  <a:pt x="225607" y="153661"/>
                  <a:pt x="225348" y="153917"/>
                </a:cubicBezTo>
                <a:cubicBezTo>
                  <a:pt x="224954" y="154304"/>
                  <a:pt x="224535" y="154490"/>
                  <a:pt x="224092" y="154490"/>
                </a:cubicBezTo>
                <a:cubicBezTo>
                  <a:pt x="223795" y="154490"/>
                  <a:pt x="223486" y="154407"/>
                  <a:pt x="223166" y="154243"/>
                </a:cubicBezTo>
                <a:cubicBezTo>
                  <a:pt x="223108" y="154216"/>
                  <a:pt x="223057" y="154204"/>
                  <a:pt x="223009" y="154204"/>
                </a:cubicBezTo>
                <a:cubicBezTo>
                  <a:pt x="222910" y="154204"/>
                  <a:pt x="222828" y="154253"/>
                  <a:pt x="222749" y="154307"/>
                </a:cubicBezTo>
                <a:cubicBezTo>
                  <a:pt x="222326" y="154602"/>
                  <a:pt x="221855" y="154709"/>
                  <a:pt x="221347" y="154714"/>
                </a:cubicBezTo>
                <a:cubicBezTo>
                  <a:pt x="220946" y="154714"/>
                  <a:pt x="220642" y="154965"/>
                  <a:pt x="220315" y="155152"/>
                </a:cubicBezTo>
                <a:cubicBezTo>
                  <a:pt x="219904" y="155393"/>
                  <a:pt x="219460" y="155596"/>
                  <a:pt x="219096" y="155896"/>
                </a:cubicBezTo>
                <a:cubicBezTo>
                  <a:pt x="218713" y="156215"/>
                  <a:pt x="218334" y="156421"/>
                  <a:pt x="217904" y="156421"/>
                </a:cubicBezTo>
                <a:cubicBezTo>
                  <a:pt x="217692" y="156421"/>
                  <a:pt x="217468" y="156371"/>
                  <a:pt x="217224" y="156259"/>
                </a:cubicBezTo>
                <a:cubicBezTo>
                  <a:pt x="217136" y="156220"/>
                  <a:pt x="217048" y="156202"/>
                  <a:pt x="216961" y="156202"/>
                </a:cubicBezTo>
                <a:cubicBezTo>
                  <a:pt x="216696" y="156202"/>
                  <a:pt x="216444" y="156364"/>
                  <a:pt x="216235" y="156554"/>
                </a:cubicBezTo>
                <a:cubicBezTo>
                  <a:pt x="215902" y="156864"/>
                  <a:pt x="215463" y="157025"/>
                  <a:pt x="215076" y="157025"/>
                </a:cubicBezTo>
                <a:cubicBezTo>
                  <a:pt x="214830" y="157025"/>
                  <a:pt x="214606" y="156959"/>
                  <a:pt x="214444" y="156826"/>
                </a:cubicBezTo>
                <a:cubicBezTo>
                  <a:pt x="214224" y="156646"/>
                  <a:pt x="214028" y="156595"/>
                  <a:pt x="213846" y="156595"/>
                </a:cubicBezTo>
                <a:cubicBezTo>
                  <a:pt x="213607" y="156595"/>
                  <a:pt x="213392" y="156684"/>
                  <a:pt x="213182" y="156684"/>
                </a:cubicBezTo>
                <a:cubicBezTo>
                  <a:pt x="213139" y="156684"/>
                  <a:pt x="213096" y="156680"/>
                  <a:pt x="213053" y="156671"/>
                </a:cubicBezTo>
                <a:cubicBezTo>
                  <a:pt x="212907" y="156641"/>
                  <a:pt x="212759" y="156631"/>
                  <a:pt x="212610" y="156631"/>
                </a:cubicBezTo>
                <a:cubicBezTo>
                  <a:pt x="212347" y="156631"/>
                  <a:pt x="212081" y="156661"/>
                  <a:pt x="211819" y="156661"/>
                </a:cubicBezTo>
                <a:cubicBezTo>
                  <a:pt x="211477" y="156661"/>
                  <a:pt x="211142" y="156610"/>
                  <a:pt x="210828" y="156372"/>
                </a:cubicBezTo>
                <a:cubicBezTo>
                  <a:pt x="210765" y="156323"/>
                  <a:pt x="210693" y="156304"/>
                  <a:pt x="210618" y="156304"/>
                </a:cubicBezTo>
                <a:cubicBezTo>
                  <a:pt x="210422" y="156304"/>
                  <a:pt x="210200" y="156431"/>
                  <a:pt x="210010" y="156489"/>
                </a:cubicBezTo>
                <a:cubicBezTo>
                  <a:pt x="209865" y="156531"/>
                  <a:pt x="209731" y="156553"/>
                  <a:pt x="209609" y="156553"/>
                </a:cubicBezTo>
                <a:cubicBezTo>
                  <a:pt x="209246" y="156553"/>
                  <a:pt x="208986" y="156361"/>
                  <a:pt x="208834" y="155933"/>
                </a:cubicBezTo>
                <a:cubicBezTo>
                  <a:pt x="208722" y="155630"/>
                  <a:pt x="208551" y="155483"/>
                  <a:pt x="208271" y="155483"/>
                </a:cubicBezTo>
                <a:cubicBezTo>
                  <a:pt x="208215" y="155483"/>
                  <a:pt x="208155" y="155489"/>
                  <a:pt x="208090" y="155500"/>
                </a:cubicBezTo>
                <a:cubicBezTo>
                  <a:pt x="207953" y="155523"/>
                  <a:pt x="207809" y="155534"/>
                  <a:pt x="207665" y="155534"/>
                </a:cubicBezTo>
                <a:cubicBezTo>
                  <a:pt x="207540" y="155534"/>
                  <a:pt x="207415" y="155526"/>
                  <a:pt x="207294" y="155511"/>
                </a:cubicBezTo>
                <a:cubicBezTo>
                  <a:pt x="207217" y="155501"/>
                  <a:pt x="207143" y="155496"/>
                  <a:pt x="207071" y="155496"/>
                </a:cubicBezTo>
                <a:cubicBezTo>
                  <a:pt x="206615" y="155496"/>
                  <a:pt x="206232" y="155683"/>
                  <a:pt x="205914" y="156029"/>
                </a:cubicBezTo>
                <a:cubicBezTo>
                  <a:pt x="205701" y="156259"/>
                  <a:pt x="205481" y="156395"/>
                  <a:pt x="205235" y="156395"/>
                </a:cubicBezTo>
                <a:cubicBezTo>
                  <a:pt x="205085" y="156395"/>
                  <a:pt x="204926" y="156344"/>
                  <a:pt x="204753" y="156233"/>
                </a:cubicBezTo>
                <a:cubicBezTo>
                  <a:pt x="204599" y="156132"/>
                  <a:pt x="204447" y="156089"/>
                  <a:pt x="204297" y="156089"/>
                </a:cubicBezTo>
                <a:cubicBezTo>
                  <a:pt x="204089" y="156089"/>
                  <a:pt x="203886" y="156170"/>
                  <a:pt x="203684" y="156291"/>
                </a:cubicBezTo>
                <a:cubicBezTo>
                  <a:pt x="203516" y="156395"/>
                  <a:pt x="203354" y="156451"/>
                  <a:pt x="203203" y="156451"/>
                </a:cubicBezTo>
                <a:cubicBezTo>
                  <a:pt x="202995" y="156451"/>
                  <a:pt x="202807" y="156343"/>
                  <a:pt x="202652" y="156104"/>
                </a:cubicBezTo>
                <a:cubicBezTo>
                  <a:pt x="202481" y="155839"/>
                  <a:pt x="202298" y="155740"/>
                  <a:pt x="202107" y="155740"/>
                </a:cubicBezTo>
                <a:cubicBezTo>
                  <a:pt x="201910" y="155740"/>
                  <a:pt x="201703" y="155845"/>
                  <a:pt x="201491" y="155981"/>
                </a:cubicBezTo>
                <a:cubicBezTo>
                  <a:pt x="201063" y="156251"/>
                  <a:pt x="200843" y="156391"/>
                  <a:pt x="200638" y="156391"/>
                </a:cubicBezTo>
                <a:cubicBezTo>
                  <a:pt x="200421" y="156391"/>
                  <a:pt x="200222" y="156234"/>
                  <a:pt x="199812" y="155906"/>
                </a:cubicBezTo>
                <a:cubicBezTo>
                  <a:pt x="199566" y="155706"/>
                  <a:pt x="199311" y="155637"/>
                  <a:pt x="199044" y="155637"/>
                </a:cubicBezTo>
                <a:cubicBezTo>
                  <a:pt x="198876" y="155637"/>
                  <a:pt x="198703" y="155664"/>
                  <a:pt x="198523" y="155703"/>
                </a:cubicBezTo>
                <a:cubicBezTo>
                  <a:pt x="198277" y="155758"/>
                  <a:pt x="198104" y="155793"/>
                  <a:pt x="197980" y="155793"/>
                </a:cubicBezTo>
                <a:cubicBezTo>
                  <a:pt x="197703" y="155793"/>
                  <a:pt x="197677" y="155613"/>
                  <a:pt x="197625" y="155062"/>
                </a:cubicBezTo>
                <a:cubicBezTo>
                  <a:pt x="197539" y="154168"/>
                  <a:pt x="197486" y="153275"/>
                  <a:pt x="197427" y="152382"/>
                </a:cubicBezTo>
                <a:cubicBezTo>
                  <a:pt x="197406" y="152136"/>
                  <a:pt x="197422" y="151890"/>
                  <a:pt x="197272" y="151639"/>
                </a:cubicBezTo>
                <a:cubicBezTo>
                  <a:pt x="196903" y="151864"/>
                  <a:pt x="196561" y="152115"/>
                  <a:pt x="196416" y="152516"/>
                </a:cubicBezTo>
                <a:cubicBezTo>
                  <a:pt x="196181" y="153158"/>
                  <a:pt x="195785" y="153682"/>
                  <a:pt x="195352" y="154190"/>
                </a:cubicBezTo>
                <a:cubicBezTo>
                  <a:pt x="195015" y="154580"/>
                  <a:pt x="194705" y="154981"/>
                  <a:pt x="194454" y="155436"/>
                </a:cubicBezTo>
                <a:cubicBezTo>
                  <a:pt x="194215" y="155871"/>
                  <a:pt x="193796" y="156113"/>
                  <a:pt x="193274" y="156113"/>
                </a:cubicBezTo>
                <a:cubicBezTo>
                  <a:pt x="193129" y="156113"/>
                  <a:pt x="192977" y="156095"/>
                  <a:pt x="192817" y="156056"/>
                </a:cubicBezTo>
                <a:cubicBezTo>
                  <a:pt x="192540" y="155990"/>
                  <a:pt x="192276" y="155952"/>
                  <a:pt x="192030" y="155952"/>
                </a:cubicBezTo>
                <a:cubicBezTo>
                  <a:pt x="191327" y="155952"/>
                  <a:pt x="190757" y="156254"/>
                  <a:pt x="190357" y="157029"/>
                </a:cubicBezTo>
                <a:cubicBezTo>
                  <a:pt x="190245" y="157243"/>
                  <a:pt x="190053" y="157441"/>
                  <a:pt x="189796" y="157484"/>
                </a:cubicBezTo>
                <a:cubicBezTo>
                  <a:pt x="188454" y="157722"/>
                  <a:pt x="187147" y="158177"/>
                  <a:pt x="185770" y="158177"/>
                </a:cubicBezTo>
                <a:cubicBezTo>
                  <a:pt x="185633" y="158177"/>
                  <a:pt x="185496" y="158173"/>
                  <a:pt x="185357" y="158163"/>
                </a:cubicBezTo>
                <a:cubicBezTo>
                  <a:pt x="185036" y="158136"/>
                  <a:pt x="184705" y="158120"/>
                  <a:pt x="184405" y="158019"/>
                </a:cubicBezTo>
                <a:cubicBezTo>
                  <a:pt x="184115" y="157920"/>
                  <a:pt x="183835" y="157863"/>
                  <a:pt x="183559" y="157863"/>
                </a:cubicBezTo>
                <a:cubicBezTo>
                  <a:pt x="183222" y="157863"/>
                  <a:pt x="182891" y="157949"/>
                  <a:pt x="182555" y="158152"/>
                </a:cubicBezTo>
                <a:cubicBezTo>
                  <a:pt x="182369" y="158262"/>
                  <a:pt x="182168" y="158306"/>
                  <a:pt x="181962" y="158306"/>
                </a:cubicBezTo>
                <a:cubicBezTo>
                  <a:pt x="181734" y="158306"/>
                  <a:pt x="181501" y="158252"/>
                  <a:pt x="181277" y="158174"/>
                </a:cubicBezTo>
                <a:cubicBezTo>
                  <a:pt x="180828" y="158024"/>
                  <a:pt x="180384" y="157853"/>
                  <a:pt x="179940" y="157687"/>
                </a:cubicBezTo>
                <a:cubicBezTo>
                  <a:pt x="179493" y="157524"/>
                  <a:pt x="179045" y="157443"/>
                  <a:pt x="178595" y="157443"/>
                </a:cubicBezTo>
                <a:cubicBezTo>
                  <a:pt x="178205" y="157443"/>
                  <a:pt x="177814" y="157504"/>
                  <a:pt x="177421" y="157623"/>
                </a:cubicBezTo>
                <a:cubicBezTo>
                  <a:pt x="176052" y="158035"/>
                  <a:pt x="174678" y="158382"/>
                  <a:pt x="173250" y="158511"/>
                </a:cubicBezTo>
                <a:cubicBezTo>
                  <a:pt x="172656" y="158564"/>
                  <a:pt x="172106" y="158789"/>
                  <a:pt x="171699" y="159275"/>
                </a:cubicBezTo>
                <a:cubicBezTo>
                  <a:pt x="171512" y="159497"/>
                  <a:pt x="171293" y="159603"/>
                  <a:pt x="171061" y="159603"/>
                </a:cubicBezTo>
                <a:cubicBezTo>
                  <a:pt x="170902" y="159603"/>
                  <a:pt x="170736" y="159553"/>
                  <a:pt x="170571" y="159457"/>
                </a:cubicBezTo>
                <a:cubicBezTo>
                  <a:pt x="170290" y="159293"/>
                  <a:pt x="170014" y="159214"/>
                  <a:pt x="169739" y="159214"/>
                </a:cubicBezTo>
                <a:cubicBezTo>
                  <a:pt x="169459" y="159214"/>
                  <a:pt x="169180" y="159296"/>
                  <a:pt x="168897" y="159452"/>
                </a:cubicBezTo>
                <a:cubicBezTo>
                  <a:pt x="168591" y="159619"/>
                  <a:pt x="168268" y="159695"/>
                  <a:pt x="167943" y="159695"/>
                </a:cubicBezTo>
                <a:cubicBezTo>
                  <a:pt x="167706" y="159695"/>
                  <a:pt x="167468" y="159655"/>
                  <a:pt x="167234" y="159580"/>
                </a:cubicBezTo>
                <a:cubicBezTo>
                  <a:pt x="166560" y="159366"/>
                  <a:pt x="165876" y="159233"/>
                  <a:pt x="165175" y="159152"/>
                </a:cubicBezTo>
                <a:cubicBezTo>
                  <a:pt x="164817" y="159110"/>
                  <a:pt x="164432" y="159078"/>
                  <a:pt x="164138" y="158869"/>
                </a:cubicBezTo>
                <a:cubicBezTo>
                  <a:pt x="163814" y="158637"/>
                  <a:pt x="163486" y="158538"/>
                  <a:pt x="163167" y="158538"/>
                </a:cubicBezTo>
                <a:cubicBezTo>
                  <a:pt x="162779" y="158538"/>
                  <a:pt x="162403" y="158683"/>
                  <a:pt x="162057" y="158912"/>
                </a:cubicBezTo>
                <a:cubicBezTo>
                  <a:pt x="161397" y="159347"/>
                  <a:pt x="160735" y="159532"/>
                  <a:pt x="160022" y="159532"/>
                </a:cubicBezTo>
                <a:cubicBezTo>
                  <a:pt x="159718" y="159532"/>
                  <a:pt x="159405" y="159498"/>
                  <a:pt x="159079" y="159436"/>
                </a:cubicBezTo>
                <a:cubicBezTo>
                  <a:pt x="158713" y="159365"/>
                  <a:pt x="158338" y="159328"/>
                  <a:pt x="157963" y="159328"/>
                </a:cubicBezTo>
                <a:cubicBezTo>
                  <a:pt x="157346" y="159328"/>
                  <a:pt x="156728" y="159428"/>
                  <a:pt x="156143" y="159644"/>
                </a:cubicBezTo>
                <a:cubicBezTo>
                  <a:pt x="155437" y="159904"/>
                  <a:pt x="154732" y="159997"/>
                  <a:pt x="154026" y="159997"/>
                </a:cubicBezTo>
                <a:cubicBezTo>
                  <a:pt x="153366" y="159997"/>
                  <a:pt x="152705" y="159916"/>
                  <a:pt x="152041" y="159816"/>
                </a:cubicBezTo>
                <a:cubicBezTo>
                  <a:pt x="151682" y="159759"/>
                  <a:pt x="151324" y="159720"/>
                  <a:pt x="150969" y="159720"/>
                </a:cubicBezTo>
                <a:cubicBezTo>
                  <a:pt x="150552" y="159720"/>
                  <a:pt x="150138" y="159773"/>
                  <a:pt x="149725" y="159912"/>
                </a:cubicBezTo>
                <a:cubicBezTo>
                  <a:pt x="149574" y="159961"/>
                  <a:pt x="149426" y="159988"/>
                  <a:pt x="149280" y="159988"/>
                </a:cubicBezTo>
                <a:cubicBezTo>
                  <a:pt x="149043" y="159988"/>
                  <a:pt x="148813" y="159917"/>
                  <a:pt x="148592" y="159751"/>
                </a:cubicBezTo>
                <a:cubicBezTo>
                  <a:pt x="148180" y="159441"/>
                  <a:pt x="147677" y="159425"/>
                  <a:pt x="147180" y="159404"/>
                </a:cubicBezTo>
                <a:cubicBezTo>
                  <a:pt x="145469" y="159329"/>
                  <a:pt x="143763" y="159179"/>
                  <a:pt x="142105" y="158725"/>
                </a:cubicBezTo>
                <a:cubicBezTo>
                  <a:pt x="141993" y="158693"/>
                  <a:pt x="141880" y="158666"/>
                  <a:pt x="141779" y="158618"/>
                </a:cubicBezTo>
                <a:cubicBezTo>
                  <a:pt x="140313" y="157869"/>
                  <a:pt x="138757" y="157425"/>
                  <a:pt x="137148" y="157094"/>
                </a:cubicBezTo>
                <a:cubicBezTo>
                  <a:pt x="136297" y="156923"/>
                  <a:pt x="135575" y="156436"/>
                  <a:pt x="134998" y="155773"/>
                </a:cubicBezTo>
                <a:cubicBezTo>
                  <a:pt x="134642" y="155366"/>
                  <a:pt x="134250" y="155154"/>
                  <a:pt x="133802" y="155154"/>
                </a:cubicBezTo>
                <a:cubicBezTo>
                  <a:pt x="133583" y="155154"/>
                  <a:pt x="133352" y="155204"/>
                  <a:pt x="133105" y="155308"/>
                </a:cubicBezTo>
                <a:cubicBezTo>
                  <a:pt x="132895" y="155397"/>
                  <a:pt x="132688" y="155441"/>
                  <a:pt x="132485" y="155441"/>
                </a:cubicBezTo>
                <a:cubicBezTo>
                  <a:pt x="132157" y="155441"/>
                  <a:pt x="131841" y="155326"/>
                  <a:pt x="131543" y="155104"/>
                </a:cubicBezTo>
                <a:cubicBezTo>
                  <a:pt x="131196" y="154842"/>
                  <a:pt x="130848" y="154575"/>
                  <a:pt x="130506" y="154302"/>
                </a:cubicBezTo>
                <a:cubicBezTo>
                  <a:pt x="129803" y="153750"/>
                  <a:pt x="129158" y="153472"/>
                  <a:pt x="128490" y="153472"/>
                </a:cubicBezTo>
                <a:cubicBezTo>
                  <a:pt x="127924" y="153472"/>
                  <a:pt x="127341" y="153672"/>
                  <a:pt x="126693" y="154072"/>
                </a:cubicBezTo>
                <a:cubicBezTo>
                  <a:pt x="126014" y="154489"/>
                  <a:pt x="125372" y="154971"/>
                  <a:pt x="124709" y="155409"/>
                </a:cubicBezTo>
                <a:cubicBezTo>
                  <a:pt x="124292" y="155683"/>
                  <a:pt x="123854" y="155875"/>
                  <a:pt x="123426" y="155875"/>
                </a:cubicBezTo>
                <a:cubicBezTo>
                  <a:pt x="123021" y="155875"/>
                  <a:pt x="122624" y="155702"/>
                  <a:pt x="122265" y="155265"/>
                </a:cubicBezTo>
                <a:cubicBezTo>
                  <a:pt x="122075" y="155033"/>
                  <a:pt x="121826" y="154922"/>
                  <a:pt x="121558" y="154922"/>
                </a:cubicBezTo>
                <a:cubicBezTo>
                  <a:pt x="121380" y="154922"/>
                  <a:pt x="121195" y="154971"/>
                  <a:pt x="121014" y="155067"/>
                </a:cubicBezTo>
                <a:cubicBezTo>
                  <a:pt x="120861" y="155147"/>
                  <a:pt x="120720" y="155186"/>
                  <a:pt x="120586" y="155186"/>
                </a:cubicBezTo>
                <a:cubicBezTo>
                  <a:pt x="120372" y="155186"/>
                  <a:pt x="120176" y="155089"/>
                  <a:pt x="119976" y="154912"/>
                </a:cubicBezTo>
                <a:cubicBezTo>
                  <a:pt x="119249" y="154254"/>
                  <a:pt x="118361" y="154013"/>
                  <a:pt x="117420" y="153773"/>
                </a:cubicBezTo>
                <a:cubicBezTo>
                  <a:pt x="116576" y="153561"/>
                  <a:pt x="115732" y="153519"/>
                  <a:pt x="114887" y="153519"/>
                </a:cubicBezTo>
                <a:cubicBezTo>
                  <a:pt x="114351" y="153519"/>
                  <a:pt x="113815" y="153536"/>
                  <a:pt x="113280" y="153536"/>
                </a:cubicBezTo>
                <a:cubicBezTo>
                  <a:pt x="112957" y="153536"/>
                  <a:pt x="112635" y="153530"/>
                  <a:pt x="112313" y="153511"/>
                </a:cubicBezTo>
                <a:cubicBezTo>
                  <a:pt x="112287" y="153509"/>
                  <a:pt x="112261" y="153508"/>
                  <a:pt x="112235" y="153508"/>
                </a:cubicBezTo>
                <a:cubicBezTo>
                  <a:pt x="111914" y="153508"/>
                  <a:pt x="111626" y="153627"/>
                  <a:pt x="111329" y="153746"/>
                </a:cubicBezTo>
                <a:cubicBezTo>
                  <a:pt x="110814" y="153949"/>
                  <a:pt x="110269" y="154191"/>
                  <a:pt x="109739" y="154191"/>
                </a:cubicBezTo>
                <a:cubicBezTo>
                  <a:pt x="109460" y="154191"/>
                  <a:pt x="109186" y="154124"/>
                  <a:pt x="108922" y="153949"/>
                </a:cubicBezTo>
                <a:cubicBezTo>
                  <a:pt x="108265" y="153511"/>
                  <a:pt x="107623" y="153521"/>
                  <a:pt x="106928" y="153511"/>
                </a:cubicBezTo>
                <a:cubicBezTo>
                  <a:pt x="106639" y="153511"/>
                  <a:pt x="106361" y="153532"/>
                  <a:pt x="106099" y="153671"/>
                </a:cubicBezTo>
                <a:cubicBezTo>
                  <a:pt x="105940" y="153755"/>
                  <a:pt x="105761" y="153799"/>
                  <a:pt x="105581" y="153799"/>
                </a:cubicBezTo>
                <a:cubicBezTo>
                  <a:pt x="105531" y="153799"/>
                  <a:pt x="105480" y="153796"/>
                  <a:pt x="105430" y="153789"/>
                </a:cubicBezTo>
                <a:cubicBezTo>
                  <a:pt x="105091" y="153743"/>
                  <a:pt x="104761" y="153715"/>
                  <a:pt x="104439" y="153715"/>
                </a:cubicBezTo>
                <a:cubicBezTo>
                  <a:pt x="103412" y="153715"/>
                  <a:pt x="102473" y="153994"/>
                  <a:pt x="101601" y="154837"/>
                </a:cubicBezTo>
                <a:cubicBezTo>
                  <a:pt x="101184" y="155237"/>
                  <a:pt x="100666" y="155372"/>
                  <a:pt x="100121" y="155372"/>
                </a:cubicBezTo>
                <a:cubicBezTo>
                  <a:pt x="99617" y="155372"/>
                  <a:pt x="99089" y="155257"/>
                  <a:pt x="98596" y="155131"/>
                </a:cubicBezTo>
                <a:cubicBezTo>
                  <a:pt x="98267" y="155047"/>
                  <a:pt x="97952" y="154987"/>
                  <a:pt x="97640" y="154987"/>
                </a:cubicBezTo>
                <a:cubicBezTo>
                  <a:pt x="97352" y="154987"/>
                  <a:pt x="97067" y="155038"/>
                  <a:pt x="96772" y="155168"/>
                </a:cubicBezTo>
                <a:cubicBezTo>
                  <a:pt x="96387" y="155339"/>
                  <a:pt x="95989" y="155410"/>
                  <a:pt x="95589" y="155410"/>
                </a:cubicBezTo>
                <a:cubicBezTo>
                  <a:pt x="95201" y="155410"/>
                  <a:pt x="94809" y="155343"/>
                  <a:pt x="94425" y="155238"/>
                </a:cubicBezTo>
                <a:cubicBezTo>
                  <a:pt x="94310" y="155206"/>
                  <a:pt x="94205" y="155191"/>
                  <a:pt x="94106" y="155191"/>
                </a:cubicBezTo>
                <a:cubicBezTo>
                  <a:pt x="93837" y="155191"/>
                  <a:pt x="93619" y="155306"/>
                  <a:pt x="93403" y="155521"/>
                </a:cubicBezTo>
                <a:cubicBezTo>
                  <a:pt x="92644" y="156286"/>
                  <a:pt x="92120" y="157217"/>
                  <a:pt x="91564" y="158126"/>
                </a:cubicBezTo>
                <a:cubicBezTo>
                  <a:pt x="91402" y="158387"/>
                  <a:pt x="91311" y="158518"/>
                  <a:pt x="91216" y="158518"/>
                </a:cubicBezTo>
                <a:cubicBezTo>
                  <a:pt x="91122" y="158518"/>
                  <a:pt x="91025" y="158391"/>
                  <a:pt x="90852" y="158136"/>
                </a:cubicBezTo>
                <a:cubicBezTo>
                  <a:pt x="90521" y="157650"/>
                  <a:pt x="90200" y="157152"/>
                  <a:pt x="89868" y="156666"/>
                </a:cubicBezTo>
                <a:cubicBezTo>
                  <a:pt x="89608" y="156285"/>
                  <a:pt x="89258" y="156096"/>
                  <a:pt x="88796" y="156096"/>
                </a:cubicBezTo>
                <a:cubicBezTo>
                  <a:pt x="88766" y="156096"/>
                  <a:pt x="88734" y="156097"/>
                  <a:pt x="88703" y="156099"/>
                </a:cubicBezTo>
                <a:cubicBezTo>
                  <a:pt x="87900" y="156142"/>
                  <a:pt x="87109" y="156211"/>
                  <a:pt x="86366" y="156548"/>
                </a:cubicBezTo>
                <a:cubicBezTo>
                  <a:pt x="86021" y="156707"/>
                  <a:pt x="85673" y="156786"/>
                  <a:pt x="85323" y="156786"/>
                </a:cubicBezTo>
                <a:cubicBezTo>
                  <a:pt x="84988" y="156786"/>
                  <a:pt x="84652" y="156713"/>
                  <a:pt x="84317" y="156570"/>
                </a:cubicBezTo>
                <a:cubicBezTo>
                  <a:pt x="82954" y="155981"/>
                  <a:pt x="81510" y="155794"/>
                  <a:pt x="80039" y="155719"/>
                </a:cubicBezTo>
                <a:cubicBezTo>
                  <a:pt x="78574" y="155650"/>
                  <a:pt x="77109" y="155709"/>
                  <a:pt x="75649" y="155537"/>
                </a:cubicBezTo>
                <a:cubicBezTo>
                  <a:pt x="75114" y="155473"/>
                  <a:pt x="74665" y="155324"/>
                  <a:pt x="74456" y="154735"/>
                </a:cubicBezTo>
                <a:cubicBezTo>
                  <a:pt x="74388" y="154545"/>
                  <a:pt x="74264" y="154486"/>
                  <a:pt x="74121" y="154486"/>
                </a:cubicBezTo>
                <a:cubicBezTo>
                  <a:pt x="73994" y="154486"/>
                  <a:pt x="73851" y="154532"/>
                  <a:pt x="73718" y="154575"/>
                </a:cubicBezTo>
                <a:cubicBezTo>
                  <a:pt x="73007" y="154797"/>
                  <a:pt x="72289" y="154955"/>
                  <a:pt x="71557" y="154955"/>
                </a:cubicBezTo>
                <a:cubicBezTo>
                  <a:pt x="71215" y="154955"/>
                  <a:pt x="70869" y="154921"/>
                  <a:pt x="70520" y="154842"/>
                </a:cubicBezTo>
                <a:cubicBezTo>
                  <a:pt x="70093" y="154746"/>
                  <a:pt x="69681" y="154596"/>
                  <a:pt x="69296" y="154393"/>
                </a:cubicBezTo>
                <a:cubicBezTo>
                  <a:pt x="69033" y="154255"/>
                  <a:pt x="68768" y="154181"/>
                  <a:pt x="68503" y="154181"/>
                </a:cubicBezTo>
                <a:cubicBezTo>
                  <a:pt x="68256" y="154181"/>
                  <a:pt x="68009" y="154245"/>
                  <a:pt x="67766" y="154382"/>
                </a:cubicBezTo>
                <a:cubicBezTo>
                  <a:pt x="67417" y="154586"/>
                  <a:pt x="67069" y="154677"/>
                  <a:pt x="66720" y="154677"/>
                </a:cubicBezTo>
                <a:cubicBezTo>
                  <a:pt x="66363" y="154677"/>
                  <a:pt x="66005" y="154582"/>
                  <a:pt x="65643" y="154414"/>
                </a:cubicBezTo>
                <a:cubicBezTo>
                  <a:pt x="65088" y="154161"/>
                  <a:pt x="64516" y="154025"/>
                  <a:pt x="63931" y="154025"/>
                </a:cubicBezTo>
                <a:cubicBezTo>
                  <a:pt x="63614" y="154025"/>
                  <a:pt x="63294" y="154065"/>
                  <a:pt x="62969" y="154147"/>
                </a:cubicBezTo>
                <a:cubicBezTo>
                  <a:pt x="62536" y="154256"/>
                  <a:pt x="62103" y="154309"/>
                  <a:pt x="61672" y="154309"/>
                </a:cubicBezTo>
                <a:cubicBezTo>
                  <a:pt x="61107" y="154309"/>
                  <a:pt x="60546" y="154218"/>
                  <a:pt x="59991" y="154045"/>
                </a:cubicBezTo>
                <a:cubicBezTo>
                  <a:pt x="59226" y="153808"/>
                  <a:pt x="58449" y="153777"/>
                  <a:pt x="57670" y="153777"/>
                </a:cubicBezTo>
                <a:cubicBezTo>
                  <a:pt x="57396" y="153777"/>
                  <a:pt x="57121" y="153781"/>
                  <a:pt x="56847" y="153781"/>
                </a:cubicBezTo>
                <a:cubicBezTo>
                  <a:pt x="56724" y="153781"/>
                  <a:pt x="56601" y="153780"/>
                  <a:pt x="56477" y="153778"/>
                </a:cubicBezTo>
                <a:cubicBezTo>
                  <a:pt x="56398" y="153777"/>
                  <a:pt x="56319" y="153777"/>
                  <a:pt x="56240" y="153777"/>
                </a:cubicBezTo>
                <a:cubicBezTo>
                  <a:pt x="54769" y="153777"/>
                  <a:pt x="53299" y="153927"/>
                  <a:pt x="51828" y="153927"/>
                </a:cubicBezTo>
                <a:cubicBezTo>
                  <a:pt x="51533" y="153927"/>
                  <a:pt x="51238" y="153921"/>
                  <a:pt x="50942" y="153906"/>
                </a:cubicBezTo>
                <a:cubicBezTo>
                  <a:pt x="50178" y="153874"/>
                  <a:pt x="49424" y="153778"/>
                  <a:pt x="48680" y="153623"/>
                </a:cubicBezTo>
                <a:cubicBezTo>
                  <a:pt x="48380" y="153560"/>
                  <a:pt x="48081" y="153526"/>
                  <a:pt x="47786" y="153526"/>
                </a:cubicBezTo>
                <a:cubicBezTo>
                  <a:pt x="47350" y="153526"/>
                  <a:pt x="46920" y="153601"/>
                  <a:pt x="46493" y="153773"/>
                </a:cubicBezTo>
                <a:cubicBezTo>
                  <a:pt x="46071" y="153944"/>
                  <a:pt x="45718" y="154184"/>
                  <a:pt x="45616" y="154666"/>
                </a:cubicBezTo>
                <a:cubicBezTo>
                  <a:pt x="45552" y="154981"/>
                  <a:pt x="45327" y="155099"/>
                  <a:pt x="45049" y="155142"/>
                </a:cubicBezTo>
                <a:cubicBezTo>
                  <a:pt x="44848" y="155172"/>
                  <a:pt x="44650" y="155189"/>
                  <a:pt x="44457" y="155189"/>
                </a:cubicBezTo>
                <a:cubicBezTo>
                  <a:pt x="43839" y="155189"/>
                  <a:pt x="43264" y="155016"/>
                  <a:pt x="42755" y="154564"/>
                </a:cubicBezTo>
                <a:cubicBezTo>
                  <a:pt x="42129" y="154013"/>
                  <a:pt x="41504" y="153452"/>
                  <a:pt x="40867" y="152912"/>
                </a:cubicBezTo>
                <a:cubicBezTo>
                  <a:pt x="40609" y="152691"/>
                  <a:pt x="40350" y="152543"/>
                  <a:pt x="40067" y="152543"/>
                </a:cubicBezTo>
                <a:cubicBezTo>
                  <a:pt x="39871" y="152543"/>
                  <a:pt x="39662" y="152614"/>
                  <a:pt x="39434" y="152783"/>
                </a:cubicBezTo>
                <a:cubicBezTo>
                  <a:pt x="39234" y="152935"/>
                  <a:pt x="39014" y="152988"/>
                  <a:pt x="38786" y="152988"/>
                </a:cubicBezTo>
                <a:cubicBezTo>
                  <a:pt x="38510" y="152988"/>
                  <a:pt x="38223" y="152910"/>
                  <a:pt x="37947" y="152837"/>
                </a:cubicBezTo>
                <a:cubicBezTo>
                  <a:pt x="37584" y="152735"/>
                  <a:pt x="37220" y="152618"/>
                  <a:pt x="36851" y="152548"/>
                </a:cubicBezTo>
                <a:cubicBezTo>
                  <a:pt x="36731" y="152526"/>
                  <a:pt x="36615" y="152514"/>
                  <a:pt x="36502" y="152514"/>
                </a:cubicBezTo>
                <a:cubicBezTo>
                  <a:pt x="36103" y="152514"/>
                  <a:pt x="35754" y="152665"/>
                  <a:pt x="35487" y="153040"/>
                </a:cubicBezTo>
                <a:cubicBezTo>
                  <a:pt x="35320" y="153279"/>
                  <a:pt x="35070" y="153421"/>
                  <a:pt x="34798" y="153421"/>
                </a:cubicBezTo>
                <a:cubicBezTo>
                  <a:pt x="34784" y="153421"/>
                  <a:pt x="34769" y="153421"/>
                  <a:pt x="34755" y="153420"/>
                </a:cubicBezTo>
                <a:cubicBezTo>
                  <a:pt x="34588" y="153409"/>
                  <a:pt x="34423" y="153404"/>
                  <a:pt x="34258" y="153404"/>
                </a:cubicBezTo>
                <a:cubicBezTo>
                  <a:pt x="32639" y="153404"/>
                  <a:pt x="31097" y="153894"/>
                  <a:pt x="29525" y="154190"/>
                </a:cubicBezTo>
                <a:cubicBezTo>
                  <a:pt x="29356" y="154222"/>
                  <a:pt x="29191" y="154240"/>
                  <a:pt x="29033" y="154240"/>
                </a:cubicBezTo>
                <a:cubicBezTo>
                  <a:pt x="28611" y="154240"/>
                  <a:pt x="28228" y="154111"/>
                  <a:pt x="27894" y="153773"/>
                </a:cubicBezTo>
                <a:cubicBezTo>
                  <a:pt x="27690" y="153564"/>
                  <a:pt x="27434" y="153398"/>
                  <a:pt x="27150" y="153377"/>
                </a:cubicBezTo>
                <a:cubicBezTo>
                  <a:pt x="25632" y="153286"/>
                  <a:pt x="24209" y="152783"/>
                  <a:pt x="22765" y="152393"/>
                </a:cubicBezTo>
                <a:cubicBezTo>
                  <a:pt x="22311" y="152272"/>
                  <a:pt x="21873" y="152206"/>
                  <a:pt x="21448" y="152206"/>
                </a:cubicBezTo>
                <a:cubicBezTo>
                  <a:pt x="20639" y="152206"/>
                  <a:pt x="19880" y="152445"/>
                  <a:pt x="19150" y="152992"/>
                </a:cubicBezTo>
                <a:cubicBezTo>
                  <a:pt x="18402" y="153553"/>
                  <a:pt x="17578" y="153944"/>
                  <a:pt x="16589" y="153976"/>
                </a:cubicBezTo>
                <a:cubicBezTo>
                  <a:pt x="15872" y="153997"/>
                  <a:pt x="15193" y="154324"/>
                  <a:pt x="14503" y="154537"/>
                </a:cubicBezTo>
                <a:cubicBezTo>
                  <a:pt x="13592" y="154824"/>
                  <a:pt x="12709" y="155099"/>
                  <a:pt x="11723" y="155099"/>
                </a:cubicBezTo>
                <a:cubicBezTo>
                  <a:pt x="11569" y="155099"/>
                  <a:pt x="11412" y="155092"/>
                  <a:pt x="11252" y="155078"/>
                </a:cubicBezTo>
                <a:cubicBezTo>
                  <a:pt x="9038" y="154880"/>
                  <a:pt x="6802" y="154917"/>
                  <a:pt x="4578" y="154853"/>
                </a:cubicBezTo>
                <a:cubicBezTo>
                  <a:pt x="4390" y="154848"/>
                  <a:pt x="4209" y="154832"/>
                  <a:pt x="4021" y="154821"/>
                </a:cubicBezTo>
                <a:cubicBezTo>
                  <a:pt x="4856" y="154179"/>
                  <a:pt x="4995" y="153473"/>
                  <a:pt x="4562" y="152564"/>
                </a:cubicBezTo>
                <a:cubicBezTo>
                  <a:pt x="4337" y="152083"/>
                  <a:pt x="4455" y="151484"/>
                  <a:pt x="4118" y="150997"/>
                </a:cubicBezTo>
                <a:cubicBezTo>
                  <a:pt x="3989" y="150805"/>
                  <a:pt x="4134" y="150559"/>
                  <a:pt x="4267" y="150366"/>
                </a:cubicBezTo>
                <a:cubicBezTo>
                  <a:pt x="4824" y="149553"/>
                  <a:pt x="5038" y="148698"/>
                  <a:pt x="4957" y="147682"/>
                </a:cubicBezTo>
                <a:cubicBezTo>
                  <a:pt x="4861" y="146446"/>
                  <a:pt x="5284" y="145243"/>
                  <a:pt x="5546" y="144040"/>
                </a:cubicBezTo>
                <a:cubicBezTo>
                  <a:pt x="5781" y="142960"/>
                  <a:pt x="6032" y="141890"/>
                  <a:pt x="6278" y="140815"/>
                </a:cubicBezTo>
                <a:cubicBezTo>
                  <a:pt x="6294" y="140762"/>
                  <a:pt x="6284" y="140698"/>
                  <a:pt x="6310" y="140649"/>
                </a:cubicBezTo>
                <a:cubicBezTo>
                  <a:pt x="7096" y="139275"/>
                  <a:pt x="6193" y="138350"/>
                  <a:pt x="5455" y="137377"/>
                </a:cubicBezTo>
                <a:cubicBezTo>
                  <a:pt x="4818" y="136542"/>
                  <a:pt x="4182" y="135714"/>
                  <a:pt x="4257" y="134564"/>
                </a:cubicBezTo>
                <a:cubicBezTo>
                  <a:pt x="4300" y="133917"/>
                  <a:pt x="4225" y="133270"/>
                  <a:pt x="3952" y="132665"/>
                </a:cubicBezTo>
                <a:cubicBezTo>
                  <a:pt x="3850" y="132446"/>
                  <a:pt x="3808" y="132179"/>
                  <a:pt x="4032" y="132045"/>
                </a:cubicBezTo>
                <a:cubicBezTo>
                  <a:pt x="4727" y="131639"/>
                  <a:pt x="4765" y="130965"/>
                  <a:pt x="4749" y="130296"/>
                </a:cubicBezTo>
                <a:cubicBezTo>
                  <a:pt x="4738" y="129713"/>
                  <a:pt x="4909" y="129318"/>
                  <a:pt x="5476" y="129093"/>
                </a:cubicBezTo>
                <a:cubicBezTo>
                  <a:pt x="5695" y="129008"/>
                  <a:pt x="5882" y="128810"/>
                  <a:pt x="6032" y="128623"/>
                </a:cubicBezTo>
                <a:cubicBezTo>
                  <a:pt x="6423" y="128136"/>
                  <a:pt x="6856" y="127724"/>
                  <a:pt x="7481" y="127569"/>
                </a:cubicBezTo>
                <a:cubicBezTo>
                  <a:pt x="7658" y="127526"/>
                  <a:pt x="7840" y="127419"/>
                  <a:pt x="7888" y="127205"/>
                </a:cubicBezTo>
                <a:cubicBezTo>
                  <a:pt x="8235" y="125804"/>
                  <a:pt x="8594" y="124414"/>
                  <a:pt x="8038" y="122975"/>
                </a:cubicBezTo>
                <a:cubicBezTo>
                  <a:pt x="7786" y="122318"/>
                  <a:pt x="8059" y="121799"/>
                  <a:pt x="8738" y="121590"/>
                </a:cubicBezTo>
                <a:cubicBezTo>
                  <a:pt x="9187" y="121457"/>
                  <a:pt x="9305" y="121211"/>
                  <a:pt x="9273" y="120799"/>
                </a:cubicBezTo>
                <a:cubicBezTo>
                  <a:pt x="9225" y="120243"/>
                  <a:pt x="9455" y="119831"/>
                  <a:pt x="9899" y="119478"/>
                </a:cubicBezTo>
                <a:cubicBezTo>
                  <a:pt x="10412" y="119066"/>
                  <a:pt x="10530" y="118382"/>
                  <a:pt x="10877" y="117852"/>
                </a:cubicBezTo>
                <a:cubicBezTo>
                  <a:pt x="10990" y="117681"/>
                  <a:pt x="10995" y="117424"/>
                  <a:pt x="11129" y="117291"/>
                </a:cubicBezTo>
                <a:cubicBezTo>
                  <a:pt x="11540" y="116868"/>
                  <a:pt x="11278" y="116756"/>
                  <a:pt x="10888" y="116649"/>
                </a:cubicBezTo>
                <a:cubicBezTo>
                  <a:pt x="10155" y="116451"/>
                  <a:pt x="9433" y="116189"/>
                  <a:pt x="8695" y="116050"/>
                </a:cubicBezTo>
                <a:cubicBezTo>
                  <a:pt x="7984" y="115916"/>
                  <a:pt x="7754" y="115403"/>
                  <a:pt x="7572" y="114847"/>
                </a:cubicBezTo>
                <a:cubicBezTo>
                  <a:pt x="7326" y="114088"/>
                  <a:pt x="7428" y="113296"/>
                  <a:pt x="7449" y="112521"/>
                </a:cubicBezTo>
                <a:cubicBezTo>
                  <a:pt x="7460" y="112248"/>
                  <a:pt x="7701" y="112104"/>
                  <a:pt x="7866" y="111927"/>
                </a:cubicBezTo>
                <a:cubicBezTo>
                  <a:pt x="8112" y="111665"/>
                  <a:pt x="8225" y="111398"/>
                  <a:pt x="8027" y="111055"/>
                </a:cubicBezTo>
                <a:cubicBezTo>
                  <a:pt x="7332" y="109858"/>
                  <a:pt x="7455" y="108585"/>
                  <a:pt x="7808" y="107349"/>
                </a:cubicBezTo>
                <a:cubicBezTo>
                  <a:pt x="8080" y="106387"/>
                  <a:pt x="8203" y="105558"/>
                  <a:pt x="7610" y="104644"/>
                </a:cubicBezTo>
                <a:cubicBezTo>
                  <a:pt x="7214" y="104034"/>
                  <a:pt x="7321" y="103226"/>
                  <a:pt x="7546" y="102531"/>
                </a:cubicBezTo>
                <a:cubicBezTo>
                  <a:pt x="7760" y="101873"/>
                  <a:pt x="7663" y="101339"/>
                  <a:pt x="7203" y="100857"/>
                </a:cubicBezTo>
                <a:cubicBezTo>
                  <a:pt x="6620" y="100248"/>
                  <a:pt x="6658" y="99542"/>
                  <a:pt x="6925" y="98836"/>
                </a:cubicBezTo>
                <a:cubicBezTo>
                  <a:pt x="7016" y="98585"/>
                  <a:pt x="6995" y="98419"/>
                  <a:pt x="6872" y="98210"/>
                </a:cubicBezTo>
                <a:cubicBezTo>
                  <a:pt x="6637" y="97831"/>
                  <a:pt x="6524" y="97413"/>
                  <a:pt x="6535" y="96964"/>
                </a:cubicBezTo>
                <a:cubicBezTo>
                  <a:pt x="6540" y="96692"/>
                  <a:pt x="6476" y="96429"/>
                  <a:pt x="6326" y="96205"/>
                </a:cubicBezTo>
                <a:cubicBezTo>
                  <a:pt x="6011" y="95761"/>
                  <a:pt x="6219" y="95504"/>
                  <a:pt x="6631" y="95323"/>
                </a:cubicBezTo>
                <a:cubicBezTo>
                  <a:pt x="7203" y="95071"/>
                  <a:pt x="7781" y="94836"/>
                  <a:pt x="8353" y="94579"/>
                </a:cubicBezTo>
                <a:cubicBezTo>
                  <a:pt x="8663" y="94440"/>
                  <a:pt x="8936" y="94290"/>
                  <a:pt x="8642" y="93857"/>
                </a:cubicBezTo>
                <a:cubicBezTo>
                  <a:pt x="8444" y="93563"/>
                  <a:pt x="8530" y="93205"/>
                  <a:pt x="8642" y="92868"/>
                </a:cubicBezTo>
                <a:cubicBezTo>
                  <a:pt x="8797" y="92408"/>
                  <a:pt x="8733" y="91980"/>
                  <a:pt x="8433" y="91579"/>
                </a:cubicBezTo>
                <a:cubicBezTo>
                  <a:pt x="7861" y="90798"/>
                  <a:pt x="7893" y="90055"/>
                  <a:pt x="8508" y="89296"/>
                </a:cubicBezTo>
                <a:cubicBezTo>
                  <a:pt x="8658" y="89108"/>
                  <a:pt x="8610" y="88937"/>
                  <a:pt x="8476" y="88782"/>
                </a:cubicBezTo>
                <a:cubicBezTo>
                  <a:pt x="8219" y="88494"/>
                  <a:pt x="8219" y="88178"/>
                  <a:pt x="8316" y="87820"/>
                </a:cubicBezTo>
                <a:cubicBezTo>
                  <a:pt x="8417" y="87456"/>
                  <a:pt x="8492" y="87082"/>
                  <a:pt x="8342" y="86702"/>
                </a:cubicBezTo>
                <a:cubicBezTo>
                  <a:pt x="8316" y="86633"/>
                  <a:pt x="8278" y="86515"/>
                  <a:pt x="8310" y="86483"/>
                </a:cubicBezTo>
                <a:cubicBezTo>
                  <a:pt x="8824" y="85937"/>
                  <a:pt x="8498" y="85333"/>
                  <a:pt x="8439" y="84750"/>
                </a:cubicBezTo>
                <a:cubicBezTo>
                  <a:pt x="8385" y="84269"/>
                  <a:pt x="8717" y="84066"/>
                  <a:pt x="9064" y="83911"/>
                </a:cubicBezTo>
                <a:cubicBezTo>
                  <a:pt x="9423" y="83745"/>
                  <a:pt x="9530" y="83520"/>
                  <a:pt x="9449" y="83140"/>
                </a:cubicBezTo>
                <a:cubicBezTo>
                  <a:pt x="9401" y="82921"/>
                  <a:pt x="9391" y="82681"/>
                  <a:pt x="9428" y="82461"/>
                </a:cubicBezTo>
                <a:cubicBezTo>
                  <a:pt x="9535" y="81841"/>
                  <a:pt x="9342" y="81328"/>
                  <a:pt x="8920" y="80900"/>
                </a:cubicBezTo>
                <a:cubicBezTo>
                  <a:pt x="8567" y="80542"/>
                  <a:pt x="8455" y="80167"/>
                  <a:pt x="8733" y="79723"/>
                </a:cubicBezTo>
                <a:cubicBezTo>
                  <a:pt x="8979" y="79328"/>
                  <a:pt x="8867" y="78959"/>
                  <a:pt x="8669" y="78595"/>
                </a:cubicBezTo>
                <a:cubicBezTo>
                  <a:pt x="8455" y="78215"/>
                  <a:pt x="8465" y="77905"/>
                  <a:pt x="8813" y="77584"/>
                </a:cubicBezTo>
                <a:cubicBezTo>
                  <a:pt x="9449" y="76996"/>
                  <a:pt x="9321" y="76306"/>
                  <a:pt x="8492" y="75985"/>
                </a:cubicBezTo>
                <a:cubicBezTo>
                  <a:pt x="7963" y="75777"/>
                  <a:pt x="7396" y="75680"/>
                  <a:pt x="6850" y="75520"/>
                </a:cubicBezTo>
                <a:cubicBezTo>
                  <a:pt x="6471" y="75408"/>
                  <a:pt x="6123" y="75285"/>
                  <a:pt x="6556" y="74803"/>
                </a:cubicBezTo>
                <a:cubicBezTo>
                  <a:pt x="6813" y="74515"/>
                  <a:pt x="6792" y="74130"/>
                  <a:pt x="6717" y="73766"/>
                </a:cubicBezTo>
                <a:cubicBezTo>
                  <a:pt x="6583" y="73092"/>
                  <a:pt x="6562" y="72408"/>
                  <a:pt x="6508" y="71729"/>
                </a:cubicBezTo>
                <a:cubicBezTo>
                  <a:pt x="6492" y="71488"/>
                  <a:pt x="6497" y="71333"/>
                  <a:pt x="6829" y="71258"/>
                </a:cubicBezTo>
                <a:cubicBezTo>
                  <a:pt x="7262" y="71162"/>
                  <a:pt x="7674" y="70172"/>
                  <a:pt x="7487" y="69755"/>
                </a:cubicBezTo>
                <a:cubicBezTo>
                  <a:pt x="7332" y="69413"/>
                  <a:pt x="7433" y="69178"/>
                  <a:pt x="7663" y="68937"/>
                </a:cubicBezTo>
                <a:cubicBezTo>
                  <a:pt x="8070" y="68509"/>
                  <a:pt x="8562" y="68172"/>
                  <a:pt x="9043" y="67835"/>
                </a:cubicBezTo>
                <a:cubicBezTo>
                  <a:pt x="9631" y="67434"/>
                  <a:pt x="9899" y="66884"/>
                  <a:pt x="9952" y="66210"/>
                </a:cubicBezTo>
                <a:cubicBezTo>
                  <a:pt x="10000" y="65552"/>
                  <a:pt x="10134" y="64942"/>
                  <a:pt x="10498" y="64375"/>
                </a:cubicBezTo>
                <a:cubicBezTo>
                  <a:pt x="10808" y="63878"/>
                  <a:pt x="10834" y="63317"/>
                  <a:pt x="10605" y="62782"/>
                </a:cubicBezTo>
                <a:cubicBezTo>
                  <a:pt x="10326" y="62140"/>
                  <a:pt x="10022" y="61504"/>
                  <a:pt x="9690" y="60889"/>
                </a:cubicBezTo>
                <a:cubicBezTo>
                  <a:pt x="9524" y="60577"/>
                  <a:pt x="8688" y="60308"/>
                  <a:pt x="8129" y="60308"/>
                </a:cubicBezTo>
                <a:cubicBezTo>
                  <a:pt x="7968" y="60308"/>
                  <a:pt x="7830" y="60330"/>
                  <a:pt x="7738" y="60381"/>
                </a:cubicBezTo>
                <a:cubicBezTo>
                  <a:pt x="7310" y="60616"/>
                  <a:pt x="6904" y="60889"/>
                  <a:pt x="6417" y="61135"/>
                </a:cubicBezTo>
                <a:cubicBezTo>
                  <a:pt x="6776" y="60279"/>
                  <a:pt x="6449" y="59456"/>
                  <a:pt x="6257" y="58691"/>
                </a:cubicBezTo>
                <a:cubicBezTo>
                  <a:pt x="6048" y="57883"/>
                  <a:pt x="5995" y="57044"/>
                  <a:pt x="5679" y="56268"/>
                </a:cubicBezTo>
                <a:cubicBezTo>
                  <a:pt x="5610" y="56103"/>
                  <a:pt x="5524" y="55937"/>
                  <a:pt x="5722" y="55819"/>
                </a:cubicBezTo>
                <a:cubicBezTo>
                  <a:pt x="6145" y="55579"/>
                  <a:pt x="6364" y="55129"/>
                  <a:pt x="6749" y="54841"/>
                </a:cubicBezTo>
                <a:cubicBezTo>
                  <a:pt x="7177" y="54520"/>
                  <a:pt x="7166" y="54172"/>
                  <a:pt x="6786" y="53776"/>
                </a:cubicBezTo>
                <a:cubicBezTo>
                  <a:pt x="6086" y="53044"/>
                  <a:pt x="6096" y="52434"/>
                  <a:pt x="6845" y="51691"/>
                </a:cubicBezTo>
                <a:cubicBezTo>
                  <a:pt x="7022" y="51520"/>
                  <a:pt x="6968" y="51429"/>
                  <a:pt x="6824" y="51279"/>
                </a:cubicBezTo>
                <a:cubicBezTo>
                  <a:pt x="6300" y="50734"/>
                  <a:pt x="6300" y="50413"/>
                  <a:pt x="6792" y="49873"/>
                </a:cubicBezTo>
                <a:cubicBezTo>
                  <a:pt x="7428" y="49188"/>
                  <a:pt x="7417" y="48947"/>
                  <a:pt x="6722" y="48279"/>
                </a:cubicBezTo>
                <a:cubicBezTo>
                  <a:pt x="5856" y="47455"/>
                  <a:pt x="5808" y="46493"/>
                  <a:pt x="6578" y="45578"/>
                </a:cubicBezTo>
                <a:cubicBezTo>
                  <a:pt x="7027" y="45044"/>
                  <a:pt x="6968" y="44445"/>
                  <a:pt x="6396" y="44033"/>
                </a:cubicBezTo>
                <a:cubicBezTo>
                  <a:pt x="6155" y="43856"/>
                  <a:pt x="6193" y="43739"/>
                  <a:pt x="6407" y="43621"/>
                </a:cubicBezTo>
                <a:cubicBezTo>
                  <a:pt x="6968" y="43322"/>
                  <a:pt x="7358" y="42872"/>
                  <a:pt x="7626" y="42306"/>
                </a:cubicBezTo>
                <a:cubicBezTo>
                  <a:pt x="7781" y="41969"/>
                  <a:pt x="8112" y="41985"/>
                  <a:pt x="8417" y="41974"/>
                </a:cubicBezTo>
                <a:cubicBezTo>
                  <a:pt x="8995" y="41947"/>
                  <a:pt x="9171" y="41658"/>
                  <a:pt x="8931" y="41113"/>
                </a:cubicBezTo>
                <a:cubicBezTo>
                  <a:pt x="8786" y="40787"/>
                  <a:pt x="8535" y="40546"/>
                  <a:pt x="8257" y="40354"/>
                </a:cubicBezTo>
                <a:cubicBezTo>
                  <a:pt x="7893" y="40108"/>
                  <a:pt x="7995" y="39915"/>
                  <a:pt x="8268" y="39701"/>
                </a:cubicBezTo>
                <a:cubicBezTo>
                  <a:pt x="8540" y="39487"/>
                  <a:pt x="8845" y="39338"/>
                  <a:pt x="9161" y="39193"/>
                </a:cubicBezTo>
                <a:cubicBezTo>
                  <a:pt x="9492" y="39043"/>
                  <a:pt x="9754" y="38803"/>
                  <a:pt x="9717" y="38418"/>
                </a:cubicBezTo>
                <a:cubicBezTo>
                  <a:pt x="9642" y="37584"/>
                  <a:pt x="9546" y="36744"/>
                  <a:pt x="9129" y="36001"/>
                </a:cubicBezTo>
                <a:cubicBezTo>
                  <a:pt x="8850" y="35498"/>
                  <a:pt x="8396" y="35193"/>
                  <a:pt x="7883" y="34952"/>
                </a:cubicBezTo>
                <a:cubicBezTo>
                  <a:pt x="7326" y="34696"/>
                  <a:pt x="7252" y="34434"/>
                  <a:pt x="7621" y="33936"/>
                </a:cubicBezTo>
                <a:cubicBezTo>
                  <a:pt x="8337" y="32952"/>
                  <a:pt x="9091" y="32001"/>
                  <a:pt x="9808" y="31017"/>
                </a:cubicBezTo>
                <a:cubicBezTo>
                  <a:pt x="10337" y="30289"/>
                  <a:pt x="10310" y="30198"/>
                  <a:pt x="9626" y="29648"/>
                </a:cubicBezTo>
                <a:cubicBezTo>
                  <a:pt x="9375" y="29444"/>
                  <a:pt x="9273" y="29193"/>
                  <a:pt x="9326" y="28894"/>
                </a:cubicBezTo>
                <a:cubicBezTo>
                  <a:pt x="9375" y="28615"/>
                  <a:pt x="9444" y="28337"/>
                  <a:pt x="9530" y="28065"/>
                </a:cubicBezTo>
                <a:cubicBezTo>
                  <a:pt x="9695" y="27578"/>
                  <a:pt x="9610" y="27188"/>
                  <a:pt x="9182" y="26856"/>
                </a:cubicBezTo>
                <a:cubicBezTo>
                  <a:pt x="8642" y="26434"/>
                  <a:pt x="8604" y="26166"/>
                  <a:pt x="8963" y="25599"/>
                </a:cubicBezTo>
                <a:cubicBezTo>
                  <a:pt x="9342" y="24995"/>
                  <a:pt x="9786" y="24476"/>
                  <a:pt x="10482" y="24193"/>
                </a:cubicBezTo>
                <a:cubicBezTo>
                  <a:pt x="10947" y="24006"/>
                  <a:pt x="11171" y="23000"/>
                  <a:pt x="10851" y="22546"/>
                </a:cubicBezTo>
                <a:cubicBezTo>
                  <a:pt x="10615" y="22204"/>
                  <a:pt x="10621" y="21920"/>
                  <a:pt x="10861" y="21615"/>
                </a:cubicBezTo>
                <a:cubicBezTo>
                  <a:pt x="11064" y="21364"/>
                  <a:pt x="11145" y="21075"/>
                  <a:pt x="11102" y="20760"/>
                </a:cubicBezTo>
                <a:cubicBezTo>
                  <a:pt x="11032" y="20294"/>
                  <a:pt x="11203" y="19952"/>
                  <a:pt x="11589" y="19690"/>
                </a:cubicBezTo>
                <a:cubicBezTo>
                  <a:pt x="11760" y="19573"/>
                  <a:pt x="11909" y="19423"/>
                  <a:pt x="12059" y="19278"/>
                </a:cubicBezTo>
                <a:cubicBezTo>
                  <a:pt x="12589" y="18776"/>
                  <a:pt x="12567" y="18551"/>
                  <a:pt x="11829" y="18460"/>
                </a:cubicBezTo>
                <a:cubicBezTo>
                  <a:pt x="11113" y="18369"/>
                  <a:pt x="10455" y="18064"/>
                  <a:pt x="9733" y="18000"/>
                </a:cubicBezTo>
                <a:cubicBezTo>
                  <a:pt x="8872" y="17920"/>
                  <a:pt x="8588" y="17268"/>
                  <a:pt x="9070" y="16572"/>
                </a:cubicBezTo>
                <a:cubicBezTo>
                  <a:pt x="9423" y="16064"/>
                  <a:pt x="9342" y="15637"/>
                  <a:pt x="8744" y="15546"/>
                </a:cubicBezTo>
                <a:cubicBezTo>
                  <a:pt x="7631" y="15385"/>
                  <a:pt x="7027" y="14482"/>
                  <a:pt x="6155" y="13979"/>
                </a:cubicBezTo>
                <a:cubicBezTo>
                  <a:pt x="5877" y="13818"/>
                  <a:pt x="5850" y="13556"/>
                  <a:pt x="6043" y="13294"/>
                </a:cubicBezTo>
                <a:cubicBezTo>
                  <a:pt x="6289" y="12952"/>
                  <a:pt x="6177" y="12738"/>
                  <a:pt x="5845" y="12503"/>
                </a:cubicBezTo>
                <a:cubicBezTo>
                  <a:pt x="5112" y="11984"/>
                  <a:pt x="4642" y="11198"/>
                  <a:pt x="4032" y="10551"/>
                </a:cubicBezTo>
                <a:cubicBezTo>
                  <a:pt x="3658" y="10161"/>
                  <a:pt x="3898" y="9711"/>
                  <a:pt x="4455" y="9615"/>
                </a:cubicBezTo>
                <a:cubicBezTo>
                  <a:pt x="5172" y="9492"/>
                  <a:pt x="5898" y="9460"/>
                  <a:pt x="6626" y="9460"/>
                </a:cubicBezTo>
                <a:cubicBezTo>
                  <a:pt x="6908" y="9460"/>
                  <a:pt x="7189" y="9465"/>
                  <a:pt x="7471" y="9471"/>
                </a:cubicBezTo>
                <a:cubicBezTo>
                  <a:pt x="7604" y="9476"/>
                  <a:pt x="7760" y="9460"/>
                  <a:pt x="7840" y="9583"/>
                </a:cubicBezTo>
                <a:cubicBezTo>
                  <a:pt x="8025" y="9886"/>
                  <a:pt x="8246" y="9970"/>
                  <a:pt x="8484" y="9970"/>
                </a:cubicBezTo>
                <a:cubicBezTo>
                  <a:pt x="8714" y="9970"/>
                  <a:pt x="8960" y="9892"/>
                  <a:pt x="9209" y="9856"/>
                </a:cubicBezTo>
                <a:cubicBezTo>
                  <a:pt x="9695" y="9781"/>
                  <a:pt x="10193" y="9824"/>
                  <a:pt x="10519" y="9332"/>
                </a:cubicBezTo>
                <a:cubicBezTo>
                  <a:pt x="10642" y="9155"/>
                  <a:pt x="10861" y="9027"/>
                  <a:pt x="11059" y="8931"/>
                </a:cubicBezTo>
                <a:cubicBezTo>
                  <a:pt x="11105" y="8909"/>
                  <a:pt x="11267" y="8769"/>
                  <a:pt x="11360" y="8769"/>
                </a:cubicBezTo>
                <a:cubicBezTo>
                  <a:pt x="11430" y="8769"/>
                  <a:pt x="11462" y="8845"/>
                  <a:pt x="11385" y="9102"/>
                </a:cubicBezTo>
                <a:cubicBezTo>
                  <a:pt x="11359" y="9198"/>
                  <a:pt x="11487" y="9257"/>
                  <a:pt x="11578" y="9278"/>
                </a:cubicBezTo>
                <a:cubicBezTo>
                  <a:pt x="11692" y="9308"/>
                  <a:pt x="11815" y="9338"/>
                  <a:pt x="11934" y="9338"/>
                </a:cubicBezTo>
                <a:cubicBezTo>
                  <a:pt x="11944" y="9338"/>
                  <a:pt x="11953" y="9337"/>
                  <a:pt x="11963" y="9337"/>
                </a:cubicBezTo>
                <a:cubicBezTo>
                  <a:pt x="13327" y="9268"/>
                  <a:pt x="13332" y="9262"/>
                  <a:pt x="13401" y="7872"/>
                </a:cubicBezTo>
                <a:cubicBezTo>
                  <a:pt x="13460" y="6690"/>
                  <a:pt x="13519" y="5513"/>
                  <a:pt x="13578" y="4332"/>
                </a:cubicBezTo>
                <a:cubicBezTo>
                  <a:pt x="13583" y="4193"/>
                  <a:pt x="13610" y="4048"/>
                  <a:pt x="13626" y="3915"/>
                </a:cubicBezTo>
                <a:cubicBezTo>
                  <a:pt x="13644" y="3912"/>
                  <a:pt x="13661" y="3911"/>
                  <a:pt x="13678" y="3911"/>
                </a:cubicBezTo>
                <a:cubicBezTo>
                  <a:pt x="13860" y="3911"/>
                  <a:pt x="13946" y="4039"/>
                  <a:pt x="14054" y="4118"/>
                </a:cubicBezTo>
                <a:cubicBezTo>
                  <a:pt x="14693" y="4558"/>
                  <a:pt x="15370" y="4802"/>
                  <a:pt x="16091" y="4802"/>
                </a:cubicBezTo>
                <a:cubicBezTo>
                  <a:pt x="16395" y="4802"/>
                  <a:pt x="16707" y="4759"/>
                  <a:pt x="17027" y="4669"/>
                </a:cubicBezTo>
                <a:cubicBezTo>
                  <a:pt x="17765" y="4460"/>
                  <a:pt x="18519" y="4374"/>
                  <a:pt x="19284" y="4358"/>
                </a:cubicBezTo>
                <a:cubicBezTo>
                  <a:pt x="19492" y="4358"/>
                  <a:pt x="19722" y="4358"/>
                  <a:pt x="19899" y="4273"/>
                </a:cubicBezTo>
                <a:cubicBezTo>
                  <a:pt x="20228" y="4108"/>
                  <a:pt x="20547" y="4044"/>
                  <a:pt x="20864" y="4044"/>
                </a:cubicBezTo>
                <a:cubicBezTo>
                  <a:pt x="21331" y="4044"/>
                  <a:pt x="21791" y="4184"/>
                  <a:pt x="22263" y="4353"/>
                </a:cubicBezTo>
                <a:cubicBezTo>
                  <a:pt x="23308" y="4731"/>
                  <a:pt x="24365" y="4934"/>
                  <a:pt x="25458" y="4934"/>
                </a:cubicBezTo>
                <a:cubicBezTo>
                  <a:pt x="25896" y="4934"/>
                  <a:pt x="26340" y="4902"/>
                  <a:pt x="26792" y="4834"/>
                </a:cubicBezTo>
                <a:cubicBezTo>
                  <a:pt x="27252" y="4766"/>
                  <a:pt x="27714" y="4731"/>
                  <a:pt x="28175" y="4731"/>
                </a:cubicBezTo>
                <a:cubicBezTo>
                  <a:pt x="29189" y="4731"/>
                  <a:pt x="30199" y="4900"/>
                  <a:pt x="31177" y="5257"/>
                </a:cubicBezTo>
                <a:cubicBezTo>
                  <a:pt x="31389" y="5334"/>
                  <a:pt x="31603" y="5379"/>
                  <a:pt x="31818" y="5379"/>
                </a:cubicBezTo>
                <a:cubicBezTo>
                  <a:pt x="31977" y="5379"/>
                  <a:pt x="32136" y="5354"/>
                  <a:pt x="32295" y="5300"/>
                </a:cubicBezTo>
                <a:cubicBezTo>
                  <a:pt x="32872" y="5096"/>
                  <a:pt x="33461" y="4973"/>
                  <a:pt x="34065" y="4872"/>
                </a:cubicBezTo>
                <a:cubicBezTo>
                  <a:pt x="34851" y="4743"/>
                  <a:pt x="35568" y="4455"/>
                  <a:pt x="36295" y="4086"/>
                </a:cubicBezTo>
                <a:cubicBezTo>
                  <a:pt x="37652" y="3402"/>
                  <a:pt x="39085" y="2849"/>
                  <a:pt x="40655" y="2849"/>
                </a:cubicBezTo>
                <a:cubicBezTo>
                  <a:pt x="40706" y="2849"/>
                  <a:pt x="40757" y="2849"/>
                  <a:pt x="40808" y="2850"/>
                </a:cubicBezTo>
                <a:cubicBezTo>
                  <a:pt x="41008" y="2854"/>
                  <a:pt x="41208" y="2856"/>
                  <a:pt x="41408" y="2856"/>
                </a:cubicBezTo>
                <a:cubicBezTo>
                  <a:pt x="42579" y="2856"/>
                  <a:pt x="43743" y="2781"/>
                  <a:pt x="44894" y="2529"/>
                </a:cubicBezTo>
                <a:cubicBezTo>
                  <a:pt x="45075" y="2490"/>
                  <a:pt x="45255" y="2465"/>
                  <a:pt x="45432" y="2465"/>
                </a:cubicBezTo>
                <a:cubicBezTo>
                  <a:pt x="45802" y="2465"/>
                  <a:pt x="46162" y="2572"/>
                  <a:pt x="46498" y="2872"/>
                </a:cubicBezTo>
                <a:cubicBezTo>
                  <a:pt x="46937" y="3257"/>
                  <a:pt x="47557" y="3251"/>
                  <a:pt x="48124" y="3300"/>
                </a:cubicBezTo>
                <a:cubicBezTo>
                  <a:pt x="48408" y="3324"/>
                  <a:pt x="48691" y="3330"/>
                  <a:pt x="48975" y="3330"/>
                </a:cubicBezTo>
                <a:cubicBezTo>
                  <a:pt x="49130" y="3330"/>
                  <a:pt x="49285" y="3328"/>
                  <a:pt x="49440" y="3326"/>
                </a:cubicBezTo>
                <a:cubicBezTo>
                  <a:pt x="49496" y="3326"/>
                  <a:pt x="49553" y="3325"/>
                  <a:pt x="49609" y="3325"/>
                </a:cubicBezTo>
                <a:cubicBezTo>
                  <a:pt x="50357" y="3325"/>
                  <a:pt x="51051" y="3412"/>
                  <a:pt x="51568" y="4123"/>
                </a:cubicBezTo>
                <a:cubicBezTo>
                  <a:pt x="51862" y="4535"/>
                  <a:pt x="52413" y="4690"/>
                  <a:pt x="52884" y="4888"/>
                </a:cubicBezTo>
                <a:cubicBezTo>
                  <a:pt x="53477" y="5139"/>
                  <a:pt x="53991" y="5471"/>
                  <a:pt x="54290" y="6070"/>
                </a:cubicBezTo>
                <a:cubicBezTo>
                  <a:pt x="54450" y="6380"/>
                  <a:pt x="54729" y="6551"/>
                  <a:pt x="55060" y="6604"/>
                </a:cubicBezTo>
                <a:cubicBezTo>
                  <a:pt x="56728" y="6861"/>
                  <a:pt x="58400" y="7015"/>
                  <a:pt x="60081" y="7015"/>
                </a:cubicBezTo>
                <a:cubicBezTo>
                  <a:pt x="60470" y="7015"/>
                  <a:pt x="60858" y="7006"/>
                  <a:pt x="61247" y="6989"/>
                </a:cubicBezTo>
                <a:cubicBezTo>
                  <a:pt x="61862" y="6963"/>
                  <a:pt x="62445" y="6776"/>
                  <a:pt x="63044" y="6695"/>
                </a:cubicBezTo>
                <a:cubicBezTo>
                  <a:pt x="63280" y="6662"/>
                  <a:pt x="63514" y="6640"/>
                  <a:pt x="63741" y="6640"/>
                </a:cubicBezTo>
                <a:cubicBezTo>
                  <a:pt x="64359" y="6640"/>
                  <a:pt x="64930" y="6807"/>
                  <a:pt x="65376" y="7385"/>
                </a:cubicBezTo>
                <a:cubicBezTo>
                  <a:pt x="65442" y="7471"/>
                  <a:pt x="65498" y="7509"/>
                  <a:pt x="65561" y="7509"/>
                </a:cubicBezTo>
                <a:cubicBezTo>
                  <a:pt x="65616" y="7509"/>
                  <a:pt x="65676" y="7480"/>
                  <a:pt x="65750" y="7428"/>
                </a:cubicBezTo>
                <a:cubicBezTo>
                  <a:pt x="66281" y="7071"/>
                  <a:pt x="66900" y="6881"/>
                  <a:pt x="67503" y="6881"/>
                </a:cubicBezTo>
                <a:cubicBezTo>
                  <a:pt x="68072" y="6881"/>
                  <a:pt x="68627" y="7051"/>
                  <a:pt x="69076" y="7407"/>
                </a:cubicBezTo>
                <a:cubicBezTo>
                  <a:pt x="69863" y="8027"/>
                  <a:pt x="70793" y="8203"/>
                  <a:pt x="71686" y="8225"/>
                </a:cubicBezTo>
                <a:cubicBezTo>
                  <a:pt x="76863" y="8337"/>
                  <a:pt x="81954" y="9075"/>
                  <a:pt x="87029" y="10006"/>
                </a:cubicBezTo>
                <a:cubicBezTo>
                  <a:pt x="89756" y="10508"/>
                  <a:pt x="92478" y="11048"/>
                  <a:pt x="95254" y="11262"/>
                </a:cubicBezTo>
                <a:cubicBezTo>
                  <a:pt x="95613" y="11291"/>
                  <a:pt x="95973" y="11299"/>
                  <a:pt x="96333" y="11299"/>
                </a:cubicBezTo>
                <a:cubicBezTo>
                  <a:pt x="96775" y="11299"/>
                  <a:pt x="97216" y="11287"/>
                  <a:pt x="97658" y="11287"/>
                </a:cubicBezTo>
                <a:cubicBezTo>
                  <a:pt x="98070" y="11287"/>
                  <a:pt x="98483" y="11297"/>
                  <a:pt x="98895" y="11337"/>
                </a:cubicBezTo>
                <a:cubicBezTo>
                  <a:pt x="98960" y="11343"/>
                  <a:pt x="99024" y="11346"/>
                  <a:pt x="99088" y="11346"/>
                </a:cubicBezTo>
                <a:cubicBezTo>
                  <a:pt x="99787" y="11346"/>
                  <a:pt x="100423" y="10987"/>
                  <a:pt x="101045" y="10663"/>
                </a:cubicBezTo>
                <a:cubicBezTo>
                  <a:pt x="102168" y="10070"/>
                  <a:pt x="103297" y="9519"/>
                  <a:pt x="104585" y="9316"/>
                </a:cubicBezTo>
                <a:cubicBezTo>
                  <a:pt x="105000" y="9251"/>
                  <a:pt x="105409" y="9223"/>
                  <a:pt x="105815" y="9223"/>
                </a:cubicBezTo>
                <a:cubicBezTo>
                  <a:pt x="106351" y="9223"/>
                  <a:pt x="106882" y="9272"/>
                  <a:pt x="107414" y="9348"/>
                </a:cubicBezTo>
                <a:cubicBezTo>
                  <a:pt x="107645" y="9379"/>
                  <a:pt x="107875" y="9416"/>
                  <a:pt x="108101" y="9416"/>
                </a:cubicBezTo>
                <a:cubicBezTo>
                  <a:pt x="108268" y="9416"/>
                  <a:pt x="108433" y="9396"/>
                  <a:pt x="108596" y="9337"/>
                </a:cubicBezTo>
                <a:cubicBezTo>
                  <a:pt x="109345" y="9070"/>
                  <a:pt x="110115" y="9011"/>
                  <a:pt x="110896" y="8984"/>
                </a:cubicBezTo>
                <a:cubicBezTo>
                  <a:pt x="112457" y="8925"/>
                  <a:pt x="113901" y="8337"/>
                  <a:pt x="115340" y="7818"/>
                </a:cubicBezTo>
                <a:cubicBezTo>
                  <a:pt x="116175" y="7517"/>
                  <a:pt x="116980" y="7267"/>
                  <a:pt x="117830" y="7267"/>
                </a:cubicBezTo>
                <a:cubicBezTo>
                  <a:pt x="118171" y="7267"/>
                  <a:pt x="118519" y="7308"/>
                  <a:pt x="118880" y="7401"/>
                </a:cubicBezTo>
                <a:cubicBezTo>
                  <a:pt x="119081" y="7453"/>
                  <a:pt x="119283" y="7477"/>
                  <a:pt x="119486" y="7477"/>
                </a:cubicBezTo>
                <a:cubicBezTo>
                  <a:pt x="119996" y="7477"/>
                  <a:pt x="120506" y="7327"/>
                  <a:pt x="120992" y="7102"/>
                </a:cubicBezTo>
                <a:cubicBezTo>
                  <a:pt x="121622" y="6804"/>
                  <a:pt x="122273" y="6724"/>
                  <a:pt x="122933" y="6724"/>
                </a:cubicBezTo>
                <a:cubicBezTo>
                  <a:pt x="123444" y="6724"/>
                  <a:pt x="123960" y="6772"/>
                  <a:pt x="124474" y="6802"/>
                </a:cubicBezTo>
                <a:cubicBezTo>
                  <a:pt x="124564" y="6808"/>
                  <a:pt x="124682" y="6840"/>
                  <a:pt x="124736" y="6904"/>
                </a:cubicBezTo>
                <a:cubicBezTo>
                  <a:pt x="124981" y="7205"/>
                  <a:pt x="125243" y="7319"/>
                  <a:pt x="125520" y="7319"/>
                </a:cubicBezTo>
                <a:cubicBezTo>
                  <a:pt x="125774" y="7319"/>
                  <a:pt x="126040" y="7224"/>
                  <a:pt x="126318" y="7091"/>
                </a:cubicBezTo>
                <a:cubicBezTo>
                  <a:pt x="126559" y="6976"/>
                  <a:pt x="126810" y="6938"/>
                  <a:pt x="127064" y="6938"/>
                </a:cubicBezTo>
                <a:cubicBezTo>
                  <a:pt x="127340" y="6938"/>
                  <a:pt x="127620" y="6983"/>
                  <a:pt x="127896" y="7022"/>
                </a:cubicBezTo>
                <a:cubicBezTo>
                  <a:pt x="128285" y="7076"/>
                  <a:pt x="128672" y="7112"/>
                  <a:pt x="129058" y="7112"/>
                </a:cubicBezTo>
                <a:cubicBezTo>
                  <a:pt x="129389" y="7112"/>
                  <a:pt x="129720" y="7086"/>
                  <a:pt x="130051" y="7022"/>
                </a:cubicBezTo>
                <a:cubicBezTo>
                  <a:pt x="130132" y="7005"/>
                  <a:pt x="130233" y="6981"/>
                  <a:pt x="130317" y="6981"/>
                </a:cubicBezTo>
                <a:cubicBezTo>
                  <a:pt x="130366" y="6981"/>
                  <a:pt x="130410" y="6989"/>
                  <a:pt x="130442" y="7011"/>
                </a:cubicBezTo>
                <a:cubicBezTo>
                  <a:pt x="130821" y="7268"/>
                  <a:pt x="131211" y="7349"/>
                  <a:pt x="131603" y="7349"/>
                </a:cubicBezTo>
                <a:cubicBezTo>
                  <a:pt x="132122" y="7349"/>
                  <a:pt x="132646" y="7208"/>
                  <a:pt x="133158" y="7150"/>
                </a:cubicBezTo>
                <a:cubicBezTo>
                  <a:pt x="133296" y="7134"/>
                  <a:pt x="133428" y="7125"/>
                  <a:pt x="133556" y="7125"/>
                </a:cubicBezTo>
                <a:cubicBezTo>
                  <a:pt x="134192" y="7125"/>
                  <a:pt x="134709" y="7336"/>
                  <a:pt x="135137" y="7866"/>
                </a:cubicBezTo>
                <a:cubicBezTo>
                  <a:pt x="135298" y="8067"/>
                  <a:pt x="135491" y="8218"/>
                  <a:pt x="135743" y="8218"/>
                </a:cubicBezTo>
                <a:cubicBezTo>
                  <a:pt x="135767" y="8218"/>
                  <a:pt x="135791" y="8217"/>
                  <a:pt x="135816" y="8214"/>
                </a:cubicBezTo>
                <a:cubicBezTo>
                  <a:pt x="136235" y="8169"/>
                  <a:pt x="136653" y="8156"/>
                  <a:pt x="137072" y="8156"/>
                </a:cubicBezTo>
                <a:cubicBezTo>
                  <a:pt x="137608" y="8156"/>
                  <a:pt x="138143" y="8177"/>
                  <a:pt x="138679" y="8177"/>
                </a:cubicBezTo>
                <a:cubicBezTo>
                  <a:pt x="138714" y="8177"/>
                  <a:pt x="138749" y="8177"/>
                  <a:pt x="138784" y="8177"/>
                </a:cubicBezTo>
                <a:cubicBezTo>
                  <a:pt x="139479" y="8171"/>
                  <a:pt x="140126" y="7941"/>
                  <a:pt x="140731" y="7599"/>
                </a:cubicBezTo>
                <a:cubicBezTo>
                  <a:pt x="141108" y="7388"/>
                  <a:pt x="141490" y="7285"/>
                  <a:pt x="141883" y="7285"/>
                </a:cubicBezTo>
                <a:cubicBezTo>
                  <a:pt x="142136" y="7285"/>
                  <a:pt x="142394" y="7328"/>
                  <a:pt x="142656" y="7412"/>
                </a:cubicBezTo>
                <a:cubicBezTo>
                  <a:pt x="143014" y="7524"/>
                  <a:pt x="143371" y="7585"/>
                  <a:pt x="143731" y="7585"/>
                </a:cubicBezTo>
                <a:cubicBezTo>
                  <a:pt x="144026" y="7585"/>
                  <a:pt x="144323" y="7544"/>
                  <a:pt x="144624" y="7455"/>
                </a:cubicBezTo>
                <a:cubicBezTo>
                  <a:pt x="144735" y="7421"/>
                  <a:pt x="144839" y="7406"/>
                  <a:pt x="144938" y="7406"/>
                </a:cubicBezTo>
                <a:cubicBezTo>
                  <a:pt x="145315" y="7406"/>
                  <a:pt x="145603" y="7636"/>
                  <a:pt x="145811" y="8000"/>
                </a:cubicBezTo>
                <a:cubicBezTo>
                  <a:pt x="146036" y="8401"/>
                  <a:pt x="146223" y="8818"/>
                  <a:pt x="146442" y="9214"/>
                </a:cubicBezTo>
                <a:cubicBezTo>
                  <a:pt x="146806" y="9875"/>
                  <a:pt x="147276" y="10199"/>
                  <a:pt x="147893" y="10199"/>
                </a:cubicBezTo>
                <a:cubicBezTo>
                  <a:pt x="148109" y="10199"/>
                  <a:pt x="148343" y="10160"/>
                  <a:pt x="148597" y="10080"/>
                </a:cubicBezTo>
                <a:cubicBezTo>
                  <a:pt x="148848" y="10006"/>
                  <a:pt x="149100" y="9909"/>
                  <a:pt x="149340" y="9802"/>
                </a:cubicBezTo>
                <a:cubicBezTo>
                  <a:pt x="149770" y="9608"/>
                  <a:pt x="150196" y="9509"/>
                  <a:pt x="150621" y="9509"/>
                </a:cubicBezTo>
                <a:cubicBezTo>
                  <a:pt x="151073" y="9509"/>
                  <a:pt x="151524" y="9621"/>
                  <a:pt x="151977" y="9850"/>
                </a:cubicBezTo>
                <a:cubicBezTo>
                  <a:pt x="152548" y="10138"/>
                  <a:pt x="153105" y="10287"/>
                  <a:pt x="153647" y="10287"/>
                </a:cubicBezTo>
                <a:cubicBezTo>
                  <a:pt x="154375" y="10287"/>
                  <a:pt x="155076" y="10019"/>
                  <a:pt x="155747" y="9455"/>
                </a:cubicBezTo>
                <a:cubicBezTo>
                  <a:pt x="156228" y="9048"/>
                  <a:pt x="156726" y="8669"/>
                  <a:pt x="157234" y="8300"/>
                </a:cubicBezTo>
                <a:cubicBezTo>
                  <a:pt x="157587" y="8038"/>
                  <a:pt x="157977" y="7829"/>
                  <a:pt x="158426" y="7792"/>
                </a:cubicBezTo>
                <a:cubicBezTo>
                  <a:pt x="158495" y="7784"/>
                  <a:pt x="158566" y="7775"/>
                  <a:pt x="158635" y="7775"/>
                </a:cubicBezTo>
                <a:cubicBezTo>
                  <a:pt x="158806" y="7775"/>
                  <a:pt x="158955" y="7831"/>
                  <a:pt x="158966" y="8107"/>
                </a:cubicBezTo>
                <a:cubicBezTo>
                  <a:pt x="158972" y="8203"/>
                  <a:pt x="159009" y="8310"/>
                  <a:pt x="159111" y="8332"/>
                </a:cubicBezTo>
                <a:cubicBezTo>
                  <a:pt x="159846" y="8480"/>
                  <a:pt x="160533" y="8909"/>
                  <a:pt x="161296" y="8909"/>
                </a:cubicBezTo>
                <a:cubicBezTo>
                  <a:pt x="161577" y="8909"/>
                  <a:pt x="161868" y="8851"/>
                  <a:pt x="162175" y="8701"/>
                </a:cubicBezTo>
                <a:cubicBezTo>
                  <a:pt x="162736" y="8422"/>
                  <a:pt x="163355" y="8304"/>
                  <a:pt x="163981" y="8304"/>
                </a:cubicBezTo>
                <a:cubicBezTo>
                  <a:pt x="164256" y="8304"/>
                  <a:pt x="164533" y="8327"/>
                  <a:pt x="164806" y="8369"/>
                </a:cubicBezTo>
                <a:cubicBezTo>
                  <a:pt x="166774" y="8663"/>
                  <a:pt x="168801" y="8567"/>
                  <a:pt x="170726" y="9150"/>
                </a:cubicBezTo>
                <a:cubicBezTo>
                  <a:pt x="171443" y="9364"/>
                  <a:pt x="172158" y="9512"/>
                  <a:pt x="172883" y="9512"/>
                </a:cubicBezTo>
                <a:cubicBezTo>
                  <a:pt x="173099" y="9512"/>
                  <a:pt x="173316" y="9499"/>
                  <a:pt x="173533" y="9471"/>
                </a:cubicBezTo>
                <a:cubicBezTo>
                  <a:pt x="175009" y="9278"/>
                  <a:pt x="176405" y="8760"/>
                  <a:pt x="177828" y="8369"/>
                </a:cubicBezTo>
                <a:cubicBezTo>
                  <a:pt x="178074" y="8300"/>
                  <a:pt x="178175" y="8118"/>
                  <a:pt x="178272" y="7893"/>
                </a:cubicBezTo>
                <a:cubicBezTo>
                  <a:pt x="178655" y="7029"/>
                  <a:pt x="179216" y="6588"/>
                  <a:pt x="179895" y="6588"/>
                </a:cubicBezTo>
                <a:cubicBezTo>
                  <a:pt x="180286" y="6588"/>
                  <a:pt x="180717" y="6735"/>
                  <a:pt x="181175" y="7032"/>
                </a:cubicBezTo>
                <a:cubicBezTo>
                  <a:pt x="181970" y="7550"/>
                  <a:pt x="182817" y="7708"/>
                  <a:pt x="183697" y="7708"/>
                </a:cubicBezTo>
                <a:cubicBezTo>
                  <a:pt x="184042" y="7708"/>
                  <a:pt x="184393" y="7683"/>
                  <a:pt x="184748" y="7647"/>
                </a:cubicBezTo>
                <a:cubicBezTo>
                  <a:pt x="186577" y="7465"/>
                  <a:pt x="188422" y="7289"/>
                  <a:pt x="190213" y="6925"/>
                </a:cubicBezTo>
                <a:cubicBezTo>
                  <a:pt x="190458" y="6876"/>
                  <a:pt x="190688" y="6854"/>
                  <a:pt x="190907" y="6854"/>
                </a:cubicBezTo>
                <a:cubicBezTo>
                  <a:pt x="191950" y="6854"/>
                  <a:pt x="192732" y="7360"/>
                  <a:pt x="193571" y="7877"/>
                </a:cubicBezTo>
                <a:cubicBezTo>
                  <a:pt x="193965" y="8121"/>
                  <a:pt x="194346" y="8244"/>
                  <a:pt x="194726" y="8244"/>
                </a:cubicBezTo>
                <a:cubicBezTo>
                  <a:pt x="195088" y="8244"/>
                  <a:pt x="195449" y="8131"/>
                  <a:pt x="195817" y="7904"/>
                </a:cubicBezTo>
                <a:cubicBezTo>
                  <a:pt x="196300" y="7603"/>
                  <a:pt x="196923" y="7453"/>
                  <a:pt x="197549" y="7453"/>
                </a:cubicBezTo>
                <a:cubicBezTo>
                  <a:pt x="198270" y="7453"/>
                  <a:pt x="198997" y="7651"/>
                  <a:pt x="199523" y="8043"/>
                </a:cubicBezTo>
                <a:cubicBezTo>
                  <a:pt x="199660" y="8142"/>
                  <a:pt x="199786" y="8197"/>
                  <a:pt x="199910" y="8197"/>
                </a:cubicBezTo>
                <a:cubicBezTo>
                  <a:pt x="200019" y="8197"/>
                  <a:pt x="200127" y="8154"/>
                  <a:pt x="200240" y="8064"/>
                </a:cubicBezTo>
                <a:cubicBezTo>
                  <a:pt x="200670" y="7724"/>
                  <a:pt x="201109" y="7578"/>
                  <a:pt x="201546" y="7578"/>
                </a:cubicBezTo>
                <a:cubicBezTo>
                  <a:pt x="202021" y="7578"/>
                  <a:pt x="202494" y="7751"/>
                  <a:pt x="202951" y="8032"/>
                </a:cubicBezTo>
                <a:cubicBezTo>
                  <a:pt x="203408" y="8313"/>
                  <a:pt x="203840" y="8440"/>
                  <a:pt x="204268" y="8440"/>
                </a:cubicBezTo>
                <a:cubicBezTo>
                  <a:pt x="204767" y="8440"/>
                  <a:pt x="205259" y="8268"/>
                  <a:pt x="205775" y="7968"/>
                </a:cubicBezTo>
                <a:cubicBezTo>
                  <a:pt x="206675" y="7449"/>
                  <a:pt x="207595" y="7156"/>
                  <a:pt x="208533" y="7156"/>
                </a:cubicBezTo>
                <a:cubicBezTo>
                  <a:pt x="209266" y="7156"/>
                  <a:pt x="210011" y="7335"/>
                  <a:pt x="210764" y="7727"/>
                </a:cubicBezTo>
                <a:cubicBezTo>
                  <a:pt x="211235" y="7971"/>
                  <a:pt x="211727" y="8076"/>
                  <a:pt x="212227" y="8076"/>
                </a:cubicBezTo>
                <a:cubicBezTo>
                  <a:pt x="212552" y="8076"/>
                  <a:pt x="212880" y="8032"/>
                  <a:pt x="213208" y="7952"/>
                </a:cubicBezTo>
                <a:cubicBezTo>
                  <a:pt x="213347" y="7915"/>
                  <a:pt x="213518" y="7834"/>
                  <a:pt x="213593" y="7722"/>
                </a:cubicBezTo>
                <a:cubicBezTo>
                  <a:pt x="213744" y="7488"/>
                  <a:pt x="213893" y="7388"/>
                  <a:pt x="214046" y="7388"/>
                </a:cubicBezTo>
                <a:cubicBezTo>
                  <a:pt x="214207" y="7388"/>
                  <a:pt x="214372" y="7498"/>
                  <a:pt x="214550" y="7679"/>
                </a:cubicBezTo>
                <a:cubicBezTo>
                  <a:pt x="215133" y="8273"/>
                  <a:pt x="215871" y="8578"/>
                  <a:pt x="216652" y="8765"/>
                </a:cubicBezTo>
                <a:cubicBezTo>
                  <a:pt x="217192" y="8893"/>
                  <a:pt x="217518" y="9123"/>
                  <a:pt x="217449" y="9727"/>
                </a:cubicBezTo>
                <a:cubicBezTo>
                  <a:pt x="217401" y="10203"/>
                  <a:pt x="217781" y="10230"/>
                  <a:pt x="218096" y="10268"/>
                </a:cubicBezTo>
                <a:cubicBezTo>
                  <a:pt x="218205" y="10281"/>
                  <a:pt x="218312" y="10287"/>
                  <a:pt x="218418" y="10287"/>
                </a:cubicBezTo>
                <a:cubicBezTo>
                  <a:pt x="219121" y="10287"/>
                  <a:pt x="219752" y="10006"/>
                  <a:pt x="220342" y="9615"/>
                </a:cubicBezTo>
                <a:cubicBezTo>
                  <a:pt x="220694" y="9381"/>
                  <a:pt x="220926" y="9261"/>
                  <a:pt x="221143" y="9261"/>
                </a:cubicBezTo>
                <a:cubicBezTo>
                  <a:pt x="221387" y="9261"/>
                  <a:pt x="221614" y="9413"/>
                  <a:pt x="221973" y="9727"/>
                </a:cubicBezTo>
                <a:cubicBezTo>
                  <a:pt x="222000" y="9754"/>
                  <a:pt x="222037" y="9776"/>
                  <a:pt x="222053" y="9808"/>
                </a:cubicBezTo>
                <a:cubicBezTo>
                  <a:pt x="222482" y="10603"/>
                  <a:pt x="223156" y="10756"/>
                  <a:pt x="223902" y="10756"/>
                </a:cubicBezTo>
                <a:cubicBezTo>
                  <a:pt x="224069" y="10756"/>
                  <a:pt x="224240" y="10748"/>
                  <a:pt x="224412" y="10738"/>
                </a:cubicBezTo>
                <a:cubicBezTo>
                  <a:pt x="224645" y="10724"/>
                  <a:pt x="224879" y="10720"/>
                  <a:pt x="225113" y="10720"/>
                </a:cubicBezTo>
                <a:cubicBezTo>
                  <a:pt x="225478" y="10720"/>
                  <a:pt x="225845" y="10730"/>
                  <a:pt x="226210" y="10730"/>
                </a:cubicBezTo>
                <a:cubicBezTo>
                  <a:pt x="226862" y="10730"/>
                  <a:pt x="227512" y="10697"/>
                  <a:pt x="228155" y="10514"/>
                </a:cubicBezTo>
                <a:cubicBezTo>
                  <a:pt x="229112" y="10246"/>
                  <a:pt x="229968" y="9834"/>
                  <a:pt x="230572" y="9006"/>
                </a:cubicBezTo>
                <a:cubicBezTo>
                  <a:pt x="230782" y="8719"/>
                  <a:pt x="231049" y="8591"/>
                  <a:pt x="231363" y="8591"/>
                </a:cubicBezTo>
                <a:cubicBezTo>
                  <a:pt x="231465" y="8591"/>
                  <a:pt x="231573" y="8605"/>
                  <a:pt x="231685" y="8631"/>
                </a:cubicBezTo>
                <a:cubicBezTo>
                  <a:pt x="232415" y="8804"/>
                  <a:pt x="233149" y="8945"/>
                  <a:pt x="233902" y="8945"/>
                </a:cubicBezTo>
                <a:cubicBezTo>
                  <a:pt x="234009" y="8945"/>
                  <a:pt x="234117" y="8942"/>
                  <a:pt x="234225" y="8936"/>
                </a:cubicBezTo>
                <a:cubicBezTo>
                  <a:pt x="234583" y="8915"/>
                  <a:pt x="234909" y="8840"/>
                  <a:pt x="235161" y="8578"/>
                </a:cubicBezTo>
                <a:cubicBezTo>
                  <a:pt x="235545" y="8176"/>
                  <a:pt x="236005" y="8034"/>
                  <a:pt x="236507" y="8034"/>
                </a:cubicBezTo>
                <a:cubicBezTo>
                  <a:pt x="236633" y="8034"/>
                  <a:pt x="236762" y="8043"/>
                  <a:pt x="236893" y="8059"/>
                </a:cubicBezTo>
                <a:cubicBezTo>
                  <a:pt x="237588" y="8145"/>
                  <a:pt x="238284" y="8273"/>
                  <a:pt x="238979" y="8348"/>
                </a:cubicBezTo>
                <a:cubicBezTo>
                  <a:pt x="239065" y="8357"/>
                  <a:pt x="239150" y="8361"/>
                  <a:pt x="239234" y="8361"/>
                </a:cubicBezTo>
                <a:cubicBezTo>
                  <a:pt x="239742" y="8361"/>
                  <a:pt x="240203" y="8193"/>
                  <a:pt x="240621" y="7840"/>
                </a:cubicBezTo>
                <a:cubicBezTo>
                  <a:pt x="240963" y="7555"/>
                  <a:pt x="241351" y="7423"/>
                  <a:pt x="241752" y="7423"/>
                </a:cubicBezTo>
                <a:cubicBezTo>
                  <a:pt x="241984" y="7423"/>
                  <a:pt x="242220" y="7467"/>
                  <a:pt x="242455" y="7551"/>
                </a:cubicBezTo>
                <a:cubicBezTo>
                  <a:pt x="243573" y="7957"/>
                  <a:pt x="244760" y="8262"/>
                  <a:pt x="245492" y="9342"/>
                </a:cubicBezTo>
                <a:cubicBezTo>
                  <a:pt x="245573" y="9465"/>
                  <a:pt x="245770" y="9567"/>
                  <a:pt x="245926" y="9583"/>
                </a:cubicBezTo>
                <a:cubicBezTo>
                  <a:pt x="246496" y="9645"/>
                  <a:pt x="247067" y="9781"/>
                  <a:pt x="247639" y="9781"/>
                </a:cubicBezTo>
                <a:cubicBezTo>
                  <a:pt x="248010" y="9781"/>
                  <a:pt x="248382" y="9724"/>
                  <a:pt x="248754" y="9551"/>
                </a:cubicBezTo>
                <a:cubicBezTo>
                  <a:pt x="248941" y="9465"/>
                  <a:pt x="249137" y="9426"/>
                  <a:pt x="249334" y="9426"/>
                </a:cubicBezTo>
                <a:cubicBezTo>
                  <a:pt x="249588" y="9426"/>
                  <a:pt x="249845" y="9491"/>
                  <a:pt x="250086" y="9599"/>
                </a:cubicBezTo>
                <a:cubicBezTo>
                  <a:pt x="250580" y="9815"/>
                  <a:pt x="251083" y="9917"/>
                  <a:pt x="251603" y="9917"/>
                </a:cubicBezTo>
                <a:cubicBezTo>
                  <a:pt x="251764" y="9917"/>
                  <a:pt x="251927" y="9907"/>
                  <a:pt x="252091" y="9888"/>
                </a:cubicBezTo>
                <a:cubicBezTo>
                  <a:pt x="252187" y="9878"/>
                  <a:pt x="252281" y="9872"/>
                  <a:pt x="252374" y="9872"/>
                </a:cubicBezTo>
                <a:cubicBezTo>
                  <a:pt x="252858" y="9872"/>
                  <a:pt x="253305" y="10017"/>
                  <a:pt x="253690" y="10358"/>
                </a:cubicBezTo>
                <a:cubicBezTo>
                  <a:pt x="254052" y="10681"/>
                  <a:pt x="254456" y="10755"/>
                  <a:pt x="254870" y="10755"/>
                </a:cubicBezTo>
                <a:cubicBezTo>
                  <a:pt x="255225" y="10755"/>
                  <a:pt x="255588" y="10700"/>
                  <a:pt x="255940" y="10700"/>
                </a:cubicBezTo>
                <a:cubicBezTo>
                  <a:pt x="255955" y="10700"/>
                  <a:pt x="255970" y="10701"/>
                  <a:pt x="255985" y="10701"/>
                </a:cubicBezTo>
                <a:cubicBezTo>
                  <a:pt x="255987" y="10701"/>
                  <a:pt x="255989" y="10701"/>
                  <a:pt x="255991" y="10701"/>
                </a:cubicBezTo>
                <a:cubicBezTo>
                  <a:pt x="256221" y="10701"/>
                  <a:pt x="256273" y="10426"/>
                  <a:pt x="256257" y="10209"/>
                </a:cubicBezTo>
                <a:cubicBezTo>
                  <a:pt x="256231" y="9797"/>
                  <a:pt x="256386" y="9471"/>
                  <a:pt x="256696" y="9209"/>
                </a:cubicBezTo>
                <a:cubicBezTo>
                  <a:pt x="256814" y="9107"/>
                  <a:pt x="256883" y="8973"/>
                  <a:pt x="256904" y="8818"/>
                </a:cubicBezTo>
                <a:cubicBezTo>
                  <a:pt x="257026" y="7997"/>
                  <a:pt x="257669" y="7475"/>
                  <a:pt x="258439" y="7475"/>
                </a:cubicBezTo>
                <a:cubicBezTo>
                  <a:pt x="258651" y="7475"/>
                  <a:pt x="258874" y="7515"/>
                  <a:pt x="259097" y="7599"/>
                </a:cubicBezTo>
                <a:cubicBezTo>
                  <a:pt x="259359" y="7701"/>
                  <a:pt x="259616" y="7834"/>
                  <a:pt x="259888" y="7920"/>
                </a:cubicBezTo>
                <a:cubicBezTo>
                  <a:pt x="260115" y="7991"/>
                  <a:pt x="260319" y="8027"/>
                  <a:pt x="260502" y="8027"/>
                </a:cubicBezTo>
                <a:cubicBezTo>
                  <a:pt x="261010" y="8027"/>
                  <a:pt x="261365" y="7749"/>
                  <a:pt x="261648" y="7155"/>
                </a:cubicBezTo>
                <a:cubicBezTo>
                  <a:pt x="261846" y="6738"/>
                  <a:pt x="262070" y="6326"/>
                  <a:pt x="262471" y="6086"/>
                </a:cubicBezTo>
                <a:cubicBezTo>
                  <a:pt x="263167" y="5663"/>
                  <a:pt x="263878" y="5273"/>
                  <a:pt x="264477" y="4706"/>
                </a:cubicBezTo>
                <a:cubicBezTo>
                  <a:pt x="264619" y="4569"/>
                  <a:pt x="264796" y="4515"/>
                  <a:pt x="264983" y="4515"/>
                </a:cubicBezTo>
                <a:cubicBezTo>
                  <a:pt x="265174" y="4515"/>
                  <a:pt x="265376" y="4571"/>
                  <a:pt x="265562" y="4652"/>
                </a:cubicBezTo>
                <a:cubicBezTo>
                  <a:pt x="265804" y="4760"/>
                  <a:pt x="266034" y="4821"/>
                  <a:pt x="266253" y="4821"/>
                </a:cubicBezTo>
                <a:cubicBezTo>
                  <a:pt x="266579" y="4821"/>
                  <a:pt x="266882" y="4687"/>
                  <a:pt x="267167" y="4374"/>
                </a:cubicBezTo>
                <a:cubicBezTo>
                  <a:pt x="267322" y="4198"/>
                  <a:pt x="267557" y="4064"/>
                  <a:pt x="267782" y="3979"/>
                </a:cubicBezTo>
                <a:cubicBezTo>
                  <a:pt x="268675" y="3642"/>
                  <a:pt x="269514" y="3214"/>
                  <a:pt x="270333" y="2722"/>
                </a:cubicBezTo>
                <a:cubicBezTo>
                  <a:pt x="270461" y="2642"/>
                  <a:pt x="270605" y="2588"/>
                  <a:pt x="270750" y="2546"/>
                </a:cubicBezTo>
                <a:cubicBezTo>
                  <a:pt x="271024" y="2468"/>
                  <a:pt x="271259" y="2428"/>
                  <a:pt x="271460" y="2428"/>
                </a:cubicBezTo>
                <a:close/>
                <a:moveTo>
                  <a:pt x="285124" y="0"/>
                </a:moveTo>
                <a:cubicBezTo>
                  <a:pt x="190090" y="11"/>
                  <a:pt x="95050" y="11"/>
                  <a:pt x="11" y="11"/>
                </a:cubicBezTo>
                <a:cubicBezTo>
                  <a:pt x="11" y="53996"/>
                  <a:pt x="11" y="107980"/>
                  <a:pt x="0" y="161960"/>
                </a:cubicBezTo>
                <a:cubicBezTo>
                  <a:pt x="0" y="162388"/>
                  <a:pt x="96" y="162489"/>
                  <a:pt x="524" y="162489"/>
                </a:cubicBezTo>
                <a:cubicBezTo>
                  <a:pt x="47958" y="162481"/>
                  <a:pt x="95393" y="162477"/>
                  <a:pt x="142826" y="162477"/>
                </a:cubicBezTo>
                <a:cubicBezTo>
                  <a:pt x="190260" y="162477"/>
                  <a:pt x="237693" y="162481"/>
                  <a:pt x="285124" y="162489"/>
                </a:cubicBezTo>
                <a:cubicBezTo>
                  <a:pt x="285552" y="162489"/>
                  <a:pt x="285648" y="162388"/>
                  <a:pt x="285648" y="161960"/>
                </a:cubicBezTo>
                <a:cubicBezTo>
                  <a:pt x="285638" y="108152"/>
                  <a:pt x="285638" y="54338"/>
                  <a:pt x="285648" y="524"/>
                </a:cubicBezTo>
                <a:cubicBezTo>
                  <a:pt x="285648" y="96"/>
                  <a:pt x="285552" y="0"/>
                  <a:pt x="28512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1"/>
          </p:nvPr>
        </p:nvSpPr>
        <p:spPr>
          <a:xfrm>
            <a:off x="969513" y="1677127"/>
            <a:ext cx="3413700" cy="226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body" idx="2"/>
          </p:nvPr>
        </p:nvSpPr>
        <p:spPr>
          <a:xfrm>
            <a:off x="4955184" y="1677125"/>
            <a:ext cx="3219300" cy="226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title"/>
          </p:nvPr>
        </p:nvSpPr>
        <p:spPr>
          <a:xfrm>
            <a:off x="720000" y="3688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9"/>
          <p:cNvPicPr preferRelativeResize="0"/>
          <p:nvPr/>
        </p:nvPicPr>
        <p:blipFill rotWithShape="1">
          <a:blip r:embed="rId2">
            <a:alphaModFix amt="51000"/>
          </a:blip>
          <a:srcRect t="7813" b="7813"/>
          <a:stretch/>
        </p:blipFill>
        <p:spPr>
          <a:xfrm>
            <a:off x="0" y="0"/>
            <a:ext cx="9144000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9"/>
          <p:cNvPicPr preferRelativeResize="0"/>
          <p:nvPr/>
        </p:nvPicPr>
        <p:blipFill>
          <a:blip r:embed="rId3">
            <a:alphaModFix amt="40000"/>
          </a:blip>
          <a:stretch>
            <a:fillRect/>
          </a:stretch>
        </p:blipFill>
        <p:spPr>
          <a:xfrm>
            <a:off x="-7" y="0"/>
            <a:ext cx="9041966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9"/>
          <p:cNvSpPr/>
          <p:nvPr/>
        </p:nvSpPr>
        <p:spPr>
          <a:xfrm>
            <a:off x="175" y="-63"/>
            <a:ext cx="9144339" cy="5143621"/>
          </a:xfrm>
          <a:custGeom>
            <a:avLst/>
            <a:gdLst/>
            <a:ahLst/>
            <a:cxnLst/>
            <a:rect l="l" t="t" r="r" b="b"/>
            <a:pathLst>
              <a:path w="285649" h="162490" extrusionOk="0">
                <a:moveTo>
                  <a:pt x="271460" y="2428"/>
                </a:moveTo>
                <a:cubicBezTo>
                  <a:pt x="272065" y="2428"/>
                  <a:pt x="272363" y="2795"/>
                  <a:pt x="272520" y="3626"/>
                </a:cubicBezTo>
                <a:cubicBezTo>
                  <a:pt x="272659" y="4358"/>
                  <a:pt x="272696" y="5096"/>
                  <a:pt x="272691" y="5845"/>
                </a:cubicBezTo>
                <a:cubicBezTo>
                  <a:pt x="272691" y="6273"/>
                  <a:pt x="272557" y="6567"/>
                  <a:pt x="272108" y="6695"/>
                </a:cubicBezTo>
                <a:cubicBezTo>
                  <a:pt x="271669" y="6824"/>
                  <a:pt x="271573" y="7096"/>
                  <a:pt x="271771" y="7524"/>
                </a:cubicBezTo>
                <a:cubicBezTo>
                  <a:pt x="272097" y="8235"/>
                  <a:pt x="272718" y="9064"/>
                  <a:pt x="273359" y="9572"/>
                </a:cubicBezTo>
                <a:cubicBezTo>
                  <a:pt x="273504" y="9685"/>
                  <a:pt x="273632" y="9829"/>
                  <a:pt x="273755" y="9973"/>
                </a:cubicBezTo>
                <a:cubicBezTo>
                  <a:pt x="273846" y="10075"/>
                  <a:pt x="273926" y="10214"/>
                  <a:pt x="273809" y="10326"/>
                </a:cubicBezTo>
                <a:cubicBezTo>
                  <a:pt x="273777" y="10357"/>
                  <a:pt x="273751" y="10368"/>
                  <a:pt x="273728" y="10368"/>
                </a:cubicBezTo>
                <a:cubicBezTo>
                  <a:pt x="273652" y="10368"/>
                  <a:pt x="273611" y="10243"/>
                  <a:pt x="273541" y="10214"/>
                </a:cubicBezTo>
                <a:cubicBezTo>
                  <a:pt x="273467" y="10184"/>
                  <a:pt x="273394" y="10167"/>
                  <a:pt x="273326" y="10167"/>
                </a:cubicBezTo>
                <a:cubicBezTo>
                  <a:pt x="273213" y="10167"/>
                  <a:pt x="273111" y="10212"/>
                  <a:pt x="273028" y="10316"/>
                </a:cubicBezTo>
                <a:cubicBezTo>
                  <a:pt x="272964" y="10401"/>
                  <a:pt x="272899" y="10524"/>
                  <a:pt x="272910" y="10621"/>
                </a:cubicBezTo>
                <a:cubicBezTo>
                  <a:pt x="272924" y="10715"/>
                  <a:pt x="272998" y="10729"/>
                  <a:pt x="273078" y="10729"/>
                </a:cubicBezTo>
                <a:cubicBezTo>
                  <a:pt x="273111" y="10729"/>
                  <a:pt x="273146" y="10727"/>
                  <a:pt x="273177" y="10727"/>
                </a:cubicBezTo>
                <a:cubicBezTo>
                  <a:pt x="273185" y="10727"/>
                  <a:pt x="273192" y="10727"/>
                  <a:pt x="273199" y="10727"/>
                </a:cubicBezTo>
                <a:cubicBezTo>
                  <a:pt x="273327" y="10733"/>
                  <a:pt x="273461" y="10733"/>
                  <a:pt x="273595" y="10733"/>
                </a:cubicBezTo>
                <a:cubicBezTo>
                  <a:pt x="274870" y="10733"/>
                  <a:pt x="276147" y="10735"/>
                  <a:pt x="277424" y="10735"/>
                </a:cubicBezTo>
                <a:cubicBezTo>
                  <a:pt x="278700" y="10735"/>
                  <a:pt x="279977" y="10733"/>
                  <a:pt x="281253" y="10722"/>
                </a:cubicBezTo>
                <a:cubicBezTo>
                  <a:pt x="281262" y="10722"/>
                  <a:pt x="281271" y="10722"/>
                  <a:pt x="281280" y="10722"/>
                </a:cubicBezTo>
                <a:cubicBezTo>
                  <a:pt x="281696" y="10722"/>
                  <a:pt x="281802" y="10844"/>
                  <a:pt x="281745" y="11268"/>
                </a:cubicBezTo>
                <a:cubicBezTo>
                  <a:pt x="281541" y="12840"/>
                  <a:pt x="281269" y="14380"/>
                  <a:pt x="280509" y="15802"/>
                </a:cubicBezTo>
                <a:cubicBezTo>
                  <a:pt x="280076" y="16621"/>
                  <a:pt x="280028" y="17551"/>
                  <a:pt x="279846" y="18444"/>
                </a:cubicBezTo>
                <a:cubicBezTo>
                  <a:pt x="279611" y="19573"/>
                  <a:pt x="279151" y="20567"/>
                  <a:pt x="278306" y="21369"/>
                </a:cubicBezTo>
                <a:cubicBezTo>
                  <a:pt x="277798" y="21851"/>
                  <a:pt x="277643" y="22444"/>
                  <a:pt x="277916" y="23086"/>
                </a:cubicBezTo>
                <a:cubicBezTo>
                  <a:pt x="278236" y="23824"/>
                  <a:pt x="278108" y="24487"/>
                  <a:pt x="277589" y="25043"/>
                </a:cubicBezTo>
                <a:cubicBezTo>
                  <a:pt x="276525" y="26193"/>
                  <a:pt x="276103" y="27535"/>
                  <a:pt x="276108" y="29091"/>
                </a:cubicBezTo>
                <a:cubicBezTo>
                  <a:pt x="276113" y="30150"/>
                  <a:pt x="276033" y="31220"/>
                  <a:pt x="275723" y="32252"/>
                </a:cubicBezTo>
                <a:cubicBezTo>
                  <a:pt x="275504" y="32979"/>
                  <a:pt x="275167" y="33626"/>
                  <a:pt x="274632" y="34166"/>
                </a:cubicBezTo>
                <a:cubicBezTo>
                  <a:pt x="274162" y="34637"/>
                  <a:pt x="273942" y="35156"/>
                  <a:pt x="274290" y="35803"/>
                </a:cubicBezTo>
                <a:cubicBezTo>
                  <a:pt x="274466" y="36129"/>
                  <a:pt x="274381" y="36434"/>
                  <a:pt x="274145" y="36696"/>
                </a:cubicBezTo>
                <a:cubicBezTo>
                  <a:pt x="273113" y="37846"/>
                  <a:pt x="272948" y="39289"/>
                  <a:pt x="272851" y="40733"/>
                </a:cubicBezTo>
                <a:cubicBezTo>
                  <a:pt x="272782" y="41733"/>
                  <a:pt x="272841" y="42749"/>
                  <a:pt x="272841" y="43760"/>
                </a:cubicBezTo>
                <a:cubicBezTo>
                  <a:pt x="272835" y="44648"/>
                  <a:pt x="272825" y="45525"/>
                  <a:pt x="273183" y="46386"/>
                </a:cubicBezTo>
                <a:cubicBezTo>
                  <a:pt x="273488" y="47129"/>
                  <a:pt x="273349" y="47856"/>
                  <a:pt x="272980" y="48627"/>
                </a:cubicBezTo>
                <a:cubicBezTo>
                  <a:pt x="272611" y="49402"/>
                  <a:pt x="272841" y="50306"/>
                  <a:pt x="272899" y="51290"/>
                </a:cubicBezTo>
                <a:cubicBezTo>
                  <a:pt x="273208" y="50873"/>
                  <a:pt x="273423" y="50672"/>
                  <a:pt x="273633" y="50672"/>
                </a:cubicBezTo>
                <a:cubicBezTo>
                  <a:pt x="273828" y="50672"/>
                  <a:pt x="274020" y="50843"/>
                  <a:pt x="274279" y="51172"/>
                </a:cubicBezTo>
                <a:cubicBezTo>
                  <a:pt x="274793" y="51819"/>
                  <a:pt x="275119" y="52568"/>
                  <a:pt x="275338" y="53365"/>
                </a:cubicBezTo>
                <a:cubicBezTo>
                  <a:pt x="275397" y="53578"/>
                  <a:pt x="275536" y="53894"/>
                  <a:pt x="275268" y="54033"/>
                </a:cubicBezTo>
                <a:cubicBezTo>
                  <a:pt x="275226" y="54055"/>
                  <a:pt x="275186" y="54065"/>
                  <a:pt x="275148" y="54065"/>
                </a:cubicBezTo>
                <a:cubicBezTo>
                  <a:pt x="274970" y="54065"/>
                  <a:pt x="274847" y="53846"/>
                  <a:pt x="274723" y="53718"/>
                </a:cubicBezTo>
                <a:cubicBezTo>
                  <a:pt x="274252" y="53247"/>
                  <a:pt x="273889" y="52680"/>
                  <a:pt x="273509" y="52135"/>
                </a:cubicBezTo>
                <a:cubicBezTo>
                  <a:pt x="273391" y="51969"/>
                  <a:pt x="273274" y="51798"/>
                  <a:pt x="273151" y="51616"/>
                </a:cubicBezTo>
                <a:lnTo>
                  <a:pt x="273151" y="51616"/>
                </a:lnTo>
                <a:cubicBezTo>
                  <a:pt x="272803" y="52268"/>
                  <a:pt x="272889" y="53231"/>
                  <a:pt x="273327" y="53734"/>
                </a:cubicBezTo>
                <a:cubicBezTo>
                  <a:pt x="273744" y="54209"/>
                  <a:pt x="274236" y="54616"/>
                  <a:pt x="274760" y="54953"/>
                </a:cubicBezTo>
                <a:cubicBezTo>
                  <a:pt x="276413" y="56012"/>
                  <a:pt x="276803" y="57520"/>
                  <a:pt x="276349" y="59317"/>
                </a:cubicBezTo>
                <a:cubicBezTo>
                  <a:pt x="276172" y="60022"/>
                  <a:pt x="276119" y="60675"/>
                  <a:pt x="276392" y="61370"/>
                </a:cubicBezTo>
                <a:cubicBezTo>
                  <a:pt x="276744" y="62258"/>
                  <a:pt x="276584" y="63162"/>
                  <a:pt x="276359" y="64055"/>
                </a:cubicBezTo>
                <a:cubicBezTo>
                  <a:pt x="276183" y="64760"/>
                  <a:pt x="276076" y="65472"/>
                  <a:pt x="276285" y="66194"/>
                </a:cubicBezTo>
                <a:cubicBezTo>
                  <a:pt x="276365" y="66456"/>
                  <a:pt x="276456" y="66728"/>
                  <a:pt x="276670" y="66878"/>
                </a:cubicBezTo>
                <a:cubicBezTo>
                  <a:pt x="277236" y="67274"/>
                  <a:pt x="277285" y="67846"/>
                  <a:pt x="277301" y="68445"/>
                </a:cubicBezTo>
                <a:cubicBezTo>
                  <a:pt x="277317" y="69541"/>
                  <a:pt x="277162" y="70670"/>
                  <a:pt x="277600" y="71718"/>
                </a:cubicBezTo>
                <a:cubicBezTo>
                  <a:pt x="277798" y="72183"/>
                  <a:pt x="277680" y="72509"/>
                  <a:pt x="277269" y="72627"/>
                </a:cubicBezTo>
                <a:cubicBezTo>
                  <a:pt x="275424" y="73151"/>
                  <a:pt x="275231" y="74686"/>
                  <a:pt x="275033" y="76205"/>
                </a:cubicBezTo>
                <a:cubicBezTo>
                  <a:pt x="274798" y="78039"/>
                  <a:pt x="274846" y="79889"/>
                  <a:pt x="274776" y="81734"/>
                </a:cubicBezTo>
                <a:cubicBezTo>
                  <a:pt x="274766" y="82098"/>
                  <a:pt x="274728" y="82456"/>
                  <a:pt x="274670" y="82814"/>
                </a:cubicBezTo>
                <a:cubicBezTo>
                  <a:pt x="274611" y="83157"/>
                  <a:pt x="274498" y="83520"/>
                  <a:pt x="274145" y="83649"/>
                </a:cubicBezTo>
                <a:cubicBezTo>
                  <a:pt x="273653" y="83830"/>
                  <a:pt x="273648" y="84162"/>
                  <a:pt x="273776" y="84558"/>
                </a:cubicBezTo>
                <a:cubicBezTo>
                  <a:pt x="274285" y="86183"/>
                  <a:pt x="274285" y="87772"/>
                  <a:pt x="273514" y="89328"/>
                </a:cubicBezTo>
                <a:cubicBezTo>
                  <a:pt x="273295" y="89777"/>
                  <a:pt x="273365" y="90264"/>
                  <a:pt x="273600" y="90702"/>
                </a:cubicBezTo>
                <a:cubicBezTo>
                  <a:pt x="273942" y="91355"/>
                  <a:pt x="273974" y="92018"/>
                  <a:pt x="273680" y="92681"/>
                </a:cubicBezTo>
                <a:cubicBezTo>
                  <a:pt x="273504" y="93082"/>
                  <a:pt x="273573" y="93419"/>
                  <a:pt x="273830" y="93740"/>
                </a:cubicBezTo>
                <a:cubicBezTo>
                  <a:pt x="273969" y="93916"/>
                  <a:pt x="274103" y="94114"/>
                  <a:pt x="274279" y="94248"/>
                </a:cubicBezTo>
                <a:cubicBezTo>
                  <a:pt x="275712" y="95349"/>
                  <a:pt x="275787" y="96809"/>
                  <a:pt x="275472" y="98419"/>
                </a:cubicBezTo>
                <a:cubicBezTo>
                  <a:pt x="275317" y="99189"/>
                  <a:pt x="274948" y="99692"/>
                  <a:pt x="274252" y="100077"/>
                </a:cubicBezTo>
                <a:cubicBezTo>
                  <a:pt x="272899" y="100815"/>
                  <a:pt x="272755" y="100633"/>
                  <a:pt x="273220" y="102606"/>
                </a:cubicBezTo>
                <a:cubicBezTo>
                  <a:pt x="273477" y="103681"/>
                  <a:pt x="274039" y="104644"/>
                  <a:pt x="274525" y="105633"/>
                </a:cubicBezTo>
                <a:cubicBezTo>
                  <a:pt x="275001" y="106601"/>
                  <a:pt x="275504" y="107563"/>
                  <a:pt x="275728" y="108638"/>
                </a:cubicBezTo>
                <a:cubicBezTo>
                  <a:pt x="275867" y="109280"/>
                  <a:pt x="275873" y="109916"/>
                  <a:pt x="275760" y="110563"/>
                </a:cubicBezTo>
                <a:cubicBezTo>
                  <a:pt x="275616" y="111371"/>
                  <a:pt x="275686" y="112157"/>
                  <a:pt x="276049" y="112900"/>
                </a:cubicBezTo>
                <a:cubicBezTo>
                  <a:pt x="276178" y="113157"/>
                  <a:pt x="276333" y="113419"/>
                  <a:pt x="276638" y="113483"/>
                </a:cubicBezTo>
                <a:cubicBezTo>
                  <a:pt x="277188" y="113606"/>
                  <a:pt x="277290" y="113997"/>
                  <a:pt x="277295" y="114467"/>
                </a:cubicBezTo>
                <a:cubicBezTo>
                  <a:pt x="277306" y="115612"/>
                  <a:pt x="277311" y="116751"/>
                  <a:pt x="277541" y="117879"/>
                </a:cubicBezTo>
                <a:cubicBezTo>
                  <a:pt x="277659" y="118462"/>
                  <a:pt x="277803" y="119045"/>
                  <a:pt x="278183" y="119505"/>
                </a:cubicBezTo>
                <a:cubicBezTo>
                  <a:pt x="278696" y="120125"/>
                  <a:pt x="278702" y="120777"/>
                  <a:pt x="278493" y="121489"/>
                </a:cubicBezTo>
                <a:cubicBezTo>
                  <a:pt x="278386" y="121852"/>
                  <a:pt x="278285" y="122221"/>
                  <a:pt x="278226" y="122596"/>
                </a:cubicBezTo>
                <a:cubicBezTo>
                  <a:pt x="278130" y="123152"/>
                  <a:pt x="278226" y="123655"/>
                  <a:pt x="278712" y="124024"/>
                </a:cubicBezTo>
                <a:cubicBezTo>
                  <a:pt x="278958" y="124211"/>
                  <a:pt x="279065" y="124478"/>
                  <a:pt x="279055" y="124778"/>
                </a:cubicBezTo>
                <a:cubicBezTo>
                  <a:pt x="278964" y="126510"/>
                  <a:pt x="279429" y="128168"/>
                  <a:pt x="279761" y="129847"/>
                </a:cubicBezTo>
                <a:cubicBezTo>
                  <a:pt x="279916" y="130649"/>
                  <a:pt x="279916" y="131393"/>
                  <a:pt x="279285" y="132024"/>
                </a:cubicBezTo>
                <a:cubicBezTo>
                  <a:pt x="279140" y="132168"/>
                  <a:pt x="279049" y="132371"/>
                  <a:pt x="279033" y="132585"/>
                </a:cubicBezTo>
                <a:cubicBezTo>
                  <a:pt x="278974" y="133457"/>
                  <a:pt x="278509" y="134125"/>
                  <a:pt x="277937" y="134724"/>
                </a:cubicBezTo>
                <a:cubicBezTo>
                  <a:pt x="277317" y="135366"/>
                  <a:pt x="276670" y="135986"/>
                  <a:pt x="276039" y="136623"/>
                </a:cubicBezTo>
                <a:cubicBezTo>
                  <a:pt x="275359" y="137302"/>
                  <a:pt x="274916" y="138061"/>
                  <a:pt x="274857" y="139072"/>
                </a:cubicBezTo>
                <a:cubicBezTo>
                  <a:pt x="274782" y="140510"/>
                  <a:pt x="274611" y="141949"/>
                  <a:pt x="274450" y="143388"/>
                </a:cubicBezTo>
                <a:cubicBezTo>
                  <a:pt x="274391" y="143938"/>
                  <a:pt x="274547" y="144398"/>
                  <a:pt x="274873" y="144821"/>
                </a:cubicBezTo>
                <a:cubicBezTo>
                  <a:pt x="275664" y="145863"/>
                  <a:pt x="276445" y="146917"/>
                  <a:pt x="277258" y="147949"/>
                </a:cubicBezTo>
                <a:cubicBezTo>
                  <a:pt x="277771" y="148596"/>
                  <a:pt x="278119" y="149265"/>
                  <a:pt x="277990" y="150136"/>
                </a:cubicBezTo>
                <a:cubicBezTo>
                  <a:pt x="277921" y="150623"/>
                  <a:pt x="277926" y="151131"/>
                  <a:pt x="277985" y="151618"/>
                </a:cubicBezTo>
                <a:cubicBezTo>
                  <a:pt x="278124" y="152741"/>
                  <a:pt x="277488" y="153746"/>
                  <a:pt x="277552" y="154858"/>
                </a:cubicBezTo>
                <a:cubicBezTo>
                  <a:pt x="277569" y="155195"/>
                  <a:pt x="277264" y="155242"/>
                  <a:pt x="277003" y="155242"/>
                </a:cubicBezTo>
                <a:cubicBezTo>
                  <a:pt x="276946" y="155242"/>
                  <a:pt x="276890" y="155240"/>
                  <a:pt x="276841" y="155238"/>
                </a:cubicBezTo>
                <a:cubicBezTo>
                  <a:pt x="276001" y="155201"/>
                  <a:pt x="275172" y="155104"/>
                  <a:pt x="274338" y="155035"/>
                </a:cubicBezTo>
                <a:cubicBezTo>
                  <a:pt x="274003" y="155006"/>
                  <a:pt x="273664" y="154935"/>
                  <a:pt x="273329" y="154935"/>
                </a:cubicBezTo>
                <a:cubicBezTo>
                  <a:pt x="273050" y="154935"/>
                  <a:pt x="272774" y="154984"/>
                  <a:pt x="272504" y="155147"/>
                </a:cubicBezTo>
                <a:cubicBezTo>
                  <a:pt x="272467" y="155170"/>
                  <a:pt x="272437" y="155180"/>
                  <a:pt x="272411" y="155180"/>
                </a:cubicBezTo>
                <a:cubicBezTo>
                  <a:pt x="272312" y="155180"/>
                  <a:pt x="272279" y="155038"/>
                  <a:pt x="272215" y="154971"/>
                </a:cubicBezTo>
                <a:cubicBezTo>
                  <a:pt x="271788" y="154495"/>
                  <a:pt x="271582" y="154296"/>
                  <a:pt x="271270" y="154296"/>
                </a:cubicBezTo>
                <a:cubicBezTo>
                  <a:pt x="271062" y="154296"/>
                  <a:pt x="270807" y="154384"/>
                  <a:pt x="270407" y="154537"/>
                </a:cubicBezTo>
                <a:cubicBezTo>
                  <a:pt x="269846" y="154751"/>
                  <a:pt x="269210" y="154682"/>
                  <a:pt x="268680" y="155045"/>
                </a:cubicBezTo>
                <a:cubicBezTo>
                  <a:pt x="268642" y="155072"/>
                  <a:pt x="268601" y="155083"/>
                  <a:pt x="268559" y="155083"/>
                </a:cubicBezTo>
                <a:cubicBezTo>
                  <a:pt x="268414" y="155083"/>
                  <a:pt x="268252" y="154949"/>
                  <a:pt x="268119" y="154853"/>
                </a:cubicBezTo>
                <a:cubicBezTo>
                  <a:pt x="267462" y="154384"/>
                  <a:pt x="266792" y="154204"/>
                  <a:pt x="266016" y="154204"/>
                </a:cubicBezTo>
                <a:cubicBezTo>
                  <a:pt x="265801" y="154204"/>
                  <a:pt x="265577" y="154218"/>
                  <a:pt x="265343" y="154243"/>
                </a:cubicBezTo>
                <a:cubicBezTo>
                  <a:pt x="264306" y="154361"/>
                  <a:pt x="263252" y="154468"/>
                  <a:pt x="262215" y="154537"/>
                </a:cubicBezTo>
                <a:cubicBezTo>
                  <a:pt x="261445" y="154586"/>
                  <a:pt x="260894" y="154628"/>
                  <a:pt x="260311" y="155233"/>
                </a:cubicBezTo>
                <a:cubicBezTo>
                  <a:pt x="259712" y="155846"/>
                  <a:pt x="258941" y="156266"/>
                  <a:pt x="258018" y="156266"/>
                </a:cubicBezTo>
                <a:cubicBezTo>
                  <a:pt x="257911" y="156266"/>
                  <a:pt x="257802" y="156260"/>
                  <a:pt x="257691" y="156249"/>
                </a:cubicBezTo>
                <a:cubicBezTo>
                  <a:pt x="257601" y="156239"/>
                  <a:pt x="257510" y="156234"/>
                  <a:pt x="257419" y="156234"/>
                </a:cubicBezTo>
                <a:cubicBezTo>
                  <a:pt x="256965" y="156234"/>
                  <a:pt x="256504" y="156353"/>
                  <a:pt x="256081" y="156554"/>
                </a:cubicBezTo>
                <a:cubicBezTo>
                  <a:pt x="255962" y="156610"/>
                  <a:pt x="255849" y="156644"/>
                  <a:pt x="255744" y="156644"/>
                </a:cubicBezTo>
                <a:cubicBezTo>
                  <a:pt x="255590" y="156644"/>
                  <a:pt x="255454" y="156570"/>
                  <a:pt x="255343" y="156382"/>
                </a:cubicBezTo>
                <a:cubicBezTo>
                  <a:pt x="255058" y="155900"/>
                  <a:pt x="254609" y="155757"/>
                  <a:pt x="254123" y="155757"/>
                </a:cubicBezTo>
                <a:cubicBezTo>
                  <a:pt x="254070" y="155757"/>
                  <a:pt x="254017" y="155759"/>
                  <a:pt x="253963" y="155762"/>
                </a:cubicBezTo>
                <a:cubicBezTo>
                  <a:pt x="253898" y="155766"/>
                  <a:pt x="253835" y="155768"/>
                  <a:pt x="253773" y="155768"/>
                </a:cubicBezTo>
                <a:cubicBezTo>
                  <a:pt x="253189" y="155768"/>
                  <a:pt x="252753" y="155591"/>
                  <a:pt x="252541" y="154939"/>
                </a:cubicBezTo>
                <a:cubicBezTo>
                  <a:pt x="252439" y="154628"/>
                  <a:pt x="252156" y="154420"/>
                  <a:pt x="251899" y="154222"/>
                </a:cubicBezTo>
                <a:cubicBezTo>
                  <a:pt x="251637" y="154019"/>
                  <a:pt x="251348" y="153789"/>
                  <a:pt x="251305" y="153473"/>
                </a:cubicBezTo>
                <a:cubicBezTo>
                  <a:pt x="251188" y="152596"/>
                  <a:pt x="250519" y="152350"/>
                  <a:pt x="249840" y="152243"/>
                </a:cubicBezTo>
                <a:cubicBezTo>
                  <a:pt x="249280" y="152151"/>
                  <a:pt x="248714" y="152054"/>
                  <a:pt x="248147" y="152054"/>
                </a:cubicBezTo>
                <a:cubicBezTo>
                  <a:pt x="247663" y="152054"/>
                  <a:pt x="247178" y="152125"/>
                  <a:pt x="246696" y="152329"/>
                </a:cubicBezTo>
                <a:cubicBezTo>
                  <a:pt x="246513" y="152407"/>
                  <a:pt x="246342" y="152445"/>
                  <a:pt x="246186" y="152445"/>
                </a:cubicBezTo>
                <a:cubicBezTo>
                  <a:pt x="245774" y="152445"/>
                  <a:pt x="245463" y="152179"/>
                  <a:pt x="245316" y="151671"/>
                </a:cubicBezTo>
                <a:cubicBezTo>
                  <a:pt x="245198" y="151251"/>
                  <a:pt x="245001" y="151056"/>
                  <a:pt x="244626" y="151056"/>
                </a:cubicBezTo>
                <a:cubicBezTo>
                  <a:pt x="244576" y="151056"/>
                  <a:pt x="244523" y="151060"/>
                  <a:pt x="244466" y="151067"/>
                </a:cubicBezTo>
                <a:cubicBezTo>
                  <a:pt x="244395" y="151075"/>
                  <a:pt x="244321" y="151080"/>
                  <a:pt x="244248" y="151080"/>
                </a:cubicBezTo>
                <a:cubicBezTo>
                  <a:pt x="244023" y="151080"/>
                  <a:pt x="243802" y="151030"/>
                  <a:pt x="243669" y="150853"/>
                </a:cubicBezTo>
                <a:cubicBezTo>
                  <a:pt x="243252" y="150313"/>
                  <a:pt x="242728" y="149901"/>
                  <a:pt x="242118" y="149682"/>
                </a:cubicBezTo>
                <a:cubicBezTo>
                  <a:pt x="241386" y="149416"/>
                  <a:pt x="240879" y="148663"/>
                  <a:pt x="240030" y="148663"/>
                </a:cubicBezTo>
                <a:cubicBezTo>
                  <a:pt x="239955" y="148663"/>
                  <a:pt x="239878" y="148669"/>
                  <a:pt x="239797" y="148682"/>
                </a:cubicBezTo>
                <a:cubicBezTo>
                  <a:pt x="239353" y="148757"/>
                  <a:pt x="239070" y="148938"/>
                  <a:pt x="238872" y="149329"/>
                </a:cubicBezTo>
                <a:cubicBezTo>
                  <a:pt x="238444" y="150200"/>
                  <a:pt x="238150" y="151126"/>
                  <a:pt x="237786" y="152024"/>
                </a:cubicBezTo>
                <a:cubicBezTo>
                  <a:pt x="237588" y="152516"/>
                  <a:pt x="237396" y="153013"/>
                  <a:pt x="237086" y="153452"/>
                </a:cubicBezTo>
                <a:cubicBezTo>
                  <a:pt x="236933" y="153669"/>
                  <a:pt x="236761" y="153790"/>
                  <a:pt x="236586" y="153790"/>
                </a:cubicBezTo>
                <a:cubicBezTo>
                  <a:pt x="236442" y="153790"/>
                  <a:pt x="236295" y="153708"/>
                  <a:pt x="236155" y="153532"/>
                </a:cubicBezTo>
                <a:cubicBezTo>
                  <a:pt x="235920" y="153239"/>
                  <a:pt x="235696" y="153121"/>
                  <a:pt x="235447" y="153121"/>
                </a:cubicBezTo>
                <a:cubicBezTo>
                  <a:pt x="235236" y="153121"/>
                  <a:pt x="235007" y="153205"/>
                  <a:pt x="234738" y="153340"/>
                </a:cubicBezTo>
                <a:cubicBezTo>
                  <a:pt x="234250" y="153588"/>
                  <a:pt x="233732" y="153689"/>
                  <a:pt x="233210" y="153689"/>
                </a:cubicBezTo>
                <a:cubicBezTo>
                  <a:pt x="232674" y="153689"/>
                  <a:pt x="232135" y="153582"/>
                  <a:pt x="231620" y="153420"/>
                </a:cubicBezTo>
                <a:cubicBezTo>
                  <a:pt x="231144" y="153271"/>
                  <a:pt x="230696" y="153164"/>
                  <a:pt x="230253" y="153164"/>
                </a:cubicBezTo>
                <a:cubicBezTo>
                  <a:pt x="229791" y="153164"/>
                  <a:pt x="229336" y="153280"/>
                  <a:pt x="228861" y="153586"/>
                </a:cubicBezTo>
                <a:cubicBezTo>
                  <a:pt x="228558" y="153782"/>
                  <a:pt x="228218" y="153861"/>
                  <a:pt x="227869" y="153861"/>
                </a:cubicBezTo>
                <a:cubicBezTo>
                  <a:pt x="227497" y="153861"/>
                  <a:pt x="227115" y="153771"/>
                  <a:pt x="226759" y="153639"/>
                </a:cubicBezTo>
                <a:cubicBezTo>
                  <a:pt x="226566" y="153569"/>
                  <a:pt x="226385" y="153534"/>
                  <a:pt x="226215" y="153534"/>
                </a:cubicBezTo>
                <a:cubicBezTo>
                  <a:pt x="225892" y="153534"/>
                  <a:pt x="225607" y="153661"/>
                  <a:pt x="225348" y="153917"/>
                </a:cubicBezTo>
                <a:cubicBezTo>
                  <a:pt x="224954" y="154304"/>
                  <a:pt x="224535" y="154490"/>
                  <a:pt x="224092" y="154490"/>
                </a:cubicBezTo>
                <a:cubicBezTo>
                  <a:pt x="223795" y="154490"/>
                  <a:pt x="223486" y="154407"/>
                  <a:pt x="223166" y="154243"/>
                </a:cubicBezTo>
                <a:cubicBezTo>
                  <a:pt x="223108" y="154216"/>
                  <a:pt x="223057" y="154204"/>
                  <a:pt x="223009" y="154204"/>
                </a:cubicBezTo>
                <a:cubicBezTo>
                  <a:pt x="222910" y="154204"/>
                  <a:pt x="222828" y="154253"/>
                  <a:pt x="222749" y="154307"/>
                </a:cubicBezTo>
                <a:cubicBezTo>
                  <a:pt x="222326" y="154602"/>
                  <a:pt x="221855" y="154709"/>
                  <a:pt x="221347" y="154714"/>
                </a:cubicBezTo>
                <a:cubicBezTo>
                  <a:pt x="220946" y="154714"/>
                  <a:pt x="220642" y="154965"/>
                  <a:pt x="220315" y="155152"/>
                </a:cubicBezTo>
                <a:cubicBezTo>
                  <a:pt x="219904" y="155393"/>
                  <a:pt x="219460" y="155596"/>
                  <a:pt x="219096" y="155896"/>
                </a:cubicBezTo>
                <a:cubicBezTo>
                  <a:pt x="218713" y="156215"/>
                  <a:pt x="218334" y="156421"/>
                  <a:pt x="217904" y="156421"/>
                </a:cubicBezTo>
                <a:cubicBezTo>
                  <a:pt x="217692" y="156421"/>
                  <a:pt x="217468" y="156371"/>
                  <a:pt x="217224" y="156259"/>
                </a:cubicBezTo>
                <a:cubicBezTo>
                  <a:pt x="217136" y="156220"/>
                  <a:pt x="217048" y="156202"/>
                  <a:pt x="216961" y="156202"/>
                </a:cubicBezTo>
                <a:cubicBezTo>
                  <a:pt x="216696" y="156202"/>
                  <a:pt x="216444" y="156364"/>
                  <a:pt x="216235" y="156554"/>
                </a:cubicBezTo>
                <a:cubicBezTo>
                  <a:pt x="215902" y="156864"/>
                  <a:pt x="215463" y="157025"/>
                  <a:pt x="215076" y="157025"/>
                </a:cubicBezTo>
                <a:cubicBezTo>
                  <a:pt x="214830" y="157025"/>
                  <a:pt x="214606" y="156959"/>
                  <a:pt x="214444" y="156826"/>
                </a:cubicBezTo>
                <a:cubicBezTo>
                  <a:pt x="214224" y="156646"/>
                  <a:pt x="214028" y="156595"/>
                  <a:pt x="213846" y="156595"/>
                </a:cubicBezTo>
                <a:cubicBezTo>
                  <a:pt x="213607" y="156595"/>
                  <a:pt x="213392" y="156684"/>
                  <a:pt x="213182" y="156684"/>
                </a:cubicBezTo>
                <a:cubicBezTo>
                  <a:pt x="213139" y="156684"/>
                  <a:pt x="213096" y="156680"/>
                  <a:pt x="213053" y="156671"/>
                </a:cubicBezTo>
                <a:cubicBezTo>
                  <a:pt x="212907" y="156641"/>
                  <a:pt x="212759" y="156631"/>
                  <a:pt x="212610" y="156631"/>
                </a:cubicBezTo>
                <a:cubicBezTo>
                  <a:pt x="212347" y="156631"/>
                  <a:pt x="212081" y="156661"/>
                  <a:pt x="211819" y="156661"/>
                </a:cubicBezTo>
                <a:cubicBezTo>
                  <a:pt x="211477" y="156661"/>
                  <a:pt x="211142" y="156610"/>
                  <a:pt x="210828" y="156372"/>
                </a:cubicBezTo>
                <a:cubicBezTo>
                  <a:pt x="210765" y="156323"/>
                  <a:pt x="210693" y="156304"/>
                  <a:pt x="210618" y="156304"/>
                </a:cubicBezTo>
                <a:cubicBezTo>
                  <a:pt x="210422" y="156304"/>
                  <a:pt x="210200" y="156431"/>
                  <a:pt x="210010" y="156489"/>
                </a:cubicBezTo>
                <a:cubicBezTo>
                  <a:pt x="209865" y="156531"/>
                  <a:pt x="209731" y="156553"/>
                  <a:pt x="209609" y="156553"/>
                </a:cubicBezTo>
                <a:cubicBezTo>
                  <a:pt x="209246" y="156553"/>
                  <a:pt x="208986" y="156361"/>
                  <a:pt x="208834" y="155933"/>
                </a:cubicBezTo>
                <a:cubicBezTo>
                  <a:pt x="208722" y="155630"/>
                  <a:pt x="208551" y="155483"/>
                  <a:pt x="208271" y="155483"/>
                </a:cubicBezTo>
                <a:cubicBezTo>
                  <a:pt x="208215" y="155483"/>
                  <a:pt x="208155" y="155489"/>
                  <a:pt x="208090" y="155500"/>
                </a:cubicBezTo>
                <a:cubicBezTo>
                  <a:pt x="207953" y="155523"/>
                  <a:pt x="207809" y="155534"/>
                  <a:pt x="207665" y="155534"/>
                </a:cubicBezTo>
                <a:cubicBezTo>
                  <a:pt x="207540" y="155534"/>
                  <a:pt x="207415" y="155526"/>
                  <a:pt x="207294" y="155511"/>
                </a:cubicBezTo>
                <a:cubicBezTo>
                  <a:pt x="207217" y="155501"/>
                  <a:pt x="207143" y="155496"/>
                  <a:pt x="207071" y="155496"/>
                </a:cubicBezTo>
                <a:cubicBezTo>
                  <a:pt x="206615" y="155496"/>
                  <a:pt x="206232" y="155683"/>
                  <a:pt x="205914" y="156029"/>
                </a:cubicBezTo>
                <a:cubicBezTo>
                  <a:pt x="205701" y="156259"/>
                  <a:pt x="205481" y="156395"/>
                  <a:pt x="205235" y="156395"/>
                </a:cubicBezTo>
                <a:cubicBezTo>
                  <a:pt x="205085" y="156395"/>
                  <a:pt x="204926" y="156344"/>
                  <a:pt x="204753" y="156233"/>
                </a:cubicBezTo>
                <a:cubicBezTo>
                  <a:pt x="204599" y="156132"/>
                  <a:pt x="204447" y="156089"/>
                  <a:pt x="204297" y="156089"/>
                </a:cubicBezTo>
                <a:cubicBezTo>
                  <a:pt x="204089" y="156089"/>
                  <a:pt x="203886" y="156170"/>
                  <a:pt x="203684" y="156291"/>
                </a:cubicBezTo>
                <a:cubicBezTo>
                  <a:pt x="203516" y="156395"/>
                  <a:pt x="203354" y="156451"/>
                  <a:pt x="203203" y="156451"/>
                </a:cubicBezTo>
                <a:cubicBezTo>
                  <a:pt x="202995" y="156451"/>
                  <a:pt x="202807" y="156343"/>
                  <a:pt x="202652" y="156104"/>
                </a:cubicBezTo>
                <a:cubicBezTo>
                  <a:pt x="202481" y="155839"/>
                  <a:pt x="202298" y="155740"/>
                  <a:pt x="202107" y="155740"/>
                </a:cubicBezTo>
                <a:cubicBezTo>
                  <a:pt x="201910" y="155740"/>
                  <a:pt x="201703" y="155845"/>
                  <a:pt x="201491" y="155981"/>
                </a:cubicBezTo>
                <a:cubicBezTo>
                  <a:pt x="201063" y="156251"/>
                  <a:pt x="200843" y="156391"/>
                  <a:pt x="200638" y="156391"/>
                </a:cubicBezTo>
                <a:cubicBezTo>
                  <a:pt x="200421" y="156391"/>
                  <a:pt x="200222" y="156234"/>
                  <a:pt x="199812" y="155906"/>
                </a:cubicBezTo>
                <a:cubicBezTo>
                  <a:pt x="199566" y="155706"/>
                  <a:pt x="199311" y="155637"/>
                  <a:pt x="199044" y="155637"/>
                </a:cubicBezTo>
                <a:cubicBezTo>
                  <a:pt x="198876" y="155637"/>
                  <a:pt x="198703" y="155664"/>
                  <a:pt x="198523" y="155703"/>
                </a:cubicBezTo>
                <a:cubicBezTo>
                  <a:pt x="198277" y="155758"/>
                  <a:pt x="198104" y="155793"/>
                  <a:pt x="197980" y="155793"/>
                </a:cubicBezTo>
                <a:cubicBezTo>
                  <a:pt x="197703" y="155793"/>
                  <a:pt x="197677" y="155613"/>
                  <a:pt x="197625" y="155062"/>
                </a:cubicBezTo>
                <a:cubicBezTo>
                  <a:pt x="197539" y="154168"/>
                  <a:pt x="197486" y="153275"/>
                  <a:pt x="197427" y="152382"/>
                </a:cubicBezTo>
                <a:cubicBezTo>
                  <a:pt x="197406" y="152136"/>
                  <a:pt x="197422" y="151890"/>
                  <a:pt x="197272" y="151639"/>
                </a:cubicBezTo>
                <a:cubicBezTo>
                  <a:pt x="196903" y="151864"/>
                  <a:pt x="196561" y="152115"/>
                  <a:pt x="196416" y="152516"/>
                </a:cubicBezTo>
                <a:cubicBezTo>
                  <a:pt x="196181" y="153158"/>
                  <a:pt x="195785" y="153682"/>
                  <a:pt x="195352" y="154190"/>
                </a:cubicBezTo>
                <a:cubicBezTo>
                  <a:pt x="195015" y="154580"/>
                  <a:pt x="194705" y="154981"/>
                  <a:pt x="194454" y="155436"/>
                </a:cubicBezTo>
                <a:cubicBezTo>
                  <a:pt x="194215" y="155871"/>
                  <a:pt x="193796" y="156113"/>
                  <a:pt x="193274" y="156113"/>
                </a:cubicBezTo>
                <a:cubicBezTo>
                  <a:pt x="193129" y="156113"/>
                  <a:pt x="192977" y="156095"/>
                  <a:pt x="192817" y="156056"/>
                </a:cubicBezTo>
                <a:cubicBezTo>
                  <a:pt x="192540" y="155990"/>
                  <a:pt x="192276" y="155952"/>
                  <a:pt x="192030" y="155952"/>
                </a:cubicBezTo>
                <a:cubicBezTo>
                  <a:pt x="191327" y="155952"/>
                  <a:pt x="190757" y="156254"/>
                  <a:pt x="190357" y="157029"/>
                </a:cubicBezTo>
                <a:cubicBezTo>
                  <a:pt x="190245" y="157243"/>
                  <a:pt x="190053" y="157441"/>
                  <a:pt x="189796" y="157484"/>
                </a:cubicBezTo>
                <a:cubicBezTo>
                  <a:pt x="188454" y="157722"/>
                  <a:pt x="187147" y="158177"/>
                  <a:pt x="185770" y="158177"/>
                </a:cubicBezTo>
                <a:cubicBezTo>
                  <a:pt x="185633" y="158177"/>
                  <a:pt x="185496" y="158173"/>
                  <a:pt x="185357" y="158163"/>
                </a:cubicBezTo>
                <a:cubicBezTo>
                  <a:pt x="185036" y="158136"/>
                  <a:pt x="184705" y="158120"/>
                  <a:pt x="184405" y="158019"/>
                </a:cubicBezTo>
                <a:cubicBezTo>
                  <a:pt x="184115" y="157920"/>
                  <a:pt x="183835" y="157863"/>
                  <a:pt x="183559" y="157863"/>
                </a:cubicBezTo>
                <a:cubicBezTo>
                  <a:pt x="183222" y="157863"/>
                  <a:pt x="182891" y="157949"/>
                  <a:pt x="182555" y="158152"/>
                </a:cubicBezTo>
                <a:cubicBezTo>
                  <a:pt x="182369" y="158262"/>
                  <a:pt x="182168" y="158306"/>
                  <a:pt x="181962" y="158306"/>
                </a:cubicBezTo>
                <a:cubicBezTo>
                  <a:pt x="181734" y="158306"/>
                  <a:pt x="181501" y="158252"/>
                  <a:pt x="181277" y="158174"/>
                </a:cubicBezTo>
                <a:cubicBezTo>
                  <a:pt x="180828" y="158024"/>
                  <a:pt x="180384" y="157853"/>
                  <a:pt x="179940" y="157687"/>
                </a:cubicBezTo>
                <a:cubicBezTo>
                  <a:pt x="179493" y="157524"/>
                  <a:pt x="179045" y="157443"/>
                  <a:pt x="178595" y="157443"/>
                </a:cubicBezTo>
                <a:cubicBezTo>
                  <a:pt x="178205" y="157443"/>
                  <a:pt x="177814" y="157504"/>
                  <a:pt x="177421" y="157623"/>
                </a:cubicBezTo>
                <a:cubicBezTo>
                  <a:pt x="176052" y="158035"/>
                  <a:pt x="174678" y="158382"/>
                  <a:pt x="173250" y="158511"/>
                </a:cubicBezTo>
                <a:cubicBezTo>
                  <a:pt x="172656" y="158564"/>
                  <a:pt x="172106" y="158789"/>
                  <a:pt x="171699" y="159275"/>
                </a:cubicBezTo>
                <a:cubicBezTo>
                  <a:pt x="171512" y="159497"/>
                  <a:pt x="171293" y="159603"/>
                  <a:pt x="171061" y="159603"/>
                </a:cubicBezTo>
                <a:cubicBezTo>
                  <a:pt x="170902" y="159603"/>
                  <a:pt x="170736" y="159553"/>
                  <a:pt x="170571" y="159457"/>
                </a:cubicBezTo>
                <a:cubicBezTo>
                  <a:pt x="170290" y="159293"/>
                  <a:pt x="170014" y="159214"/>
                  <a:pt x="169739" y="159214"/>
                </a:cubicBezTo>
                <a:cubicBezTo>
                  <a:pt x="169459" y="159214"/>
                  <a:pt x="169180" y="159296"/>
                  <a:pt x="168897" y="159452"/>
                </a:cubicBezTo>
                <a:cubicBezTo>
                  <a:pt x="168591" y="159619"/>
                  <a:pt x="168268" y="159695"/>
                  <a:pt x="167943" y="159695"/>
                </a:cubicBezTo>
                <a:cubicBezTo>
                  <a:pt x="167706" y="159695"/>
                  <a:pt x="167468" y="159655"/>
                  <a:pt x="167234" y="159580"/>
                </a:cubicBezTo>
                <a:cubicBezTo>
                  <a:pt x="166560" y="159366"/>
                  <a:pt x="165876" y="159233"/>
                  <a:pt x="165175" y="159152"/>
                </a:cubicBezTo>
                <a:cubicBezTo>
                  <a:pt x="164817" y="159110"/>
                  <a:pt x="164432" y="159078"/>
                  <a:pt x="164138" y="158869"/>
                </a:cubicBezTo>
                <a:cubicBezTo>
                  <a:pt x="163814" y="158637"/>
                  <a:pt x="163486" y="158538"/>
                  <a:pt x="163167" y="158538"/>
                </a:cubicBezTo>
                <a:cubicBezTo>
                  <a:pt x="162779" y="158538"/>
                  <a:pt x="162403" y="158683"/>
                  <a:pt x="162057" y="158912"/>
                </a:cubicBezTo>
                <a:cubicBezTo>
                  <a:pt x="161397" y="159347"/>
                  <a:pt x="160735" y="159532"/>
                  <a:pt x="160022" y="159532"/>
                </a:cubicBezTo>
                <a:cubicBezTo>
                  <a:pt x="159718" y="159532"/>
                  <a:pt x="159405" y="159498"/>
                  <a:pt x="159079" y="159436"/>
                </a:cubicBezTo>
                <a:cubicBezTo>
                  <a:pt x="158713" y="159365"/>
                  <a:pt x="158338" y="159328"/>
                  <a:pt x="157963" y="159328"/>
                </a:cubicBezTo>
                <a:cubicBezTo>
                  <a:pt x="157346" y="159328"/>
                  <a:pt x="156728" y="159428"/>
                  <a:pt x="156143" y="159644"/>
                </a:cubicBezTo>
                <a:cubicBezTo>
                  <a:pt x="155437" y="159904"/>
                  <a:pt x="154732" y="159997"/>
                  <a:pt x="154026" y="159997"/>
                </a:cubicBezTo>
                <a:cubicBezTo>
                  <a:pt x="153366" y="159997"/>
                  <a:pt x="152705" y="159916"/>
                  <a:pt x="152041" y="159816"/>
                </a:cubicBezTo>
                <a:cubicBezTo>
                  <a:pt x="151682" y="159759"/>
                  <a:pt x="151324" y="159720"/>
                  <a:pt x="150969" y="159720"/>
                </a:cubicBezTo>
                <a:cubicBezTo>
                  <a:pt x="150552" y="159720"/>
                  <a:pt x="150138" y="159773"/>
                  <a:pt x="149725" y="159912"/>
                </a:cubicBezTo>
                <a:cubicBezTo>
                  <a:pt x="149574" y="159961"/>
                  <a:pt x="149426" y="159988"/>
                  <a:pt x="149280" y="159988"/>
                </a:cubicBezTo>
                <a:cubicBezTo>
                  <a:pt x="149043" y="159988"/>
                  <a:pt x="148813" y="159917"/>
                  <a:pt x="148592" y="159751"/>
                </a:cubicBezTo>
                <a:cubicBezTo>
                  <a:pt x="148180" y="159441"/>
                  <a:pt x="147677" y="159425"/>
                  <a:pt x="147180" y="159404"/>
                </a:cubicBezTo>
                <a:cubicBezTo>
                  <a:pt x="145469" y="159329"/>
                  <a:pt x="143763" y="159179"/>
                  <a:pt x="142105" y="158725"/>
                </a:cubicBezTo>
                <a:cubicBezTo>
                  <a:pt x="141993" y="158693"/>
                  <a:pt x="141880" y="158666"/>
                  <a:pt x="141779" y="158618"/>
                </a:cubicBezTo>
                <a:cubicBezTo>
                  <a:pt x="140313" y="157869"/>
                  <a:pt x="138757" y="157425"/>
                  <a:pt x="137148" y="157094"/>
                </a:cubicBezTo>
                <a:cubicBezTo>
                  <a:pt x="136297" y="156923"/>
                  <a:pt x="135575" y="156436"/>
                  <a:pt x="134998" y="155773"/>
                </a:cubicBezTo>
                <a:cubicBezTo>
                  <a:pt x="134642" y="155366"/>
                  <a:pt x="134250" y="155154"/>
                  <a:pt x="133802" y="155154"/>
                </a:cubicBezTo>
                <a:cubicBezTo>
                  <a:pt x="133583" y="155154"/>
                  <a:pt x="133352" y="155204"/>
                  <a:pt x="133105" y="155308"/>
                </a:cubicBezTo>
                <a:cubicBezTo>
                  <a:pt x="132895" y="155397"/>
                  <a:pt x="132688" y="155441"/>
                  <a:pt x="132485" y="155441"/>
                </a:cubicBezTo>
                <a:cubicBezTo>
                  <a:pt x="132157" y="155441"/>
                  <a:pt x="131841" y="155326"/>
                  <a:pt x="131543" y="155104"/>
                </a:cubicBezTo>
                <a:cubicBezTo>
                  <a:pt x="131196" y="154842"/>
                  <a:pt x="130848" y="154575"/>
                  <a:pt x="130506" y="154302"/>
                </a:cubicBezTo>
                <a:cubicBezTo>
                  <a:pt x="129803" y="153750"/>
                  <a:pt x="129158" y="153472"/>
                  <a:pt x="128490" y="153472"/>
                </a:cubicBezTo>
                <a:cubicBezTo>
                  <a:pt x="127924" y="153472"/>
                  <a:pt x="127341" y="153672"/>
                  <a:pt x="126693" y="154072"/>
                </a:cubicBezTo>
                <a:cubicBezTo>
                  <a:pt x="126014" y="154489"/>
                  <a:pt x="125372" y="154971"/>
                  <a:pt x="124709" y="155409"/>
                </a:cubicBezTo>
                <a:cubicBezTo>
                  <a:pt x="124292" y="155683"/>
                  <a:pt x="123854" y="155875"/>
                  <a:pt x="123426" y="155875"/>
                </a:cubicBezTo>
                <a:cubicBezTo>
                  <a:pt x="123021" y="155875"/>
                  <a:pt x="122624" y="155702"/>
                  <a:pt x="122265" y="155265"/>
                </a:cubicBezTo>
                <a:cubicBezTo>
                  <a:pt x="122075" y="155033"/>
                  <a:pt x="121826" y="154922"/>
                  <a:pt x="121558" y="154922"/>
                </a:cubicBezTo>
                <a:cubicBezTo>
                  <a:pt x="121380" y="154922"/>
                  <a:pt x="121195" y="154971"/>
                  <a:pt x="121014" y="155067"/>
                </a:cubicBezTo>
                <a:cubicBezTo>
                  <a:pt x="120861" y="155147"/>
                  <a:pt x="120720" y="155186"/>
                  <a:pt x="120586" y="155186"/>
                </a:cubicBezTo>
                <a:cubicBezTo>
                  <a:pt x="120372" y="155186"/>
                  <a:pt x="120176" y="155089"/>
                  <a:pt x="119976" y="154912"/>
                </a:cubicBezTo>
                <a:cubicBezTo>
                  <a:pt x="119249" y="154254"/>
                  <a:pt x="118361" y="154013"/>
                  <a:pt x="117420" y="153773"/>
                </a:cubicBezTo>
                <a:cubicBezTo>
                  <a:pt x="116576" y="153561"/>
                  <a:pt x="115732" y="153519"/>
                  <a:pt x="114887" y="153519"/>
                </a:cubicBezTo>
                <a:cubicBezTo>
                  <a:pt x="114351" y="153519"/>
                  <a:pt x="113815" y="153536"/>
                  <a:pt x="113280" y="153536"/>
                </a:cubicBezTo>
                <a:cubicBezTo>
                  <a:pt x="112957" y="153536"/>
                  <a:pt x="112635" y="153530"/>
                  <a:pt x="112313" y="153511"/>
                </a:cubicBezTo>
                <a:cubicBezTo>
                  <a:pt x="112287" y="153509"/>
                  <a:pt x="112261" y="153508"/>
                  <a:pt x="112235" y="153508"/>
                </a:cubicBezTo>
                <a:cubicBezTo>
                  <a:pt x="111914" y="153508"/>
                  <a:pt x="111626" y="153627"/>
                  <a:pt x="111329" y="153746"/>
                </a:cubicBezTo>
                <a:cubicBezTo>
                  <a:pt x="110814" y="153949"/>
                  <a:pt x="110269" y="154191"/>
                  <a:pt x="109739" y="154191"/>
                </a:cubicBezTo>
                <a:cubicBezTo>
                  <a:pt x="109460" y="154191"/>
                  <a:pt x="109186" y="154124"/>
                  <a:pt x="108922" y="153949"/>
                </a:cubicBezTo>
                <a:cubicBezTo>
                  <a:pt x="108265" y="153511"/>
                  <a:pt x="107623" y="153521"/>
                  <a:pt x="106928" y="153511"/>
                </a:cubicBezTo>
                <a:cubicBezTo>
                  <a:pt x="106639" y="153511"/>
                  <a:pt x="106361" y="153532"/>
                  <a:pt x="106099" y="153671"/>
                </a:cubicBezTo>
                <a:cubicBezTo>
                  <a:pt x="105940" y="153755"/>
                  <a:pt x="105761" y="153799"/>
                  <a:pt x="105581" y="153799"/>
                </a:cubicBezTo>
                <a:cubicBezTo>
                  <a:pt x="105531" y="153799"/>
                  <a:pt x="105480" y="153796"/>
                  <a:pt x="105430" y="153789"/>
                </a:cubicBezTo>
                <a:cubicBezTo>
                  <a:pt x="105091" y="153743"/>
                  <a:pt x="104761" y="153715"/>
                  <a:pt x="104439" y="153715"/>
                </a:cubicBezTo>
                <a:cubicBezTo>
                  <a:pt x="103412" y="153715"/>
                  <a:pt x="102473" y="153994"/>
                  <a:pt x="101601" y="154837"/>
                </a:cubicBezTo>
                <a:cubicBezTo>
                  <a:pt x="101184" y="155237"/>
                  <a:pt x="100666" y="155372"/>
                  <a:pt x="100121" y="155372"/>
                </a:cubicBezTo>
                <a:cubicBezTo>
                  <a:pt x="99617" y="155372"/>
                  <a:pt x="99089" y="155257"/>
                  <a:pt x="98596" y="155131"/>
                </a:cubicBezTo>
                <a:cubicBezTo>
                  <a:pt x="98267" y="155047"/>
                  <a:pt x="97952" y="154987"/>
                  <a:pt x="97640" y="154987"/>
                </a:cubicBezTo>
                <a:cubicBezTo>
                  <a:pt x="97352" y="154987"/>
                  <a:pt x="97067" y="155038"/>
                  <a:pt x="96772" y="155168"/>
                </a:cubicBezTo>
                <a:cubicBezTo>
                  <a:pt x="96387" y="155339"/>
                  <a:pt x="95989" y="155410"/>
                  <a:pt x="95589" y="155410"/>
                </a:cubicBezTo>
                <a:cubicBezTo>
                  <a:pt x="95201" y="155410"/>
                  <a:pt x="94809" y="155343"/>
                  <a:pt x="94425" y="155238"/>
                </a:cubicBezTo>
                <a:cubicBezTo>
                  <a:pt x="94310" y="155206"/>
                  <a:pt x="94205" y="155191"/>
                  <a:pt x="94106" y="155191"/>
                </a:cubicBezTo>
                <a:cubicBezTo>
                  <a:pt x="93837" y="155191"/>
                  <a:pt x="93619" y="155306"/>
                  <a:pt x="93403" y="155521"/>
                </a:cubicBezTo>
                <a:cubicBezTo>
                  <a:pt x="92644" y="156286"/>
                  <a:pt x="92120" y="157217"/>
                  <a:pt x="91564" y="158126"/>
                </a:cubicBezTo>
                <a:cubicBezTo>
                  <a:pt x="91402" y="158387"/>
                  <a:pt x="91311" y="158518"/>
                  <a:pt x="91216" y="158518"/>
                </a:cubicBezTo>
                <a:cubicBezTo>
                  <a:pt x="91122" y="158518"/>
                  <a:pt x="91025" y="158391"/>
                  <a:pt x="90852" y="158136"/>
                </a:cubicBezTo>
                <a:cubicBezTo>
                  <a:pt x="90521" y="157650"/>
                  <a:pt x="90200" y="157152"/>
                  <a:pt x="89868" y="156666"/>
                </a:cubicBezTo>
                <a:cubicBezTo>
                  <a:pt x="89608" y="156285"/>
                  <a:pt x="89258" y="156096"/>
                  <a:pt x="88796" y="156096"/>
                </a:cubicBezTo>
                <a:cubicBezTo>
                  <a:pt x="88766" y="156096"/>
                  <a:pt x="88734" y="156097"/>
                  <a:pt x="88703" y="156099"/>
                </a:cubicBezTo>
                <a:cubicBezTo>
                  <a:pt x="87900" y="156142"/>
                  <a:pt x="87109" y="156211"/>
                  <a:pt x="86366" y="156548"/>
                </a:cubicBezTo>
                <a:cubicBezTo>
                  <a:pt x="86021" y="156707"/>
                  <a:pt x="85673" y="156786"/>
                  <a:pt x="85323" y="156786"/>
                </a:cubicBezTo>
                <a:cubicBezTo>
                  <a:pt x="84988" y="156786"/>
                  <a:pt x="84652" y="156713"/>
                  <a:pt x="84317" y="156570"/>
                </a:cubicBezTo>
                <a:cubicBezTo>
                  <a:pt x="82954" y="155981"/>
                  <a:pt x="81510" y="155794"/>
                  <a:pt x="80039" y="155719"/>
                </a:cubicBezTo>
                <a:cubicBezTo>
                  <a:pt x="78574" y="155650"/>
                  <a:pt x="77109" y="155709"/>
                  <a:pt x="75649" y="155537"/>
                </a:cubicBezTo>
                <a:cubicBezTo>
                  <a:pt x="75114" y="155473"/>
                  <a:pt x="74665" y="155324"/>
                  <a:pt x="74456" y="154735"/>
                </a:cubicBezTo>
                <a:cubicBezTo>
                  <a:pt x="74388" y="154545"/>
                  <a:pt x="74264" y="154486"/>
                  <a:pt x="74121" y="154486"/>
                </a:cubicBezTo>
                <a:cubicBezTo>
                  <a:pt x="73994" y="154486"/>
                  <a:pt x="73851" y="154532"/>
                  <a:pt x="73718" y="154575"/>
                </a:cubicBezTo>
                <a:cubicBezTo>
                  <a:pt x="73007" y="154797"/>
                  <a:pt x="72289" y="154955"/>
                  <a:pt x="71557" y="154955"/>
                </a:cubicBezTo>
                <a:cubicBezTo>
                  <a:pt x="71215" y="154955"/>
                  <a:pt x="70869" y="154921"/>
                  <a:pt x="70520" y="154842"/>
                </a:cubicBezTo>
                <a:cubicBezTo>
                  <a:pt x="70093" y="154746"/>
                  <a:pt x="69681" y="154596"/>
                  <a:pt x="69296" y="154393"/>
                </a:cubicBezTo>
                <a:cubicBezTo>
                  <a:pt x="69033" y="154255"/>
                  <a:pt x="68768" y="154181"/>
                  <a:pt x="68503" y="154181"/>
                </a:cubicBezTo>
                <a:cubicBezTo>
                  <a:pt x="68256" y="154181"/>
                  <a:pt x="68009" y="154245"/>
                  <a:pt x="67766" y="154382"/>
                </a:cubicBezTo>
                <a:cubicBezTo>
                  <a:pt x="67417" y="154586"/>
                  <a:pt x="67069" y="154677"/>
                  <a:pt x="66720" y="154677"/>
                </a:cubicBezTo>
                <a:cubicBezTo>
                  <a:pt x="66363" y="154677"/>
                  <a:pt x="66005" y="154582"/>
                  <a:pt x="65643" y="154414"/>
                </a:cubicBezTo>
                <a:cubicBezTo>
                  <a:pt x="65088" y="154161"/>
                  <a:pt x="64516" y="154025"/>
                  <a:pt x="63931" y="154025"/>
                </a:cubicBezTo>
                <a:cubicBezTo>
                  <a:pt x="63614" y="154025"/>
                  <a:pt x="63294" y="154065"/>
                  <a:pt x="62969" y="154147"/>
                </a:cubicBezTo>
                <a:cubicBezTo>
                  <a:pt x="62536" y="154256"/>
                  <a:pt x="62103" y="154309"/>
                  <a:pt x="61672" y="154309"/>
                </a:cubicBezTo>
                <a:cubicBezTo>
                  <a:pt x="61107" y="154309"/>
                  <a:pt x="60546" y="154218"/>
                  <a:pt x="59991" y="154045"/>
                </a:cubicBezTo>
                <a:cubicBezTo>
                  <a:pt x="59226" y="153808"/>
                  <a:pt x="58449" y="153777"/>
                  <a:pt x="57670" y="153777"/>
                </a:cubicBezTo>
                <a:cubicBezTo>
                  <a:pt x="57396" y="153777"/>
                  <a:pt x="57121" y="153781"/>
                  <a:pt x="56847" y="153781"/>
                </a:cubicBezTo>
                <a:cubicBezTo>
                  <a:pt x="56724" y="153781"/>
                  <a:pt x="56601" y="153780"/>
                  <a:pt x="56477" y="153778"/>
                </a:cubicBezTo>
                <a:cubicBezTo>
                  <a:pt x="56398" y="153777"/>
                  <a:pt x="56319" y="153777"/>
                  <a:pt x="56240" y="153777"/>
                </a:cubicBezTo>
                <a:cubicBezTo>
                  <a:pt x="54769" y="153777"/>
                  <a:pt x="53299" y="153927"/>
                  <a:pt x="51828" y="153927"/>
                </a:cubicBezTo>
                <a:cubicBezTo>
                  <a:pt x="51533" y="153927"/>
                  <a:pt x="51238" y="153921"/>
                  <a:pt x="50942" y="153906"/>
                </a:cubicBezTo>
                <a:cubicBezTo>
                  <a:pt x="50178" y="153874"/>
                  <a:pt x="49424" y="153778"/>
                  <a:pt x="48680" y="153623"/>
                </a:cubicBezTo>
                <a:cubicBezTo>
                  <a:pt x="48380" y="153560"/>
                  <a:pt x="48081" y="153526"/>
                  <a:pt x="47786" y="153526"/>
                </a:cubicBezTo>
                <a:cubicBezTo>
                  <a:pt x="47350" y="153526"/>
                  <a:pt x="46920" y="153601"/>
                  <a:pt x="46493" y="153773"/>
                </a:cubicBezTo>
                <a:cubicBezTo>
                  <a:pt x="46071" y="153944"/>
                  <a:pt x="45718" y="154184"/>
                  <a:pt x="45616" y="154666"/>
                </a:cubicBezTo>
                <a:cubicBezTo>
                  <a:pt x="45552" y="154981"/>
                  <a:pt x="45327" y="155099"/>
                  <a:pt x="45049" y="155142"/>
                </a:cubicBezTo>
                <a:cubicBezTo>
                  <a:pt x="44848" y="155172"/>
                  <a:pt x="44650" y="155189"/>
                  <a:pt x="44457" y="155189"/>
                </a:cubicBezTo>
                <a:cubicBezTo>
                  <a:pt x="43839" y="155189"/>
                  <a:pt x="43264" y="155016"/>
                  <a:pt x="42755" y="154564"/>
                </a:cubicBezTo>
                <a:cubicBezTo>
                  <a:pt x="42129" y="154013"/>
                  <a:pt x="41504" y="153452"/>
                  <a:pt x="40867" y="152912"/>
                </a:cubicBezTo>
                <a:cubicBezTo>
                  <a:pt x="40609" y="152691"/>
                  <a:pt x="40350" y="152543"/>
                  <a:pt x="40067" y="152543"/>
                </a:cubicBezTo>
                <a:cubicBezTo>
                  <a:pt x="39871" y="152543"/>
                  <a:pt x="39662" y="152614"/>
                  <a:pt x="39434" y="152783"/>
                </a:cubicBezTo>
                <a:cubicBezTo>
                  <a:pt x="39234" y="152935"/>
                  <a:pt x="39014" y="152988"/>
                  <a:pt x="38786" y="152988"/>
                </a:cubicBezTo>
                <a:cubicBezTo>
                  <a:pt x="38510" y="152988"/>
                  <a:pt x="38223" y="152910"/>
                  <a:pt x="37947" y="152837"/>
                </a:cubicBezTo>
                <a:cubicBezTo>
                  <a:pt x="37584" y="152735"/>
                  <a:pt x="37220" y="152618"/>
                  <a:pt x="36851" y="152548"/>
                </a:cubicBezTo>
                <a:cubicBezTo>
                  <a:pt x="36731" y="152526"/>
                  <a:pt x="36615" y="152514"/>
                  <a:pt x="36502" y="152514"/>
                </a:cubicBezTo>
                <a:cubicBezTo>
                  <a:pt x="36103" y="152514"/>
                  <a:pt x="35754" y="152665"/>
                  <a:pt x="35487" y="153040"/>
                </a:cubicBezTo>
                <a:cubicBezTo>
                  <a:pt x="35320" y="153279"/>
                  <a:pt x="35070" y="153421"/>
                  <a:pt x="34798" y="153421"/>
                </a:cubicBezTo>
                <a:cubicBezTo>
                  <a:pt x="34784" y="153421"/>
                  <a:pt x="34769" y="153421"/>
                  <a:pt x="34755" y="153420"/>
                </a:cubicBezTo>
                <a:cubicBezTo>
                  <a:pt x="34588" y="153409"/>
                  <a:pt x="34423" y="153404"/>
                  <a:pt x="34258" y="153404"/>
                </a:cubicBezTo>
                <a:cubicBezTo>
                  <a:pt x="32639" y="153404"/>
                  <a:pt x="31097" y="153894"/>
                  <a:pt x="29525" y="154190"/>
                </a:cubicBezTo>
                <a:cubicBezTo>
                  <a:pt x="29356" y="154222"/>
                  <a:pt x="29191" y="154240"/>
                  <a:pt x="29033" y="154240"/>
                </a:cubicBezTo>
                <a:cubicBezTo>
                  <a:pt x="28611" y="154240"/>
                  <a:pt x="28228" y="154111"/>
                  <a:pt x="27894" y="153773"/>
                </a:cubicBezTo>
                <a:cubicBezTo>
                  <a:pt x="27690" y="153564"/>
                  <a:pt x="27434" y="153398"/>
                  <a:pt x="27150" y="153377"/>
                </a:cubicBezTo>
                <a:cubicBezTo>
                  <a:pt x="25632" y="153286"/>
                  <a:pt x="24209" y="152783"/>
                  <a:pt x="22765" y="152393"/>
                </a:cubicBezTo>
                <a:cubicBezTo>
                  <a:pt x="22311" y="152272"/>
                  <a:pt x="21873" y="152206"/>
                  <a:pt x="21448" y="152206"/>
                </a:cubicBezTo>
                <a:cubicBezTo>
                  <a:pt x="20639" y="152206"/>
                  <a:pt x="19880" y="152445"/>
                  <a:pt x="19150" y="152992"/>
                </a:cubicBezTo>
                <a:cubicBezTo>
                  <a:pt x="18402" y="153553"/>
                  <a:pt x="17578" y="153944"/>
                  <a:pt x="16589" y="153976"/>
                </a:cubicBezTo>
                <a:cubicBezTo>
                  <a:pt x="15872" y="153997"/>
                  <a:pt x="15193" y="154324"/>
                  <a:pt x="14503" y="154537"/>
                </a:cubicBezTo>
                <a:cubicBezTo>
                  <a:pt x="13592" y="154824"/>
                  <a:pt x="12709" y="155099"/>
                  <a:pt x="11723" y="155099"/>
                </a:cubicBezTo>
                <a:cubicBezTo>
                  <a:pt x="11569" y="155099"/>
                  <a:pt x="11412" y="155092"/>
                  <a:pt x="11252" y="155078"/>
                </a:cubicBezTo>
                <a:cubicBezTo>
                  <a:pt x="9038" y="154880"/>
                  <a:pt x="6802" y="154917"/>
                  <a:pt x="4578" y="154853"/>
                </a:cubicBezTo>
                <a:cubicBezTo>
                  <a:pt x="4390" y="154848"/>
                  <a:pt x="4209" y="154832"/>
                  <a:pt x="4021" y="154821"/>
                </a:cubicBezTo>
                <a:cubicBezTo>
                  <a:pt x="4856" y="154179"/>
                  <a:pt x="4995" y="153473"/>
                  <a:pt x="4562" y="152564"/>
                </a:cubicBezTo>
                <a:cubicBezTo>
                  <a:pt x="4337" y="152083"/>
                  <a:pt x="4455" y="151484"/>
                  <a:pt x="4118" y="150997"/>
                </a:cubicBezTo>
                <a:cubicBezTo>
                  <a:pt x="3989" y="150805"/>
                  <a:pt x="4134" y="150559"/>
                  <a:pt x="4267" y="150366"/>
                </a:cubicBezTo>
                <a:cubicBezTo>
                  <a:pt x="4824" y="149553"/>
                  <a:pt x="5038" y="148698"/>
                  <a:pt x="4957" y="147682"/>
                </a:cubicBezTo>
                <a:cubicBezTo>
                  <a:pt x="4861" y="146446"/>
                  <a:pt x="5284" y="145243"/>
                  <a:pt x="5546" y="144040"/>
                </a:cubicBezTo>
                <a:cubicBezTo>
                  <a:pt x="5781" y="142960"/>
                  <a:pt x="6032" y="141890"/>
                  <a:pt x="6278" y="140815"/>
                </a:cubicBezTo>
                <a:cubicBezTo>
                  <a:pt x="6294" y="140762"/>
                  <a:pt x="6284" y="140698"/>
                  <a:pt x="6310" y="140649"/>
                </a:cubicBezTo>
                <a:cubicBezTo>
                  <a:pt x="7096" y="139275"/>
                  <a:pt x="6193" y="138350"/>
                  <a:pt x="5455" y="137377"/>
                </a:cubicBezTo>
                <a:cubicBezTo>
                  <a:pt x="4818" y="136542"/>
                  <a:pt x="4182" y="135714"/>
                  <a:pt x="4257" y="134564"/>
                </a:cubicBezTo>
                <a:cubicBezTo>
                  <a:pt x="4300" y="133917"/>
                  <a:pt x="4225" y="133270"/>
                  <a:pt x="3952" y="132665"/>
                </a:cubicBezTo>
                <a:cubicBezTo>
                  <a:pt x="3850" y="132446"/>
                  <a:pt x="3808" y="132179"/>
                  <a:pt x="4032" y="132045"/>
                </a:cubicBezTo>
                <a:cubicBezTo>
                  <a:pt x="4727" y="131639"/>
                  <a:pt x="4765" y="130965"/>
                  <a:pt x="4749" y="130296"/>
                </a:cubicBezTo>
                <a:cubicBezTo>
                  <a:pt x="4738" y="129713"/>
                  <a:pt x="4909" y="129318"/>
                  <a:pt x="5476" y="129093"/>
                </a:cubicBezTo>
                <a:cubicBezTo>
                  <a:pt x="5695" y="129008"/>
                  <a:pt x="5882" y="128810"/>
                  <a:pt x="6032" y="128623"/>
                </a:cubicBezTo>
                <a:cubicBezTo>
                  <a:pt x="6423" y="128136"/>
                  <a:pt x="6856" y="127724"/>
                  <a:pt x="7481" y="127569"/>
                </a:cubicBezTo>
                <a:cubicBezTo>
                  <a:pt x="7658" y="127526"/>
                  <a:pt x="7840" y="127419"/>
                  <a:pt x="7888" y="127205"/>
                </a:cubicBezTo>
                <a:cubicBezTo>
                  <a:pt x="8235" y="125804"/>
                  <a:pt x="8594" y="124414"/>
                  <a:pt x="8038" y="122975"/>
                </a:cubicBezTo>
                <a:cubicBezTo>
                  <a:pt x="7786" y="122318"/>
                  <a:pt x="8059" y="121799"/>
                  <a:pt x="8738" y="121590"/>
                </a:cubicBezTo>
                <a:cubicBezTo>
                  <a:pt x="9187" y="121457"/>
                  <a:pt x="9305" y="121211"/>
                  <a:pt x="9273" y="120799"/>
                </a:cubicBezTo>
                <a:cubicBezTo>
                  <a:pt x="9225" y="120243"/>
                  <a:pt x="9455" y="119831"/>
                  <a:pt x="9899" y="119478"/>
                </a:cubicBezTo>
                <a:cubicBezTo>
                  <a:pt x="10412" y="119066"/>
                  <a:pt x="10530" y="118382"/>
                  <a:pt x="10877" y="117852"/>
                </a:cubicBezTo>
                <a:cubicBezTo>
                  <a:pt x="10990" y="117681"/>
                  <a:pt x="10995" y="117424"/>
                  <a:pt x="11129" y="117291"/>
                </a:cubicBezTo>
                <a:cubicBezTo>
                  <a:pt x="11540" y="116868"/>
                  <a:pt x="11278" y="116756"/>
                  <a:pt x="10888" y="116649"/>
                </a:cubicBezTo>
                <a:cubicBezTo>
                  <a:pt x="10155" y="116451"/>
                  <a:pt x="9433" y="116189"/>
                  <a:pt x="8695" y="116050"/>
                </a:cubicBezTo>
                <a:cubicBezTo>
                  <a:pt x="7984" y="115916"/>
                  <a:pt x="7754" y="115403"/>
                  <a:pt x="7572" y="114847"/>
                </a:cubicBezTo>
                <a:cubicBezTo>
                  <a:pt x="7326" y="114088"/>
                  <a:pt x="7428" y="113296"/>
                  <a:pt x="7449" y="112521"/>
                </a:cubicBezTo>
                <a:cubicBezTo>
                  <a:pt x="7460" y="112248"/>
                  <a:pt x="7701" y="112104"/>
                  <a:pt x="7866" y="111927"/>
                </a:cubicBezTo>
                <a:cubicBezTo>
                  <a:pt x="8112" y="111665"/>
                  <a:pt x="8225" y="111398"/>
                  <a:pt x="8027" y="111055"/>
                </a:cubicBezTo>
                <a:cubicBezTo>
                  <a:pt x="7332" y="109858"/>
                  <a:pt x="7455" y="108585"/>
                  <a:pt x="7808" y="107349"/>
                </a:cubicBezTo>
                <a:cubicBezTo>
                  <a:pt x="8080" y="106387"/>
                  <a:pt x="8203" y="105558"/>
                  <a:pt x="7610" y="104644"/>
                </a:cubicBezTo>
                <a:cubicBezTo>
                  <a:pt x="7214" y="104034"/>
                  <a:pt x="7321" y="103226"/>
                  <a:pt x="7546" y="102531"/>
                </a:cubicBezTo>
                <a:cubicBezTo>
                  <a:pt x="7760" y="101873"/>
                  <a:pt x="7663" y="101339"/>
                  <a:pt x="7203" y="100857"/>
                </a:cubicBezTo>
                <a:cubicBezTo>
                  <a:pt x="6620" y="100248"/>
                  <a:pt x="6658" y="99542"/>
                  <a:pt x="6925" y="98836"/>
                </a:cubicBezTo>
                <a:cubicBezTo>
                  <a:pt x="7016" y="98585"/>
                  <a:pt x="6995" y="98419"/>
                  <a:pt x="6872" y="98210"/>
                </a:cubicBezTo>
                <a:cubicBezTo>
                  <a:pt x="6637" y="97831"/>
                  <a:pt x="6524" y="97413"/>
                  <a:pt x="6535" y="96964"/>
                </a:cubicBezTo>
                <a:cubicBezTo>
                  <a:pt x="6540" y="96692"/>
                  <a:pt x="6476" y="96429"/>
                  <a:pt x="6326" y="96205"/>
                </a:cubicBezTo>
                <a:cubicBezTo>
                  <a:pt x="6011" y="95761"/>
                  <a:pt x="6219" y="95504"/>
                  <a:pt x="6631" y="95323"/>
                </a:cubicBezTo>
                <a:cubicBezTo>
                  <a:pt x="7203" y="95071"/>
                  <a:pt x="7781" y="94836"/>
                  <a:pt x="8353" y="94579"/>
                </a:cubicBezTo>
                <a:cubicBezTo>
                  <a:pt x="8663" y="94440"/>
                  <a:pt x="8936" y="94290"/>
                  <a:pt x="8642" y="93857"/>
                </a:cubicBezTo>
                <a:cubicBezTo>
                  <a:pt x="8444" y="93563"/>
                  <a:pt x="8530" y="93205"/>
                  <a:pt x="8642" y="92868"/>
                </a:cubicBezTo>
                <a:cubicBezTo>
                  <a:pt x="8797" y="92408"/>
                  <a:pt x="8733" y="91980"/>
                  <a:pt x="8433" y="91579"/>
                </a:cubicBezTo>
                <a:cubicBezTo>
                  <a:pt x="7861" y="90798"/>
                  <a:pt x="7893" y="90055"/>
                  <a:pt x="8508" y="89296"/>
                </a:cubicBezTo>
                <a:cubicBezTo>
                  <a:pt x="8658" y="89108"/>
                  <a:pt x="8610" y="88937"/>
                  <a:pt x="8476" y="88782"/>
                </a:cubicBezTo>
                <a:cubicBezTo>
                  <a:pt x="8219" y="88494"/>
                  <a:pt x="8219" y="88178"/>
                  <a:pt x="8316" y="87820"/>
                </a:cubicBezTo>
                <a:cubicBezTo>
                  <a:pt x="8417" y="87456"/>
                  <a:pt x="8492" y="87082"/>
                  <a:pt x="8342" y="86702"/>
                </a:cubicBezTo>
                <a:cubicBezTo>
                  <a:pt x="8316" y="86633"/>
                  <a:pt x="8278" y="86515"/>
                  <a:pt x="8310" y="86483"/>
                </a:cubicBezTo>
                <a:cubicBezTo>
                  <a:pt x="8824" y="85937"/>
                  <a:pt x="8498" y="85333"/>
                  <a:pt x="8439" y="84750"/>
                </a:cubicBezTo>
                <a:cubicBezTo>
                  <a:pt x="8385" y="84269"/>
                  <a:pt x="8717" y="84066"/>
                  <a:pt x="9064" y="83911"/>
                </a:cubicBezTo>
                <a:cubicBezTo>
                  <a:pt x="9423" y="83745"/>
                  <a:pt x="9530" y="83520"/>
                  <a:pt x="9449" y="83140"/>
                </a:cubicBezTo>
                <a:cubicBezTo>
                  <a:pt x="9401" y="82921"/>
                  <a:pt x="9391" y="82681"/>
                  <a:pt x="9428" y="82461"/>
                </a:cubicBezTo>
                <a:cubicBezTo>
                  <a:pt x="9535" y="81841"/>
                  <a:pt x="9342" y="81328"/>
                  <a:pt x="8920" y="80900"/>
                </a:cubicBezTo>
                <a:cubicBezTo>
                  <a:pt x="8567" y="80542"/>
                  <a:pt x="8455" y="80167"/>
                  <a:pt x="8733" y="79723"/>
                </a:cubicBezTo>
                <a:cubicBezTo>
                  <a:pt x="8979" y="79328"/>
                  <a:pt x="8867" y="78959"/>
                  <a:pt x="8669" y="78595"/>
                </a:cubicBezTo>
                <a:cubicBezTo>
                  <a:pt x="8455" y="78215"/>
                  <a:pt x="8465" y="77905"/>
                  <a:pt x="8813" y="77584"/>
                </a:cubicBezTo>
                <a:cubicBezTo>
                  <a:pt x="9449" y="76996"/>
                  <a:pt x="9321" y="76306"/>
                  <a:pt x="8492" y="75985"/>
                </a:cubicBezTo>
                <a:cubicBezTo>
                  <a:pt x="7963" y="75777"/>
                  <a:pt x="7396" y="75680"/>
                  <a:pt x="6850" y="75520"/>
                </a:cubicBezTo>
                <a:cubicBezTo>
                  <a:pt x="6471" y="75408"/>
                  <a:pt x="6123" y="75285"/>
                  <a:pt x="6556" y="74803"/>
                </a:cubicBezTo>
                <a:cubicBezTo>
                  <a:pt x="6813" y="74515"/>
                  <a:pt x="6792" y="74130"/>
                  <a:pt x="6717" y="73766"/>
                </a:cubicBezTo>
                <a:cubicBezTo>
                  <a:pt x="6583" y="73092"/>
                  <a:pt x="6562" y="72408"/>
                  <a:pt x="6508" y="71729"/>
                </a:cubicBezTo>
                <a:cubicBezTo>
                  <a:pt x="6492" y="71488"/>
                  <a:pt x="6497" y="71333"/>
                  <a:pt x="6829" y="71258"/>
                </a:cubicBezTo>
                <a:cubicBezTo>
                  <a:pt x="7262" y="71162"/>
                  <a:pt x="7674" y="70172"/>
                  <a:pt x="7487" y="69755"/>
                </a:cubicBezTo>
                <a:cubicBezTo>
                  <a:pt x="7332" y="69413"/>
                  <a:pt x="7433" y="69178"/>
                  <a:pt x="7663" y="68937"/>
                </a:cubicBezTo>
                <a:cubicBezTo>
                  <a:pt x="8070" y="68509"/>
                  <a:pt x="8562" y="68172"/>
                  <a:pt x="9043" y="67835"/>
                </a:cubicBezTo>
                <a:cubicBezTo>
                  <a:pt x="9631" y="67434"/>
                  <a:pt x="9899" y="66884"/>
                  <a:pt x="9952" y="66210"/>
                </a:cubicBezTo>
                <a:cubicBezTo>
                  <a:pt x="10000" y="65552"/>
                  <a:pt x="10134" y="64942"/>
                  <a:pt x="10498" y="64375"/>
                </a:cubicBezTo>
                <a:cubicBezTo>
                  <a:pt x="10808" y="63878"/>
                  <a:pt x="10834" y="63317"/>
                  <a:pt x="10605" y="62782"/>
                </a:cubicBezTo>
                <a:cubicBezTo>
                  <a:pt x="10326" y="62140"/>
                  <a:pt x="10022" y="61504"/>
                  <a:pt x="9690" y="60889"/>
                </a:cubicBezTo>
                <a:cubicBezTo>
                  <a:pt x="9524" y="60577"/>
                  <a:pt x="8688" y="60308"/>
                  <a:pt x="8129" y="60308"/>
                </a:cubicBezTo>
                <a:cubicBezTo>
                  <a:pt x="7968" y="60308"/>
                  <a:pt x="7830" y="60330"/>
                  <a:pt x="7738" y="60381"/>
                </a:cubicBezTo>
                <a:cubicBezTo>
                  <a:pt x="7310" y="60616"/>
                  <a:pt x="6904" y="60889"/>
                  <a:pt x="6417" y="61135"/>
                </a:cubicBezTo>
                <a:cubicBezTo>
                  <a:pt x="6776" y="60279"/>
                  <a:pt x="6449" y="59456"/>
                  <a:pt x="6257" y="58691"/>
                </a:cubicBezTo>
                <a:cubicBezTo>
                  <a:pt x="6048" y="57883"/>
                  <a:pt x="5995" y="57044"/>
                  <a:pt x="5679" y="56268"/>
                </a:cubicBezTo>
                <a:cubicBezTo>
                  <a:pt x="5610" y="56103"/>
                  <a:pt x="5524" y="55937"/>
                  <a:pt x="5722" y="55819"/>
                </a:cubicBezTo>
                <a:cubicBezTo>
                  <a:pt x="6145" y="55579"/>
                  <a:pt x="6364" y="55129"/>
                  <a:pt x="6749" y="54841"/>
                </a:cubicBezTo>
                <a:cubicBezTo>
                  <a:pt x="7177" y="54520"/>
                  <a:pt x="7166" y="54172"/>
                  <a:pt x="6786" y="53776"/>
                </a:cubicBezTo>
                <a:cubicBezTo>
                  <a:pt x="6086" y="53044"/>
                  <a:pt x="6096" y="52434"/>
                  <a:pt x="6845" y="51691"/>
                </a:cubicBezTo>
                <a:cubicBezTo>
                  <a:pt x="7022" y="51520"/>
                  <a:pt x="6968" y="51429"/>
                  <a:pt x="6824" y="51279"/>
                </a:cubicBezTo>
                <a:cubicBezTo>
                  <a:pt x="6300" y="50734"/>
                  <a:pt x="6300" y="50413"/>
                  <a:pt x="6792" y="49873"/>
                </a:cubicBezTo>
                <a:cubicBezTo>
                  <a:pt x="7428" y="49188"/>
                  <a:pt x="7417" y="48947"/>
                  <a:pt x="6722" y="48279"/>
                </a:cubicBezTo>
                <a:cubicBezTo>
                  <a:pt x="5856" y="47455"/>
                  <a:pt x="5808" y="46493"/>
                  <a:pt x="6578" y="45578"/>
                </a:cubicBezTo>
                <a:cubicBezTo>
                  <a:pt x="7027" y="45044"/>
                  <a:pt x="6968" y="44445"/>
                  <a:pt x="6396" y="44033"/>
                </a:cubicBezTo>
                <a:cubicBezTo>
                  <a:pt x="6155" y="43856"/>
                  <a:pt x="6193" y="43739"/>
                  <a:pt x="6407" y="43621"/>
                </a:cubicBezTo>
                <a:cubicBezTo>
                  <a:pt x="6968" y="43322"/>
                  <a:pt x="7358" y="42872"/>
                  <a:pt x="7626" y="42306"/>
                </a:cubicBezTo>
                <a:cubicBezTo>
                  <a:pt x="7781" y="41969"/>
                  <a:pt x="8112" y="41985"/>
                  <a:pt x="8417" y="41974"/>
                </a:cubicBezTo>
                <a:cubicBezTo>
                  <a:pt x="8995" y="41947"/>
                  <a:pt x="9171" y="41658"/>
                  <a:pt x="8931" y="41113"/>
                </a:cubicBezTo>
                <a:cubicBezTo>
                  <a:pt x="8786" y="40787"/>
                  <a:pt x="8535" y="40546"/>
                  <a:pt x="8257" y="40354"/>
                </a:cubicBezTo>
                <a:cubicBezTo>
                  <a:pt x="7893" y="40108"/>
                  <a:pt x="7995" y="39915"/>
                  <a:pt x="8268" y="39701"/>
                </a:cubicBezTo>
                <a:cubicBezTo>
                  <a:pt x="8540" y="39487"/>
                  <a:pt x="8845" y="39338"/>
                  <a:pt x="9161" y="39193"/>
                </a:cubicBezTo>
                <a:cubicBezTo>
                  <a:pt x="9492" y="39043"/>
                  <a:pt x="9754" y="38803"/>
                  <a:pt x="9717" y="38418"/>
                </a:cubicBezTo>
                <a:cubicBezTo>
                  <a:pt x="9642" y="37584"/>
                  <a:pt x="9546" y="36744"/>
                  <a:pt x="9129" y="36001"/>
                </a:cubicBezTo>
                <a:cubicBezTo>
                  <a:pt x="8850" y="35498"/>
                  <a:pt x="8396" y="35193"/>
                  <a:pt x="7883" y="34952"/>
                </a:cubicBezTo>
                <a:cubicBezTo>
                  <a:pt x="7326" y="34696"/>
                  <a:pt x="7252" y="34434"/>
                  <a:pt x="7621" y="33936"/>
                </a:cubicBezTo>
                <a:cubicBezTo>
                  <a:pt x="8337" y="32952"/>
                  <a:pt x="9091" y="32001"/>
                  <a:pt x="9808" y="31017"/>
                </a:cubicBezTo>
                <a:cubicBezTo>
                  <a:pt x="10337" y="30289"/>
                  <a:pt x="10310" y="30198"/>
                  <a:pt x="9626" y="29648"/>
                </a:cubicBezTo>
                <a:cubicBezTo>
                  <a:pt x="9375" y="29444"/>
                  <a:pt x="9273" y="29193"/>
                  <a:pt x="9326" y="28894"/>
                </a:cubicBezTo>
                <a:cubicBezTo>
                  <a:pt x="9375" y="28615"/>
                  <a:pt x="9444" y="28337"/>
                  <a:pt x="9530" y="28065"/>
                </a:cubicBezTo>
                <a:cubicBezTo>
                  <a:pt x="9695" y="27578"/>
                  <a:pt x="9610" y="27188"/>
                  <a:pt x="9182" y="26856"/>
                </a:cubicBezTo>
                <a:cubicBezTo>
                  <a:pt x="8642" y="26434"/>
                  <a:pt x="8604" y="26166"/>
                  <a:pt x="8963" y="25599"/>
                </a:cubicBezTo>
                <a:cubicBezTo>
                  <a:pt x="9342" y="24995"/>
                  <a:pt x="9786" y="24476"/>
                  <a:pt x="10482" y="24193"/>
                </a:cubicBezTo>
                <a:cubicBezTo>
                  <a:pt x="10947" y="24006"/>
                  <a:pt x="11171" y="23000"/>
                  <a:pt x="10851" y="22546"/>
                </a:cubicBezTo>
                <a:cubicBezTo>
                  <a:pt x="10615" y="22204"/>
                  <a:pt x="10621" y="21920"/>
                  <a:pt x="10861" y="21615"/>
                </a:cubicBezTo>
                <a:cubicBezTo>
                  <a:pt x="11064" y="21364"/>
                  <a:pt x="11145" y="21075"/>
                  <a:pt x="11102" y="20760"/>
                </a:cubicBezTo>
                <a:cubicBezTo>
                  <a:pt x="11032" y="20294"/>
                  <a:pt x="11203" y="19952"/>
                  <a:pt x="11589" y="19690"/>
                </a:cubicBezTo>
                <a:cubicBezTo>
                  <a:pt x="11760" y="19573"/>
                  <a:pt x="11909" y="19423"/>
                  <a:pt x="12059" y="19278"/>
                </a:cubicBezTo>
                <a:cubicBezTo>
                  <a:pt x="12589" y="18776"/>
                  <a:pt x="12567" y="18551"/>
                  <a:pt x="11829" y="18460"/>
                </a:cubicBezTo>
                <a:cubicBezTo>
                  <a:pt x="11113" y="18369"/>
                  <a:pt x="10455" y="18064"/>
                  <a:pt x="9733" y="18000"/>
                </a:cubicBezTo>
                <a:cubicBezTo>
                  <a:pt x="8872" y="17920"/>
                  <a:pt x="8588" y="17268"/>
                  <a:pt x="9070" y="16572"/>
                </a:cubicBezTo>
                <a:cubicBezTo>
                  <a:pt x="9423" y="16064"/>
                  <a:pt x="9342" y="15637"/>
                  <a:pt x="8744" y="15546"/>
                </a:cubicBezTo>
                <a:cubicBezTo>
                  <a:pt x="7631" y="15385"/>
                  <a:pt x="7027" y="14482"/>
                  <a:pt x="6155" y="13979"/>
                </a:cubicBezTo>
                <a:cubicBezTo>
                  <a:pt x="5877" y="13818"/>
                  <a:pt x="5850" y="13556"/>
                  <a:pt x="6043" y="13294"/>
                </a:cubicBezTo>
                <a:cubicBezTo>
                  <a:pt x="6289" y="12952"/>
                  <a:pt x="6177" y="12738"/>
                  <a:pt x="5845" y="12503"/>
                </a:cubicBezTo>
                <a:cubicBezTo>
                  <a:pt x="5112" y="11984"/>
                  <a:pt x="4642" y="11198"/>
                  <a:pt x="4032" y="10551"/>
                </a:cubicBezTo>
                <a:cubicBezTo>
                  <a:pt x="3658" y="10161"/>
                  <a:pt x="3898" y="9711"/>
                  <a:pt x="4455" y="9615"/>
                </a:cubicBezTo>
                <a:cubicBezTo>
                  <a:pt x="5172" y="9492"/>
                  <a:pt x="5898" y="9460"/>
                  <a:pt x="6626" y="9460"/>
                </a:cubicBezTo>
                <a:cubicBezTo>
                  <a:pt x="6908" y="9460"/>
                  <a:pt x="7189" y="9465"/>
                  <a:pt x="7471" y="9471"/>
                </a:cubicBezTo>
                <a:cubicBezTo>
                  <a:pt x="7604" y="9476"/>
                  <a:pt x="7760" y="9460"/>
                  <a:pt x="7840" y="9583"/>
                </a:cubicBezTo>
                <a:cubicBezTo>
                  <a:pt x="8025" y="9886"/>
                  <a:pt x="8246" y="9970"/>
                  <a:pt x="8484" y="9970"/>
                </a:cubicBezTo>
                <a:cubicBezTo>
                  <a:pt x="8714" y="9970"/>
                  <a:pt x="8960" y="9892"/>
                  <a:pt x="9209" y="9856"/>
                </a:cubicBezTo>
                <a:cubicBezTo>
                  <a:pt x="9695" y="9781"/>
                  <a:pt x="10193" y="9824"/>
                  <a:pt x="10519" y="9332"/>
                </a:cubicBezTo>
                <a:cubicBezTo>
                  <a:pt x="10642" y="9155"/>
                  <a:pt x="10861" y="9027"/>
                  <a:pt x="11059" y="8931"/>
                </a:cubicBezTo>
                <a:cubicBezTo>
                  <a:pt x="11105" y="8909"/>
                  <a:pt x="11267" y="8769"/>
                  <a:pt x="11360" y="8769"/>
                </a:cubicBezTo>
                <a:cubicBezTo>
                  <a:pt x="11430" y="8769"/>
                  <a:pt x="11462" y="8845"/>
                  <a:pt x="11385" y="9102"/>
                </a:cubicBezTo>
                <a:cubicBezTo>
                  <a:pt x="11359" y="9198"/>
                  <a:pt x="11487" y="9257"/>
                  <a:pt x="11578" y="9278"/>
                </a:cubicBezTo>
                <a:cubicBezTo>
                  <a:pt x="11692" y="9308"/>
                  <a:pt x="11815" y="9338"/>
                  <a:pt x="11934" y="9338"/>
                </a:cubicBezTo>
                <a:cubicBezTo>
                  <a:pt x="11944" y="9338"/>
                  <a:pt x="11953" y="9337"/>
                  <a:pt x="11963" y="9337"/>
                </a:cubicBezTo>
                <a:cubicBezTo>
                  <a:pt x="13327" y="9268"/>
                  <a:pt x="13332" y="9262"/>
                  <a:pt x="13401" y="7872"/>
                </a:cubicBezTo>
                <a:cubicBezTo>
                  <a:pt x="13460" y="6690"/>
                  <a:pt x="13519" y="5513"/>
                  <a:pt x="13578" y="4332"/>
                </a:cubicBezTo>
                <a:cubicBezTo>
                  <a:pt x="13583" y="4193"/>
                  <a:pt x="13610" y="4048"/>
                  <a:pt x="13626" y="3915"/>
                </a:cubicBezTo>
                <a:cubicBezTo>
                  <a:pt x="13644" y="3912"/>
                  <a:pt x="13661" y="3911"/>
                  <a:pt x="13678" y="3911"/>
                </a:cubicBezTo>
                <a:cubicBezTo>
                  <a:pt x="13860" y="3911"/>
                  <a:pt x="13946" y="4039"/>
                  <a:pt x="14054" y="4118"/>
                </a:cubicBezTo>
                <a:cubicBezTo>
                  <a:pt x="14693" y="4558"/>
                  <a:pt x="15370" y="4802"/>
                  <a:pt x="16091" y="4802"/>
                </a:cubicBezTo>
                <a:cubicBezTo>
                  <a:pt x="16395" y="4802"/>
                  <a:pt x="16707" y="4759"/>
                  <a:pt x="17027" y="4669"/>
                </a:cubicBezTo>
                <a:cubicBezTo>
                  <a:pt x="17765" y="4460"/>
                  <a:pt x="18519" y="4374"/>
                  <a:pt x="19284" y="4358"/>
                </a:cubicBezTo>
                <a:cubicBezTo>
                  <a:pt x="19492" y="4358"/>
                  <a:pt x="19722" y="4358"/>
                  <a:pt x="19899" y="4273"/>
                </a:cubicBezTo>
                <a:cubicBezTo>
                  <a:pt x="20228" y="4108"/>
                  <a:pt x="20547" y="4044"/>
                  <a:pt x="20864" y="4044"/>
                </a:cubicBezTo>
                <a:cubicBezTo>
                  <a:pt x="21331" y="4044"/>
                  <a:pt x="21791" y="4184"/>
                  <a:pt x="22263" y="4353"/>
                </a:cubicBezTo>
                <a:cubicBezTo>
                  <a:pt x="23308" y="4731"/>
                  <a:pt x="24365" y="4934"/>
                  <a:pt x="25458" y="4934"/>
                </a:cubicBezTo>
                <a:cubicBezTo>
                  <a:pt x="25896" y="4934"/>
                  <a:pt x="26340" y="4902"/>
                  <a:pt x="26792" y="4834"/>
                </a:cubicBezTo>
                <a:cubicBezTo>
                  <a:pt x="27252" y="4766"/>
                  <a:pt x="27714" y="4731"/>
                  <a:pt x="28175" y="4731"/>
                </a:cubicBezTo>
                <a:cubicBezTo>
                  <a:pt x="29189" y="4731"/>
                  <a:pt x="30199" y="4900"/>
                  <a:pt x="31177" y="5257"/>
                </a:cubicBezTo>
                <a:cubicBezTo>
                  <a:pt x="31389" y="5334"/>
                  <a:pt x="31603" y="5379"/>
                  <a:pt x="31818" y="5379"/>
                </a:cubicBezTo>
                <a:cubicBezTo>
                  <a:pt x="31977" y="5379"/>
                  <a:pt x="32136" y="5354"/>
                  <a:pt x="32295" y="5300"/>
                </a:cubicBezTo>
                <a:cubicBezTo>
                  <a:pt x="32872" y="5096"/>
                  <a:pt x="33461" y="4973"/>
                  <a:pt x="34065" y="4872"/>
                </a:cubicBezTo>
                <a:cubicBezTo>
                  <a:pt x="34851" y="4743"/>
                  <a:pt x="35568" y="4455"/>
                  <a:pt x="36295" y="4086"/>
                </a:cubicBezTo>
                <a:cubicBezTo>
                  <a:pt x="37652" y="3402"/>
                  <a:pt x="39085" y="2849"/>
                  <a:pt x="40655" y="2849"/>
                </a:cubicBezTo>
                <a:cubicBezTo>
                  <a:pt x="40706" y="2849"/>
                  <a:pt x="40757" y="2849"/>
                  <a:pt x="40808" y="2850"/>
                </a:cubicBezTo>
                <a:cubicBezTo>
                  <a:pt x="41008" y="2854"/>
                  <a:pt x="41208" y="2856"/>
                  <a:pt x="41408" y="2856"/>
                </a:cubicBezTo>
                <a:cubicBezTo>
                  <a:pt x="42579" y="2856"/>
                  <a:pt x="43743" y="2781"/>
                  <a:pt x="44894" y="2529"/>
                </a:cubicBezTo>
                <a:cubicBezTo>
                  <a:pt x="45075" y="2490"/>
                  <a:pt x="45255" y="2465"/>
                  <a:pt x="45432" y="2465"/>
                </a:cubicBezTo>
                <a:cubicBezTo>
                  <a:pt x="45802" y="2465"/>
                  <a:pt x="46162" y="2572"/>
                  <a:pt x="46498" y="2872"/>
                </a:cubicBezTo>
                <a:cubicBezTo>
                  <a:pt x="46937" y="3257"/>
                  <a:pt x="47557" y="3251"/>
                  <a:pt x="48124" y="3300"/>
                </a:cubicBezTo>
                <a:cubicBezTo>
                  <a:pt x="48408" y="3324"/>
                  <a:pt x="48691" y="3330"/>
                  <a:pt x="48975" y="3330"/>
                </a:cubicBezTo>
                <a:cubicBezTo>
                  <a:pt x="49130" y="3330"/>
                  <a:pt x="49285" y="3328"/>
                  <a:pt x="49440" y="3326"/>
                </a:cubicBezTo>
                <a:cubicBezTo>
                  <a:pt x="49496" y="3326"/>
                  <a:pt x="49553" y="3325"/>
                  <a:pt x="49609" y="3325"/>
                </a:cubicBezTo>
                <a:cubicBezTo>
                  <a:pt x="50357" y="3325"/>
                  <a:pt x="51051" y="3412"/>
                  <a:pt x="51568" y="4123"/>
                </a:cubicBezTo>
                <a:cubicBezTo>
                  <a:pt x="51862" y="4535"/>
                  <a:pt x="52413" y="4690"/>
                  <a:pt x="52884" y="4888"/>
                </a:cubicBezTo>
                <a:cubicBezTo>
                  <a:pt x="53477" y="5139"/>
                  <a:pt x="53991" y="5471"/>
                  <a:pt x="54290" y="6070"/>
                </a:cubicBezTo>
                <a:cubicBezTo>
                  <a:pt x="54450" y="6380"/>
                  <a:pt x="54729" y="6551"/>
                  <a:pt x="55060" y="6604"/>
                </a:cubicBezTo>
                <a:cubicBezTo>
                  <a:pt x="56728" y="6861"/>
                  <a:pt x="58400" y="7015"/>
                  <a:pt x="60081" y="7015"/>
                </a:cubicBezTo>
                <a:cubicBezTo>
                  <a:pt x="60470" y="7015"/>
                  <a:pt x="60858" y="7006"/>
                  <a:pt x="61247" y="6989"/>
                </a:cubicBezTo>
                <a:cubicBezTo>
                  <a:pt x="61862" y="6963"/>
                  <a:pt x="62445" y="6776"/>
                  <a:pt x="63044" y="6695"/>
                </a:cubicBezTo>
                <a:cubicBezTo>
                  <a:pt x="63280" y="6662"/>
                  <a:pt x="63514" y="6640"/>
                  <a:pt x="63741" y="6640"/>
                </a:cubicBezTo>
                <a:cubicBezTo>
                  <a:pt x="64359" y="6640"/>
                  <a:pt x="64930" y="6807"/>
                  <a:pt x="65376" y="7385"/>
                </a:cubicBezTo>
                <a:cubicBezTo>
                  <a:pt x="65442" y="7471"/>
                  <a:pt x="65498" y="7509"/>
                  <a:pt x="65561" y="7509"/>
                </a:cubicBezTo>
                <a:cubicBezTo>
                  <a:pt x="65616" y="7509"/>
                  <a:pt x="65676" y="7480"/>
                  <a:pt x="65750" y="7428"/>
                </a:cubicBezTo>
                <a:cubicBezTo>
                  <a:pt x="66281" y="7071"/>
                  <a:pt x="66900" y="6881"/>
                  <a:pt x="67503" y="6881"/>
                </a:cubicBezTo>
                <a:cubicBezTo>
                  <a:pt x="68072" y="6881"/>
                  <a:pt x="68627" y="7051"/>
                  <a:pt x="69076" y="7407"/>
                </a:cubicBezTo>
                <a:cubicBezTo>
                  <a:pt x="69863" y="8027"/>
                  <a:pt x="70793" y="8203"/>
                  <a:pt x="71686" y="8225"/>
                </a:cubicBezTo>
                <a:cubicBezTo>
                  <a:pt x="76863" y="8337"/>
                  <a:pt x="81954" y="9075"/>
                  <a:pt x="87029" y="10006"/>
                </a:cubicBezTo>
                <a:cubicBezTo>
                  <a:pt x="89756" y="10508"/>
                  <a:pt x="92478" y="11048"/>
                  <a:pt x="95254" y="11262"/>
                </a:cubicBezTo>
                <a:cubicBezTo>
                  <a:pt x="95613" y="11291"/>
                  <a:pt x="95973" y="11299"/>
                  <a:pt x="96333" y="11299"/>
                </a:cubicBezTo>
                <a:cubicBezTo>
                  <a:pt x="96775" y="11299"/>
                  <a:pt x="97216" y="11287"/>
                  <a:pt x="97658" y="11287"/>
                </a:cubicBezTo>
                <a:cubicBezTo>
                  <a:pt x="98070" y="11287"/>
                  <a:pt x="98483" y="11297"/>
                  <a:pt x="98895" y="11337"/>
                </a:cubicBezTo>
                <a:cubicBezTo>
                  <a:pt x="98960" y="11343"/>
                  <a:pt x="99024" y="11346"/>
                  <a:pt x="99088" y="11346"/>
                </a:cubicBezTo>
                <a:cubicBezTo>
                  <a:pt x="99787" y="11346"/>
                  <a:pt x="100423" y="10987"/>
                  <a:pt x="101045" y="10663"/>
                </a:cubicBezTo>
                <a:cubicBezTo>
                  <a:pt x="102168" y="10070"/>
                  <a:pt x="103297" y="9519"/>
                  <a:pt x="104585" y="9316"/>
                </a:cubicBezTo>
                <a:cubicBezTo>
                  <a:pt x="105000" y="9251"/>
                  <a:pt x="105409" y="9223"/>
                  <a:pt x="105815" y="9223"/>
                </a:cubicBezTo>
                <a:cubicBezTo>
                  <a:pt x="106351" y="9223"/>
                  <a:pt x="106882" y="9272"/>
                  <a:pt x="107414" y="9348"/>
                </a:cubicBezTo>
                <a:cubicBezTo>
                  <a:pt x="107645" y="9379"/>
                  <a:pt x="107875" y="9416"/>
                  <a:pt x="108101" y="9416"/>
                </a:cubicBezTo>
                <a:cubicBezTo>
                  <a:pt x="108268" y="9416"/>
                  <a:pt x="108433" y="9396"/>
                  <a:pt x="108596" y="9337"/>
                </a:cubicBezTo>
                <a:cubicBezTo>
                  <a:pt x="109345" y="9070"/>
                  <a:pt x="110115" y="9011"/>
                  <a:pt x="110896" y="8984"/>
                </a:cubicBezTo>
                <a:cubicBezTo>
                  <a:pt x="112457" y="8925"/>
                  <a:pt x="113901" y="8337"/>
                  <a:pt x="115340" y="7818"/>
                </a:cubicBezTo>
                <a:cubicBezTo>
                  <a:pt x="116175" y="7517"/>
                  <a:pt x="116980" y="7267"/>
                  <a:pt x="117830" y="7267"/>
                </a:cubicBezTo>
                <a:cubicBezTo>
                  <a:pt x="118171" y="7267"/>
                  <a:pt x="118519" y="7308"/>
                  <a:pt x="118880" y="7401"/>
                </a:cubicBezTo>
                <a:cubicBezTo>
                  <a:pt x="119081" y="7453"/>
                  <a:pt x="119283" y="7477"/>
                  <a:pt x="119486" y="7477"/>
                </a:cubicBezTo>
                <a:cubicBezTo>
                  <a:pt x="119996" y="7477"/>
                  <a:pt x="120506" y="7327"/>
                  <a:pt x="120992" y="7102"/>
                </a:cubicBezTo>
                <a:cubicBezTo>
                  <a:pt x="121622" y="6804"/>
                  <a:pt x="122273" y="6724"/>
                  <a:pt x="122933" y="6724"/>
                </a:cubicBezTo>
                <a:cubicBezTo>
                  <a:pt x="123444" y="6724"/>
                  <a:pt x="123960" y="6772"/>
                  <a:pt x="124474" y="6802"/>
                </a:cubicBezTo>
                <a:cubicBezTo>
                  <a:pt x="124564" y="6808"/>
                  <a:pt x="124682" y="6840"/>
                  <a:pt x="124736" y="6904"/>
                </a:cubicBezTo>
                <a:cubicBezTo>
                  <a:pt x="124981" y="7205"/>
                  <a:pt x="125243" y="7319"/>
                  <a:pt x="125520" y="7319"/>
                </a:cubicBezTo>
                <a:cubicBezTo>
                  <a:pt x="125774" y="7319"/>
                  <a:pt x="126040" y="7224"/>
                  <a:pt x="126318" y="7091"/>
                </a:cubicBezTo>
                <a:cubicBezTo>
                  <a:pt x="126559" y="6976"/>
                  <a:pt x="126810" y="6938"/>
                  <a:pt x="127064" y="6938"/>
                </a:cubicBezTo>
                <a:cubicBezTo>
                  <a:pt x="127340" y="6938"/>
                  <a:pt x="127620" y="6983"/>
                  <a:pt x="127896" y="7022"/>
                </a:cubicBezTo>
                <a:cubicBezTo>
                  <a:pt x="128285" y="7076"/>
                  <a:pt x="128672" y="7112"/>
                  <a:pt x="129058" y="7112"/>
                </a:cubicBezTo>
                <a:cubicBezTo>
                  <a:pt x="129389" y="7112"/>
                  <a:pt x="129720" y="7086"/>
                  <a:pt x="130051" y="7022"/>
                </a:cubicBezTo>
                <a:cubicBezTo>
                  <a:pt x="130132" y="7005"/>
                  <a:pt x="130233" y="6981"/>
                  <a:pt x="130317" y="6981"/>
                </a:cubicBezTo>
                <a:cubicBezTo>
                  <a:pt x="130366" y="6981"/>
                  <a:pt x="130410" y="6989"/>
                  <a:pt x="130442" y="7011"/>
                </a:cubicBezTo>
                <a:cubicBezTo>
                  <a:pt x="130821" y="7268"/>
                  <a:pt x="131211" y="7349"/>
                  <a:pt x="131603" y="7349"/>
                </a:cubicBezTo>
                <a:cubicBezTo>
                  <a:pt x="132122" y="7349"/>
                  <a:pt x="132646" y="7208"/>
                  <a:pt x="133158" y="7150"/>
                </a:cubicBezTo>
                <a:cubicBezTo>
                  <a:pt x="133296" y="7134"/>
                  <a:pt x="133428" y="7125"/>
                  <a:pt x="133556" y="7125"/>
                </a:cubicBezTo>
                <a:cubicBezTo>
                  <a:pt x="134192" y="7125"/>
                  <a:pt x="134709" y="7336"/>
                  <a:pt x="135137" y="7866"/>
                </a:cubicBezTo>
                <a:cubicBezTo>
                  <a:pt x="135298" y="8067"/>
                  <a:pt x="135491" y="8218"/>
                  <a:pt x="135743" y="8218"/>
                </a:cubicBezTo>
                <a:cubicBezTo>
                  <a:pt x="135767" y="8218"/>
                  <a:pt x="135791" y="8217"/>
                  <a:pt x="135816" y="8214"/>
                </a:cubicBezTo>
                <a:cubicBezTo>
                  <a:pt x="136235" y="8169"/>
                  <a:pt x="136653" y="8156"/>
                  <a:pt x="137072" y="8156"/>
                </a:cubicBezTo>
                <a:cubicBezTo>
                  <a:pt x="137608" y="8156"/>
                  <a:pt x="138143" y="8177"/>
                  <a:pt x="138679" y="8177"/>
                </a:cubicBezTo>
                <a:cubicBezTo>
                  <a:pt x="138714" y="8177"/>
                  <a:pt x="138749" y="8177"/>
                  <a:pt x="138784" y="8177"/>
                </a:cubicBezTo>
                <a:cubicBezTo>
                  <a:pt x="139479" y="8171"/>
                  <a:pt x="140126" y="7941"/>
                  <a:pt x="140731" y="7599"/>
                </a:cubicBezTo>
                <a:cubicBezTo>
                  <a:pt x="141108" y="7388"/>
                  <a:pt x="141490" y="7285"/>
                  <a:pt x="141883" y="7285"/>
                </a:cubicBezTo>
                <a:cubicBezTo>
                  <a:pt x="142136" y="7285"/>
                  <a:pt x="142394" y="7328"/>
                  <a:pt x="142656" y="7412"/>
                </a:cubicBezTo>
                <a:cubicBezTo>
                  <a:pt x="143014" y="7524"/>
                  <a:pt x="143371" y="7585"/>
                  <a:pt x="143731" y="7585"/>
                </a:cubicBezTo>
                <a:cubicBezTo>
                  <a:pt x="144026" y="7585"/>
                  <a:pt x="144323" y="7544"/>
                  <a:pt x="144624" y="7455"/>
                </a:cubicBezTo>
                <a:cubicBezTo>
                  <a:pt x="144735" y="7421"/>
                  <a:pt x="144839" y="7406"/>
                  <a:pt x="144938" y="7406"/>
                </a:cubicBezTo>
                <a:cubicBezTo>
                  <a:pt x="145315" y="7406"/>
                  <a:pt x="145603" y="7636"/>
                  <a:pt x="145811" y="8000"/>
                </a:cubicBezTo>
                <a:cubicBezTo>
                  <a:pt x="146036" y="8401"/>
                  <a:pt x="146223" y="8818"/>
                  <a:pt x="146442" y="9214"/>
                </a:cubicBezTo>
                <a:cubicBezTo>
                  <a:pt x="146806" y="9875"/>
                  <a:pt x="147276" y="10199"/>
                  <a:pt x="147893" y="10199"/>
                </a:cubicBezTo>
                <a:cubicBezTo>
                  <a:pt x="148109" y="10199"/>
                  <a:pt x="148343" y="10160"/>
                  <a:pt x="148597" y="10080"/>
                </a:cubicBezTo>
                <a:cubicBezTo>
                  <a:pt x="148848" y="10006"/>
                  <a:pt x="149100" y="9909"/>
                  <a:pt x="149340" y="9802"/>
                </a:cubicBezTo>
                <a:cubicBezTo>
                  <a:pt x="149770" y="9608"/>
                  <a:pt x="150196" y="9509"/>
                  <a:pt x="150621" y="9509"/>
                </a:cubicBezTo>
                <a:cubicBezTo>
                  <a:pt x="151073" y="9509"/>
                  <a:pt x="151524" y="9621"/>
                  <a:pt x="151977" y="9850"/>
                </a:cubicBezTo>
                <a:cubicBezTo>
                  <a:pt x="152548" y="10138"/>
                  <a:pt x="153105" y="10287"/>
                  <a:pt x="153647" y="10287"/>
                </a:cubicBezTo>
                <a:cubicBezTo>
                  <a:pt x="154375" y="10287"/>
                  <a:pt x="155076" y="10019"/>
                  <a:pt x="155747" y="9455"/>
                </a:cubicBezTo>
                <a:cubicBezTo>
                  <a:pt x="156228" y="9048"/>
                  <a:pt x="156726" y="8669"/>
                  <a:pt x="157234" y="8300"/>
                </a:cubicBezTo>
                <a:cubicBezTo>
                  <a:pt x="157587" y="8038"/>
                  <a:pt x="157977" y="7829"/>
                  <a:pt x="158426" y="7792"/>
                </a:cubicBezTo>
                <a:cubicBezTo>
                  <a:pt x="158495" y="7784"/>
                  <a:pt x="158566" y="7775"/>
                  <a:pt x="158635" y="7775"/>
                </a:cubicBezTo>
                <a:cubicBezTo>
                  <a:pt x="158806" y="7775"/>
                  <a:pt x="158955" y="7831"/>
                  <a:pt x="158966" y="8107"/>
                </a:cubicBezTo>
                <a:cubicBezTo>
                  <a:pt x="158972" y="8203"/>
                  <a:pt x="159009" y="8310"/>
                  <a:pt x="159111" y="8332"/>
                </a:cubicBezTo>
                <a:cubicBezTo>
                  <a:pt x="159846" y="8480"/>
                  <a:pt x="160533" y="8909"/>
                  <a:pt x="161296" y="8909"/>
                </a:cubicBezTo>
                <a:cubicBezTo>
                  <a:pt x="161577" y="8909"/>
                  <a:pt x="161868" y="8851"/>
                  <a:pt x="162175" y="8701"/>
                </a:cubicBezTo>
                <a:cubicBezTo>
                  <a:pt x="162736" y="8422"/>
                  <a:pt x="163355" y="8304"/>
                  <a:pt x="163981" y="8304"/>
                </a:cubicBezTo>
                <a:cubicBezTo>
                  <a:pt x="164256" y="8304"/>
                  <a:pt x="164533" y="8327"/>
                  <a:pt x="164806" y="8369"/>
                </a:cubicBezTo>
                <a:cubicBezTo>
                  <a:pt x="166774" y="8663"/>
                  <a:pt x="168801" y="8567"/>
                  <a:pt x="170726" y="9150"/>
                </a:cubicBezTo>
                <a:cubicBezTo>
                  <a:pt x="171443" y="9364"/>
                  <a:pt x="172158" y="9512"/>
                  <a:pt x="172883" y="9512"/>
                </a:cubicBezTo>
                <a:cubicBezTo>
                  <a:pt x="173099" y="9512"/>
                  <a:pt x="173316" y="9499"/>
                  <a:pt x="173533" y="9471"/>
                </a:cubicBezTo>
                <a:cubicBezTo>
                  <a:pt x="175009" y="9278"/>
                  <a:pt x="176405" y="8760"/>
                  <a:pt x="177828" y="8369"/>
                </a:cubicBezTo>
                <a:cubicBezTo>
                  <a:pt x="178074" y="8300"/>
                  <a:pt x="178175" y="8118"/>
                  <a:pt x="178272" y="7893"/>
                </a:cubicBezTo>
                <a:cubicBezTo>
                  <a:pt x="178655" y="7029"/>
                  <a:pt x="179216" y="6588"/>
                  <a:pt x="179895" y="6588"/>
                </a:cubicBezTo>
                <a:cubicBezTo>
                  <a:pt x="180286" y="6588"/>
                  <a:pt x="180717" y="6735"/>
                  <a:pt x="181175" y="7032"/>
                </a:cubicBezTo>
                <a:cubicBezTo>
                  <a:pt x="181970" y="7550"/>
                  <a:pt x="182817" y="7708"/>
                  <a:pt x="183697" y="7708"/>
                </a:cubicBezTo>
                <a:cubicBezTo>
                  <a:pt x="184042" y="7708"/>
                  <a:pt x="184393" y="7683"/>
                  <a:pt x="184748" y="7647"/>
                </a:cubicBezTo>
                <a:cubicBezTo>
                  <a:pt x="186577" y="7465"/>
                  <a:pt x="188422" y="7289"/>
                  <a:pt x="190213" y="6925"/>
                </a:cubicBezTo>
                <a:cubicBezTo>
                  <a:pt x="190458" y="6876"/>
                  <a:pt x="190688" y="6854"/>
                  <a:pt x="190907" y="6854"/>
                </a:cubicBezTo>
                <a:cubicBezTo>
                  <a:pt x="191950" y="6854"/>
                  <a:pt x="192732" y="7360"/>
                  <a:pt x="193571" y="7877"/>
                </a:cubicBezTo>
                <a:cubicBezTo>
                  <a:pt x="193965" y="8121"/>
                  <a:pt x="194346" y="8244"/>
                  <a:pt x="194726" y="8244"/>
                </a:cubicBezTo>
                <a:cubicBezTo>
                  <a:pt x="195088" y="8244"/>
                  <a:pt x="195449" y="8131"/>
                  <a:pt x="195817" y="7904"/>
                </a:cubicBezTo>
                <a:cubicBezTo>
                  <a:pt x="196300" y="7603"/>
                  <a:pt x="196923" y="7453"/>
                  <a:pt x="197549" y="7453"/>
                </a:cubicBezTo>
                <a:cubicBezTo>
                  <a:pt x="198270" y="7453"/>
                  <a:pt x="198997" y="7651"/>
                  <a:pt x="199523" y="8043"/>
                </a:cubicBezTo>
                <a:cubicBezTo>
                  <a:pt x="199660" y="8142"/>
                  <a:pt x="199786" y="8197"/>
                  <a:pt x="199910" y="8197"/>
                </a:cubicBezTo>
                <a:cubicBezTo>
                  <a:pt x="200019" y="8197"/>
                  <a:pt x="200127" y="8154"/>
                  <a:pt x="200240" y="8064"/>
                </a:cubicBezTo>
                <a:cubicBezTo>
                  <a:pt x="200670" y="7724"/>
                  <a:pt x="201109" y="7578"/>
                  <a:pt x="201546" y="7578"/>
                </a:cubicBezTo>
                <a:cubicBezTo>
                  <a:pt x="202021" y="7578"/>
                  <a:pt x="202494" y="7751"/>
                  <a:pt x="202951" y="8032"/>
                </a:cubicBezTo>
                <a:cubicBezTo>
                  <a:pt x="203408" y="8313"/>
                  <a:pt x="203840" y="8440"/>
                  <a:pt x="204268" y="8440"/>
                </a:cubicBezTo>
                <a:cubicBezTo>
                  <a:pt x="204767" y="8440"/>
                  <a:pt x="205259" y="8268"/>
                  <a:pt x="205775" y="7968"/>
                </a:cubicBezTo>
                <a:cubicBezTo>
                  <a:pt x="206675" y="7449"/>
                  <a:pt x="207595" y="7156"/>
                  <a:pt x="208533" y="7156"/>
                </a:cubicBezTo>
                <a:cubicBezTo>
                  <a:pt x="209266" y="7156"/>
                  <a:pt x="210011" y="7335"/>
                  <a:pt x="210764" y="7727"/>
                </a:cubicBezTo>
                <a:cubicBezTo>
                  <a:pt x="211235" y="7971"/>
                  <a:pt x="211727" y="8076"/>
                  <a:pt x="212227" y="8076"/>
                </a:cubicBezTo>
                <a:cubicBezTo>
                  <a:pt x="212552" y="8076"/>
                  <a:pt x="212880" y="8032"/>
                  <a:pt x="213208" y="7952"/>
                </a:cubicBezTo>
                <a:cubicBezTo>
                  <a:pt x="213347" y="7915"/>
                  <a:pt x="213518" y="7834"/>
                  <a:pt x="213593" y="7722"/>
                </a:cubicBezTo>
                <a:cubicBezTo>
                  <a:pt x="213744" y="7488"/>
                  <a:pt x="213893" y="7388"/>
                  <a:pt x="214046" y="7388"/>
                </a:cubicBezTo>
                <a:cubicBezTo>
                  <a:pt x="214207" y="7388"/>
                  <a:pt x="214372" y="7498"/>
                  <a:pt x="214550" y="7679"/>
                </a:cubicBezTo>
                <a:cubicBezTo>
                  <a:pt x="215133" y="8273"/>
                  <a:pt x="215871" y="8578"/>
                  <a:pt x="216652" y="8765"/>
                </a:cubicBezTo>
                <a:cubicBezTo>
                  <a:pt x="217192" y="8893"/>
                  <a:pt x="217518" y="9123"/>
                  <a:pt x="217449" y="9727"/>
                </a:cubicBezTo>
                <a:cubicBezTo>
                  <a:pt x="217401" y="10203"/>
                  <a:pt x="217781" y="10230"/>
                  <a:pt x="218096" y="10268"/>
                </a:cubicBezTo>
                <a:cubicBezTo>
                  <a:pt x="218205" y="10281"/>
                  <a:pt x="218312" y="10287"/>
                  <a:pt x="218418" y="10287"/>
                </a:cubicBezTo>
                <a:cubicBezTo>
                  <a:pt x="219121" y="10287"/>
                  <a:pt x="219752" y="10006"/>
                  <a:pt x="220342" y="9615"/>
                </a:cubicBezTo>
                <a:cubicBezTo>
                  <a:pt x="220694" y="9381"/>
                  <a:pt x="220926" y="9261"/>
                  <a:pt x="221143" y="9261"/>
                </a:cubicBezTo>
                <a:cubicBezTo>
                  <a:pt x="221387" y="9261"/>
                  <a:pt x="221614" y="9413"/>
                  <a:pt x="221973" y="9727"/>
                </a:cubicBezTo>
                <a:cubicBezTo>
                  <a:pt x="222000" y="9754"/>
                  <a:pt x="222037" y="9776"/>
                  <a:pt x="222053" y="9808"/>
                </a:cubicBezTo>
                <a:cubicBezTo>
                  <a:pt x="222482" y="10603"/>
                  <a:pt x="223156" y="10756"/>
                  <a:pt x="223902" y="10756"/>
                </a:cubicBezTo>
                <a:cubicBezTo>
                  <a:pt x="224069" y="10756"/>
                  <a:pt x="224240" y="10748"/>
                  <a:pt x="224412" y="10738"/>
                </a:cubicBezTo>
                <a:cubicBezTo>
                  <a:pt x="224645" y="10724"/>
                  <a:pt x="224879" y="10720"/>
                  <a:pt x="225113" y="10720"/>
                </a:cubicBezTo>
                <a:cubicBezTo>
                  <a:pt x="225478" y="10720"/>
                  <a:pt x="225845" y="10730"/>
                  <a:pt x="226210" y="10730"/>
                </a:cubicBezTo>
                <a:cubicBezTo>
                  <a:pt x="226862" y="10730"/>
                  <a:pt x="227512" y="10697"/>
                  <a:pt x="228155" y="10514"/>
                </a:cubicBezTo>
                <a:cubicBezTo>
                  <a:pt x="229112" y="10246"/>
                  <a:pt x="229968" y="9834"/>
                  <a:pt x="230572" y="9006"/>
                </a:cubicBezTo>
                <a:cubicBezTo>
                  <a:pt x="230782" y="8719"/>
                  <a:pt x="231049" y="8591"/>
                  <a:pt x="231363" y="8591"/>
                </a:cubicBezTo>
                <a:cubicBezTo>
                  <a:pt x="231465" y="8591"/>
                  <a:pt x="231573" y="8605"/>
                  <a:pt x="231685" y="8631"/>
                </a:cubicBezTo>
                <a:cubicBezTo>
                  <a:pt x="232415" y="8804"/>
                  <a:pt x="233149" y="8945"/>
                  <a:pt x="233902" y="8945"/>
                </a:cubicBezTo>
                <a:cubicBezTo>
                  <a:pt x="234009" y="8945"/>
                  <a:pt x="234117" y="8942"/>
                  <a:pt x="234225" y="8936"/>
                </a:cubicBezTo>
                <a:cubicBezTo>
                  <a:pt x="234583" y="8915"/>
                  <a:pt x="234909" y="8840"/>
                  <a:pt x="235161" y="8578"/>
                </a:cubicBezTo>
                <a:cubicBezTo>
                  <a:pt x="235545" y="8176"/>
                  <a:pt x="236005" y="8034"/>
                  <a:pt x="236507" y="8034"/>
                </a:cubicBezTo>
                <a:cubicBezTo>
                  <a:pt x="236633" y="8034"/>
                  <a:pt x="236762" y="8043"/>
                  <a:pt x="236893" y="8059"/>
                </a:cubicBezTo>
                <a:cubicBezTo>
                  <a:pt x="237588" y="8145"/>
                  <a:pt x="238284" y="8273"/>
                  <a:pt x="238979" y="8348"/>
                </a:cubicBezTo>
                <a:cubicBezTo>
                  <a:pt x="239065" y="8357"/>
                  <a:pt x="239150" y="8361"/>
                  <a:pt x="239234" y="8361"/>
                </a:cubicBezTo>
                <a:cubicBezTo>
                  <a:pt x="239742" y="8361"/>
                  <a:pt x="240203" y="8193"/>
                  <a:pt x="240621" y="7840"/>
                </a:cubicBezTo>
                <a:cubicBezTo>
                  <a:pt x="240963" y="7555"/>
                  <a:pt x="241351" y="7423"/>
                  <a:pt x="241752" y="7423"/>
                </a:cubicBezTo>
                <a:cubicBezTo>
                  <a:pt x="241984" y="7423"/>
                  <a:pt x="242220" y="7467"/>
                  <a:pt x="242455" y="7551"/>
                </a:cubicBezTo>
                <a:cubicBezTo>
                  <a:pt x="243573" y="7957"/>
                  <a:pt x="244760" y="8262"/>
                  <a:pt x="245492" y="9342"/>
                </a:cubicBezTo>
                <a:cubicBezTo>
                  <a:pt x="245573" y="9465"/>
                  <a:pt x="245770" y="9567"/>
                  <a:pt x="245926" y="9583"/>
                </a:cubicBezTo>
                <a:cubicBezTo>
                  <a:pt x="246496" y="9645"/>
                  <a:pt x="247067" y="9781"/>
                  <a:pt x="247639" y="9781"/>
                </a:cubicBezTo>
                <a:cubicBezTo>
                  <a:pt x="248010" y="9781"/>
                  <a:pt x="248382" y="9724"/>
                  <a:pt x="248754" y="9551"/>
                </a:cubicBezTo>
                <a:cubicBezTo>
                  <a:pt x="248941" y="9465"/>
                  <a:pt x="249137" y="9426"/>
                  <a:pt x="249334" y="9426"/>
                </a:cubicBezTo>
                <a:cubicBezTo>
                  <a:pt x="249588" y="9426"/>
                  <a:pt x="249845" y="9491"/>
                  <a:pt x="250086" y="9599"/>
                </a:cubicBezTo>
                <a:cubicBezTo>
                  <a:pt x="250580" y="9815"/>
                  <a:pt x="251083" y="9917"/>
                  <a:pt x="251603" y="9917"/>
                </a:cubicBezTo>
                <a:cubicBezTo>
                  <a:pt x="251764" y="9917"/>
                  <a:pt x="251927" y="9907"/>
                  <a:pt x="252091" y="9888"/>
                </a:cubicBezTo>
                <a:cubicBezTo>
                  <a:pt x="252187" y="9878"/>
                  <a:pt x="252281" y="9872"/>
                  <a:pt x="252374" y="9872"/>
                </a:cubicBezTo>
                <a:cubicBezTo>
                  <a:pt x="252858" y="9872"/>
                  <a:pt x="253305" y="10017"/>
                  <a:pt x="253690" y="10358"/>
                </a:cubicBezTo>
                <a:cubicBezTo>
                  <a:pt x="254052" y="10681"/>
                  <a:pt x="254456" y="10755"/>
                  <a:pt x="254870" y="10755"/>
                </a:cubicBezTo>
                <a:cubicBezTo>
                  <a:pt x="255225" y="10755"/>
                  <a:pt x="255588" y="10700"/>
                  <a:pt x="255940" y="10700"/>
                </a:cubicBezTo>
                <a:cubicBezTo>
                  <a:pt x="255955" y="10700"/>
                  <a:pt x="255970" y="10701"/>
                  <a:pt x="255985" y="10701"/>
                </a:cubicBezTo>
                <a:cubicBezTo>
                  <a:pt x="255987" y="10701"/>
                  <a:pt x="255989" y="10701"/>
                  <a:pt x="255991" y="10701"/>
                </a:cubicBezTo>
                <a:cubicBezTo>
                  <a:pt x="256221" y="10701"/>
                  <a:pt x="256273" y="10426"/>
                  <a:pt x="256257" y="10209"/>
                </a:cubicBezTo>
                <a:cubicBezTo>
                  <a:pt x="256231" y="9797"/>
                  <a:pt x="256386" y="9471"/>
                  <a:pt x="256696" y="9209"/>
                </a:cubicBezTo>
                <a:cubicBezTo>
                  <a:pt x="256814" y="9107"/>
                  <a:pt x="256883" y="8973"/>
                  <a:pt x="256904" y="8818"/>
                </a:cubicBezTo>
                <a:cubicBezTo>
                  <a:pt x="257026" y="7997"/>
                  <a:pt x="257669" y="7475"/>
                  <a:pt x="258439" y="7475"/>
                </a:cubicBezTo>
                <a:cubicBezTo>
                  <a:pt x="258651" y="7475"/>
                  <a:pt x="258874" y="7515"/>
                  <a:pt x="259097" y="7599"/>
                </a:cubicBezTo>
                <a:cubicBezTo>
                  <a:pt x="259359" y="7701"/>
                  <a:pt x="259616" y="7834"/>
                  <a:pt x="259888" y="7920"/>
                </a:cubicBezTo>
                <a:cubicBezTo>
                  <a:pt x="260115" y="7991"/>
                  <a:pt x="260319" y="8027"/>
                  <a:pt x="260502" y="8027"/>
                </a:cubicBezTo>
                <a:cubicBezTo>
                  <a:pt x="261010" y="8027"/>
                  <a:pt x="261365" y="7749"/>
                  <a:pt x="261648" y="7155"/>
                </a:cubicBezTo>
                <a:cubicBezTo>
                  <a:pt x="261846" y="6738"/>
                  <a:pt x="262070" y="6326"/>
                  <a:pt x="262471" y="6086"/>
                </a:cubicBezTo>
                <a:cubicBezTo>
                  <a:pt x="263167" y="5663"/>
                  <a:pt x="263878" y="5273"/>
                  <a:pt x="264477" y="4706"/>
                </a:cubicBezTo>
                <a:cubicBezTo>
                  <a:pt x="264619" y="4569"/>
                  <a:pt x="264796" y="4515"/>
                  <a:pt x="264983" y="4515"/>
                </a:cubicBezTo>
                <a:cubicBezTo>
                  <a:pt x="265174" y="4515"/>
                  <a:pt x="265376" y="4571"/>
                  <a:pt x="265562" y="4652"/>
                </a:cubicBezTo>
                <a:cubicBezTo>
                  <a:pt x="265804" y="4760"/>
                  <a:pt x="266034" y="4821"/>
                  <a:pt x="266253" y="4821"/>
                </a:cubicBezTo>
                <a:cubicBezTo>
                  <a:pt x="266579" y="4821"/>
                  <a:pt x="266882" y="4687"/>
                  <a:pt x="267167" y="4374"/>
                </a:cubicBezTo>
                <a:cubicBezTo>
                  <a:pt x="267322" y="4198"/>
                  <a:pt x="267557" y="4064"/>
                  <a:pt x="267782" y="3979"/>
                </a:cubicBezTo>
                <a:cubicBezTo>
                  <a:pt x="268675" y="3642"/>
                  <a:pt x="269514" y="3214"/>
                  <a:pt x="270333" y="2722"/>
                </a:cubicBezTo>
                <a:cubicBezTo>
                  <a:pt x="270461" y="2642"/>
                  <a:pt x="270605" y="2588"/>
                  <a:pt x="270750" y="2546"/>
                </a:cubicBezTo>
                <a:cubicBezTo>
                  <a:pt x="271024" y="2468"/>
                  <a:pt x="271259" y="2428"/>
                  <a:pt x="271460" y="2428"/>
                </a:cubicBezTo>
                <a:close/>
                <a:moveTo>
                  <a:pt x="285124" y="0"/>
                </a:moveTo>
                <a:cubicBezTo>
                  <a:pt x="190090" y="11"/>
                  <a:pt x="95050" y="11"/>
                  <a:pt x="11" y="11"/>
                </a:cubicBezTo>
                <a:cubicBezTo>
                  <a:pt x="11" y="53996"/>
                  <a:pt x="11" y="107980"/>
                  <a:pt x="0" y="161960"/>
                </a:cubicBezTo>
                <a:cubicBezTo>
                  <a:pt x="0" y="162388"/>
                  <a:pt x="96" y="162489"/>
                  <a:pt x="524" y="162489"/>
                </a:cubicBezTo>
                <a:cubicBezTo>
                  <a:pt x="47958" y="162481"/>
                  <a:pt x="95393" y="162477"/>
                  <a:pt x="142826" y="162477"/>
                </a:cubicBezTo>
                <a:cubicBezTo>
                  <a:pt x="190260" y="162477"/>
                  <a:pt x="237693" y="162481"/>
                  <a:pt x="285124" y="162489"/>
                </a:cubicBezTo>
                <a:cubicBezTo>
                  <a:pt x="285552" y="162489"/>
                  <a:pt x="285648" y="162388"/>
                  <a:pt x="285648" y="161960"/>
                </a:cubicBezTo>
                <a:cubicBezTo>
                  <a:pt x="285638" y="108152"/>
                  <a:pt x="285638" y="54338"/>
                  <a:pt x="285648" y="524"/>
                </a:cubicBezTo>
                <a:cubicBezTo>
                  <a:pt x="285648" y="96"/>
                  <a:pt x="285552" y="0"/>
                  <a:pt x="28512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title"/>
          </p:nvPr>
        </p:nvSpPr>
        <p:spPr>
          <a:xfrm>
            <a:off x="2336100" y="1376250"/>
            <a:ext cx="4471800" cy="148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10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subTitle" idx="1"/>
          </p:nvPr>
        </p:nvSpPr>
        <p:spPr>
          <a:xfrm>
            <a:off x="2336100" y="3163350"/>
            <a:ext cx="4471800" cy="60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0"/>
          <p:cNvSpPr>
            <a:spLocks noGrp="1"/>
          </p:cNvSpPr>
          <p:nvPr>
            <p:ph type="pic" idx="2"/>
          </p:nvPr>
        </p:nvSpPr>
        <p:spPr>
          <a:xfrm>
            <a:off x="-6100" y="12175"/>
            <a:ext cx="91443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61" name="Google Shape;61;p10"/>
          <p:cNvSpPr txBox="1">
            <a:spLocks noGrp="1"/>
          </p:cNvSpPr>
          <p:nvPr>
            <p:ph type="body" idx="1"/>
          </p:nvPr>
        </p:nvSpPr>
        <p:spPr>
          <a:xfrm>
            <a:off x="706800" y="540000"/>
            <a:ext cx="7730400" cy="5046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000" b="1">
                <a:latin typeface="Noto Serif Georgian"/>
                <a:ea typeface="Noto Serif Georgian"/>
                <a:cs typeface="Noto Serif Georgian"/>
                <a:sym typeface="Noto Serif Georgian"/>
              </a:defRPr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2"/>
        </a:solid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BLANK_1_1_1_1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26"/>
          <p:cNvPicPr preferRelativeResize="0"/>
          <p:nvPr/>
        </p:nvPicPr>
        <p:blipFill rotWithShape="1">
          <a:blip r:embed="rId2">
            <a:alphaModFix amt="51000"/>
          </a:blip>
          <a:srcRect t="7813" b="7813"/>
          <a:stretch/>
        </p:blipFill>
        <p:spPr>
          <a:xfrm>
            <a:off x="0" y="0"/>
            <a:ext cx="9144000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26"/>
          <p:cNvPicPr preferRelativeResize="0"/>
          <p:nvPr/>
        </p:nvPicPr>
        <p:blipFill>
          <a:blip r:embed="rId3">
            <a:alphaModFix amt="40000"/>
          </a:blip>
          <a:stretch>
            <a:fillRect/>
          </a:stretch>
        </p:blipFill>
        <p:spPr>
          <a:xfrm>
            <a:off x="-7" y="0"/>
            <a:ext cx="9041966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26"/>
          <p:cNvSpPr/>
          <p:nvPr/>
        </p:nvSpPr>
        <p:spPr>
          <a:xfrm>
            <a:off x="175" y="-63"/>
            <a:ext cx="9144339" cy="5143621"/>
          </a:xfrm>
          <a:custGeom>
            <a:avLst/>
            <a:gdLst/>
            <a:ahLst/>
            <a:cxnLst/>
            <a:rect l="l" t="t" r="r" b="b"/>
            <a:pathLst>
              <a:path w="285649" h="162490" extrusionOk="0">
                <a:moveTo>
                  <a:pt x="271460" y="2428"/>
                </a:moveTo>
                <a:cubicBezTo>
                  <a:pt x="272065" y="2428"/>
                  <a:pt x="272363" y="2795"/>
                  <a:pt x="272520" y="3626"/>
                </a:cubicBezTo>
                <a:cubicBezTo>
                  <a:pt x="272659" y="4358"/>
                  <a:pt x="272696" y="5096"/>
                  <a:pt x="272691" y="5845"/>
                </a:cubicBezTo>
                <a:cubicBezTo>
                  <a:pt x="272691" y="6273"/>
                  <a:pt x="272557" y="6567"/>
                  <a:pt x="272108" y="6695"/>
                </a:cubicBezTo>
                <a:cubicBezTo>
                  <a:pt x="271669" y="6824"/>
                  <a:pt x="271573" y="7096"/>
                  <a:pt x="271771" y="7524"/>
                </a:cubicBezTo>
                <a:cubicBezTo>
                  <a:pt x="272097" y="8235"/>
                  <a:pt x="272718" y="9064"/>
                  <a:pt x="273359" y="9572"/>
                </a:cubicBezTo>
                <a:cubicBezTo>
                  <a:pt x="273504" y="9685"/>
                  <a:pt x="273632" y="9829"/>
                  <a:pt x="273755" y="9973"/>
                </a:cubicBezTo>
                <a:cubicBezTo>
                  <a:pt x="273846" y="10075"/>
                  <a:pt x="273926" y="10214"/>
                  <a:pt x="273809" y="10326"/>
                </a:cubicBezTo>
                <a:cubicBezTo>
                  <a:pt x="273777" y="10357"/>
                  <a:pt x="273751" y="10368"/>
                  <a:pt x="273728" y="10368"/>
                </a:cubicBezTo>
                <a:cubicBezTo>
                  <a:pt x="273652" y="10368"/>
                  <a:pt x="273611" y="10243"/>
                  <a:pt x="273541" y="10214"/>
                </a:cubicBezTo>
                <a:cubicBezTo>
                  <a:pt x="273467" y="10184"/>
                  <a:pt x="273394" y="10167"/>
                  <a:pt x="273326" y="10167"/>
                </a:cubicBezTo>
                <a:cubicBezTo>
                  <a:pt x="273213" y="10167"/>
                  <a:pt x="273111" y="10212"/>
                  <a:pt x="273028" y="10316"/>
                </a:cubicBezTo>
                <a:cubicBezTo>
                  <a:pt x="272964" y="10401"/>
                  <a:pt x="272899" y="10524"/>
                  <a:pt x="272910" y="10621"/>
                </a:cubicBezTo>
                <a:cubicBezTo>
                  <a:pt x="272924" y="10715"/>
                  <a:pt x="272998" y="10729"/>
                  <a:pt x="273078" y="10729"/>
                </a:cubicBezTo>
                <a:cubicBezTo>
                  <a:pt x="273111" y="10729"/>
                  <a:pt x="273146" y="10727"/>
                  <a:pt x="273177" y="10727"/>
                </a:cubicBezTo>
                <a:cubicBezTo>
                  <a:pt x="273185" y="10727"/>
                  <a:pt x="273192" y="10727"/>
                  <a:pt x="273199" y="10727"/>
                </a:cubicBezTo>
                <a:cubicBezTo>
                  <a:pt x="273327" y="10733"/>
                  <a:pt x="273461" y="10733"/>
                  <a:pt x="273595" y="10733"/>
                </a:cubicBezTo>
                <a:cubicBezTo>
                  <a:pt x="274870" y="10733"/>
                  <a:pt x="276147" y="10735"/>
                  <a:pt x="277424" y="10735"/>
                </a:cubicBezTo>
                <a:cubicBezTo>
                  <a:pt x="278700" y="10735"/>
                  <a:pt x="279977" y="10733"/>
                  <a:pt x="281253" y="10722"/>
                </a:cubicBezTo>
                <a:cubicBezTo>
                  <a:pt x="281262" y="10722"/>
                  <a:pt x="281271" y="10722"/>
                  <a:pt x="281280" y="10722"/>
                </a:cubicBezTo>
                <a:cubicBezTo>
                  <a:pt x="281696" y="10722"/>
                  <a:pt x="281802" y="10844"/>
                  <a:pt x="281745" y="11268"/>
                </a:cubicBezTo>
                <a:cubicBezTo>
                  <a:pt x="281541" y="12840"/>
                  <a:pt x="281269" y="14380"/>
                  <a:pt x="280509" y="15802"/>
                </a:cubicBezTo>
                <a:cubicBezTo>
                  <a:pt x="280076" y="16621"/>
                  <a:pt x="280028" y="17551"/>
                  <a:pt x="279846" y="18444"/>
                </a:cubicBezTo>
                <a:cubicBezTo>
                  <a:pt x="279611" y="19573"/>
                  <a:pt x="279151" y="20567"/>
                  <a:pt x="278306" y="21369"/>
                </a:cubicBezTo>
                <a:cubicBezTo>
                  <a:pt x="277798" y="21851"/>
                  <a:pt x="277643" y="22444"/>
                  <a:pt x="277916" y="23086"/>
                </a:cubicBezTo>
                <a:cubicBezTo>
                  <a:pt x="278236" y="23824"/>
                  <a:pt x="278108" y="24487"/>
                  <a:pt x="277589" y="25043"/>
                </a:cubicBezTo>
                <a:cubicBezTo>
                  <a:pt x="276525" y="26193"/>
                  <a:pt x="276103" y="27535"/>
                  <a:pt x="276108" y="29091"/>
                </a:cubicBezTo>
                <a:cubicBezTo>
                  <a:pt x="276113" y="30150"/>
                  <a:pt x="276033" y="31220"/>
                  <a:pt x="275723" y="32252"/>
                </a:cubicBezTo>
                <a:cubicBezTo>
                  <a:pt x="275504" y="32979"/>
                  <a:pt x="275167" y="33626"/>
                  <a:pt x="274632" y="34166"/>
                </a:cubicBezTo>
                <a:cubicBezTo>
                  <a:pt x="274162" y="34637"/>
                  <a:pt x="273942" y="35156"/>
                  <a:pt x="274290" y="35803"/>
                </a:cubicBezTo>
                <a:cubicBezTo>
                  <a:pt x="274466" y="36129"/>
                  <a:pt x="274381" y="36434"/>
                  <a:pt x="274145" y="36696"/>
                </a:cubicBezTo>
                <a:cubicBezTo>
                  <a:pt x="273113" y="37846"/>
                  <a:pt x="272948" y="39289"/>
                  <a:pt x="272851" y="40733"/>
                </a:cubicBezTo>
                <a:cubicBezTo>
                  <a:pt x="272782" y="41733"/>
                  <a:pt x="272841" y="42749"/>
                  <a:pt x="272841" y="43760"/>
                </a:cubicBezTo>
                <a:cubicBezTo>
                  <a:pt x="272835" y="44648"/>
                  <a:pt x="272825" y="45525"/>
                  <a:pt x="273183" y="46386"/>
                </a:cubicBezTo>
                <a:cubicBezTo>
                  <a:pt x="273488" y="47129"/>
                  <a:pt x="273349" y="47856"/>
                  <a:pt x="272980" y="48627"/>
                </a:cubicBezTo>
                <a:cubicBezTo>
                  <a:pt x="272611" y="49402"/>
                  <a:pt x="272841" y="50306"/>
                  <a:pt x="272899" y="51290"/>
                </a:cubicBezTo>
                <a:cubicBezTo>
                  <a:pt x="273208" y="50873"/>
                  <a:pt x="273423" y="50672"/>
                  <a:pt x="273633" y="50672"/>
                </a:cubicBezTo>
                <a:cubicBezTo>
                  <a:pt x="273828" y="50672"/>
                  <a:pt x="274020" y="50843"/>
                  <a:pt x="274279" y="51172"/>
                </a:cubicBezTo>
                <a:cubicBezTo>
                  <a:pt x="274793" y="51819"/>
                  <a:pt x="275119" y="52568"/>
                  <a:pt x="275338" y="53365"/>
                </a:cubicBezTo>
                <a:cubicBezTo>
                  <a:pt x="275397" y="53578"/>
                  <a:pt x="275536" y="53894"/>
                  <a:pt x="275268" y="54033"/>
                </a:cubicBezTo>
                <a:cubicBezTo>
                  <a:pt x="275226" y="54055"/>
                  <a:pt x="275186" y="54065"/>
                  <a:pt x="275148" y="54065"/>
                </a:cubicBezTo>
                <a:cubicBezTo>
                  <a:pt x="274970" y="54065"/>
                  <a:pt x="274847" y="53846"/>
                  <a:pt x="274723" y="53718"/>
                </a:cubicBezTo>
                <a:cubicBezTo>
                  <a:pt x="274252" y="53247"/>
                  <a:pt x="273889" y="52680"/>
                  <a:pt x="273509" y="52135"/>
                </a:cubicBezTo>
                <a:cubicBezTo>
                  <a:pt x="273391" y="51969"/>
                  <a:pt x="273274" y="51798"/>
                  <a:pt x="273151" y="51616"/>
                </a:cubicBezTo>
                <a:lnTo>
                  <a:pt x="273151" y="51616"/>
                </a:lnTo>
                <a:cubicBezTo>
                  <a:pt x="272803" y="52268"/>
                  <a:pt x="272889" y="53231"/>
                  <a:pt x="273327" y="53734"/>
                </a:cubicBezTo>
                <a:cubicBezTo>
                  <a:pt x="273744" y="54209"/>
                  <a:pt x="274236" y="54616"/>
                  <a:pt x="274760" y="54953"/>
                </a:cubicBezTo>
                <a:cubicBezTo>
                  <a:pt x="276413" y="56012"/>
                  <a:pt x="276803" y="57520"/>
                  <a:pt x="276349" y="59317"/>
                </a:cubicBezTo>
                <a:cubicBezTo>
                  <a:pt x="276172" y="60022"/>
                  <a:pt x="276119" y="60675"/>
                  <a:pt x="276392" y="61370"/>
                </a:cubicBezTo>
                <a:cubicBezTo>
                  <a:pt x="276744" y="62258"/>
                  <a:pt x="276584" y="63162"/>
                  <a:pt x="276359" y="64055"/>
                </a:cubicBezTo>
                <a:cubicBezTo>
                  <a:pt x="276183" y="64760"/>
                  <a:pt x="276076" y="65472"/>
                  <a:pt x="276285" y="66194"/>
                </a:cubicBezTo>
                <a:cubicBezTo>
                  <a:pt x="276365" y="66456"/>
                  <a:pt x="276456" y="66728"/>
                  <a:pt x="276670" y="66878"/>
                </a:cubicBezTo>
                <a:cubicBezTo>
                  <a:pt x="277236" y="67274"/>
                  <a:pt x="277285" y="67846"/>
                  <a:pt x="277301" y="68445"/>
                </a:cubicBezTo>
                <a:cubicBezTo>
                  <a:pt x="277317" y="69541"/>
                  <a:pt x="277162" y="70670"/>
                  <a:pt x="277600" y="71718"/>
                </a:cubicBezTo>
                <a:cubicBezTo>
                  <a:pt x="277798" y="72183"/>
                  <a:pt x="277680" y="72509"/>
                  <a:pt x="277269" y="72627"/>
                </a:cubicBezTo>
                <a:cubicBezTo>
                  <a:pt x="275424" y="73151"/>
                  <a:pt x="275231" y="74686"/>
                  <a:pt x="275033" y="76205"/>
                </a:cubicBezTo>
                <a:cubicBezTo>
                  <a:pt x="274798" y="78039"/>
                  <a:pt x="274846" y="79889"/>
                  <a:pt x="274776" y="81734"/>
                </a:cubicBezTo>
                <a:cubicBezTo>
                  <a:pt x="274766" y="82098"/>
                  <a:pt x="274728" y="82456"/>
                  <a:pt x="274670" y="82814"/>
                </a:cubicBezTo>
                <a:cubicBezTo>
                  <a:pt x="274611" y="83157"/>
                  <a:pt x="274498" y="83520"/>
                  <a:pt x="274145" y="83649"/>
                </a:cubicBezTo>
                <a:cubicBezTo>
                  <a:pt x="273653" y="83830"/>
                  <a:pt x="273648" y="84162"/>
                  <a:pt x="273776" y="84558"/>
                </a:cubicBezTo>
                <a:cubicBezTo>
                  <a:pt x="274285" y="86183"/>
                  <a:pt x="274285" y="87772"/>
                  <a:pt x="273514" y="89328"/>
                </a:cubicBezTo>
                <a:cubicBezTo>
                  <a:pt x="273295" y="89777"/>
                  <a:pt x="273365" y="90264"/>
                  <a:pt x="273600" y="90702"/>
                </a:cubicBezTo>
                <a:cubicBezTo>
                  <a:pt x="273942" y="91355"/>
                  <a:pt x="273974" y="92018"/>
                  <a:pt x="273680" y="92681"/>
                </a:cubicBezTo>
                <a:cubicBezTo>
                  <a:pt x="273504" y="93082"/>
                  <a:pt x="273573" y="93419"/>
                  <a:pt x="273830" y="93740"/>
                </a:cubicBezTo>
                <a:cubicBezTo>
                  <a:pt x="273969" y="93916"/>
                  <a:pt x="274103" y="94114"/>
                  <a:pt x="274279" y="94248"/>
                </a:cubicBezTo>
                <a:cubicBezTo>
                  <a:pt x="275712" y="95349"/>
                  <a:pt x="275787" y="96809"/>
                  <a:pt x="275472" y="98419"/>
                </a:cubicBezTo>
                <a:cubicBezTo>
                  <a:pt x="275317" y="99189"/>
                  <a:pt x="274948" y="99692"/>
                  <a:pt x="274252" y="100077"/>
                </a:cubicBezTo>
                <a:cubicBezTo>
                  <a:pt x="272899" y="100815"/>
                  <a:pt x="272755" y="100633"/>
                  <a:pt x="273220" y="102606"/>
                </a:cubicBezTo>
                <a:cubicBezTo>
                  <a:pt x="273477" y="103681"/>
                  <a:pt x="274039" y="104644"/>
                  <a:pt x="274525" y="105633"/>
                </a:cubicBezTo>
                <a:cubicBezTo>
                  <a:pt x="275001" y="106601"/>
                  <a:pt x="275504" y="107563"/>
                  <a:pt x="275728" y="108638"/>
                </a:cubicBezTo>
                <a:cubicBezTo>
                  <a:pt x="275867" y="109280"/>
                  <a:pt x="275873" y="109916"/>
                  <a:pt x="275760" y="110563"/>
                </a:cubicBezTo>
                <a:cubicBezTo>
                  <a:pt x="275616" y="111371"/>
                  <a:pt x="275686" y="112157"/>
                  <a:pt x="276049" y="112900"/>
                </a:cubicBezTo>
                <a:cubicBezTo>
                  <a:pt x="276178" y="113157"/>
                  <a:pt x="276333" y="113419"/>
                  <a:pt x="276638" y="113483"/>
                </a:cubicBezTo>
                <a:cubicBezTo>
                  <a:pt x="277188" y="113606"/>
                  <a:pt x="277290" y="113997"/>
                  <a:pt x="277295" y="114467"/>
                </a:cubicBezTo>
                <a:cubicBezTo>
                  <a:pt x="277306" y="115612"/>
                  <a:pt x="277311" y="116751"/>
                  <a:pt x="277541" y="117879"/>
                </a:cubicBezTo>
                <a:cubicBezTo>
                  <a:pt x="277659" y="118462"/>
                  <a:pt x="277803" y="119045"/>
                  <a:pt x="278183" y="119505"/>
                </a:cubicBezTo>
                <a:cubicBezTo>
                  <a:pt x="278696" y="120125"/>
                  <a:pt x="278702" y="120777"/>
                  <a:pt x="278493" y="121489"/>
                </a:cubicBezTo>
                <a:cubicBezTo>
                  <a:pt x="278386" y="121852"/>
                  <a:pt x="278285" y="122221"/>
                  <a:pt x="278226" y="122596"/>
                </a:cubicBezTo>
                <a:cubicBezTo>
                  <a:pt x="278130" y="123152"/>
                  <a:pt x="278226" y="123655"/>
                  <a:pt x="278712" y="124024"/>
                </a:cubicBezTo>
                <a:cubicBezTo>
                  <a:pt x="278958" y="124211"/>
                  <a:pt x="279065" y="124478"/>
                  <a:pt x="279055" y="124778"/>
                </a:cubicBezTo>
                <a:cubicBezTo>
                  <a:pt x="278964" y="126510"/>
                  <a:pt x="279429" y="128168"/>
                  <a:pt x="279761" y="129847"/>
                </a:cubicBezTo>
                <a:cubicBezTo>
                  <a:pt x="279916" y="130649"/>
                  <a:pt x="279916" y="131393"/>
                  <a:pt x="279285" y="132024"/>
                </a:cubicBezTo>
                <a:cubicBezTo>
                  <a:pt x="279140" y="132168"/>
                  <a:pt x="279049" y="132371"/>
                  <a:pt x="279033" y="132585"/>
                </a:cubicBezTo>
                <a:cubicBezTo>
                  <a:pt x="278974" y="133457"/>
                  <a:pt x="278509" y="134125"/>
                  <a:pt x="277937" y="134724"/>
                </a:cubicBezTo>
                <a:cubicBezTo>
                  <a:pt x="277317" y="135366"/>
                  <a:pt x="276670" y="135986"/>
                  <a:pt x="276039" y="136623"/>
                </a:cubicBezTo>
                <a:cubicBezTo>
                  <a:pt x="275359" y="137302"/>
                  <a:pt x="274916" y="138061"/>
                  <a:pt x="274857" y="139072"/>
                </a:cubicBezTo>
                <a:cubicBezTo>
                  <a:pt x="274782" y="140510"/>
                  <a:pt x="274611" y="141949"/>
                  <a:pt x="274450" y="143388"/>
                </a:cubicBezTo>
                <a:cubicBezTo>
                  <a:pt x="274391" y="143938"/>
                  <a:pt x="274547" y="144398"/>
                  <a:pt x="274873" y="144821"/>
                </a:cubicBezTo>
                <a:cubicBezTo>
                  <a:pt x="275664" y="145863"/>
                  <a:pt x="276445" y="146917"/>
                  <a:pt x="277258" y="147949"/>
                </a:cubicBezTo>
                <a:cubicBezTo>
                  <a:pt x="277771" y="148596"/>
                  <a:pt x="278119" y="149265"/>
                  <a:pt x="277990" y="150136"/>
                </a:cubicBezTo>
                <a:cubicBezTo>
                  <a:pt x="277921" y="150623"/>
                  <a:pt x="277926" y="151131"/>
                  <a:pt x="277985" y="151618"/>
                </a:cubicBezTo>
                <a:cubicBezTo>
                  <a:pt x="278124" y="152741"/>
                  <a:pt x="277488" y="153746"/>
                  <a:pt x="277552" y="154858"/>
                </a:cubicBezTo>
                <a:cubicBezTo>
                  <a:pt x="277569" y="155195"/>
                  <a:pt x="277264" y="155242"/>
                  <a:pt x="277003" y="155242"/>
                </a:cubicBezTo>
                <a:cubicBezTo>
                  <a:pt x="276946" y="155242"/>
                  <a:pt x="276890" y="155240"/>
                  <a:pt x="276841" y="155238"/>
                </a:cubicBezTo>
                <a:cubicBezTo>
                  <a:pt x="276001" y="155201"/>
                  <a:pt x="275172" y="155104"/>
                  <a:pt x="274338" y="155035"/>
                </a:cubicBezTo>
                <a:cubicBezTo>
                  <a:pt x="274003" y="155006"/>
                  <a:pt x="273664" y="154935"/>
                  <a:pt x="273329" y="154935"/>
                </a:cubicBezTo>
                <a:cubicBezTo>
                  <a:pt x="273050" y="154935"/>
                  <a:pt x="272774" y="154984"/>
                  <a:pt x="272504" y="155147"/>
                </a:cubicBezTo>
                <a:cubicBezTo>
                  <a:pt x="272467" y="155170"/>
                  <a:pt x="272437" y="155180"/>
                  <a:pt x="272411" y="155180"/>
                </a:cubicBezTo>
                <a:cubicBezTo>
                  <a:pt x="272312" y="155180"/>
                  <a:pt x="272279" y="155038"/>
                  <a:pt x="272215" y="154971"/>
                </a:cubicBezTo>
                <a:cubicBezTo>
                  <a:pt x="271788" y="154495"/>
                  <a:pt x="271582" y="154296"/>
                  <a:pt x="271270" y="154296"/>
                </a:cubicBezTo>
                <a:cubicBezTo>
                  <a:pt x="271062" y="154296"/>
                  <a:pt x="270807" y="154384"/>
                  <a:pt x="270407" y="154537"/>
                </a:cubicBezTo>
                <a:cubicBezTo>
                  <a:pt x="269846" y="154751"/>
                  <a:pt x="269210" y="154682"/>
                  <a:pt x="268680" y="155045"/>
                </a:cubicBezTo>
                <a:cubicBezTo>
                  <a:pt x="268642" y="155072"/>
                  <a:pt x="268601" y="155083"/>
                  <a:pt x="268559" y="155083"/>
                </a:cubicBezTo>
                <a:cubicBezTo>
                  <a:pt x="268414" y="155083"/>
                  <a:pt x="268252" y="154949"/>
                  <a:pt x="268119" y="154853"/>
                </a:cubicBezTo>
                <a:cubicBezTo>
                  <a:pt x="267462" y="154384"/>
                  <a:pt x="266792" y="154204"/>
                  <a:pt x="266016" y="154204"/>
                </a:cubicBezTo>
                <a:cubicBezTo>
                  <a:pt x="265801" y="154204"/>
                  <a:pt x="265577" y="154218"/>
                  <a:pt x="265343" y="154243"/>
                </a:cubicBezTo>
                <a:cubicBezTo>
                  <a:pt x="264306" y="154361"/>
                  <a:pt x="263252" y="154468"/>
                  <a:pt x="262215" y="154537"/>
                </a:cubicBezTo>
                <a:cubicBezTo>
                  <a:pt x="261445" y="154586"/>
                  <a:pt x="260894" y="154628"/>
                  <a:pt x="260311" y="155233"/>
                </a:cubicBezTo>
                <a:cubicBezTo>
                  <a:pt x="259712" y="155846"/>
                  <a:pt x="258941" y="156266"/>
                  <a:pt x="258018" y="156266"/>
                </a:cubicBezTo>
                <a:cubicBezTo>
                  <a:pt x="257911" y="156266"/>
                  <a:pt x="257802" y="156260"/>
                  <a:pt x="257691" y="156249"/>
                </a:cubicBezTo>
                <a:cubicBezTo>
                  <a:pt x="257601" y="156239"/>
                  <a:pt x="257510" y="156234"/>
                  <a:pt x="257419" y="156234"/>
                </a:cubicBezTo>
                <a:cubicBezTo>
                  <a:pt x="256965" y="156234"/>
                  <a:pt x="256504" y="156353"/>
                  <a:pt x="256081" y="156554"/>
                </a:cubicBezTo>
                <a:cubicBezTo>
                  <a:pt x="255962" y="156610"/>
                  <a:pt x="255849" y="156644"/>
                  <a:pt x="255744" y="156644"/>
                </a:cubicBezTo>
                <a:cubicBezTo>
                  <a:pt x="255590" y="156644"/>
                  <a:pt x="255454" y="156570"/>
                  <a:pt x="255343" y="156382"/>
                </a:cubicBezTo>
                <a:cubicBezTo>
                  <a:pt x="255058" y="155900"/>
                  <a:pt x="254609" y="155757"/>
                  <a:pt x="254123" y="155757"/>
                </a:cubicBezTo>
                <a:cubicBezTo>
                  <a:pt x="254070" y="155757"/>
                  <a:pt x="254017" y="155759"/>
                  <a:pt x="253963" y="155762"/>
                </a:cubicBezTo>
                <a:cubicBezTo>
                  <a:pt x="253898" y="155766"/>
                  <a:pt x="253835" y="155768"/>
                  <a:pt x="253773" y="155768"/>
                </a:cubicBezTo>
                <a:cubicBezTo>
                  <a:pt x="253189" y="155768"/>
                  <a:pt x="252753" y="155591"/>
                  <a:pt x="252541" y="154939"/>
                </a:cubicBezTo>
                <a:cubicBezTo>
                  <a:pt x="252439" y="154628"/>
                  <a:pt x="252156" y="154420"/>
                  <a:pt x="251899" y="154222"/>
                </a:cubicBezTo>
                <a:cubicBezTo>
                  <a:pt x="251637" y="154019"/>
                  <a:pt x="251348" y="153789"/>
                  <a:pt x="251305" y="153473"/>
                </a:cubicBezTo>
                <a:cubicBezTo>
                  <a:pt x="251188" y="152596"/>
                  <a:pt x="250519" y="152350"/>
                  <a:pt x="249840" y="152243"/>
                </a:cubicBezTo>
                <a:cubicBezTo>
                  <a:pt x="249280" y="152151"/>
                  <a:pt x="248714" y="152054"/>
                  <a:pt x="248147" y="152054"/>
                </a:cubicBezTo>
                <a:cubicBezTo>
                  <a:pt x="247663" y="152054"/>
                  <a:pt x="247178" y="152125"/>
                  <a:pt x="246696" y="152329"/>
                </a:cubicBezTo>
                <a:cubicBezTo>
                  <a:pt x="246513" y="152407"/>
                  <a:pt x="246342" y="152445"/>
                  <a:pt x="246186" y="152445"/>
                </a:cubicBezTo>
                <a:cubicBezTo>
                  <a:pt x="245774" y="152445"/>
                  <a:pt x="245463" y="152179"/>
                  <a:pt x="245316" y="151671"/>
                </a:cubicBezTo>
                <a:cubicBezTo>
                  <a:pt x="245198" y="151251"/>
                  <a:pt x="245001" y="151056"/>
                  <a:pt x="244626" y="151056"/>
                </a:cubicBezTo>
                <a:cubicBezTo>
                  <a:pt x="244576" y="151056"/>
                  <a:pt x="244523" y="151060"/>
                  <a:pt x="244466" y="151067"/>
                </a:cubicBezTo>
                <a:cubicBezTo>
                  <a:pt x="244395" y="151075"/>
                  <a:pt x="244321" y="151080"/>
                  <a:pt x="244248" y="151080"/>
                </a:cubicBezTo>
                <a:cubicBezTo>
                  <a:pt x="244023" y="151080"/>
                  <a:pt x="243802" y="151030"/>
                  <a:pt x="243669" y="150853"/>
                </a:cubicBezTo>
                <a:cubicBezTo>
                  <a:pt x="243252" y="150313"/>
                  <a:pt x="242728" y="149901"/>
                  <a:pt x="242118" y="149682"/>
                </a:cubicBezTo>
                <a:cubicBezTo>
                  <a:pt x="241386" y="149416"/>
                  <a:pt x="240879" y="148663"/>
                  <a:pt x="240030" y="148663"/>
                </a:cubicBezTo>
                <a:cubicBezTo>
                  <a:pt x="239955" y="148663"/>
                  <a:pt x="239878" y="148669"/>
                  <a:pt x="239797" y="148682"/>
                </a:cubicBezTo>
                <a:cubicBezTo>
                  <a:pt x="239353" y="148757"/>
                  <a:pt x="239070" y="148938"/>
                  <a:pt x="238872" y="149329"/>
                </a:cubicBezTo>
                <a:cubicBezTo>
                  <a:pt x="238444" y="150200"/>
                  <a:pt x="238150" y="151126"/>
                  <a:pt x="237786" y="152024"/>
                </a:cubicBezTo>
                <a:cubicBezTo>
                  <a:pt x="237588" y="152516"/>
                  <a:pt x="237396" y="153013"/>
                  <a:pt x="237086" y="153452"/>
                </a:cubicBezTo>
                <a:cubicBezTo>
                  <a:pt x="236933" y="153669"/>
                  <a:pt x="236761" y="153790"/>
                  <a:pt x="236586" y="153790"/>
                </a:cubicBezTo>
                <a:cubicBezTo>
                  <a:pt x="236442" y="153790"/>
                  <a:pt x="236295" y="153708"/>
                  <a:pt x="236155" y="153532"/>
                </a:cubicBezTo>
                <a:cubicBezTo>
                  <a:pt x="235920" y="153239"/>
                  <a:pt x="235696" y="153121"/>
                  <a:pt x="235447" y="153121"/>
                </a:cubicBezTo>
                <a:cubicBezTo>
                  <a:pt x="235236" y="153121"/>
                  <a:pt x="235007" y="153205"/>
                  <a:pt x="234738" y="153340"/>
                </a:cubicBezTo>
                <a:cubicBezTo>
                  <a:pt x="234250" y="153588"/>
                  <a:pt x="233732" y="153689"/>
                  <a:pt x="233210" y="153689"/>
                </a:cubicBezTo>
                <a:cubicBezTo>
                  <a:pt x="232674" y="153689"/>
                  <a:pt x="232135" y="153582"/>
                  <a:pt x="231620" y="153420"/>
                </a:cubicBezTo>
                <a:cubicBezTo>
                  <a:pt x="231144" y="153271"/>
                  <a:pt x="230696" y="153164"/>
                  <a:pt x="230253" y="153164"/>
                </a:cubicBezTo>
                <a:cubicBezTo>
                  <a:pt x="229791" y="153164"/>
                  <a:pt x="229336" y="153280"/>
                  <a:pt x="228861" y="153586"/>
                </a:cubicBezTo>
                <a:cubicBezTo>
                  <a:pt x="228558" y="153782"/>
                  <a:pt x="228218" y="153861"/>
                  <a:pt x="227869" y="153861"/>
                </a:cubicBezTo>
                <a:cubicBezTo>
                  <a:pt x="227497" y="153861"/>
                  <a:pt x="227115" y="153771"/>
                  <a:pt x="226759" y="153639"/>
                </a:cubicBezTo>
                <a:cubicBezTo>
                  <a:pt x="226566" y="153569"/>
                  <a:pt x="226385" y="153534"/>
                  <a:pt x="226215" y="153534"/>
                </a:cubicBezTo>
                <a:cubicBezTo>
                  <a:pt x="225892" y="153534"/>
                  <a:pt x="225607" y="153661"/>
                  <a:pt x="225348" y="153917"/>
                </a:cubicBezTo>
                <a:cubicBezTo>
                  <a:pt x="224954" y="154304"/>
                  <a:pt x="224535" y="154490"/>
                  <a:pt x="224092" y="154490"/>
                </a:cubicBezTo>
                <a:cubicBezTo>
                  <a:pt x="223795" y="154490"/>
                  <a:pt x="223486" y="154407"/>
                  <a:pt x="223166" y="154243"/>
                </a:cubicBezTo>
                <a:cubicBezTo>
                  <a:pt x="223108" y="154216"/>
                  <a:pt x="223057" y="154204"/>
                  <a:pt x="223009" y="154204"/>
                </a:cubicBezTo>
                <a:cubicBezTo>
                  <a:pt x="222910" y="154204"/>
                  <a:pt x="222828" y="154253"/>
                  <a:pt x="222749" y="154307"/>
                </a:cubicBezTo>
                <a:cubicBezTo>
                  <a:pt x="222326" y="154602"/>
                  <a:pt x="221855" y="154709"/>
                  <a:pt x="221347" y="154714"/>
                </a:cubicBezTo>
                <a:cubicBezTo>
                  <a:pt x="220946" y="154714"/>
                  <a:pt x="220642" y="154965"/>
                  <a:pt x="220315" y="155152"/>
                </a:cubicBezTo>
                <a:cubicBezTo>
                  <a:pt x="219904" y="155393"/>
                  <a:pt x="219460" y="155596"/>
                  <a:pt x="219096" y="155896"/>
                </a:cubicBezTo>
                <a:cubicBezTo>
                  <a:pt x="218713" y="156215"/>
                  <a:pt x="218334" y="156421"/>
                  <a:pt x="217904" y="156421"/>
                </a:cubicBezTo>
                <a:cubicBezTo>
                  <a:pt x="217692" y="156421"/>
                  <a:pt x="217468" y="156371"/>
                  <a:pt x="217224" y="156259"/>
                </a:cubicBezTo>
                <a:cubicBezTo>
                  <a:pt x="217136" y="156220"/>
                  <a:pt x="217048" y="156202"/>
                  <a:pt x="216961" y="156202"/>
                </a:cubicBezTo>
                <a:cubicBezTo>
                  <a:pt x="216696" y="156202"/>
                  <a:pt x="216444" y="156364"/>
                  <a:pt x="216235" y="156554"/>
                </a:cubicBezTo>
                <a:cubicBezTo>
                  <a:pt x="215902" y="156864"/>
                  <a:pt x="215463" y="157025"/>
                  <a:pt x="215076" y="157025"/>
                </a:cubicBezTo>
                <a:cubicBezTo>
                  <a:pt x="214830" y="157025"/>
                  <a:pt x="214606" y="156959"/>
                  <a:pt x="214444" y="156826"/>
                </a:cubicBezTo>
                <a:cubicBezTo>
                  <a:pt x="214224" y="156646"/>
                  <a:pt x="214028" y="156595"/>
                  <a:pt x="213846" y="156595"/>
                </a:cubicBezTo>
                <a:cubicBezTo>
                  <a:pt x="213607" y="156595"/>
                  <a:pt x="213392" y="156684"/>
                  <a:pt x="213182" y="156684"/>
                </a:cubicBezTo>
                <a:cubicBezTo>
                  <a:pt x="213139" y="156684"/>
                  <a:pt x="213096" y="156680"/>
                  <a:pt x="213053" y="156671"/>
                </a:cubicBezTo>
                <a:cubicBezTo>
                  <a:pt x="212907" y="156641"/>
                  <a:pt x="212759" y="156631"/>
                  <a:pt x="212610" y="156631"/>
                </a:cubicBezTo>
                <a:cubicBezTo>
                  <a:pt x="212347" y="156631"/>
                  <a:pt x="212081" y="156661"/>
                  <a:pt x="211819" y="156661"/>
                </a:cubicBezTo>
                <a:cubicBezTo>
                  <a:pt x="211477" y="156661"/>
                  <a:pt x="211142" y="156610"/>
                  <a:pt x="210828" y="156372"/>
                </a:cubicBezTo>
                <a:cubicBezTo>
                  <a:pt x="210765" y="156323"/>
                  <a:pt x="210693" y="156304"/>
                  <a:pt x="210618" y="156304"/>
                </a:cubicBezTo>
                <a:cubicBezTo>
                  <a:pt x="210422" y="156304"/>
                  <a:pt x="210200" y="156431"/>
                  <a:pt x="210010" y="156489"/>
                </a:cubicBezTo>
                <a:cubicBezTo>
                  <a:pt x="209865" y="156531"/>
                  <a:pt x="209731" y="156553"/>
                  <a:pt x="209609" y="156553"/>
                </a:cubicBezTo>
                <a:cubicBezTo>
                  <a:pt x="209246" y="156553"/>
                  <a:pt x="208986" y="156361"/>
                  <a:pt x="208834" y="155933"/>
                </a:cubicBezTo>
                <a:cubicBezTo>
                  <a:pt x="208722" y="155630"/>
                  <a:pt x="208551" y="155483"/>
                  <a:pt x="208271" y="155483"/>
                </a:cubicBezTo>
                <a:cubicBezTo>
                  <a:pt x="208215" y="155483"/>
                  <a:pt x="208155" y="155489"/>
                  <a:pt x="208090" y="155500"/>
                </a:cubicBezTo>
                <a:cubicBezTo>
                  <a:pt x="207953" y="155523"/>
                  <a:pt x="207809" y="155534"/>
                  <a:pt x="207665" y="155534"/>
                </a:cubicBezTo>
                <a:cubicBezTo>
                  <a:pt x="207540" y="155534"/>
                  <a:pt x="207415" y="155526"/>
                  <a:pt x="207294" y="155511"/>
                </a:cubicBezTo>
                <a:cubicBezTo>
                  <a:pt x="207217" y="155501"/>
                  <a:pt x="207143" y="155496"/>
                  <a:pt x="207071" y="155496"/>
                </a:cubicBezTo>
                <a:cubicBezTo>
                  <a:pt x="206615" y="155496"/>
                  <a:pt x="206232" y="155683"/>
                  <a:pt x="205914" y="156029"/>
                </a:cubicBezTo>
                <a:cubicBezTo>
                  <a:pt x="205701" y="156259"/>
                  <a:pt x="205481" y="156395"/>
                  <a:pt x="205235" y="156395"/>
                </a:cubicBezTo>
                <a:cubicBezTo>
                  <a:pt x="205085" y="156395"/>
                  <a:pt x="204926" y="156344"/>
                  <a:pt x="204753" y="156233"/>
                </a:cubicBezTo>
                <a:cubicBezTo>
                  <a:pt x="204599" y="156132"/>
                  <a:pt x="204447" y="156089"/>
                  <a:pt x="204297" y="156089"/>
                </a:cubicBezTo>
                <a:cubicBezTo>
                  <a:pt x="204089" y="156089"/>
                  <a:pt x="203886" y="156170"/>
                  <a:pt x="203684" y="156291"/>
                </a:cubicBezTo>
                <a:cubicBezTo>
                  <a:pt x="203516" y="156395"/>
                  <a:pt x="203354" y="156451"/>
                  <a:pt x="203203" y="156451"/>
                </a:cubicBezTo>
                <a:cubicBezTo>
                  <a:pt x="202995" y="156451"/>
                  <a:pt x="202807" y="156343"/>
                  <a:pt x="202652" y="156104"/>
                </a:cubicBezTo>
                <a:cubicBezTo>
                  <a:pt x="202481" y="155839"/>
                  <a:pt x="202298" y="155740"/>
                  <a:pt x="202107" y="155740"/>
                </a:cubicBezTo>
                <a:cubicBezTo>
                  <a:pt x="201910" y="155740"/>
                  <a:pt x="201703" y="155845"/>
                  <a:pt x="201491" y="155981"/>
                </a:cubicBezTo>
                <a:cubicBezTo>
                  <a:pt x="201063" y="156251"/>
                  <a:pt x="200843" y="156391"/>
                  <a:pt x="200638" y="156391"/>
                </a:cubicBezTo>
                <a:cubicBezTo>
                  <a:pt x="200421" y="156391"/>
                  <a:pt x="200222" y="156234"/>
                  <a:pt x="199812" y="155906"/>
                </a:cubicBezTo>
                <a:cubicBezTo>
                  <a:pt x="199566" y="155706"/>
                  <a:pt x="199311" y="155637"/>
                  <a:pt x="199044" y="155637"/>
                </a:cubicBezTo>
                <a:cubicBezTo>
                  <a:pt x="198876" y="155637"/>
                  <a:pt x="198703" y="155664"/>
                  <a:pt x="198523" y="155703"/>
                </a:cubicBezTo>
                <a:cubicBezTo>
                  <a:pt x="198277" y="155758"/>
                  <a:pt x="198104" y="155793"/>
                  <a:pt x="197980" y="155793"/>
                </a:cubicBezTo>
                <a:cubicBezTo>
                  <a:pt x="197703" y="155793"/>
                  <a:pt x="197677" y="155613"/>
                  <a:pt x="197625" y="155062"/>
                </a:cubicBezTo>
                <a:cubicBezTo>
                  <a:pt x="197539" y="154168"/>
                  <a:pt x="197486" y="153275"/>
                  <a:pt x="197427" y="152382"/>
                </a:cubicBezTo>
                <a:cubicBezTo>
                  <a:pt x="197406" y="152136"/>
                  <a:pt x="197422" y="151890"/>
                  <a:pt x="197272" y="151639"/>
                </a:cubicBezTo>
                <a:cubicBezTo>
                  <a:pt x="196903" y="151864"/>
                  <a:pt x="196561" y="152115"/>
                  <a:pt x="196416" y="152516"/>
                </a:cubicBezTo>
                <a:cubicBezTo>
                  <a:pt x="196181" y="153158"/>
                  <a:pt x="195785" y="153682"/>
                  <a:pt x="195352" y="154190"/>
                </a:cubicBezTo>
                <a:cubicBezTo>
                  <a:pt x="195015" y="154580"/>
                  <a:pt x="194705" y="154981"/>
                  <a:pt x="194454" y="155436"/>
                </a:cubicBezTo>
                <a:cubicBezTo>
                  <a:pt x="194215" y="155871"/>
                  <a:pt x="193796" y="156113"/>
                  <a:pt x="193274" y="156113"/>
                </a:cubicBezTo>
                <a:cubicBezTo>
                  <a:pt x="193129" y="156113"/>
                  <a:pt x="192977" y="156095"/>
                  <a:pt x="192817" y="156056"/>
                </a:cubicBezTo>
                <a:cubicBezTo>
                  <a:pt x="192540" y="155990"/>
                  <a:pt x="192276" y="155952"/>
                  <a:pt x="192030" y="155952"/>
                </a:cubicBezTo>
                <a:cubicBezTo>
                  <a:pt x="191327" y="155952"/>
                  <a:pt x="190757" y="156254"/>
                  <a:pt x="190357" y="157029"/>
                </a:cubicBezTo>
                <a:cubicBezTo>
                  <a:pt x="190245" y="157243"/>
                  <a:pt x="190053" y="157441"/>
                  <a:pt x="189796" y="157484"/>
                </a:cubicBezTo>
                <a:cubicBezTo>
                  <a:pt x="188454" y="157722"/>
                  <a:pt x="187147" y="158177"/>
                  <a:pt x="185770" y="158177"/>
                </a:cubicBezTo>
                <a:cubicBezTo>
                  <a:pt x="185633" y="158177"/>
                  <a:pt x="185496" y="158173"/>
                  <a:pt x="185357" y="158163"/>
                </a:cubicBezTo>
                <a:cubicBezTo>
                  <a:pt x="185036" y="158136"/>
                  <a:pt x="184705" y="158120"/>
                  <a:pt x="184405" y="158019"/>
                </a:cubicBezTo>
                <a:cubicBezTo>
                  <a:pt x="184115" y="157920"/>
                  <a:pt x="183835" y="157863"/>
                  <a:pt x="183559" y="157863"/>
                </a:cubicBezTo>
                <a:cubicBezTo>
                  <a:pt x="183222" y="157863"/>
                  <a:pt x="182891" y="157949"/>
                  <a:pt x="182555" y="158152"/>
                </a:cubicBezTo>
                <a:cubicBezTo>
                  <a:pt x="182369" y="158262"/>
                  <a:pt x="182168" y="158306"/>
                  <a:pt x="181962" y="158306"/>
                </a:cubicBezTo>
                <a:cubicBezTo>
                  <a:pt x="181734" y="158306"/>
                  <a:pt x="181501" y="158252"/>
                  <a:pt x="181277" y="158174"/>
                </a:cubicBezTo>
                <a:cubicBezTo>
                  <a:pt x="180828" y="158024"/>
                  <a:pt x="180384" y="157853"/>
                  <a:pt x="179940" y="157687"/>
                </a:cubicBezTo>
                <a:cubicBezTo>
                  <a:pt x="179493" y="157524"/>
                  <a:pt x="179045" y="157443"/>
                  <a:pt x="178595" y="157443"/>
                </a:cubicBezTo>
                <a:cubicBezTo>
                  <a:pt x="178205" y="157443"/>
                  <a:pt x="177814" y="157504"/>
                  <a:pt x="177421" y="157623"/>
                </a:cubicBezTo>
                <a:cubicBezTo>
                  <a:pt x="176052" y="158035"/>
                  <a:pt x="174678" y="158382"/>
                  <a:pt x="173250" y="158511"/>
                </a:cubicBezTo>
                <a:cubicBezTo>
                  <a:pt x="172656" y="158564"/>
                  <a:pt x="172106" y="158789"/>
                  <a:pt x="171699" y="159275"/>
                </a:cubicBezTo>
                <a:cubicBezTo>
                  <a:pt x="171512" y="159497"/>
                  <a:pt x="171293" y="159603"/>
                  <a:pt x="171061" y="159603"/>
                </a:cubicBezTo>
                <a:cubicBezTo>
                  <a:pt x="170902" y="159603"/>
                  <a:pt x="170736" y="159553"/>
                  <a:pt x="170571" y="159457"/>
                </a:cubicBezTo>
                <a:cubicBezTo>
                  <a:pt x="170290" y="159293"/>
                  <a:pt x="170014" y="159214"/>
                  <a:pt x="169739" y="159214"/>
                </a:cubicBezTo>
                <a:cubicBezTo>
                  <a:pt x="169459" y="159214"/>
                  <a:pt x="169180" y="159296"/>
                  <a:pt x="168897" y="159452"/>
                </a:cubicBezTo>
                <a:cubicBezTo>
                  <a:pt x="168591" y="159619"/>
                  <a:pt x="168268" y="159695"/>
                  <a:pt x="167943" y="159695"/>
                </a:cubicBezTo>
                <a:cubicBezTo>
                  <a:pt x="167706" y="159695"/>
                  <a:pt x="167468" y="159655"/>
                  <a:pt x="167234" y="159580"/>
                </a:cubicBezTo>
                <a:cubicBezTo>
                  <a:pt x="166560" y="159366"/>
                  <a:pt x="165876" y="159233"/>
                  <a:pt x="165175" y="159152"/>
                </a:cubicBezTo>
                <a:cubicBezTo>
                  <a:pt x="164817" y="159110"/>
                  <a:pt x="164432" y="159078"/>
                  <a:pt x="164138" y="158869"/>
                </a:cubicBezTo>
                <a:cubicBezTo>
                  <a:pt x="163814" y="158637"/>
                  <a:pt x="163486" y="158538"/>
                  <a:pt x="163167" y="158538"/>
                </a:cubicBezTo>
                <a:cubicBezTo>
                  <a:pt x="162779" y="158538"/>
                  <a:pt x="162403" y="158683"/>
                  <a:pt x="162057" y="158912"/>
                </a:cubicBezTo>
                <a:cubicBezTo>
                  <a:pt x="161397" y="159347"/>
                  <a:pt x="160735" y="159532"/>
                  <a:pt x="160022" y="159532"/>
                </a:cubicBezTo>
                <a:cubicBezTo>
                  <a:pt x="159718" y="159532"/>
                  <a:pt x="159405" y="159498"/>
                  <a:pt x="159079" y="159436"/>
                </a:cubicBezTo>
                <a:cubicBezTo>
                  <a:pt x="158713" y="159365"/>
                  <a:pt x="158338" y="159328"/>
                  <a:pt x="157963" y="159328"/>
                </a:cubicBezTo>
                <a:cubicBezTo>
                  <a:pt x="157346" y="159328"/>
                  <a:pt x="156728" y="159428"/>
                  <a:pt x="156143" y="159644"/>
                </a:cubicBezTo>
                <a:cubicBezTo>
                  <a:pt x="155437" y="159904"/>
                  <a:pt x="154732" y="159997"/>
                  <a:pt x="154026" y="159997"/>
                </a:cubicBezTo>
                <a:cubicBezTo>
                  <a:pt x="153366" y="159997"/>
                  <a:pt x="152705" y="159916"/>
                  <a:pt x="152041" y="159816"/>
                </a:cubicBezTo>
                <a:cubicBezTo>
                  <a:pt x="151682" y="159759"/>
                  <a:pt x="151324" y="159720"/>
                  <a:pt x="150969" y="159720"/>
                </a:cubicBezTo>
                <a:cubicBezTo>
                  <a:pt x="150552" y="159720"/>
                  <a:pt x="150138" y="159773"/>
                  <a:pt x="149725" y="159912"/>
                </a:cubicBezTo>
                <a:cubicBezTo>
                  <a:pt x="149574" y="159961"/>
                  <a:pt x="149426" y="159988"/>
                  <a:pt x="149280" y="159988"/>
                </a:cubicBezTo>
                <a:cubicBezTo>
                  <a:pt x="149043" y="159988"/>
                  <a:pt x="148813" y="159917"/>
                  <a:pt x="148592" y="159751"/>
                </a:cubicBezTo>
                <a:cubicBezTo>
                  <a:pt x="148180" y="159441"/>
                  <a:pt x="147677" y="159425"/>
                  <a:pt x="147180" y="159404"/>
                </a:cubicBezTo>
                <a:cubicBezTo>
                  <a:pt x="145469" y="159329"/>
                  <a:pt x="143763" y="159179"/>
                  <a:pt x="142105" y="158725"/>
                </a:cubicBezTo>
                <a:cubicBezTo>
                  <a:pt x="141993" y="158693"/>
                  <a:pt x="141880" y="158666"/>
                  <a:pt x="141779" y="158618"/>
                </a:cubicBezTo>
                <a:cubicBezTo>
                  <a:pt x="140313" y="157869"/>
                  <a:pt x="138757" y="157425"/>
                  <a:pt x="137148" y="157094"/>
                </a:cubicBezTo>
                <a:cubicBezTo>
                  <a:pt x="136297" y="156923"/>
                  <a:pt x="135575" y="156436"/>
                  <a:pt x="134998" y="155773"/>
                </a:cubicBezTo>
                <a:cubicBezTo>
                  <a:pt x="134642" y="155366"/>
                  <a:pt x="134250" y="155154"/>
                  <a:pt x="133802" y="155154"/>
                </a:cubicBezTo>
                <a:cubicBezTo>
                  <a:pt x="133583" y="155154"/>
                  <a:pt x="133352" y="155204"/>
                  <a:pt x="133105" y="155308"/>
                </a:cubicBezTo>
                <a:cubicBezTo>
                  <a:pt x="132895" y="155397"/>
                  <a:pt x="132688" y="155441"/>
                  <a:pt x="132485" y="155441"/>
                </a:cubicBezTo>
                <a:cubicBezTo>
                  <a:pt x="132157" y="155441"/>
                  <a:pt x="131841" y="155326"/>
                  <a:pt x="131543" y="155104"/>
                </a:cubicBezTo>
                <a:cubicBezTo>
                  <a:pt x="131196" y="154842"/>
                  <a:pt x="130848" y="154575"/>
                  <a:pt x="130506" y="154302"/>
                </a:cubicBezTo>
                <a:cubicBezTo>
                  <a:pt x="129803" y="153750"/>
                  <a:pt x="129158" y="153472"/>
                  <a:pt x="128490" y="153472"/>
                </a:cubicBezTo>
                <a:cubicBezTo>
                  <a:pt x="127924" y="153472"/>
                  <a:pt x="127341" y="153672"/>
                  <a:pt x="126693" y="154072"/>
                </a:cubicBezTo>
                <a:cubicBezTo>
                  <a:pt x="126014" y="154489"/>
                  <a:pt x="125372" y="154971"/>
                  <a:pt x="124709" y="155409"/>
                </a:cubicBezTo>
                <a:cubicBezTo>
                  <a:pt x="124292" y="155683"/>
                  <a:pt x="123854" y="155875"/>
                  <a:pt x="123426" y="155875"/>
                </a:cubicBezTo>
                <a:cubicBezTo>
                  <a:pt x="123021" y="155875"/>
                  <a:pt x="122624" y="155702"/>
                  <a:pt x="122265" y="155265"/>
                </a:cubicBezTo>
                <a:cubicBezTo>
                  <a:pt x="122075" y="155033"/>
                  <a:pt x="121826" y="154922"/>
                  <a:pt x="121558" y="154922"/>
                </a:cubicBezTo>
                <a:cubicBezTo>
                  <a:pt x="121380" y="154922"/>
                  <a:pt x="121195" y="154971"/>
                  <a:pt x="121014" y="155067"/>
                </a:cubicBezTo>
                <a:cubicBezTo>
                  <a:pt x="120861" y="155147"/>
                  <a:pt x="120720" y="155186"/>
                  <a:pt x="120586" y="155186"/>
                </a:cubicBezTo>
                <a:cubicBezTo>
                  <a:pt x="120372" y="155186"/>
                  <a:pt x="120176" y="155089"/>
                  <a:pt x="119976" y="154912"/>
                </a:cubicBezTo>
                <a:cubicBezTo>
                  <a:pt x="119249" y="154254"/>
                  <a:pt x="118361" y="154013"/>
                  <a:pt x="117420" y="153773"/>
                </a:cubicBezTo>
                <a:cubicBezTo>
                  <a:pt x="116576" y="153561"/>
                  <a:pt x="115732" y="153519"/>
                  <a:pt x="114887" y="153519"/>
                </a:cubicBezTo>
                <a:cubicBezTo>
                  <a:pt x="114351" y="153519"/>
                  <a:pt x="113815" y="153536"/>
                  <a:pt x="113280" y="153536"/>
                </a:cubicBezTo>
                <a:cubicBezTo>
                  <a:pt x="112957" y="153536"/>
                  <a:pt x="112635" y="153530"/>
                  <a:pt x="112313" y="153511"/>
                </a:cubicBezTo>
                <a:cubicBezTo>
                  <a:pt x="112287" y="153509"/>
                  <a:pt x="112261" y="153508"/>
                  <a:pt x="112235" y="153508"/>
                </a:cubicBezTo>
                <a:cubicBezTo>
                  <a:pt x="111914" y="153508"/>
                  <a:pt x="111626" y="153627"/>
                  <a:pt x="111329" y="153746"/>
                </a:cubicBezTo>
                <a:cubicBezTo>
                  <a:pt x="110814" y="153949"/>
                  <a:pt x="110269" y="154191"/>
                  <a:pt x="109739" y="154191"/>
                </a:cubicBezTo>
                <a:cubicBezTo>
                  <a:pt x="109460" y="154191"/>
                  <a:pt x="109186" y="154124"/>
                  <a:pt x="108922" y="153949"/>
                </a:cubicBezTo>
                <a:cubicBezTo>
                  <a:pt x="108265" y="153511"/>
                  <a:pt x="107623" y="153521"/>
                  <a:pt x="106928" y="153511"/>
                </a:cubicBezTo>
                <a:cubicBezTo>
                  <a:pt x="106639" y="153511"/>
                  <a:pt x="106361" y="153532"/>
                  <a:pt x="106099" y="153671"/>
                </a:cubicBezTo>
                <a:cubicBezTo>
                  <a:pt x="105940" y="153755"/>
                  <a:pt x="105761" y="153799"/>
                  <a:pt x="105581" y="153799"/>
                </a:cubicBezTo>
                <a:cubicBezTo>
                  <a:pt x="105531" y="153799"/>
                  <a:pt x="105480" y="153796"/>
                  <a:pt x="105430" y="153789"/>
                </a:cubicBezTo>
                <a:cubicBezTo>
                  <a:pt x="105091" y="153743"/>
                  <a:pt x="104761" y="153715"/>
                  <a:pt x="104439" y="153715"/>
                </a:cubicBezTo>
                <a:cubicBezTo>
                  <a:pt x="103412" y="153715"/>
                  <a:pt x="102473" y="153994"/>
                  <a:pt x="101601" y="154837"/>
                </a:cubicBezTo>
                <a:cubicBezTo>
                  <a:pt x="101184" y="155237"/>
                  <a:pt x="100666" y="155372"/>
                  <a:pt x="100121" y="155372"/>
                </a:cubicBezTo>
                <a:cubicBezTo>
                  <a:pt x="99617" y="155372"/>
                  <a:pt x="99089" y="155257"/>
                  <a:pt x="98596" y="155131"/>
                </a:cubicBezTo>
                <a:cubicBezTo>
                  <a:pt x="98267" y="155047"/>
                  <a:pt x="97952" y="154987"/>
                  <a:pt x="97640" y="154987"/>
                </a:cubicBezTo>
                <a:cubicBezTo>
                  <a:pt x="97352" y="154987"/>
                  <a:pt x="97067" y="155038"/>
                  <a:pt x="96772" y="155168"/>
                </a:cubicBezTo>
                <a:cubicBezTo>
                  <a:pt x="96387" y="155339"/>
                  <a:pt x="95989" y="155410"/>
                  <a:pt x="95589" y="155410"/>
                </a:cubicBezTo>
                <a:cubicBezTo>
                  <a:pt x="95201" y="155410"/>
                  <a:pt x="94809" y="155343"/>
                  <a:pt x="94425" y="155238"/>
                </a:cubicBezTo>
                <a:cubicBezTo>
                  <a:pt x="94310" y="155206"/>
                  <a:pt x="94205" y="155191"/>
                  <a:pt x="94106" y="155191"/>
                </a:cubicBezTo>
                <a:cubicBezTo>
                  <a:pt x="93837" y="155191"/>
                  <a:pt x="93619" y="155306"/>
                  <a:pt x="93403" y="155521"/>
                </a:cubicBezTo>
                <a:cubicBezTo>
                  <a:pt x="92644" y="156286"/>
                  <a:pt x="92120" y="157217"/>
                  <a:pt x="91564" y="158126"/>
                </a:cubicBezTo>
                <a:cubicBezTo>
                  <a:pt x="91402" y="158387"/>
                  <a:pt x="91311" y="158518"/>
                  <a:pt x="91216" y="158518"/>
                </a:cubicBezTo>
                <a:cubicBezTo>
                  <a:pt x="91122" y="158518"/>
                  <a:pt x="91025" y="158391"/>
                  <a:pt x="90852" y="158136"/>
                </a:cubicBezTo>
                <a:cubicBezTo>
                  <a:pt x="90521" y="157650"/>
                  <a:pt x="90200" y="157152"/>
                  <a:pt x="89868" y="156666"/>
                </a:cubicBezTo>
                <a:cubicBezTo>
                  <a:pt x="89608" y="156285"/>
                  <a:pt x="89258" y="156096"/>
                  <a:pt x="88796" y="156096"/>
                </a:cubicBezTo>
                <a:cubicBezTo>
                  <a:pt x="88766" y="156096"/>
                  <a:pt x="88734" y="156097"/>
                  <a:pt x="88703" y="156099"/>
                </a:cubicBezTo>
                <a:cubicBezTo>
                  <a:pt x="87900" y="156142"/>
                  <a:pt x="87109" y="156211"/>
                  <a:pt x="86366" y="156548"/>
                </a:cubicBezTo>
                <a:cubicBezTo>
                  <a:pt x="86021" y="156707"/>
                  <a:pt x="85673" y="156786"/>
                  <a:pt x="85323" y="156786"/>
                </a:cubicBezTo>
                <a:cubicBezTo>
                  <a:pt x="84988" y="156786"/>
                  <a:pt x="84652" y="156713"/>
                  <a:pt x="84317" y="156570"/>
                </a:cubicBezTo>
                <a:cubicBezTo>
                  <a:pt x="82954" y="155981"/>
                  <a:pt x="81510" y="155794"/>
                  <a:pt x="80039" y="155719"/>
                </a:cubicBezTo>
                <a:cubicBezTo>
                  <a:pt x="78574" y="155650"/>
                  <a:pt x="77109" y="155709"/>
                  <a:pt x="75649" y="155537"/>
                </a:cubicBezTo>
                <a:cubicBezTo>
                  <a:pt x="75114" y="155473"/>
                  <a:pt x="74665" y="155324"/>
                  <a:pt x="74456" y="154735"/>
                </a:cubicBezTo>
                <a:cubicBezTo>
                  <a:pt x="74388" y="154545"/>
                  <a:pt x="74264" y="154486"/>
                  <a:pt x="74121" y="154486"/>
                </a:cubicBezTo>
                <a:cubicBezTo>
                  <a:pt x="73994" y="154486"/>
                  <a:pt x="73851" y="154532"/>
                  <a:pt x="73718" y="154575"/>
                </a:cubicBezTo>
                <a:cubicBezTo>
                  <a:pt x="73007" y="154797"/>
                  <a:pt x="72289" y="154955"/>
                  <a:pt x="71557" y="154955"/>
                </a:cubicBezTo>
                <a:cubicBezTo>
                  <a:pt x="71215" y="154955"/>
                  <a:pt x="70869" y="154921"/>
                  <a:pt x="70520" y="154842"/>
                </a:cubicBezTo>
                <a:cubicBezTo>
                  <a:pt x="70093" y="154746"/>
                  <a:pt x="69681" y="154596"/>
                  <a:pt x="69296" y="154393"/>
                </a:cubicBezTo>
                <a:cubicBezTo>
                  <a:pt x="69033" y="154255"/>
                  <a:pt x="68768" y="154181"/>
                  <a:pt x="68503" y="154181"/>
                </a:cubicBezTo>
                <a:cubicBezTo>
                  <a:pt x="68256" y="154181"/>
                  <a:pt x="68009" y="154245"/>
                  <a:pt x="67766" y="154382"/>
                </a:cubicBezTo>
                <a:cubicBezTo>
                  <a:pt x="67417" y="154586"/>
                  <a:pt x="67069" y="154677"/>
                  <a:pt x="66720" y="154677"/>
                </a:cubicBezTo>
                <a:cubicBezTo>
                  <a:pt x="66363" y="154677"/>
                  <a:pt x="66005" y="154582"/>
                  <a:pt x="65643" y="154414"/>
                </a:cubicBezTo>
                <a:cubicBezTo>
                  <a:pt x="65088" y="154161"/>
                  <a:pt x="64516" y="154025"/>
                  <a:pt x="63931" y="154025"/>
                </a:cubicBezTo>
                <a:cubicBezTo>
                  <a:pt x="63614" y="154025"/>
                  <a:pt x="63294" y="154065"/>
                  <a:pt x="62969" y="154147"/>
                </a:cubicBezTo>
                <a:cubicBezTo>
                  <a:pt x="62536" y="154256"/>
                  <a:pt x="62103" y="154309"/>
                  <a:pt x="61672" y="154309"/>
                </a:cubicBezTo>
                <a:cubicBezTo>
                  <a:pt x="61107" y="154309"/>
                  <a:pt x="60546" y="154218"/>
                  <a:pt x="59991" y="154045"/>
                </a:cubicBezTo>
                <a:cubicBezTo>
                  <a:pt x="59226" y="153808"/>
                  <a:pt x="58449" y="153777"/>
                  <a:pt x="57670" y="153777"/>
                </a:cubicBezTo>
                <a:cubicBezTo>
                  <a:pt x="57396" y="153777"/>
                  <a:pt x="57121" y="153781"/>
                  <a:pt x="56847" y="153781"/>
                </a:cubicBezTo>
                <a:cubicBezTo>
                  <a:pt x="56724" y="153781"/>
                  <a:pt x="56601" y="153780"/>
                  <a:pt x="56477" y="153778"/>
                </a:cubicBezTo>
                <a:cubicBezTo>
                  <a:pt x="56398" y="153777"/>
                  <a:pt x="56319" y="153777"/>
                  <a:pt x="56240" y="153777"/>
                </a:cubicBezTo>
                <a:cubicBezTo>
                  <a:pt x="54769" y="153777"/>
                  <a:pt x="53299" y="153927"/>
                  <a:pt x="51828" y="153927"/>
                </a:cubicBezTo>
                <a:cubicBezTo>
                  <a:pt x="51533" y="153927"/>
                  <a:pt x="51238" y="153921"/>
                  <a:pt x="50942" y="153906"/>
                </a:cubicBezTo>
                <a:cubicBezTo>
                  <a:pt x="50178" y="153874"/>
                  <a:pt x="49424" y="153778"/>
                  <a:pt x="48680" y="153623"/>
                </a:cubicBezTo>
                <a:cubicBezTo>
                  <a:pt x="48380" y="153560"/>
                  <a:pt x="48081" y="153526"/>
                  <a:pt x="47786" y="153526"/>
                </a:cubicBezTo>
                <a:cubicBezTo>
                  <a:pt x="47350" y="153526"/>
                  <a:pt x="46920" y="153601"/>
                  <a:pt x="46493" y="153773"/>
                </a:cubicBezTo>
                <a:cubicBezTo>
                  <a:pt x="46071" y="153944"/>
                  <a:pt x="45718" y="154184"/>
                  <a:pt x="45616" y="154666"/>
                </a:cubicBezTo>
                <a:cubicBezTo>
                  <a:pt x="45552" y="154981"/>
                  <a:pt x="45327" y="155099"/>
                  <a:pt x="45049" y="155142"/>
                </a:cubicBezTo>
                <a:cubicBezTo>
                  <a:pt x="44848" y="155172"/>
                  <a:pt x="44650" y="155189"/>
                  <a:pt x="44457" y="155189"/>
                </a:cubicBezTo>
                <a:cubicBezTo>
                  <a:pt x="43839" y="155189"/>
                  <a:pt x="43264" y="155016"/>
                  <a:pt x="42755" y="154564"/>
                </a:cubicBezTo>
                <a:cubicBezTo>
                  <a:pt x="42129" y="154013"/>
                  <a:pt x="41504" y="153452"/>
                  <a:pt x="40867" y="152912"/>
                </a:cubicBezTo>
                <a:cubicBezTo>
                  <a:pt x="40609" y="152691"/>
                  <a:pt x="40350" y="152543"/>
                  <a:pt x="40067" y="152543"/>
                </a:cubicBezTo>
                <a:cubicBezTo>
                  <a:pt x="39871" y="152543"/>
                  <a:pt x="39662" y="152614"/>
                  <a:pt x="39434" y="152783"/>
                </a:cubicBezTo>
                <a:cubicBezTo>
                  <a:pt x="39234" y="152935"/>
                  <a:pt x="39014" y="152988"/>
                  <a:pt x="38786" y="152988"/>
                </a:cubicBezTo>
                <a:cubicBezTo>
                  <a:pt x="38510" y="152988"/>
                  <a:pt x="38223" y="152910"/>
                  <a:pt x="37947" y="152837"/>
                </a:cubicBezTo>
                <a:cubicBezTo>
                  <a:pt x="37584" y="152735"/>
                  <a:pt x="37220" y="152618"/>
                  <a:pt x="36851" y="152548"/>
                </a:cubicBezTo>
                <a:cubicBezTo>
                  <a:pt x="36731" y="152526"/>
                  <a:pt x="36615" y="152514"/>
                  <a:pt x="36502" y="152514"/>
                </a:cubicBezTo>
                <a:cubicBezTo>
                  <a:pt x="36103" y="152514"/>
                  <a:pt x="35754" y="152665"/>
                  <a:pt x="35487" y="153040"/>
                </a:cubicBezTo>
                <a:cubicBezTo>
                  <a:pt x="35320" y="153279"/>
                  <a:pt x="35070" y="153421"/>
                  <a:pt x="34798" y="153421"/>
                </a:cubicBezTo>
                <a:cubicBezTo>
                  <a:pt x="34784" y="153421"/>
                  <a:pt x="34769" y="153421"/>
                  <a:pt x="34755" y="153420"/>
                </a:cubicBezTo>
                <a:cubicBezTo>
                  <a:pt x="34588" y="153409"/>
                  <a:pt x="34423" y="153404"/>
                  <a:pt x="34258" y="153404"/>
                </a:cubicBezTo>
                <a:cubicBezTo>
                  <a:pt x="32639" y="153404"/>
                  <a:pt x="31097" y="153894"/>
                  <a:pt x="29525" y="154190"/>
                </a:cubicBezTo>
                <a:cubicBezTo>
                  <a:pt x="29356" y="154222"/>
                  <a:pt x="29191" y="154240"/>
                  <a:pt x="29033" y="154240"/>
                </a:cubicBezTo>
                <a:cubicBezTo>
                  <a:pt x="28611" y="154240"/>
                  <a:pt x="28228" y="154111"/>
                  <a:pt x="27894" y="153773"/>
                </a:cubicBezTo>
                <a:cubicBezTo>
                  <a:pt x="27690" y="153564"/>
                  <a:pt x="27434" y="153398"/>
                  <a:pt x="27150" y="153377"/>
                </a:cubicBezTo>
                <a:cubicBezTo>
                  <a:pt x="25632" y="153286"/>
                  <a:pt x="24209" y="152783"/>
                  <a:pt x="22765" y="152393"/>
                </a:cubicBezTo>
                <a:cubicBezTo>
                  <a:pt x="22311" y="152272"/>
                  <a:pt x="21873" y="152206"/>
                  <a:pt x="21448" y="152206"/>
                </a:cubicBezTo>
                <a:cubicBezTo>
                  <a:pt x="20639" y="152206"/>
                  <a:pt x="19880" y="152445"/>
                  <a:pt x="19150" y="152992"/>
                </a:cubicBezTo>
                <a:cubicBezTo>
                  <a:pt x="18402" y="153553"/>
                  <a:pt x="17578" y="153944"/>
                  <a:pt x="16589" y="153976"/>
                </a:cubicBezTo>
                <a:cubicBezTo>
                  <a:pt x="15872" y="153997"/>
                  <a:pt x="15193" y="154324"/>
                  <a:pt x="14503" y="154537"/>
                </a:cubicBezTo>
                <a:cubicBezTo>
                  <a:pt x="13592" y="154824"/>
                  <a:pt x="12709" y="155099"/>
                  <a:pt x="11723" y="155099"/>
                </a:cubicBezTo>
                <a:cubicBezTo>
                  <a:pt x="11569" y="155099"/>
                  <a:pt x="11412" y="155092"/>
                  <a:pt x="11252" y="155078"/>
                </a:cubicBezTo>
                <a:cubicBezTo>
                  <a:pt x="9038" y="154880"/>
                  <a:pt x="6802" y="154917"/>
                  <a:pt x="4578" y="154853"/>
                </a:cubicBezTo>
                <a:cubicBezTo>
                  <a:pt x="4390" y="154848"/>
                  <a:pt x="4209" y="154832"/>
                  <a:pt x="4021" y="154821"/>
                </a:cubicBezTo>
                <a:cubicBezTo>
                  <a:pt x="4856" y="154179"/>
                  <a:pt x="4995" y="153473"/>
                  <a:pt x="4562" y="152564"/>
                </a:cubicBezTo>
                <a:cubicBezTo>
                  <a:pt x="4337" y="152083"/>
                  <a:pt x="4455" y="151484"/>
                  <a:pt x="4118" y="150997"/>
                </a:cubicBezTo>
                <a:cubicBezTo>
                  <a:pt x="3989" y="150805"/>
                  <a:pt x="4134" y="150559"/>
                  <a:pt x="4267" y="150366"/>
                </a:cubicBezTo>
                <a:cubicBezTo>
                  <a:pt x="4824" y="149553"/>
                  <a:pt x="5038" y="148698"/>
                  <a:pt x="4957" y="147682"/>
                </a:cubicBezTo>
                <a:cubicBezTo>
                  <a:pt x="4861" y="146446"/>
                  <a:pt x="5284" y="145243"/>
                  <a:pt x="5546" y="144040"/>
                </a:cubicBezTo>
                <a:cubicBezTo>
                  <a:pt x="5781" y="142960"/>
                  <a:pt x="6032" y="141890"/>
                  <a:pt x="6278" y="140815"/>
                </a:cubicBezTo>
                <a:cubicBezTo>
                  <a:pt x="6294" y="140762"/>
                  <a:pt x="6284" y="140698"/>
                  <a:pt x="6310" y="140649"/>
                </a:cubicBezTo>
                <a:cubicBezTo>
                  <a:pt x="7096" y="139275"/>
                  <a:pt x="6193" y="138350"/>
                  <a:pt x="5455" y="137377"/>
                </a:cubicBezTo>
                <a:cubicBezTo>
                  <a:pt x="4818" y="136542"/>
                  <a:pt x="4182" y="135714"/>
                  <a:pt x="4257" y="134564"/>
                </a:cubicBezTo>
                <a:cubicBezTo>
                  <a:pt x="4300" y="133917"/>
                  <a:pt x="4225" y="133270"/>
                  <a:pt x="3952" y="132665"/>
                </a:cubicBezTo>
                <a:cubicBezTo>
                  <a:pt x="3850" y="132446"/>
                  <a:pt x="3808" y="132179"/>
                  <a:pt x="4032" y="132045"/>
                </a:cubicBezTo>
                <a:cubicBezTo>
                  <a:pt x="4727" y="131639"/>
                  <a:pt x="4765" y="130965"/>
                  <a:pt x="4749" y="130296"/>
                </a:cubicBezTo>
                <a:cubicBezTo>
                  <a:pt x="4738" y="129713"/>
                  <a:pt x="4909" y="129318"/>
                  <a:pt x="5476" y="129093"/>
                </a:cubicBezTo>
                <a:cubicBezTo>
                  <a:pt x="5695" y="129008"/>
                  <a:pt x="5882" y="128810"/>
                  <a:pt x="6032" y="128623"/>
                </a:cubicBezTo>
                <a:cubicBezTo>
                  <a:pt x="6423" y="128136"/>
                  <a:pt x="6856" y="127724"/>
                  <a:pt x="7481" y="127569"/>
                </a:cubicBezTo>
                <a:cubicBezTo>
                  <a:pt x="7658" y="127526"/>
                  <a:pt x="7840" y="127419"/>
                  <a:pt x="7888" y="127205"/>
                </a:cubicBezTo>
                <a:cubicBezTo>
                  <a:pt x="8235" y="125804"/>
                  <a:pt x="8594" y="124414"/>
                  <a:pt x="8038" y="122975"/>
                </a:cubicBezTo>
                <a:cubicBezTo>
                  <a:pt x="7786" y="122318"/>
                  <a:pt x="8059" y="121799"/>
                  <a:pt x="8738" y="121590"/>
                </a:cubicBezTo>
                <a:cubicBezTo>
                  <a:pt x="9187" y="121457"/>
                  <a:pt x="9305" y="121211"/>
                  <a:pt x="9273" y="120799"/>
                </a:cubicBezTo>
                <a:cubicBezTo>
                  <a:pt x="9225" y="120243"/>
                  <a:pt x="9455" y="119831"/>
                  <a:pt x="9899" y="119478"/>
                </a:cubicBezTo>
                <a:cubicBezTo>
                  <a:pt x="10412" y="119066"/>
                  <a:pt x="10530" y="118382"/>
                  <a:pt x="10877" y="117852"/>
                </a:cubicBezTo>
                <a:cubicBezTo>
                  <a:pt x="10990" y="117681"/>
                  <a:pt x="10995" y="117424"/>
                  <a:pt x="11129" y="117291"/>
                </a:cubicBezTo>
                <a:cubicBezTo>
                  <a:pt x="11540" y="116868"/>
                  <a:pt x="11278" y="116756"/>
                  <a:pt x="10888" y="116649"/>
                </a:cubicBezTo>
                <a:cubicBezTo>
                  <a:pt x="10155" y="116451"/>
                  <a:pt x="9433" y="116189"/>
                  <a:pt x="8695" y="116050"/>
                </a:cubicBezTo>
                <a:cubicBezTo>
                  <a:pt x="7984" y="115916"/>
                  <a:pt x="7754" y="115403"/>
                  <a:pt x="7572" y="114847"/>
                </a:cubicBezTo>
                <a:cubicBezTo>
                  <a:pt x="7326" y="114088"/>
                  <a:pt x="7428" y="113296"/>
                  <a:pt x="7449" y="112521"/>
                </a:cubicBezTo>
                <a:cubicBezTo>
                  <a:pt x="7460" y="112248"/>
                  <a:pt x="7701" y="112104"/>
                  <a:pt x="7866" y="111927"/>
                </a:cubicBezTo>
                <a:cubicBezTo>
                  <a:pt x="8112" y="111665"/>
                  <a:pt x="8225" y="111398"/>
                  <a:pt x="8027" y="111055"/>
                </a:cubicBezTo>
                <a:cubicBezTo>
                  <a:pt x="7332" y="109858"/>
                  <a:pt x="7455" y="108585"/>
                  <a:pt x="7808" y="107349"/>
                </a:cubicBezTo>
                <a:cubicBezTo>
                  <a:pt x="8080" y="106387"/>
                  <a:pt x="8203" y="105558"/>
                  <a:pt x="7610" y="104644"/>
                </a:cubicBezTo>
                <a:cubicBezTo>
                  <a:pt x="7214" y="104034"/>
                  <a:pt x="7321" y="103226"/>
                  <a:pt x="7546" y="102531"/>
                </a:cubicBezTo>
                <a:cubicBezTo>
                  <a:pt x="7760" y="101873"/>
                  <a:pt x="7663" y="101339"/>
                  <a:pt x="7203" y="100857"/>
                </a:cubicBezTo>
                <a:cubicBezTo>
                  <a:pt x="6620" y="100248"/>
                  <a:pt x="6658" y="99542"/>
                  <a:pt x="6925" y="98836"/>
                </a:cubicBezTo>
                <a:cubicBezTo>
                  <a:pt x="7016" y="98585"/>
                  <a:pt x="6995" y="98419"/>
                  <a:pt x="6872" y="98210"/>
                </a:cubicBezTo>
                <a:cubicBezTo>
                  <a:pt x="6637" y="97831"/>
                  <a:pt x="6524" y="97413"/>
                  <a:pt x="6535" y="96964"/>
                </a:cubicBezTo>
                <a:cubicBezTo>
                  <a:pt x="6540" y="96692"/>
                  <a:pt x="6476" y="96429"/>
                  <a:pt x="6326" y="96205"/>
                </a:cubicBezTo>
                <a:cubicBezTo>
                  <a:pt x="6011" y="95761"/>
                  <a:pt x="6219" y="95504"/>
                  <a:pt x="6631" y="95323"/>
                </a:cubicBezTo>
                <a:cubicBezTo>
                  <a:pt x="7203" y="95071"/>
                  <a:pt x="7781" y="94836"/>
                  <a:pt x="8353" y="94579"/>
                </a:cubicBezTo>
                <a:cubicBezTo>
                  <a:pt x="8663" y="94440"/>
                  <a:pt x="8936" y="94290"/>
                  <a:pt x="8642" y="93857"/>
                </a:cubicBezTo>
                <a:cubicBezTo>
                  <a:pt x="8444" y="93563"/>
                  <a:pt x="8530" y="93205"/>
                  <a:pt x="8642" y="92868"/>
                </a:cubicBezTo>
                <a:cubicBezTo>
                  <a:pt x="8797" y="92408"/>
                  <a:pt x="8733" y="91980"/>
                  <a:pt x="8433" y="91579"/>
                </a:cubicBezTo>
                <a:cubicBezTo>
                  <a:pt x="7861" y="90798"/>
                  <a:pt x="7893" y="90055"/>
                  <a:pt x="8508" y="89296"/>
                </a:cubicBezTo>
                <a:cubicBezTo>
                  <a:pt x="8658" y="89108"/>
                  <a:pt x="8610" y="88937"/>
                  <a:pt x="8476" y="88782"/>
                </a:cubicBezTo>
                <a:cubicBezTo>
                  <a:pt x="8219" y="88494"/>
                  <a:pt x="8219" y="88178"/>
                  <a:pt x="8316" y="87820"/>
                </a:cubicBezTo>
                <a:cubicBezTo>
                  <a:pt x="8417" y="87456"/>
                  <a:pt x="8492" y="87082"/>
                  <a:pt x="8342" y="86702"/>
                </a:cubicBezTo>
                <a:cubicBezTo>
                  <a:pt x="8316" y="86633"/>
                  <a:pt x="8278" y="86515"/>
                  <a:pt x="8310" y="86483"/>
                </a:cubicBezTo>
                <a:cubicBezTo>
                  <a:pt x="8824" y="85937"/>
                  <a:pt x="8498" y="85333"/>
                  <a:pt x="8439" y="84750"/>
                </a:cubicBezTo>
                <a:cubicBezTo>
                  <a:pt x="8385" y="84269"/>
                  <a:pt x="8717" y="84066"/>
                  <a:pt x="9064" y="83911"/>
                </a:cubicBezTo>
                <a:cubicBezTo>
                  <a:pt x="9423" y="83745"/>
                  <a:pt x="9530" y="83520"/>
                  <a:pt x="9449" y="83140"/>
                </a:cubicBezTo>
                <a:cubicBezTo>
                  <a:pt x="9401" y="82921"/>
                  <a:pt x="9391" y="82681"/>
                  <a:pt x="9428" y="82461"/>
                </a:cubicBezTo>
                <a:cubicBezTo>
                  <a:pt x="9535" y="81841"/>
                  <a:pt x="9342" y="81328"/>
                  <a:pt x="8920" y="80900"/>
                </a:cubicBezTo>
                <a:cubicBezTo>
                  <a:pt x="8567" y="80542"/>
                  <a:pt x="8455" y="80167"/>
                  <a:pt x="8733" y="79723"/>
                </a:cubicBezTo>
                <a:cubicBezTo>
                  <a:pt x="8979" y="79328"/>
                  <a:pt x="8867" y="78959"/>
                  <a:pt x="8669" y="78595"/>
                </a:cubicBezTo>
                <a:cubicBezTo>
                  <a:pt x="8455" y="78215"/>
                  <a:pt x="8465" y="77905"/>
                  <a:pt x="8813" y="77584"/>
                </a:cubicBezTo>
                <a:cubicBezTo>
                  <a:pt x="9449" y="76996"/>
                  <a:pt x="9321" y="76306"/>
                  <a:pt x="8492" y="75985"/>
                </a:cubicBezTo>
                <a:cubicBezTo>
                  <a:pt x="7963" y="75777"/>
                  <a:pt x="7396" y="75680"/>
                  <a:pt x="6850" y="75520"/>
                </a:cubicBezTo>
                <a:cubicBezTo>
                  <a:pt x="6471" y="75408"/>
                  <a:pt x="6123" y="75285"/>
                  <a:pt x="6556" y="74803"/>
                </a:cubicBezTo>
                <a:cubicBezTo>
                  <a:pt x="6813" y="74515"/>
                  <a:pt x="6792" y="74130"/>
                  <a:pt x="6717" y="73766"/>
                </a:cubicBezTo>
                <a:cubicBezTo>
                  <a:pt x="6583" y="73092"/>
                  <a:pt x="6562" y="72408"/>
                  <a:pt x="6508" y="71729"/>
                </a:cubicBezTo>
                <a:cubicBezTo>
                  <a:pt x="6492" y="71488"/>
                  <a:pt x="6497" y="71333"/>
                  <a:pt x="6829" y="71258"/>
                </a:cubicBezTo>
                <a:cubicBezTo>
                  <a:pt x="7262" y="71162"/>
                  <a:pt x="7674" y="70172"/>
                  <a:pt x="7487" y="69755"/>
                </a:cubicBezTo>
                <a:cubicBezTo>
                  <a:pt x="7332" y="69413"/>
                  <a:pt x="7433" y="69178"/>
                  <a:pt x="7663" y="68937"/>
                </a:cubicBezTo>
                <a:cubicBezTo>
                  <a:pt x="8070" y="68509"/>
                  <a:pt x="8562" y="68172"/>
                  <a:pt x="9043" y="67835"/>
                </a:cubicBezTo>
                <a:cubicBezTo>
                  <a:pt x="9631" y="67434"/>
                  <a:pt x="9899" y="66884"/>
                  <a:pt x="9952" y="66210"/>
                </a:cubicBezTo>
                <a:cubicBezTo>
                  <a:pt x="10000" y="65552"/>
                  <a:pt x="10134" y="64942"/>
                  <a:pt x="10498" y="64375"/>
                </a:cubicBezTo>
                <a:cubicBezTo>
                  <a:pt x="10808" y="63878"/>
                  <a:pt x="10834" y="63317"/>
                  <a:pt x="10605" y="62782"/>
                </a:cubicBezTo>
                <a:cubicBezTo>
                  <a:pt x="10326" y="62140"/>
                  <a:pt x="10022" y="61504"/>
                  <a:pt x="9690" y="60889"/>
                </a:cubicBezTo>
                <a:cubicBezTo>
                  <a:pt x="9524" y="60577"/>
                  <a:pt x="8688" y="60308"/>
                  <a:pt x="8129" y="60308"/>
                </a:cubicBezTo>
                <a:cubicBezTo>
                  <a:pt x="7968" y="60308"/>
                  <a:pt x="7830" y="60330"/>
                  <a:pt x="7738" y="60381"/>
                </a:cubicBezTo>
                <a:cubicBezTo>
                  <a:pt x="7310" y="60616"/>
                  <a:pt x="6904" y="60889"/>
                  <a:pt x="6417" y="61135"/>
                </a:cubicBezTo>
                <a:cubicBezTo>
                  <a:pt x="6776" y="60279"/>
                  <a:pt x="6449" y="59456"/>
                  <a:pt x="6257" y="58691"/>
                </a:cubicBezTo>
                <a:cubicBezTo>
                  <a:pt x="6048" y="57883"/>
                  <a:pt x="5995" y="57044"/>
                  <a:pt x="5679" y="56268"/>
                </a:cubicBezTo>
                <a:cubicBezTo>
                  <a:pt x="5610" y="56103"/>
                  <a:pt x="5524" y="55937"/>
                  <a:pt x="5722" y="55819"/>
                </a:cubicBezTo>
                <a:cubicBezTo>
                  <a:pt x="6145" y="55579"/>
                  <a:pt x="6364" y="55129"/>
                  <a:pt x="6749" y="54841"/>
                </a:cubicBezTo>
                <a:cubicBezTo>
                  <a:pt x="7177" y="54520"/>
                  <a:pt x="7166" y="54172"/>
                  <a:pt x="6786" y="53776"/>
                </a:cubicBezTo>
                <a:cubicBezTo>
                  <a:pt x="6086" y="53044"/>
                  <a:pt x="6096" y="52434"/>
                  <a:pt x="6845" y="51691"/>
                </a:cubicBezTo>
                <a:cubicBezTo>
                  <a:pt x="7022" y="51520"/>
                  <a:pt x="6968" y="51429"/>
                  <a:pt x="6824" y="51279"/>
                </a:cubicBezTo>
                <a:cubicBezTo>
                  <a:pt x="6300" y="50734"/>
                  <a:pt x="6300" y="50413"/>
                  <a:pt x="6792" y="49873"/>
                </a:cubicBezTo>
                <a:cubicBezTo>
                  <a:pt x="7428" y="49188"/>
                  <a:pt x="7417" y="48947"/>
                  <a:pt x="6722" y="48279"/>
                </a:cubicBezTo>
                <a:cubicBezTo>
                  <a:pt x="5856" y="47455"/>
                  <a:pt x="5808" y="46493"/>
                  <a:pt x="6578" y="45578"/>
                </a:cubicBezTo>
                <a:cubicBezTo>
                  <a:pt x="7027" y="45044"/>
                  <a:pt x="6968" y="44445"/>
                  <a:pt x="6396" y="44033"/>
                </a:cubicBezTo>
                <a:cubicBezTo>
                  <a:pt x="6155" y="43856"/>
                  <a:pt x="6193" y="43739"/>
                  <a:pt x="6407" y="43621"/>
                </a:cubicBezTo>
                <a:cubicBezTo>
                  <a:pt x="6968" y="43322"/>
                  <a:pt x="7358" y="42872"/>
                  <a:pt x="7626" y="42306"/>
                </a:cubicBezTo>
                <a:cubicBezTo>
                  <a:pt x="7781" y="41969"/>
                  <a:pt x="8112" y="41985"/>
                  <a:pt x="8417" y="41974"/>
                </a:cubicBezTo>
                <a:cubicBezTo>
                  <a:pt x="8995" y="41947"/>
                  <a:pt x="9171" y="41658"/>
                  <a:pt x="8931" y="41113"/>
                </a:cubicBezTo>
                <a:cubicBezTo>
                  <a:pt x="8786" y="40787"/>
                  <a:pt x="8535" y="40546"/>
                  <a:pt x="8257" y="40354"/>
                </a:cubicBezTo>
                <a:cubicBezTo>
                  <a:pt x="7893" y="40108"/>
                  <a:pt x="7995" y="39915"/>
                  <a:pt x="8268" y="39701"/>
                </a:cubicBezTo>
                <a:cubicBezTo>
                  <a:pt x="8540" y="39487"/>
                  <a:pt x="8845" y="39338"/>
                  <a:pt x="9161" y="39193"/>
                </a:cubicBezTo>
                <a:cubicBezTo>
                  <a:pt x="9492" y="39043"/>
                  <a:pt x="9754" y="38803"/>
                  <a:pt x="9717" y="38418"/>
                </a:cubicBezTo>
                <a:cubicBezTo>
                  <a:pt x="9642" y="37584"/>
                  <a:pt x="9546" y="36744"/>
                  <a:pt x="9129" y="36001"/>
                </a:cubicBezTo>
                <a:cubicBezTo>
                  <a:pt x="8850" y="35498"/>
                  <a:pt x="8396" y="35193"/>
                  <a:pt x="7883" y="34952"/>
                </a:cubicBezTo>
                <a:cubicBezTo>
                  <a:pt x="7326" y="34696"/>
                  <a:pt x="7252" y="34434"/>
                  <a:pt x="7621" y="33936"/>
                </a:cubicBezTo>
                <a:cubicBezTo>
                  <a:pt x="8337" y="32952"/>
                  <a:pt x="9091" y="32001"/>
                  <a:pt x="9808" y="31017"/>
                </a:cubicBezTo>
                <a:cubicBezTo>
                  <a:pt x="10337" y="30289"/>
                  <a:pt x="10310" y="30198"/>
                  <a:pt x="9626" y="29648"/>
                </a:cubicBezTo>
                <a:cubicBezTo>
                  <a:pt x="9375" y="29444"/>
                  <a:pt x="9273" y="29193"/>
                  <a:pt x="9326" y="28894"/>
                </a:cubicBezTo>
                <a:cubicBezTo>
                  <a:pt x="9375" y="28615"/>
                  <a:pt x="9444" y="28337"/>
                  <a:pt x="9530" y="28065"/>
                </a:cubicBezTo>
                <a:cubicBezTo>
                  <a:pt x="9695" y="27578"/>
                  <a:pt x="9610" y="27188"/>
                  <a:pt x="9182" y="26856"/>
                </a:cubicBezTo>
                <a:cubicBezTo>
                  <a:pt x="8642" y="26434"/>
                  <a:pt x="8604" y="26166"/>
                  <a:pt x="8963" y="25599"/>
                </a:cubicBezTo>
                <a:cubicBezTo>
                  <a:pt x="9342" y="24995"/>
                  <a:pt x="9786" y="24476"/>
                  <a:pt x="10482" y="24193"/>
                </a:cubicBezTo>
                <a:cubicBezTo>
                  <a:pt x="10947" y="24006"/>
                  <a:pt x="11171" y="23000"/>
                  <a:pt x="10851" y="22546"/>
                </a:cubicBezTo>
                <a:cubicBezTo>
                  <a:pt x="10615" y="22204"/>
                  <a:pt x="10621" y="21920"/>
                  <a:pt x="10861" y="21615"/>
                </a:cubicBezTo>
                <a:cubicBezTo>
                  <a:pt x="11064" y="21364"/>
                  <a:pt x="11145" y="21075"/>
                  <a:pt x="11102" y="20760"/>
                </a:cubicBezTo>
                <a:cubicBezTo>
                  <a:pt x="11032" y="20294"/>
                  <a:pt x="11203" y="19952"/>
                  <a:pt x="11589" y="19690"/>
                </a:cubicBezTo>
                <a:cubicBezTo>
                  <a:pt x="11760" y="19573"/>
                  <a:pt x="11909" y="19423"/>
                  <a:pt x="12059" y="19278"/>
                </a:cubicBezTo>
                <a:cubicBezTo>
                  <a:pt x="12589" y="18776"/>
                  <a:pt x="12567" y="18551"/>
                  <a:pt x="11829" y="18460"/>
                </a:cubicBezTo>
                <a:cubicBezTo>
                  <a:pt x="11113" y="18369"/>
                  <a:pt x="10455" y="18064"/>
                  <a:pt x="9733" y="18000"/>
                </a:cubicBezTo>
                <a:cubicBezTo>
                  <a:pt x="8872" y="17920"/>
                  <a:pt x="8588" y="17268"/>
                  <a:pt x="9070" y="16572"/>
                </a:cubicBezTo>
                <a:cubicBezTo>
                  <a:pt x="9423" y="16064"/>
                  <a:pt x="9342" y="15637"/>
                  <a:pt x="8744" y="15546"/>
                </a:cubicBezTo>
                <a:cubicBezTo>
                  <a:pt x="7631" y="15385"/>
                  <a:pt x="7027" y="14482"/>
                  <a:pt x="6155" y="13979"/>
                </a:cubicBezTo>
                <a:cubicBezTo>
                  <a:pt x="5877" y="13818"/>
                  <a:pt x="5850" y="13556"/>
                  <a:pt x="6043" y="13294"/>
                </a:cubicBezTo>
                <a:cubicBezTo>
                  <a:pt x="6289" y="12952"/>
                  <a:pt x="6177" y="12738"/>
                  <a:pt x="5845" y="12503"/>
                </a:cubicBezTo>
                <a:cubicBezTo>
                  <a:pt x="5112" y="11984"/>
                  <a:pt x="4642" y="11198"/>
                  <a:pt x="4032" y="10551"/>
                </a:cubicBezTo>
                <a:cubicBezTo>
                  <a:pt x="3658" y="10161"/>
                  <a:pt x="3898" y="9711"/>
                  <a:pt x="4455" y="9615"/>
                </a:cubicBezTo>
                <a:cubicBezTo>
                  <a:pt x="5172" y="9492"/>
                  <a:pt x="5898" y="9460"/>
                  <a:pt x="6626" y="9460"/>
                </a:cubicBezTo>
                <a:cubicBezTo>
                  <a:pt x="6908" y="9460"/>
                  <a:pt x="7189" y="9465"/>
                  <a:pt x="7471" y="9471"/>
                </a:cubicBezTo>
                <a:cubicBezTo>
                  <a:pt x="7604" y="9476"/>
                  <a:pt x="7760" y="9460"/>
                  <a:pt x="7840" y="9583"/>
                </a:cubicBezTo>
                <a:cubicBezTo>
                  <a:pt x="8025" y="9886"/>
                  <a:pt x="8246" y="9970"/>
                  <a:pt x="8484" y="9970"/>
                </a:cubicBezTo>
                <a:cubicBezTo>
                  <a:pt x="8714" y="9970"/>
                  <a:pt x="8960" y="9892"/>
                  <a:pt x="9209" y="9856"/>
                </a:cubicBezTo>
                <a:cubicBezTo>
                  <a:pt x="9695" y="9781"/>
                  <a:pt x="10193" y="9824"/>
                  <a:pt x="10519" y="9332"/>
                </a:cubicBezTo>
                <a:cubicBezTo>
                  <a:pt x="10642" y="9155"/>
                  <a:pt x="10861" y="9027"/>
                  <a:pt x="11059" y="8931"/>
                </a:cubicBezTo>
                <a:cubicBezTo>
                  <a:pt x="11105" y="8909"/>
                  <a:pt x="11267" y="8769"/>
                  <a:pt x="11360" y="8769"/>
                </a:cubicBezTo>
                <a:cubicBezTo>
                  <a:pt x="11430" y="8769"/>
                  <a:pt x="11462" y="8845"/>
                  <a:pt x="11385" y="9102"/>
                </a:cubicBezTo>
                <a:cubicBezTo>
                  <a:pt x="11359" y="9198"/>
                  <a:pt x="11487" y="9257"/>
                  <a:pt x="11578" y="9278"/>
                </a:cubicBezTo>
                <a:cubicBezTo>
                  <a:pt x="11692" y="9308"/>
                  <a:pt x="11815" y="9338"/>
                  <a:pt x="11934" y="9338"/>
                </a:cubicBezTo>
                <a:cubicBezTo>
                  <a:pt x="11944" y="9338"/>
                  <a:pt x="11953" y="9337"/>
                  <a:pt x="11963" y="9337"/>
                </a:cubicBezTo>
                <a:cubicBezTo>
                  <a:pt x="13327" y="9268"/>
                  <a:pt x="13332" y="9262"/>
                  <a:pt x="13401" y="7872"/>
                </a:cubicBezTo>
                <a:cubicBezTo>
                  <a:pt x="13460" y="6690"/>
                  <a:pt x="13519" y="5513"/>
                  <a:pt x="13578" y="4332"/>
                </a:cubicBezTo>
                <a:cubicBezTo>
                  <a:pt x="13583" y="4193"/>
                  <a:pt x="13610" y="4048"/>
                  <a:pt x="13626" y="3915"/>
                </a:cubicBezTo>
                <a:cubicBezTo>
                  <a:pt x="13644" y="3912"/>
                  <a:pt x="13661" y="3911"/>
                  <a:pt x="13678" y="3911"/>
                </a:cubicBezTo>
                <a:cubicBezTo>
                  <a:pt x="13860" y="3911"/>
                  <a:pt x="13946" y="4039"/>
                  <a:pt x="14054" y="4118"/>
                </a:cubicBezTo>
                <a:cubicBezTo>
                  <a:pt x="14693" y="4558"/>
                  <a:pt x="15370" y="4802"/>
                  <a:pt x="16091" y="4802"/>
                </a:cubicBezTo>
                <a:cubicBezTo>
                  <a:pt x="16395" y="4802"/>
                  <a:pt x="16707" y="4759"/>
                  <a:pt x="17027" y="4669"/>
                </a:cubicBezTo>
                <a:cubicBezTo>
                  <a:pt x="17765" y="4460"/>
                  <a:pt x="18519" y="4374"/>
                  <a:pt x="19284" y="4358"/>
                </a:cubicBezTo>
                <a:cubicBezTo>
                  <a:pt x="19492" y="4358"/>
                  <a:pt x="19722" y="4358"/>
                  <a:pt x="19899" y="4273"/>
                </a:cubicBezTo>
                <a:cubicBezTo>
                  <a:pt x="20228" y="4108"/>
                  <a:pt x="20547" y="4044"/>
                  <a:pt x="20864" y="4044"/>
                </a:cubicBezTo>
                <a:cubicBezTo>
                  <a:pt x="21331" y="4044"/>
                  <a:pt x="21791" y="4184"/>
                  <a:pt x="22263" y="4353"/>
                </a:cubicBezTo>
                <a:cubicBezTo>
                  <a:pt x="23308" y="4731"/>
                  <a:pt x="24365" y="4934"/>
                  <a:pt x="25458" y="4934"/>
                </a:cubicBezTo>
                <a:cubicBezTo>
                  <a:pt x="25896" y="4934"/>
                  <a:pt x="26340" y="4902"/>
                  <a:pt x="26792" y="4834"/>
                </a:cubicBezTo>
                <a:cubicBezTo>
                  <a:pt x="27252" y="4766"/>
                  <a:pt x="27714" y="4731"/>
                  <a:pt x="28175" y="4731"/>
                </a:cubicBezTo>
                <a:cubicBezTo>
                  <a:pt x="29189" y="4731"/>
                  <a:pt x="30199" y="4900"/>
                  <a:pt x="31177" y="5257"/>
                </a:cubicBezTo>
                <a:cubicBezTo>
                  <a:pt x="31389" y="5334"/>
                  <a:pt x="31603" y="5379"/>
                  <a:pt x="31818" y="5379"/>
                </a:cubicBezTo>
                <a:cubicBezTo>
                  <a:pt x="31977" y="5379"/>
                  <a:pt x="32136" y="5354"/>
                  <a:pt x="32295" y="5300"/>
                </a:cubicBezTo>
                <a:cubicBezTo>
                  <a:pt x="32872" y="5096"/>
                  <a:pt x="33461" y="4973"/>
                  <a:pt x="34065" y="4872"/>
                </a:cubicBezTo>
                <a:cubicBezTo>
                  <a:pt x="34851" y="4743"/>
                  <a:pt x="35568" y="4455"/>
                  <a:pt x="36295" y="4086"/>
                </a:cubicBezTo>
                <a:cubicBezTo>
                  <a:pt x="37652" y="3402"/>
                  <a:pt x="39085" y="2849"/>
                  <a:pt x="40655" y="2849"/>
                </a:cubicBezTo>
                <a:cubicBezTo>
                  <a:pt x="40706" y="2849"/>
                  <a:pt x="40757" y="2849"/>
                  <a:pt x="40808" y="2850"/>
                </a:cubicBezTo>
                <a:cubicBezTo>
                  <a:pt x="41008" y="2854"/>
                  <a:pt x="41208" y="2856"/>
                  <a:pt x="41408" y="2856"/>
                </a:cubicBezTo>
                <a:cubicBezTo>
                  <a:pt x="42579" y="2856"/>
                  <a:pt x="43743" y="2781"/>
                  <a:pt x="44894" y="2529"/>
                </a:cubicBezTo>
                <a:cubicBezTo>
                  <a:pt x="45075" y="2490"/>
                  <a:pt x="45255" y="2465"/>
                  <a:pt x="45432" y="2465"/>
                </a:cubicBezTo>
                <a:cubicBezTo>
                  <a:pt x="45802" y="2465"/>
                  <a:pt x="46162" y="2572"/>
                  <a:pt x="46498" y="2872"/>
                </a:cubicBezTo>
                <a:cubicBezTo>
                  <a:pt x="46937" y="3257"/>
                  <a:pt x="47557" y="3251"/>
                  <a:pt x="48124" y="3300"/>
                </a:cubicBezTo>
                <a:cubicBezTo>
                  <a:pt x="48408" y="3324"/>
                  <a:pt x="48691" y="3330"/>
                  <a:pt x="48975" y="3330"/>
                </a:cubicBezTo>
                <a:cubicBezTo>
                  <a:pt x="49130" y="3330"/>
                  <a:pt x="49285" y="3328"/>
                  <a:pt x="49440" y="3326"/>
                </a:cubicBezTo>
                <a:cubicBezTo>
                  <a:pt x="49496" y="3326"/>
                  <a:pt x="49553" y="3325"/>
                  <a:pt x="49609" y="3325"/>
                </a:cubicBezTo>
                <a:cubicBezTo>
                  <a:pt x="50357" y="3325"/>
                  <a:pt x="51051" y="3412"/>
                  <a:pt x="51568" y="4123"/>
                </a:cubicBezTo>
                <a:cubicBezTo>
                  <a:pt x="51862" y="4535"/>
                  <a:pt x="52413" y="4690"/>
                  <a:pt x="52884" y="4888"/>
                </a:cubicBezTo>
                <a:cubicBezTo>
                  <a:pt x="53477" y="5139"/>
                  <a:pt x="53991" y="5471"/>
                  <a:pt x="54290" y="6070"/>
                </a:cubicBezTo>
                <a:cubicBezTo>
                  <a:pt x="54450" y="6380"/>
                  <a:pt x="54729" y="6551"/>
                  <a:pt x="55060" y="6604"/>
                </a:cubicBezTo>
                <a:cubicBezTo>
                  <a:pt x="56728" y="6861"/>
                  <a:pt x="58400" y="7015"/>
                  <a:pt x="60081" y="7015"/>
                </a:cubicBezTo>
                <a:cubicBezTo>
                  <a:pt x="60470" y="7015"/>
                  <a:pt x="60858" y="7006"/>
                  <a:pt x="61247" y="6989"/>
                </a:cubicBezTo>
                <a:cubicBezTo>
                  <a:pt x="61862" y="6963"/>
                  <a:pt x="62445" y="6776"/>
                  <a:pt x="63044" y="6695"/>
                </a:cubicBezTo>
                <a:cubicBezTo>
                  <a:pt x="63280" y="6662"/>
                  <a:pt x="63514" y="6640"/>
                  <a:pt x="63741" y="6640"/>
                </a:cubicBezTo>
                <a:cubicBezTo>
                  <a:pt x="64359" y="6640"/>
                  <a:pt x="64930" y="6807"/>
                  <a:pt x="65376" y="7385"/>
                </a:cubicBezTo>
                <a:cubicBezTo>
                  <a:pt x="65442" y="7471"/>
                  <a:pt x="65498" y="7509"/>
                  <a:pt x="65561" y="7509"/>
                </a:cubicBezTo>
                <a:cubicBezTo>
                  <a:pt x="65616" y="7509"/>
                  <a:pt x="65676" y="7480"/>
                  <a:pt x="65750" y="7428"/>
                </a:cubicBezTo>
                <a:cubicBezTo>
                  <a:pt x="66281" y="7071"/>
                  <a:pt x="66900" y="6881"/>
                  <a:pt x="67503" y="6881"/>
                </a:cubicBezTo>
                <a:cubicBezTo>
                  <a:pt x="68072" y="6881"/>
                  <a:pt x="68627" y="7051"/>
                  <a:pt x="69076" y="7407"/>
                </a:cubicBezTo>
                <a:cubicBezTo>
                  <a:pt x="69863" y="8027"/>
                  <a:pt x="70793" y="8203"/>
                  <a:pt x="71686" y="8225"/>
                </a:cubicBezTo>
                <a:cubicBezTo>
                  <a:pt x="76863" y="8337"/>
                  <a:pt x="81954" y="9075"/>
                  <a:pt x="87029" y="10006"/>
                </a:cubicBezTo>
                <a:cubicBezTo>
                  <a:pt x="89756" y="10508"/>
                  <a:pt x="92478" y="11048"/>
                  <a:pt x="95254" y="11262"/>
                </a:cubicBezTo>
                <a:cubicBezTo>
                  <a:pt x="95613" y="11291"/>
                  <a:pt x="95973" y="11299"/>
                  <a:pt x="96333" y="11299"/>
                </a:cubicBezTo>
                <a:cubicBezTo>
                  <a:pt x="96775" y="11299"/>
                  <a:pt x="97216" y="11287"/>
                  <a:pt x="97658" y="11287"/>
                </a:cubicBezTo>
                <a:cubicBezTo>
                  <a:pt x="98070" y="11287"/>
                  <a:pt x="98483" y="11297"/>
                  <a:pt x="98895" y="11337"/>
                </a:cubicBezTo>
                <a:cubicBezTo>
                  <a:pt x="98960" y="11343"/>
                  <a:pt x="99024" y="11346"/>
                  <a:pt x="99088" y="11346"/>
                </a:cubicBezTo>
                <a:cubicBezTo>
                  <a:pt x="99787" y="11346"/>
                  <a:pt x="100423" y="10987"/>
                  <a:pt x="101045" y="10663"/>
                </a:cubicBezTo>
                <a:cubicBezTo>
                  <a:pt x="102168" y="10070"/>
                  <a:pt x="103297" y="9519"/>
                  <a:pt x="104585" y="9316"/>
                </a:cubicBezTo>
                <a:cubicBezTo>
                  <a:pt x="105000" y="9251"/>
                  <a:pt x="105409" y="9223"/>
                  <a:pt x="105815" y="9223"/>
                </a:cubicBezTo>
                <a:cubicBezTo>
                  <a:pt x="106351" y="9223"/>
                  <a:pt x="106882" y="9272"/>
                  <a:pt x="107414" y="9348"/>
                </a:cubicBezTo>
                <a:cubicBezTo>
                  <a:pt x="107645" y="9379"/>
                  <a:pt x="107875" y="9416"/>
                  <a:pt x="108101" y="9416"/>
                </a:cubicBezTo>
                <a:cubicBezTo>
                  <a:pt x="108268" y="9416"/>
                  <a:pt x="108433" y="9396"/>
                  <a:pt x="108596" y="9337"/>
                </a:cubicBezTo>
                <a:cubicBezTo>
                  <a:pt x="109345" y="9070"/>
                  <a:pt x="110115" y="9011"/>
                  <a:pt x="110896" y="8984"/>
                </a:cubicBezTo>
                <a:cubicBezTo>
                  <a:pt x="112457" y="8925"/>
                  <a:pt x="113901" y="8337"/>
                  <a:pt x="115340" y="7818"/>
                </a:cubicBezTo>
                <a:cubicBezTo>
                  <a:pt x="116175" y="7517"/>
                  <a:pt x="116980" y="7267"/>
                  <a:pt x="117830" y="7267"/>
                </a:cubicBezTo>
                <a:cubicBezTo>
                  <a:pt x="118171" y="7267"/>
                  <a:pt x="118519" y="7308"/>
                  <a:pt x="118880" y="7401"/>
                </a:cubicBezTo>
                <a:cubicBezTo>
                  <a:pt x="119081" y="7453"/>
                  <a:pt x="119283" y="7477"/>
                  <a:pt x="119486" y="7477"/>
                </a:cubicBezTo>
                <a:cubicBezTo>
                  <a:pt x="119996" y="7477"/>
                  <a:pt x="120506" y="7327"/>
                  <a:pt x="120992" y="7102"/>
                </a:cubicBezTo>
                <a:cubicBezTo>
                  <a:pt x="121622" y="6804"/>
                  <a:pt x="122273" y="6724"/>
                  <a:pt x="122933" y="6724"/>
                </a:cubicBezTo>
                <a:cubicBezTo>
                  <a:pt x="123444" y="6724"/>
                  <a:pt x="123960" y="6772"/>
                  <a:pt x="124474" y="6802"/>
                </a:cubicBezTo>
                <a:cubicBezTo>
                  <a:pt x="124564" y="6808"/>
                  <a:pt x="124682" y="6840"/>
                  <a:pt x="124736" y="6904"/>
                </a:cubicBezTo>
                <a:cubicBezTo>
                  <a:pt x="124981" y="7205"/>
                  <a:pt x="125243" y="7319"/>
                  <a:pt x="125520" y="7319"/>
                </a:cubicBezTo>
                <a:cubicBezTo>
                  <a:pt x="125774" y="7319"/>
                  <a:pt x="126040" y="7224"/>
                  <a:pt x="126318" y="7091"/>
                </a:cubicBezTo>
                <a:cubicBezTo>
                  <a:pt x="126559" y="6976"/>
                  <a:pt x="126810" y="6938"/>
                  <a:pt x="127064" y="6938"/>
                </a:cubicBezTo>
                <a:cubicBezTo>
                  <a:pt x="127340" y="6938"/>
                  <a:pt x="127620" y="6983"/>
                  <a:pt x="127896" y="7022"/>
                </a:cubicBezTo>
                <a:cubicBezTo>
                  <a:pt x="128285" y="7076"/>
                  <a:pt x="128672" y="7112"/>
                  <a:pt x="129058" y="7112"/>
                </a:cubicBezTo>
                <a:cubicBezTo>
                  <a:pt x="129389" y="7112"/>
                  <a:pt x="129720" y="7086"/>
                  <a:pt x="130051" y="7022"/>
                </a:cubicBezTo>
                <a:cubicBezTo>
                  <a:pt x="130132" y="7005"/>
                  <a:pt x="130233" y="6981"/>
                  <a:pt x="130317" y="6981"/>
                </a:cubicBezTo>
                <a:cubicBezTo>
                  <a:pt x="130366" y="6981"/>
                  <a:pt x="130410" y="6989"/>
                  <a:pt x="130442" y="7011"/>
                </a:cubicBezTo>
                <a:cubicBezTo>
                  <a:pt x="130821" y="7268"/>
                  <a:pt x="131211" y="7349"/>
                  <a:pt x="131603" y="7349"/>
                </a:cubicBezTo>
                <a:cubicBezTo>
                  <a:pt x="132122" y="7349"/>
                  <a:pt x="132646" y="7208"/>
                  <a:pt x="133158" y="7150"/>
                </a:cubicBezTo>
                <a:cubicBezTo>
                  <a:pt x="133296" y="7134"/>
                  <a:pt x="133428" y="7125"/>
                  <a:pt x="133556" y="7125"/>
                </a:cubicBezTo>
                <a:cubicBezTo>
                  <a:pt x="134192" y="7125"/>
                  <a:pt x="134709" y="7336"/>
                  <a:pt x="135137" y="7866"/>
                </a:cubicBezTo>
                <a:cubicBezTo>
                  <a:pt x="135298" y="8067"/>
                  <a:pt x="135491" y="8218"/>
                  <a:pt x="135743" y="8218"/>
                </a:cubicBezTo>
                <a:cubicBezTo>
                  <a:pt x="135767" y="8218"/>
                  <a:pt x="135791" y="8217"/>
                  <a:pt x="135816" y="8214"/>
                </a:cubicBezTo>
                <a:cubicBezTo>
                  <a:pt x="136235" y="8169"/>
                  <a:pt x="136653" y="8156"/>
                  <a:pt x="137072" y="8156"/>
                </a:cubicBezTo>
                <a:cubicBezTo>
                  <a:pt x="137608" y="8156"/>
                  <a:pt x="138143" y="8177"/>
                  <a:pt x="138679" y="8177"/>
                </a:cubicBezTo>
                <a:cubicBezTo>
                  <a:pt x="138714" y="8177"/>
                  <a:pt x="138749" y="8177"/>
                  <a:pt x="138784" y="8177"/>
                </a:cubicBezTo>
                <a:cubicBezTo>
                  <a:pt x="139479" y="8171"/>
                  <a:pt x="140126" y="7941"/>
                  <a:pt x="140731" y="7599"/>
                </a:cubicBezTo>
                <a:cubicBezTo>
                  <a:pt x="141108" y="7388"/>
                  <a:pt x="141490" y="7285"/>
                  <a:pt x="141883" y="7285"/>
                </a:cubicBezTo>
                <a:cubicBezTo>
                  <a:pt x="142136" y="7285"/>
                  <a:pt x="142394" y="7328"/>
                  <a:pt x="142656" y="7412"/>
                </a:cubicBezTo>
                <a:cubicBezTo>
                  <a:pt x="143014" y="7524"/>
                  <a:pt x="143371" y="7585"/>
                  <a:pt x="143731" y="7585"/>
                </a:cubicBezTo>
                <a:cubicBezTo>
                  <a:pt x="144026" y="7585"/>
                  <a:pt x="144323" y="7544"/>
                  <a:pt x="144624" y="7455"/>
                </a:cubicBezTo>
                <a:cubicBezTo>
                  <a:pt x="144735" y="7421"/>
                  <a:pt x="144839" y="7406"/>
                  <a:pt x="144938" y="7406"/>
                </a:cubicBezTo>
                <a:cubicBezTo>
                  <a:pt x="145315" y="7406"/>
                  <a:pt x="145603" y="7636"/>
                  <a:pt x="145811" y="8000"/>
                </a:cubicBezTo>
                <a:cubicBezTo>
                  <a:pt x="146036" y="8401"/>
                  <a:pt x="146223" y="8818"/>
                  <a:pt x="146442" y="9214"/>
                </a:cubicBezTo>
                <a:cubicBezTo>
                  <a:pt x="146806" y="9875"/>
                  <a:pt x="147276" y="10199"/>
                  <a:pt x="147893" y="10199"/>
                </a:cubicBezTo>
                <a:cubicBezTo>
                  <a:pt x="148109" y="10199"/>
                  <a:pt x="148343" y="10160"/>
                  <a:pt x="148597" y="10080"/>
                </a:cubicBezTo>
                <a:cubicBezTo>
                  <a:pt x="148848" y="10006"/>
                  <a:pt x="149100" y="9909"/>
                  <a:pt x="149340" y="9802"/>
                </a:cubicBezTo>
                <a:cubicBezTo>
                  <a:pt x="149770" y="9608"/>
                  <a:pt x="150196" y="9509"/>
                  <a:pt x="150621" y="9509"/>
                </a:cubicBezTo>
                <a:cubicBezTo>
                  <a:pt x="151073" y="9509"/>
                  <a:pt x="151524" y="9621"/>
                  <a:pt x="151977" y="9850"/>
                </a:cubicBezTo>
                <a:cubicBezTo>
                  <a:pt x="152548" y="10138"/>
                  <a:pt x="153105" y="10287"/>
                  <a:pt x="153647" y="10287"/>
                </a:cubicBezTo>
                <a:cubicBezTo>
                  <a:pt x="154375" y="10287"/>
                  <a:pt x="155076" y="10019"/>
                  <a:pt x="155747" y="9455"/>
                </a:cubicBezTo>
                <a:cubicBezTo>
                  <a:pt x="156228" y="9048"/>
                  <a:pt x="156726" y="8669"/>
                  <a:pt x="157234" y="8300"/>
                </a:cubicBezTo>
                <a:cubicBezTo>
                  <a:pt x="157587" y="8038"/>
                  <a:pt x="157977" y="7829"/>
                  <a:pt x="158426" y="7792"/>
                </a:cubicBezTo>
                <a:cubicBezTo>
                  <a:pt x="158495" y="7784"/>
                  <a:pt x="158566" y="7775"/>
                  <a:pt x="158635" y="7775"/>
                </a:cubicBezTo>
                <a:cubicBezTo>
                  <a:pt x="158806" y="7775"/>
                  <a:pt x="158955" y="7831"/>
                  <a:pt x="158966" y="8107"/>
                </a:cubicBezTo>
                <a:cubicBezTo>
                  <a:pt x="158972" y="8203"/>
                  <a:pt x="159009" y="8310"/>
                  <a:pt x="159111" y="8332"/>
                </a:cubicBezTo>
                <a:cubicBezTo>
                  <a:pt x="159846" y="8480"/>
                  <a:pt x="160533" y="8909"/>
                  <a:pt x="161296" y="8909"/>
                </a:cubicBezTo>
                <a:cubicBezTo>
                  <a:pt x="161577" y="8909"/>
                  <a:pt x="161868" y="8851"/>
                  <a:pt x="162175" y="8701"/>
                </a:cubicBezTo>
                <a:cubicBezTo>
                  <a:pt x="162736" y="8422"/>
                  <a:pt x="163355" y="8304"/>
                  <a:pt x="163981" y="8304"/>
                </a:cubicBezTo>
                <a:cubicBezTo>
                  <a:pt x="164256" y="8304"/>
                  <a:pt x="164533" y="8327"/>
                  <a:pt x="164806" y="8369"/>
                </a:cubicBezTo>
                <a:cubicBezTo>
                  <a:pt x="166774" y="8663"/>
                  <a:pt x="168801" y="8567"/>
                  <a:pt x="170726" y="9150"/>
                </a:cubicBezTo>
                <a:cubicBezTo>
                  <a:pt x="171443" y="9364"/>
                  <a:pt x="172158" y="9512"/>
                  <a:pt x="172883" y="9512"/>
                </a:cubicBezTo>
                <a:cubicBezTo>
                  <a:pt x="173099" y="9512"/>
                  <a:pt x="173316" y="9499"/>
                  <a:pt x="173533" y="9471"/>
                </a:cubicBezTo>
                <a:cubicBezTo>
                  <a:pt x="175009" y="9278"/>
                  <a:pt x="176405" y="8760"/>
                  <a:pt x="177828" y="8369"/>
                </a:cubicBezTo>
                <a:cubicBezTo>
                  <a:pt x="178074" y="8300"/>
                  <a:pt x="178175" y="8118"/>
                  <a:pt x="178272" y="7893"/>
                </a:cubicBezTo>
                <a:cubicBezTo>
                  <a:pt x="178655" y="7029"/>
                  <a:pt x="179216" y="6588"/>
                  <a:pt x="179895" y="6588"/>
                </a:cubicBezTo>
                <a:cubicBezTo>
                  <a:pt x="180286" y="6588"/>
                  <a:pt x="180717" y="6735"/>
                  <a:pt x="181175" y="7032"/>
                </a:cubicBezTo>
                <a:cubicBezTo>
                  <a:pt x="181970" y="7550"/>
                  <a:pt x="182817" y="7708"/>
                  <a:pt x="183697" y="7708"/>
                </a:cubicBezTo>
                <a:cubicBezTo>
                  <a:pt x="184042" y="7708"/>
                  <a:pt x="184393" y="7683"/>
                  <a:pt x="184748" y="7647"/>
                </a:cubicBezTo>
                <a:cubicBezTo>
                  <a:pt x="186577" y="7465"/>
                  <a:pt x="188422" y="7289"/>
                  <a:pt x="190213" y="6925"/>
                </a:cubicBezTo>
                <a:cubicBezTo>
                  <a:pt x="190458" y="6876"/>
                  <a:pt x="190688" y="6854"/>
                  <a:pt x="190907" y="6854"/>
                </a:cubicBezTo>
                <a:cubicBezTo>
                  <a:pt x="191950" y="6854"/>
                  <a:pt x="192732" y="7360"/>
                  <a:pt x="193571" y="7877"/>
                </a:cubicBezTo>
                <a:cubicBezTo>
                  <a:pt x="193965" y="8121"/>
                  <a:pt x="194346" y="8244"/>
                  <a:pt x="194726" y="8244"/>
                </a:cubicBezTo>
                <a:cubicBezTo>
                  <a:pt x="195088" y="8244"/>
                  <a:pt x="195449" y="8131"/>
                  <a:pt x="195817" y="7904"/>
                </a:cubicBezTo>
                <a:cubicBezTo>
                  <a:pt x="196300" y="7603"/>
                  <a:pt x="196923" y="7453"/>
                  <a:pt x="197549" y="7453"/>
                </a:cubicBezTo>
                <a:cubicBezTo>
                  <a:pt x="198270" y="7453"/>
                  <a:pt x="198997" y="7651"/>
                  <a:pt x="199523" y="8043"/>
                </a:cubicBezTo>
                <a:cubicBezTo>
                  <a:pt x="199660" y="8142"/>
                  <a:pt x="199786" y="8197"/>
                  <a:pt x="199910" y="8197"/>
                </a:cubicBezTo>
                <a:cubicBezTo>
                  <a:pt x="200019" y="8197"/>
                  <a:pt x="200127" y="8154"/>
                  <a:pt x="200240" y="8064"/>
                </a:cubicBezTo>
                <a:cubicBezTo>
                  <a:pt x="200670" y="7724"/>
                  <a:pt x="201109" y="7578"/>
                  <a:pt x="201546" y="7578"/>
                </a:cubicBezTo>
                <a:cubicBezTo>
                  <a:pt x="202021" y="7578"/>
                  <a:pt x="202494" y="7751"/>
                  <a:pt x="202951" y="8032"/>
                </a:cubicBezTo>
                <a:cubicBezTo>
                  <a:pt x="203408" y="8313"/>
                  <a:pt x="203840" y="8440"/>
                  <a:pt x="204268" y="8440"/>
                </a:cubicBezTo>
                <a:cubicBezTo>
                  <a:pt x="204767" y="8440"/>
                  <a:pt x="205259" y="8268"/>
                  <a:pt x="205775" y="7968"/>
                </a:cubicBezTo>
                <a:cubicBezTo>
                  <a:pt x="206675" y="7449"/>
                  <a:pt x="207595" y="7156"/>
                  <a:pt x="208533" y="7156"/>
                </a:cubicBezTo>
                <a:cubicBezTo>
                  <a:pt x="209266" y="7156"/>
                  <a:pt x="210011" y="7335"/>
                  <a:pt x="210764" y="7727"/>
                </a:cubicBezTo>
                <a:cubicBezTo>
                  <a:pt x="211235" y="7971"/>
                  <a:pt x="211727" y="8076"/>
                  <a:pt x="212227" y="8076"/>
                </a:cubicBezTo>
                <a:cubicBezTo>
                  <a:pt x="212552" y="8076"/>
                  <a:pt x="212880" y="8032"/>
                  <a:pt x="213208" y="7952"/>
                </a:cubicBezTo>
                <a:cubicBezTo>
                  <a:pt x="213347" y="7915"/>
                  <a:pt x="213518" y="7834"/>
                  <a:pt x="213593" y="7722"/>
                </a:cubicBezTo>
                <a:cubicBezTo>
                  <a:pt x="213744" y="7488"/>
                  <a:pt x="213893" y="7388"/>
                  <a:pt x="214046" y="7388"/>
                </a:cubicBezTo>
                <a:cubicBezTo>
                  <a:pt x="214207" y="7388"/>
                  <a:pt x="214372" y="7498"/>
                  <a:pt x="214550" y="7679"/>
                </a:cubicBezTo>
                <a:cubicBezTo>
                  <a:pt x="215133" y="8273"/>
                  <a:pt x="215871" y="8578"/>
                  <a:pt x="216652" y="8765"/>
                </a:cubicBezTo>
                <a:cubicBezTo>
                  <a:pt x="217192" y="8893"/>
                  <a:pt x="217518" y="9123"/>
                  <a:pt x="217449" y="9727"/>
                </a:cubicBezTo>
                <a:cubicBezTo>
                  <a:pt x="217401" y="10203"/>
                  <a:pt x="217781" y="10230"/>
                  <a:pt x="218096" y="10268"/>
                </a:cubicBezTo>
                <a:cubicBezTo>
                  <a:pt x="218205" y="10281"/>
                  <a:pt x="218312" y="10287"/>
                  <a:pt x="218418" y="10287"/>
                </a:cubicBezTo>
                <a:cubicBezTo>
                  <a:pt x="219121" y="10287"/>
                  <a:pt x="219752" y="10006"/>
                  <a:pt x="220342" y="9615"/>
                </a:cubicBezTo>
                <a:cubicBezTo>
                  <a:pt x="220694" y="9381"/>
                  <a:pt x="220926" y="9261"/>
                  <a:pt x="221143" y="9261"/>
                </a:cubicBezTo>
                <a:cubicBezTo>
                  <a:pt x="221387" y="9261"/>
                  <a:pt x="221614" y="9413"/>
                  <a:pt x="221973" y="9727"/>
                </a:cubicBezTo>
                <a:cubicBezTo>
                  <a:pt x="222000" y="9754"/>
                  <a:pt x="222037" y="9776"/>
                  <a:pt x="222053" y="9808"/>
                </a:cubicBezTo>
                <a:cubicBezTo>
                  <a:pt x="222482" y="10603"/>
                  <a:pt x="223156" y="10756"/>
                  <a:pt x="223902" y="10756"/>
                </a:cubicBezTo>
                <a:cubicBezTo>
                  <a:pt x="224069" y="10756"/>
                  <a:pt x="224240" y="10748"/>
                  <a:pt x="224412" y="10738"/>
                </a:cubicBezTo>
                <a:cubicBezTo>
                  <a:pt x="224645" y="10724"/>
                  <a:pt x="224879" y="10720"/>
                  <a:pt x="225113" y="10720"/>
                </a:cubicBezTo>
                <a:cubicBezTo>
                  <a:pt x="225478" y="10720"/>
                  <a:pt x="225845" y="10730"/>
                  <a:pt x="226210" y="10730"/>
                </a:cubicBezTo>
                <a:cubicBezTo>
                  <a:pt x="226862" y="10730"/>
                  <a:pt x="227512" y="10697"/>
                  <a:pt x="228155" y="10514"/>
                </a:cubicBezTo>
                <a:cubicBezTo>
                  <a:pt x="229112" y="10246"/>
                  <a:pt x="229968" y="9834"/>
                  <a:pt x="230572" y="9006"/>
                </a:cubicBezTo>
                <a:cubicBezTo>
                  <a:pt x="230782" y="8719"/>
                  <a:pt x="231049" y="8591"/>
                  <a:pt x="231363" y="8591"/>
                </a:cubicBezTo>
                <a:cubicBezTo>
                  <a:pt x="231465" y="8591"/>
                  <a:pt x="231573" y="8605"/>
                  <a:pt x="231685" y="8631"/>
                </a:cubicBezTo>
                <a:cubicBezTo>
                  <a:pt x="232415" y="8804"/>
                  <a:pt x="233149" y="8945"/>
                  <a:pt x="233902" y="8945"/>
                </a:cubicBezTo>
                <a:cubicBezTo>
                  <a:pt x="234009" y="8945"/>
                  <a:pt x="234117" y="8942"/>
                  <a:pt x="234225" y="8936"/>
                </a:cubicBezTo>
                <a:cubicBezTo>
                  <a:pt x="234583" y="8915"/>
                  <a:pt x="234909" y="8840"/>
                  <a:pt x="235161" y="8578"/>
                </a:cubicBezTo>
                <a:cubicBezTo>
                  <a:pt x="235545" y="8176"/>
                  <a:pt x="236005" y="8034"/>
                  <a:pt x="236507" y="8034"/>
                </a:cubicBezTo>
                <a:cubicBezTo>
                  <a:pt x="236633" y="8034"/>
                  <a:pt x="236762" y="8043"/>
                  <a:pt x="236893" y="8059"/>
                </a:cubicBezTo>
                <a:cubicBezTo>
                  <a:pt x="237588" y="8145"/>
                  <a:pt x="238284" y="8273"/>
                  <a:pt x="238979" y="8348"/>
                </a:cubicBezTo>
                <a:cubicBezTo>
                  <a:pt x="239065" y="8357"/>
                  <a:pt x="239150" y="8361"/>
                  <a:pt x="239234" y="8361"/>
                </a:cubicBezTo>
                <a:cubicBezTo>
                  <a:pt x="239742" y="8361"/>
                  <a:pt x="240203" y="8193"/>
                  <a:pt x="240621" y="7840"/>
                </a:cubicBezTo>
                <a:cubicBezTo>
                  <a:pt x="240963" y="7555"/>
                  <a:pt x="241351" y="7423"/>
                  <a:pt x="241752" y="7423"/>
                </a:cubicBezTo>
                <a:cubicBezTo>
                  <a:pt x="241984" y="7423"/>
                  <a:pt x="242220" y="7467"/>
                  <a:pt x="242455" y="7551"/>
                </a:cubicBezTo>
                <a:cubicBezTo>
                  <a:pt x="243573" y="7957"/>
                  <a:pt x="244760" y="8262"/>
                  <a:pt x="245492" y="9342"/>
                </a:cubicBezTo>
                <a:cubicBezTo>
                  <a:pt x="245573" y="9465"/>
                  <a:pt x="245770" y="9567"/>
                  <a:pt x="245926" y="9583"/>
                </a:cubicBezTo>
                <a:cubicBezTo>
                  <a:pt x="246496" y="9645"/>
                  <a:pt x="247067" y="9781"/>
                  <a:pt x="247639" y="9781"/>
                </a:cubicBezTo>
                <a:cubicBezTo>
                  <a:pt x="248010" y="9781"/>
                  <a:pt x="248382" y="9724"/>
                  <a:pt x="248754" y="9551"/>
                </a:cubicBezTo>
                <a:cubicBezTo>
                  <a:pt x="248941" y="9465"/>
                  <a:pt x="249137" y="9426"/>
                  <a:pt x="249334" y="9426"/>
                </a:cubicBezTo>
                <a:cubicBezTo>
                  <a:pt x="249588" y="9426"/>
                  <a:pt x="249845" y="9491"/>
                  <a:pt x="250086" y="9599"/>
                </a:cubicBezTo>
                <a:cubicBezTo>
                  <a:pt x="250580" y="9815"/>
                  <a:pt x="251083" y="9917"/>
                  <a:pt x="251603" y="9917"/>
                </a:cubicBezTo>
                <a:cubicBezTo>
                  <a:pt x="251764" y="9917"/>
                  <a:pt x="251927" y="9907"/>
                  <a:pt x="252091" y="9888"/>
                </a:cubicBezTo>
                <a:cubicBezTo>
                  <a:pt x="252187" y="9878"/>
                  <a:pt x="252281" y="9872"/>
                  <a:pt x="252374" y="9872"/>
                </a:cubicBezTo>
                <a:cubicBezTo>
                  <a:pt x="252858" y="9872"/>
                  <a:pt x="253305" y="10017"/>
                  <a:pt x="253690" y="10358"/>
                </a:cubicBezTo>
                <a:cubicBezTo>
                  <a:pt x="254052" y="10681"/>
                  <a:pt x="254456" y="10755"/>
                  <a:pt x="254870" y="10755"/>
                </a:cubicBezTo>
                <a:cubicBezTo>
                  <a:pt x="255225" y="10755"/>
                  <a:pt x="255588" y="10700"/>
                  <a:pt x="255940" y="10700"/>
                </a:cubicBezTo>
                <a:cubicBezTo>
                  <a:pt x="255955" y="10700"/>
                  <a:pt x="255970" y="10701"/>
                  <a:pt x="255985" y="10701"/>
                </a:cubicBezTo>
                <a:cubicBezTo>
                  <a:pt x="255987" y="10701"/>
                  <a:pt x="255989" y="10701"/>
                  <a:pt x="255991" y="10701"/>
                </a:cubicBezTo>
                <a:cubicBezTo>
                  <a:pt x="256221" y="10701"/>
                  <a:pt x="256273" y="10426"/>
                  <a:pt x="256257" y="10209"/>
                </a:cubicBezTo>
                <a:cubicBezTo>
                  <a:pt x="256231" y="9797"/>
                  <a:pt x="256386" y="9471"/>
                  <a:pt x="256696" y="9209"/>
                </a:cubicBezTo>
                <a:cubicBezTo>
                  <a:pt x="256814" y="9107"/>
                  <a:pt x="256883" y="8973"/>
                  <a:pt x="256904" y="8818"/>
                </a:cubicBezTo>
                <a:cubicBezTo>
                  <a:pt x="257026" y="7997"/>
                  <a:pt x="257669" y="7475"/>
                  <a:pt x="258439" y="7475"/>
                </a:cubicBezTo>
                <a:cubicBezTo>
                  <a:pt x="258651" y="7475"/>
                  <a:pt x="258874" y="7515"/>
                  <a:pt x="259097" y="7599"/>
                </a:cubicBezTo>
                <a:cubicBezTo>
                  <a:pt x="259359" y="7701"/>
                  <a:pt x="259616" y="7834"/>
                  <a:pt x="259888" y="7920"/>
                </a:cubicBezTo>
                <a:cubicBezTo>
                  <a:pt x="260115" y="7991"/>
                  <a:pt x="260319" y="8027"/>
                  <a:pt x="260502" y="8027"/>
                </a:cubicBezTo>
                <a:cubicBezTo>
                  <a:pt x="261010" y="8027"/>
                  <a:pt x="261365" y="7749"/>
                  <a:pt x="261648" y="7155"/>
                </a:cubicBezTo>
                <a:cubicBezTo>
                  <a:pt x="261846" y="6738"/>
                  <a:pt x="262070" y="6326"/>
                  <a:pt x="262471" y="6086"/>
                </a:cubicBezTo>
                <a:cubicBezTo>
                  <a:pt x="263167" y="5663"/>
                  <a:pt x="263878" y="5273"/>
                  <a:pt x="264477" y="4706"/>
                </a:cubicBezTo>
                <a:cubicBezTo>
                  <a:pt x="264619" y="4569"/>
                  <a:pt x="264796" y="4515"/>
                  <a:pt x="264983" y="4515"/>
                </a:cubicBezTo>
                <a:cubicBezTo>
                  <a:pt x="265174" y="4515"/>
                  <a:pt x="265376" y="4571"/>
                  <a:pt x="265562" y="4652"/>
                </a:cubicBezTo>
                <a:cubicBezTo>
                  <a:pt x="265804" y="4760"/>
                  <a:pt x="266034" y="4821"/>
                  <a:pt x="266253" y="4821"/>
                </a:cubicBezTo>
                <a:cubicBezTo>
                  <a:pt x="266579" y="4821"/>
                  <a:pt x="266882" y="4687"/>
                  <a:pt x="267167" y="4374"/>
                </a:cubicBezTo>
                <a:cubicBezTo>
                  <a:pt x="267322" y="4198"/>
                  <a:pt x="267557" y="4064"/>
                  <a:pt x="267782" y="3979"/>
                </a:cubicBezTo>
                <a:cubicBezTo>
                  <a:pt x="268675" y="3642"/>
                  <a:pt x="269514" y="3214"/>
                  <a:pt x="270333" y="2722"/>
                </a:cubicBezTo>
                <a:cubicBezTo>
                  <a:pt x="270461" y="2642"/>
                  <a:pt x="270605" y="2588"/>
                  <a:pt x="270750" y="2546"/>
                </a:cubicBezTo>
                <a:cubicBezTo>
                  <a:pt x="271024" y="2468"/>
                  <a:pt x="271259" y="2428"/>
                  <a:pt x="271460" y="2428"/>
                </a:cubicBezTo>
                <a:close/>
                <a:moveTo>
                  <a:pt x="285124" y="0"/>
                </a:moveTo>
                <a:cubicBezTo>
                  <a:pt x="190090" y="11"/>
                  <a:pt x="95050" y="11"/>
                  <a:pt x="11" y="11"/>
                </a:cubicBezTo>
                <a:cubicBezTo>
                  <a:pt x="11" y="53996"/>
                  <a:pt x="11" y="107980"/>
                  <a:pt x="0" y="161960"/>
                </a:cubicBezTo>
                <a:cubicBezTo>
                  <a:pt x="0" y="162388"/>
                  <a:pt x="96" y="162489"/>
                  <a:pt x="524" y="162489"/>
                </a:cubicBezTo>
                <a:cubicBezTo>
                  <a:pt x="47958" y="162481"/>
                  <a:pt x="95393" y="162477"/>
                  <a:pt x="142826" y="162477"/>
                </a:cubicBezTo>
                <a:cubicBezTo>
                  <a:pt x="190260" y="162477"/>
                  <a:pt x="237693" y="162481"/>
                  <a:pt x="285124" y="162489"/>
                </a:cubicBezTo>
                <a:cubicBezTo>
                  <a:pt x="285552" y="162489"/>
                  <a:pt x="285648" y="162388"/>
                  <a:pt x="285648" y="161960"/>
                </a:cubicBezTo>
                <a:cubicBezTo>
                  <a:pt x="285638" y="108152"/>
                  <a:pt x="285638" y="54338"/>
                  <a:pt x="285648" y="524"/>
                </a:cubicBezTo>
                <a:cubicBezTo>
                  <a:pt x="285648" y="96"/>
                  <a:pt x="285552" y="0"/>
                  <a:pt x="28512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26"/>
          <p:cNvSpPr txBox="1">
            <a:spLocks noGrp="1"/>
          </p:cNvSpPr>
          <p:nvPr>
            <p:ph type="subTitle" idx="1"/>
          </p:nvPr>
        </p:nvSpPr>
        <p:spPr>
          <a:xfrm>
            <a:off x="1683038" y="1658363"/>
            <a:ext cx="2505000" cy="379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100" b="1">
                <a:solidFill>
                  <a:schemeClr val="dk1"/>
                </a:solidFill>
                <a:latin typeface="Noto Serif Georgian"/>
                <a:ea typeface="Noto Serif Georgian"/>
                <a:cs typeface="Noto Serif Georgian"/>
                <a:sym typeface="Noto Serif Georgia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88" name="Google Shape;188;p26"/>
          <p:cNvSpPr txBox="1">
            <a:spLocks noGrp="1"/>
          </p:cNvSpPr>
          <p:nvPr>
            <p:ph type="subTitle" idx="2"/>
          </p:nvPr>
        </p:nvSpPr>
        <p:spPr>
          <a:xfrm>
            <a:off x="1683038" y="1885163"/>
            <a:ext cx="2505000" cy="687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26"/>
          <p:cNvSpPr txBox="1">
            <a:spLocks noGrp="1"/>
          </p:cNvSpPr>
          <p:nvPr>
            <p:ph type="subTitle" idx="3"/>
          </p:nvPr>
        </p:nvSpPr>
        <p:spPr>
          <a:xfrm>
            <a:off x="4955963" y="1885163"/>
            <a:ext cx="2505000" cy="687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26"/>
          <p:cNvSpPr txBox="1">
            <a:spLocks noGrp="1"/>
          </p:cNvSpPr>
          <p:nvPr>
            <p:ph type="subTitle" idx="4"/>
          </p:nvPr>
        </p:nvSpPr>
        <p:spPr>
          <a:xfrm>
            <a:off x="1683038" y="3275088"/>
            <a:ext cx="2505000" cy="687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26"/>
          <p:cNvSpPr txBox="1">
            <a:spLocks noGrp="1"/>
          </p:cNvSpPr>
          <p:nvPr>
            <p:ph type="subTitle" idx="5"/>
          </p:nvPr>
        </p:nvSpPr>
        <p:spPr>
          <a:xfrm>
            <a:off x="4955963" y="3275088"/>
            <a:ext cx="2505000" cy="687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26"/>
          <p:cNvSpPr txBox="1">
            <a:spLocks noGrp="1"/>
          </p:cNvSpPr>
          <p:nvPr>
            <p:ph type="subTitle" idx="6"/>
          </p:nvPr>
        </p:nvSpPr>
        <p:spPr>
          <a:xfrm>
            <a:off x="1683038" y="3048288"/>
            <a:ext cx="2505000" cy="379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100" b="1">
                <a:solidFill>
                  <a:schemeClr val="dk1"/>
                </a:solidFill>
                <a:latin typeface="Noto Serif Georgian"/>
                <a:ea typeface="Noto Serif Georgian"/>
                <a:cs typeface="Noto Serif Georgian"/>
                <a:sym typeface="Noto Serif Georgia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93" name="Google Shape;193;p26"/>
          <p:cNvSpPr txBox="1">
            <a:spLocks noGrp="1"/>
          </p:cNvSpPr>
          <p:nvPr>
            <p:ph type="subTitle" idx="7"/>
          </p:nvPr>
        </p:nvSpPr>
        <p:spPr>
          <a:xfrm>
            <a:off x="4955963" y="1658363"/>
            <a:ext cx="2505000" cy="379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100" b="1">
                <a:solidFill>
                  <a:schemeClr val="dk1"/>
                </a:solidFill>
                <a:latin typeface="Noto Serif Georgian"/>
                <a:ea typeface="Noto Serif Georgian"/>
                <a:cs typeface="Noto Serif Georgian"/>
                <a:sym typeface="Noto Serif Georgia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94" name="Google Shape;194;p26"/>
          <p:cNvSpPr txBox="1">
            <a:spLocks noGrp="1"/>
          </p:cNvSpPr>
          <p:nvPr>
            <p:ph type="subTitle" idx="8"/>
          </p:nvPr>
        </p:nvSpPr>
        <p:spPr>
          <a:xfrm>
            <a:off x="4955963" y="3048288"/>
            <a:ext cx="2505000" cy="379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100" b="1">
                <a:solidFill>
                  <a:schemeClr val="dk1"/>
                </a:solidFill>
                <a:latin typeface="Noto Serif Georgian"/>
                <a:ea typeface="Noto Serif Georgian"/>
                <a:cs typeface="Noto Serif Georgian"/>
                <a:sym typeface="Noto Serif Georgia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95" name="Google Shape;195;p26"/>
          <p:cNvSpPr txBox="1">
            <a:spLocks noGrp="1"/>
          </p:cNvSpPr>
          <p:nvPr>
            <p:ph type="title"/>
          </p:nvPr>
        </p:nvSpPr>
        <p:spPr>
          <a:xfrm>
            <a:off x="720000" y="3688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Google Shape;247;p31"/>
          <p:cNvPicPr preferRelativeResize="0"/>
          <p:nvPr/>
        </p:nvPicPr>
        <p:blipFill rotWithShape="1">
          <a:blip r:embed="rId2">
            <a:alphaModFix amt="51000"/>
          </a:blip>
          <a:srcRect t="7813" b="7813"/>
          <a:stretch/>
        </p:blipFill>
        <p:spPr>
          <a:xfrm>
            <a:off x="0" y="0"/>
            <a:ext cx="9144000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31"/>
          <p:cNvPicPr preferRelativeResize="0"/>
          <p:nvPr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-7" y="0"/>
            <a:ext cx="9041966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31"/>
          <p:cNvSpPr/>
          <p:nvPr/>
        </p:nvSpPr>
        <p:spPr>
          <a:xfrm>
            <a:off x="175" y="-63"/>
            <a:ext cx="9144339" cy="5143621"/>
          </a:xfrm>
          <a:custGeom>
            <a:avLst/>
            <a:gdLst/>
            <a:ahLst/>
            <a:cxnLst/>
            <a:rect l="l" t="t" r="r" b="b"/>
            <a:pathLst>
              <a:path w="285649" h="162490" extrusionOk="0">
                <a:moveTo>
                  <a:pt x="271460" y="2428"/>
                </a:moveTo>
                <a:cubicBezTo>
                  <a:pt x="272065" y="2428"/>
                  <a:pt x="272363" y="2795"/>
                  <a:pt x="272520" y="3626"/>
                </a:cubicBezTo>
                <a:cubicBezTo>
                  <a:pt x="272659" y="4358"/>
                  <a:pt x="272696" y="5096"/>
                  <a:pt x="272691" y="5845"/>
                </a:cubicBezTo>
                <a:cubicBezTo>
                  <a:pt x="272691" y="6273"/>
                  <a:pt x="272557" y="6567"/>
                  <a:pt x="272108" y="6695"/>
                </a:cubicBezTo>
                <a:cubicBezTo>
                  <a:pt x="271669" y="6824"/>
                  <a:pt x="271573" y="7096"/>
                  <a:pt x="271771" y="7524"/>
                </a:cubicBezTo>
                <a:cubicBezTo>
                  <a:pt x="272097" y="8235"/>
                  <a:pt x="272718" y="9064"/>
                  <a:pt x="273359" y="9572"/>
                </a:cubicBezTo>
                <a:cubicBezTo>
                  <a:pt x="273504" y="9685"/>
                  <a:pt x="273632" y="9829"/>
                  <a:pt x="273755" y="9973"/>
                </a:cubicBezTo>
                <a:cubicBezTo>
                  <a:pt x="273846" y="10075"/>
                  <a:pt x="273926" y="10214"/>
                  <a:pt x="273809" y="10326"/>
                </a:cubicBezTo>
                <a:cubicBezTo>
                  <a:pt x="273777" y="10357"/>
                  <a:pt x="273751" y="10368"/>
                  <a:pt x="273728" y="10368"/>
                </a:cubicBezTo>
                <a:cubicBezTo>
                  <a:pt x="273652" y="10368"/>
                  <a:pt x="273611" y="10243"/>
                  <a:pt x="273541" y="10214"/>
                </a:cubicBezTo>
                <a:cubicBezTo>
                  <a:pt x="273467" y="10184"/>
                  <a:pt x="273394" y="10167"/>
                  <a:pt x="273326" y="10167"/>
                </a:cubicBezTo>
                <a:cubicBezTo>
                  <a:pt x="273213" y="10167"/>
                  <a:pt x="273111" y="10212"/>
                  <a:pt x="273028" y="10316"/>
                </a:cubicBezTo>
                <a:cubicBezTo>
                  <a:pt x="272964" y="10401"/>
                  <a:pt x="272899" y="10524"/>
                  <a:pt x="272910" y="10621"/>
                </a:cubicBezTo>
                <a:cubicBezTo>
                  <a:pt x="272924" y="10715"/>
                  <a:pt x="272998" y="10729"/>
                  <a:pt x="273078" y="10729"/>
                </a:cubicBezTo>
                <a:cubicBezTo>
                  <a:pt x="273111" y="10729"/>
                  <a:pt x="273146" y="10727"/>
                  <a:pt x="273177" y="10727"/>
                </a:cubicBezTo>
                <a:cubicBezTo>
                  <a:pt x="273185" y="10727"/>
                  <a:pt x="273192" y="10727"/>
                  <a:pt x="273199" y="10727"/>
                </a:cubicBezTo>
                <a:cubicBezTo>
                  <a:pt x="273327" y="10733"/>
                  <a:pt x="273461" y="10733"/>
                  <a:pt x="273595" y="10733"/>
                </a:cubicBezTo>
                <a:cubicBezTo>
                  <a:pt x="274870" y="10733"/>
                  <a:pt x="276147" y="10735"/>
                  <a:pt x="277424" y="10735"/>
                </a:cubicBezTo>
                <a:cubicBezTo>
                  <a:pt x="278700" y="10735"/>
                  <a:pt x="279977" y="10733"/>
                  <a:pt x="281253" y="10722"/>
                </a:cubicBezTo>
                <a:cubicBezTo>
                  <a:pt x="281262" y="10722"/>
                  <a:pt x="281271" y="10722"/>
                  <a:pt x="281280" y="10722"/>
                </a:cubicBezTo>
                <a:cubicBezTo>
                  <a:pt x="281696" y="10722"/>
                  <a:pt x="281802" y="10844"/>
                  <a:pt x="281745" y="11268"/>
                </a:cubicBezTo>
                <a:cubicBezTo>
                  <a:pt x="281541" y="12840"/>
                  <a:pt x="281269" y="14380"/>
                  <a:pt x="280509" y="15802"/>
                </a:cubicBezTo>
                <a:cubicBezTo>
                  <a:pt x="280076" y="16621"/>
                  <a:pt x="280028" y="17551"/>
                  <a:pt x="279846" y="18444"/>
                </a:cubicBezTo>
                <a:cubicBezTo>
                  <a:pt x="279611" y="19573"/>
                  <a:pt x="279151" y="20567"/>
                  <a:pt x="278306" y="21369"/>
                </a:cubicBezTo>
                <a:cubicBezTo>
                  <a:pt x="277798" y="21851"/>
                  <a:pt x="277643" y="22444"/>
                  <a:pt x="277916" y="23086"/>
                </a:cubicBezTo>
                <a:cubicBezTo>
                  <a:pt x="278236" y="23824"/>
                  <a:pt x="278108" y="24487"/>
                  <a:pt x="277589" y="25043"/>
                </a:cubicBezTo>
                <a:cubicBezTo>
                  <a:pt x="276525" y="26193"/>
                  <a:pt x="276103" y="27535"/>
                  <a:pt x="276108" y="29091"/>
                </a:cubicBezTo>
                <a:cubicBezTo>
                  <a:pt x="276113" y="30150"/>
                  <a:pt x="276033" y="31220"/>
                  <a:pt x="275723" y="32252"/>
                </a:cubicBezTo>
                <a:cubicBezTo>
                  <a:pt x="275504" y="32979"/>
                  <a:pt x="275167" y="33626"/>
                  <a:pt x="274632" y="34166"/>
                </a:cubicBezTo>
                <a:cubicBezTo>
                  <a:pt x="274162" y="34637"/>
                  <a:pt x="273942" y="35156"/>
                  <a:pt x="274290" y="35803"/>
                </a:cubicBezTo>
                <a:cubicBezTo>
                  <a:pt x="274466" y="36129"/>
                  <a:pt x="274381" y="36434"/>
                  <a:pt x="274145" y="36696"/>
                </a:cubicBezTo>
                <a:cubicBezTo>
                  <a:pt x="273113" y="37846"/>
                  <a:pt x="272948" y="39289"/>
                  <a:pt x="272851" y="40733"/>
                </a:cubicBezTo>
                <a:cubicBezTo>
                  <a:pt x="272782" y="41733"/>
                  <a:pt x="272841" y="42749"/>
                  <a:pt x="272841" y="43760"/>
                </a:cubicBezTo>
                <a:cubicBezTo>
                  <a:pt x="272835" y="44648"/>
                  <a:pt x="272825" y="45525"/>
                  <a:pt x="273183" y="46386"/>
                </a:cubicBezTo>
                <a:cubicBezTo>
                  <a:pt x="273488" y="47129"/>
                  <a:pt x="273349" y="47856"/>
                  <a:pt x="272980" y="48627"/>
                </a:cubicBezTo>
                <a:cubicBezTo>
                  <a:pt x="272611" y="49402"/>
                  <a:pt x="272841" y="50306"/>
                  <a:pt x="272899" y="51290"/>
                </a:cubicBezTo>
                <a:cubicBezTo>
                  <a:pt x="273208" y="50873"/>
                  <a:pt x="273423" y="50672"/>
                  <a:pt x="273633" y="50672"/>
                </a:cubicBezTo>
                <a:cubicBezTo>
                  <a:pt x="273828" y="50672"/>
                  <a:pt x="274020" y="50843"/>
                  <a:pt x="274279" y="51172"/>
                </a:cubicBezTo>
                <a:cubicBezTo>
                  <a:pt x="274793" y="51819"/>
                  <a:pt x="275119" y="52568"/>
                  <a:pt x="275338" y="53365"/>
                </a:cubicBezTo>
                <a:cubicBezTo>
                  <a:pt x="275397" y="53578"/>
                  <a:pt x="275536" y="53894"/>
                  <a:pt x="275268" y="54033"/>
                </a:cubicBezTo>
                <a:cubicBezTo>
                  <a:pt x="275226" y="54055"/>
                  <a:pt x="275186" y="54065"/>
                  <a:pt x="275148" y="54065"/>
                </a:cubicBezTo>
                <a:cubicBezTo>
                  <a:pt x="274970" y="54065"/>
                  <a:pt x="274847" y="53846"/>
                  <a:pt x="274723" y="53718"/>
                </a:cubicBezTo>
                <a:cubicBezTo>
                  <a:pt x="274252" y="53247"/>
                  <a:pt x="273889" y="52680"/>
                  <a:pt x="273509" y="52135"/>
                </a:cubicBezTo>
                <a:cubicBezTo>
                  <a:pt x="273391" y="51969"/>
                  <a:pt x="273274" y="51798"/>
                  <a:pt x="273151" y="51616"/>
                </a:cubicBezTo>
                <a:lnTo>
                  <a:pt x="273151" y="51616"/>
                </a:lnTo>
                <a:cubicBezTo>
                  <a:pt x="272803" y="52268"/>
                  <a:pt x="272889" y="53231"/>
                  <a:pt x="273327" y="53734"/>
                </a:cubicBezTo>
                <a:cubicBezTo>
                  <a:pt x="273744" y="54209"/>
                  <a:pt x="274236" y="54616"/>
                  <a:pt x="274760" y="54953"/>
                </a:cubicBezTo>
                <a:cubicBezTo>
                  <a:pt x="276413" y="56012"/>
                  <a:pt x="276803" y="57520"/>
                  <a:pt x="276349" y="59317"/>
                </a:cubicBezTo>
                <a:cubicBezTo>
                  <a:pt x="276172" y="60022"/>
                  <a:pt x="276119" y="60675"/>
                  <a:pt x="276392" y="61370"/>
                </a:cubicBezTo>
                <a:cubicBezTo>
                  <a:pt x="276744" y="62258"/>
                  <a:pt x="276584" y="63162"/>
                  <a:pt x="276359" y="64055"/>
                </a:cubicBezTo>
                <a:cubicBezTo>
                  <a:pt x="276183" y="64760"/>
                  <a:pt x="276076" y="65472"/>
                  <a:pt x="276285" y="66194"/>
                </a:cubicBezTo>
                <a:cubicBezTo>
                  <a:pt x="276365" y="66456"/>
                  <a:pt x="276456" y="66728"/>
                  <a:pt x="276670" y="66878"/>
                </a:cubicBezTo>
                <a:cubicBezTo>
                  <a:pt x="277236" y="67274"/>
                  <a:pt x="277285" y="67846"/>
                  <a:pt x="277301" y="68445"/>
                </a:cubicBezTo>
                <a:cubicBezTo>
                  <a:pt x="277317" y="69541"/>
                  <a:pt x="277162" y="70670"/>
                  <a:pt x="277600" y="71718"/>
                </a:cubicBezTo>
                <a:cubicBezTo>
                  <a:pt x="277798" y="72183"/>
                  <a:pt x="277680" y="72509"/>
                  <a:pt x="277269" y="72627"/>
                </a:cubicBezTo>
                <a:cubicBezTo>
                  <a:pt x="275424" y="73151"/>
                  <a:pt x="275231" y="74686"/>
                  <a:pt x="275033" y="76205"/>
                </a:cubicBezTo>
                <a:cubicBezTo>
                  <a:pt x="274798" y="78039"/>
                  <a:pt x="274846" y="79889"/>
                  <a:pt x="274776" y="81734"/>
                </a:cubicBezTo>
                <a:cubicBezTo>
                  <a:pt x="274766" y="82098"/>
                  <a:pt x="274728" y="82456"/>
                  <a:pt x="274670" y="82814"/>
                </a:cubicBezTo>
                <a:cubicBezTo>
                  <a:pt x="274611" y="83157"/>
                  <a:pt x="274498" y="83520"/>
                  <a:pt x="274145" y="83649"/>
                </a:cubicBezTo>
                <a:cubicBezTo>
                  <a:pt x="273653" y="83830"/>
                  <a:pt x="273648" y="84162"/>
                  <a:pt x="273776" y="84558"/>
                </a:cubicBezTo>
                <a:cubicBezTo>
                  <a:pt x="274285" y="86183"/>
                  <a:pt x="274285" y="87772"/>
                  <a:pt x="273514" y="89328"/>
                </a:cubicBezTo>
                <a:cubicBezTo>
                  <a:pt x="273295" y="89777"/>
                  <a:pt x="273365" y="90264"/>
                  <a:pt x="273600" y="90702"/>
                </a:cubicBezTo>
                <a:cubicBezTo>
                  <a:pt x="273942" y="91355"/>
                  <a:pt x="273974" y="92018"/>
                  <a:pt x="273680" y="92681"/>
                </a:cubicBezTo>
                <a:cubicBezTo>
                  <a:pt x="273504" y="93082"/>
                  <a:pt x="273573" y="93419"/>
                  <a:pt x="273830" y="93740"/>
                </a:cubicBezTo>
                <a:cubicBezTo>
                  <a:pt x="273969" y="93916"/>
                  <a:pt x="274103" y="94114"/>
                  <a:pt x="274279" y="94248"/>
                </a:cubicBezTo>
                <a:cubicBezTo>
                  <a:pt x="275712" y="95349"/>
                  <a:pt x="275787" y="96809"/>
                  <a:pt x="275472" y="98419"/>
                </a:cubicBezTo>
                <a:cubicBezTo>
                  <a:pt x="275317" y="99189"/>
                  <a:pt x="274948" y="99692"/>
                  <a:pt x="274252" y="100077"/>
                </a:cubicBezTo>
                <a:cubicBezTo>
                  <a:pt x="272899" y="100815"/>
                  <a:pt x="272755" y="100633"/>
                  <a:pt x="273220" y="102606"/>
                </a:cubicBezTo>
                <a:cubicBezTo>
                  <a:pt x="273477" y="103681"/>
                  <a:pt x="274039" y="104644"/>
                  <a:pt x="274525" y="105633"/>
                </a:cubicBezTo>
                <a:cubicBezTo>
                  <a:pt x="275001" y="106601"/>
                  <a:pt x="275504" y="107563"/>
                  <a:pt x="275728" y="108638"/>
                </a:cubicBezTo>
                <a:cubicBezTo>
                  <a:pt x="275867" y="109280"/>
                  <a:pt x="275873" y="109916"/>
                  <a:pt x="275760" y="110563"/>
                </a:cubicBezTo>
                <a:cubicBezTo>
                  <a:pt x="275616" y="111371"/>
                  <a:pt x="275686" y="112157"/>
                  <a:pt x="276049" y="112900"/>
                </a:cubicBezTo>
                <a:cubicBezTo>
                  <a:pt x="276178" y="113157"/>
                  <a:pt x="276333" y="113419"/>
                  <a:pt x="276638" y="113483"/>
                </a:cubicBezTo>
                <a:cubicBezTo>
                  <a:pt x="277188" y="113606"/>
                  <a:pt x="277290" y="113997"/>
                  <a:pt x="277295" y="114467"/>
                </a:cubicBezTo>
                <a:cubicBezTo>
                  <a:pt x="277306" y="115612"/>
                  <a:pt x="277311" y="116751"/>
                  <a:pt x="277541" y="117879"/>
                </a:cubicBezTo>
                <a:cubicBezTo>
                  <a:pt x="277659" y="118462"/>
                  <a:pt x="277803" y="119045"/>
                  <a:pt x="278183" y="119505"/>
                </a:cubicBezTo>
                <a:cubicBezTo>
                  <a:pt x="278696" y="120125"/>
                  <a:pt x="278702" y="120777"/>
                  <a:pt x="278493" y="121489"/>
                </a:cubicBezTo>
                <a:cubicBezTo>
                  <a:pt x="278386" y="121852"/>
                  <a:pt x="278285" y="122221"/>
                  <a:pt x="278226" y="122596"/>
                </a:cubicBezTo>
                <a:cubicBezTo>
                  <a:pt x="278130" y="123152"/>
                  <a:pt x="278226" y="123655"/>
                  <a:pt x="278712" y="124024"/>
                </a:cubicBezTo>
                <a:cubicBezTo>
                  <a:pt x="278958" y="124211"/>
                  <a:pt x="279065" y="124478"/>
                  <a:pt x="279055" y="124778"/>
                </a:cubicBezTo>
                <a:cubicBezTo>
                  <a:pt x="278964" y="126510"/>
                  <a:pt x="279429" y="128168"/>
                  <a:pt x="279761" y="129847"/>
                </a:cubicBezTo>
                <a:cubicBezTo>
                  <a:pt x="279916" y="130649"/>
                  <a:pt x="279916" y="131393"/>
                  <a:pt x="279285" y="132024"/>
                </a:cubicBezTo>
                <a:cubicBezTo>
                  <a:pt x="279140" y="132168"/>
                  <a:pt x="279049" y="132371"/>
                  <a:pt x="279033" y="132585"/>
                </a:cubicBezTo>
                <a:cubicBezTo>
                  <a:pt x="278974" y="133457"/>
                  <a:pt x="278509" y="134125"/>
                  <a:pt x="277937" y="134724"/>
                </a:cubicBezTo>
                <a:cubicBezTo>
                  <a:pt x="277317" y="135366"/>
                  <a:pt x="276670" y="135986"/>
                  <a:pt x="276039" y="136623"/>
                </a:cubicBezTo>
                <a:cubicBezTo>
                  <a:pt x="275359" y="137302"/>
                  <a:pt x="274916" y="138061"/>
                  <a:pt x="274857" y="139072"/>
                </a:cubicBezTo>
                <a:cubicBezTo>
                  <a:pt x="274782" y="140510"/>
                  <a:pt x="274611" y="141949"/>
                  <a:pt x="274450" y="143388"/>
                </a:cubicBezTo>
                <a:cubicBezTo>
                  <a:pt x="274391" y="143938"/>
                  <a:pt x="274547" y="144398"/>
                  <a:pt x="274873" y="144821"/>
                </a:cubicBezTo>
                <a:cubicBezTo>
                  <a:pt x="275664" y="145863"/>
                  <a:pt x="276445" y="146917"/>
                  <a:pt x="277258" y="147949"/>
                </a:cubicBezTo>
                <a:cubicBezTo>
                  <a:pt x="277771" y="148596"/>
                  <a:pt x="278119" y="149265"/>
                  <a:pt x="277990" y="150136"/>
                </a:cubicBezTo>
                <a:cubicBezTo>
                  <a:pt x="277921" y="150623"/>
                  <a:pt x="277926" y="151131"/>
                  <a:pt x="277985" y="151618"/>
                </a:cubicBezTo>
                <a:cubicBezTo>
                  <a:pt x="278124" y="152741"/>
                  <a:pt x="277488" y="153746"/>
                  <a:pt x="277552" y="154858"/>
                </a:cubicBezTo>
                <a:cubicBezTo>
                  <a:pt x="277569" y="155195"/>
                  <a:pt x="277264" y="155242"/>
                  <a:pt x="277003" y="155242"/>
                </a:cubicBezTo>
                <a:cubicBezTo>
                  <a:pt x="276946" y="155242"/>
                  <a:pt x="276890" y="155240"/>
                  <a:pt x="276841" y="155238"/>
                </a:cubicBezTo>
                <a:cubicBezTo>
                  <a:pt x="276001" y="155201"/>
                  <a:pt x="275172" y="155104"/>
                  <a:pt x="274338" y="155035"/>
                </a:cubicBezTo>
                <a:cubicBezTo>
                  <a:pt x="274003" y="155006"/>
                  <a:pt x="273664" y="154935"/>
                  <a:pt x="273329" y="154935"/>
                </a:cubicBezTo>
                <a:cubicBezTo>
                  <a:pt x="273050" y="154935"/>
                  <a:pt x="272774" y="154984"/>
                  <a:pt x="272504" y="155147"/>
                </a:cubicBezTo>
                <a:cubicBezTo>
                  <a:pt x="272467" y="155170"/>
                  <a:pt x="272437" y="155180"/>
                  <a:pt x="272411" y="155180"/>
                </a:cubicBezTo>
                <a:cubicBezTo>
                  <a:pt x="272312" y="155180"/>
                  <a:pt x="272279" y="155038"/>
                  <a:pt x="272215" y="154971"/>
                </a:cubicBezTo>
                <a:cubicBezTo>
                  <a:pt x="271788" y="154495"/>
                  <a:pt x="271582" y="154296"/>
                  <a:pt x="271270" y="154296"/>
                </a:cubicBezTo>
                <a:cubicBezTo>
                  <a:pt x="271062" y="154296"/>
                  <a:pt x="270807" y="154384"/>
                  <a:pt x="270407" y="154537"/>
                </a:cubicBezTo>
                <a:cubicBezTo>
                  <a:pt x="269846" y="154751"/>
                  <a:pt x="269210" y="154682"/>
                  <a:pt x="268680" y="155045"/>
                </a:cubicBezTo>
                <a:cubicBezTo>
                  <a:pt x="268642" y="155072"/>
                  <a:pt x="268601" y="155083"/>
                  <a:pt x="268559" y="155083"/>
                </a:cubicBezTo>
                <a:cubicBezTo>
                  <a:pt x="268414" y="155083"/>
                  <a:pt x="268252" y="154949"/>
                  <a:pt x="268119" y="154853"/>
                </a:cubicBezTo>
                <a:cubicBezTo>
                  <a:pt x="267462" y="154384"/>
                  <a:pt x="266792" y="154204"/>
                  <a:pt x="266016" y="154204"/>
                </a:cubicBezTo>
                <a:cubicBezTo>
                  <a:pt x="265801" y="154204"/>
                  <a:pt x="265577" y="154218"/>
                  <a:pt x="265343" y="154243"/>
                </a:cubicBezTo>
                <a:cubicBezTo>
                  <a:pt x="264306" y="154361"/>
                  <a:pt x="263252" y="154468"/>
                  <a:pt x="262215" y="154537"/>
                </a:cubicBezTo>
                <a:cubicBezTo>
                  <a:pt x="261445" y="154586"/>
                  <a:pt x="260894" y="154628"/>
                  <a:pt x="260311" y="155233"/>
                </a:cubicBezTo>
                <a:cubicBezTo>
                  <a:pt x="259712" y="155846"/>
                  <a:pt x="258941" y="156266"/>
                  <a:pt x="258018" y="156266"/>
                </a:cubicBezTo>
                <a:cubicBezTo>
                  <a:pt x="257911" y="156266"/>
                  <a:pt x="257802" y="156260"/>
                  <a:pt x="257691" y="156249"/>
                </a:cubicBezTo>
                <a:cubicBezTo>
                  <a:pt x="257601" y="156239"/>
                  <a:pt x="257510" y="156234"/>
                  <a:pt x="257419" y="156234"/>
                </a:cubicBezTo>
                <a:cubicBezTo>
                  <a:pt x="256965" y="156234"/>
                  <a:pt x="256504" y="156353"/>
                  <a:pt x="256081" y="156554"/>
                </a:cubicBezTo>
                <a:cubicBezTo>
                  <a:pt x="255962" y="156610"/>
                  <a:pt x="255849" y="156644"/>
                  <a:pt x="255744" y="156644"/>
                </a:cubicBezTo>
                <a:cubicBezTo>
                  <a:pt x="255590" y="156644"/>
                  <a:pt x="255454" y="156570"/>
                  <a:pt x="255343" y="156382"/>
                </a:cubicBezTo>
                <a:cubicBezTo>
                  <a:pt x="255058" y="155900"/>
                  <a:pt x="254609" y="155757"/>
                  <a:pt x="254123" y="155757"/>
                </a:cubicBezTo>
                <a:cubicBezTo>
                  <a:pt x="254070" y="155757"/>
                  <a:pt x="254017" y="155759"/>
                  <a:pt x="253963" y="155762"/>
                </a:cubicBezTo>
                <a:cubicBezTo>
                  <a:pt x="253898" y="155766"/>
                  <a:pt x="253835" y="155768"/>
                  <a:pt x="253773" y="155768"/>
                </a:cubicBezTo>
                <a:cubicBezTo>
                  <a:pt x="253189" y="155768"/>
                  <a:pt x="252753" y="155591"/>
                  <a:pt x="252541" y="154939"/>
                </a:cubicBezTo>
                <a:cubicBezTo>
                  <a:pt x="252439" y="154628"/>
                  <a:pt x="252156" y="154420"/>
                  <a:pt x="251899" y="154222"/>
                </a:cubicBezTo>
                <a:cubicBezTo>
                  <a:pt x="251637" y="154019"/>
                  <a:pt x="251348" y="153789"/>
                  <a:pt x="251305" y="153473"/>
                </a:cubicBezTo>
                <a:cubicBezTo>
                  <a:pt x="251188" y="152596"/>
                  <a:pt x="250519" y="152350"/>
                  <a:pt x="249840" y="152243"/>
                </a:cubicBezTo>
                <a:cubicBezTo>
                  <a:pt x="249280" y="152151"/>
                  <a:pt x="248714" y="152054"/>
                  <a:pt x="248147" y="152054"/>
                </a:cubicBezTo>
                <a:cubicBezTo>
                  <a:pt x="247663" y="152054"/>
                  <a:pt x="247178" y="152125"/>
                  <a:pt x="246696" y="152329"/>
                </a:cubicBezTo>
                <a:cubicBezTo>
                  <a:pt x="246513" y="152407"/>
                  <a:pt x="246342" y="152445"/>
                  <a:pt x="246186" y="152445"/>
                </a:cubicBezTo>
                <a:cubicBezTo>
                  <a:pt x="245774" y="152445"/>
                  <a:pt x="245463" y="152179"/>
                  <a:pt x="245316" y="151671"/>
                </a:cubicBezTo>
                <a:cubicBezTo>
                  <a:pt x="245198" y="151251"/>
                  <a:pt x="245001" y="151056"/>
                  <a:pt x="244626" y="151056"/>
                </a:cubicBezTo>
                <a:cubicBezTo>
                  <a:pt x="244576" y="151056"/>
                  <a:pt x="244523" y="151060"/>
                  <a:pt x="244466" y="151067"/>
                </a:cubicBezTo>
                <a:cubicBezTo>
                  <a:pt x="244395" y="151075"/>
                  <a:pt x="244321" y="151080"/>
                  <a:pt x="244248" y="151080"/>
                </a:cubicBezTo>
                <a:cubicBezTo>
                  <a:pt x="244023" y="151080"/>
                  <a:pt x="243802" y="151030"/>
                  <a:pt x="243669" y="150853"/>
                </a:cubicBezTo>
                <a:cubicBezTo>
                  <a:pt x="243252" y="150313"/>
                  <a:pt x="242728" y="149901"/>
                  <a:pt x="242118" y="149682"/>
                </a:cubicBezTo>
                <a:cubicBezTo>
                  <a:pt x="241386" y="149416"/>
                  <a:pt x="240879" y="148663"/>
                  <a:pt x="240030" y="148663"/>
                </a:cubicBezTo>
                <a:cubicBezTo>
                  <a:pt x="239955" y="148663"/>
                  <a:pt x="239878" y="148669"/>
                  <a:pt x="239797" y="148682"/>
                </a:cubicBezTo>
                <a:cubicBezTo>
                  <a:pt x="239353" y="148757"/>
                  <a:pt x="239070" y="148938"/>
                  <a:pt x="238872" y="149329"/>
                </a:cubicBezTo>
                <a:cubicBezTo>
                  <a:pt x="238444" y="150200"/>
                  <a:pt x="238150" y="151126"/>
                  <a:pt x="237786" y="152024"/>
                </a:cubicBezTo>
                <a:cubicBezTo>
                  <a:pt x="237588" y="152516"/>
                  <a:pt x="237396" y="153013"/>
                  <a:pt x="237086" y="153452"/>
                </a:cubicBezTo>
                <a:cubicBezTo>
                  <a:pt x="236933" y="153669"/>
                  <a:pt x="236761" y="153790"/>
                  <a:pt x="236586" y="153790"/>
                </a:cubicBezTo>
                <a:cubicBezTo>
                  <a:pt x="236442" y="153790"/>
                  <a:pt x="236295" y="153708"/>
                  <a:pt x="236155" y="153532"/>
                </a:cubicBezTo>
                <a:cubicBezTo>
                  <a:pt x="235920" y="153239"/>
                  <a:pt x="235696" y="153121"/>
                  <a:pt x="235447" y="153121"/>
                </a:cubicBezTo>
                <a:cubicBezTo>
                  <a:pt x="235236" y="153121"/>
                  <a:pt x="235007" y="153205"/>
                  <a:pt x="234738" y="153340"/>
                </a:cubicBezTo>
                <a:cubicBezTo>
                  <a:pt x="234250" y="153588"/>
                  <a:pt x="233732" y="153689"/>
                  <a:pt x="233210" y="153689"/>
                </a:cubicBezTo>
                <a:cubicBezTo>
                  <a:pt x="232674" y="153689"/>
                  <a:pt x="232135" y="153582"/>
                  <a:pt x="231620" y="153420"/>
                </a:cubicBezTo>
                <a:cubicBezTo>
                  <a:pt x="231144" y="153271"/>
                  <a:pt x="230696" y="153164"/>
                  <a:pt x="230253" y="153164"/>
                </a:cubicBezTo>
                <a:cubicBezTo>
                  <a:pt x="229791" y="153164"/>
                  <a:pt x="229336" y="153280"/>
                  <a:pt x="228861" y="153586"/>
                </a:cubicBezTo>
                <a:cubicBezTo>
                  <a:pt x="228558" y="153782"/>
                  <a:pt x="228218" y="153861"/>
                  <a:pt x="227869" y="153861"/>
                </a:cubicBezTo>
                <a:cubicBezTo>
                  <a:pt x="227497" y="153861"/>
                  <a:pt x="227115" y="153771"/>
                  <a:pt x="226759" y="153639"/>
                </a:cubicBezTo>
                <a:cubicBezTo>
                  <a:pt x="226566" y="153569"/>
                  <a:pt x="226385" y="153534"/>
                  <a:pt x="226215" y="153534"/>
                </a:cubicBezTo>
                <a:cubicBezTo>
                  <a:pt x="225892" y="153534"/>
                  <a:pt x="225607" y="153661"/>
                  <a:pt x="225348" y="153917"/>
                </a:cubicBezTo>
                <a:cubicBezTo>
                  <a:pt x="224954" y="154304"/>
                  <a:pt x="224535" y="154490"/>
                  <a:pt x="224092" y="154490"/>
                </a:cubicBezTo>
                <a:cubicBezTo>
                  <a:pt x="223795" y="154490"/>
                  <a:pt x="223486" y="154407"/>
                  <a:pt x="223166" y="154243"/>
                </a:cubicBezTo>
                <a:cubicBezTo>
                  <a:pt x="223108" y="154216"/>
                  <a:pt x="223057" y="154204"/>
                  <a:pt x="223009" y="154204"/>
                </a:cubicBezTo>
                <a:cubicBezTo>
                  <a:pt x="222910" y="154204"/>
                  <a:pt x="222828" y="154253"/>
                  <a:pt x="222749" y="154307"/>
                </a:cubicBezTo>
                <a:cubicBezTo>
                  <a:pt x="222326" y="154602"/>
                  <a:pt x="221855" y="154709"/>
                  <a:pt x="221347" y="154714"/>
                </a:cubicBezTo>
                <a:cubicBezTo>
                  <a:pt x="220946" y="154714"/>
                  <a:pt x="220642" y="154965"/>
                  <a:pt x="220315" y="155152"/>
                </a:cubicBezTo>
                <a:cubicBezTo>
                  <a:pt x="219904" y="155393"/>
                  <a:pt x="219460" y="155596"/>
                  <a:pt x="219096" y="155896"/>
                </a:cubicBezTo>
                <a:cubicBezTo>
                  <a:pt x="218713" y="156215"/>
                  <a:pt x="218334" y="156421"/>
                  <a:pt x="217904" y="156421"/>
                </a:cubicBezTo>
                <a:cubicBezTo>
                  <a:pt x="217692" y="156421"/>
                  <a:pt x="217468" y="156371"/>
                  <a:pt x="217224" y="156259"/>
                </a:cubicBezTo>
                <a:cubicBezTo>
                  <a:pt x="217136" y="156220"/>
                  <a:pt x="217048" y="156202"/>
                  <a:pt x="216961" y="156202"/>
                </a:cubicBezTo>
                <a:cubicBezTo>
                  <a:pt x="216696" y="156202"/>
                  <a:pt x="216444" y="156364"/>
                  <a:pt x="216235" y="156554"/>
                </a:cubicBezTo>
                <a:cubicBezTo>
                  <a:pt x="215902" y="156864"/>
                  <a:pt x="215463" y="157025"/>
                  <a:pt x="215076" y="157025"/>
                </a:cubicBezTo>
                <a:cubicBezTo>
                  <a:pt x="214830" y="157025"/>
                  <a:pt x="214606" y="156959"/>
                  <a:pt x="214444" y="156826"/>
                </a:cubicBezTo>
                <a:cubicBezTo>
                  <a:pt x="214224" y="156646"/>
                  <a:pt x="214028" y="156595"/>
                  <a:pt x="213846" y="156595"/>
                </a:cubicBezTo>
                <a:cubicBezTo>
                  <a:pt x="213607" y="156595"/>
                  <a:pt x="213392" y="156684"/>
                  <a:pt x="213182" y="156684"/>
                </a:cubicBezTo>
                <a:cubicBezTo>
                  <a:pt x="213139" y="156684"/>
                  <a:pt x="213096" y="156680"/>
                  <a:pt x="213053" y="156671"/>
                </a:cubicBezTo>
                <a:cubicBezTo>
                  <a:pt x="212907" y="156641"/>
                  <a:pt x="212759" y="156631"/>
                  <a:pt x="212610" y="156631"/>
                </a:cubicBezTo>
                <a:cubicBezTo>
                  <a:pt x="212347" y="156631"/>
                  <a:pt x="212081" y="156661"/>
                  <a:pt x="211819" y="156661"/>
                </a:cubicBezTo>
                <a:cubicBezTo>
                  <a:pt x="211477" y="156661"/>
                  <a:pt x="211142" y="156610"/>
                  <a:pt x="210828" y="156372"/>
                </a:cubicBezTo>
                <a:cubicBezTo>
                  <a:pt x="210765" y="156323"/>
                  <a:pt x="210693" y="156304"/>
                  <a:pt x="210618" y="156304"/>
                </a:cubicBezTo>
                <a:cubicBezTo>
                  <a:pt x="210422" y="156304"/>
                  <a:pt x="210200" y="156431"/>
                  <a:pt x="210010" y="156489"/>
                </a:cubicBezTo>
                <a:cubicBezTo>
                  <a:pt x="209865" y="156531"/>
                  <a:pt x="209731" y="156553"/>
                  <a:pt x="209609" y="156553"/>
                </a:cubicBezTo>
                <a:cubicBezTo>
                  <a:pt x="209246" y="156553"/>
                  <a:pt x="208986" y="156361"/>
                  <a:pt x="208834" y="155933"/>
                </a:cubicBezTo>
                <a:cubicBezTo>
                  <a:pt x="208722" y="155630"/>
                  <a:pt x="208551" y="155483"/>
                  <a:pt x="208271" y="155483"/>
                </a:cubicBezTo>
                <a:cubicBezTo>
                  <a:pt x="208215" y="155483"/>
                  <a:pt x="208155" y="155489"/>
                  <a:pt x="208090" y="155500"/>
                </a:cubicBezTo>
                <a:cubicBezTo>
                  <a:pt x="207953" y="155523"/>
                  <a:pt x="207809" y="155534"/>
                  <a:pt x="207665" y="155534"/>
                </a:cubicBezTo>
                <a:cubicBezTo>
                  <a:pt x="207540" y="155534"/>
                  <a:pt x="207415" y="155526"/>
                  <a:pt x="207294" y="155511"/>
                </a:cubicBezTo>
                <a:cubicBezTo>
                  <a:pt x="207217" y="155501"/>
                  <a:pt x="207143" y="155496"/>
                  <a:pt x="207071" y="155496"/>
                </a:cubicBezTo>
                <a:cubicBezTo>
                  <a:pt x="206615" y="155496"/>
                  <a:pt x="206232" y="155683"/>
                  <a:pt x="205914" y="156029"/>
                </a:cubicBezTo>
                <a:cubicBezTo>
                  <a:pt x="205701" y="156259"/>
                  <a:pt x="205481" y="156395"/>
                  <a:pt x="205235" y="156395"/>
                </a:cubicBezTo>
                <a:cubicBezTo>
                  <a:pt x="205085" y="156395"/>
                  <a:pt x="204926" y="156344"/>
                  <a:pt x="204753" y="156233"/>
                </a:cubicBezTo>
                <a:cubicBezTo>
                  <a:pt x="204599" y="156132"/>
                  <a:pt x="204447" y="156089"/>
                  <a:pt x="204297" y="156089"/>
                </a:cubicBezTo>
                <a:cubicBezTo>
                  <a:pt x="204089" y="156089"/>
                  <a:pt x="203886" y="156170"/>
                  <a:pt x="203684" y="156291"/>
                </a:cubicBezTo>
                <a:cubicBezTo>
                  <a:pt x="203516" y="156395"/>
                  <a:pt x="203354" y="156451"/>
                  <a:pt x="203203" y="156451"/>
                </a:cubicBezTo>
                <a:cubicBezTo>
                  <a:pt x="202995" y="156451"/>
                  <a:pt x="202807" y="156343"/>
                  <a:pt x="202652" y="156104"/>
                </a:cubicBezTo>
                <a:cubicBezTo>
                  <a:pt x="202481" y="155839"/>
                  <a:pt x="202298" y="155740"/>
                  <a:pt x="202107" y="155740"/>
                </a:cubicBezTo>
                <a:cubicBezTo>
                  <a:pt x="201910" y="155740"/>
                  <a:pt x="201703" y="155845"/>
                  <a:pt x="201491" y="155981"/>
                </a:cubicBezTo>
                <a:cubicBezTo>
                  <a:pt x="201063" y="156251"/>
                  <a:pt x="200843" y="156391"/>
                  <a:pt x="200638" y="156391"/>
                </a:cubicBezTo>
                <a:cubicBezTo>
                  <a:pt x="200421" y="156391"/>
                  <a:pt x="200222" y="156234"/>
                  <a:pt x="199812" y="155906"/>
                </a:cubicBezTo>
                <a:cubicBezTo>
                  <a:pt x="199566" y="155706"/>
                  <a:pt x="199311" y="155637"/>
                  <a:pt x="199044" y="155637"/>
                </a:cubicBezTo>
                <a:cubicBezTo>
                  <a:pt x="198876" y="155637"/>
                  <a:pt x="198703" y="155664"/>
                  <a:pt x="198523" y="155703"/>
                </a:cubicBezTo>
                <a:cubicBezTo>
                  <a:pt x="198277" y="155758"/>
                  <a:pt x="198104" y="155793"/>
                  <a:pt x="197980" y="155793"/>
                </a:cubicBezTo>
                <a:cubicBezTo>
                  <a:pt x="197703" y="155793"/>
                  <a:pt x="197677" y="155613"/>
                  <a:pt x="197625" y="155062"/>
                </a:cubicBezTo>
                <a:cubicBezTo>
                  <a:pt x="197539" y="154168"/>
                  <a:pt x="197486" y="153275"/>
                  <a:pt x="197427" y="152382"/>
                </a:cubicBezTo>
                <a:cubicBezTo>
                  <a:pt x="197406" y="152136"/>
                  <a:pt x="197422" y="151890"/>
                  <a:pt x="197272" y="151639"/>
                </a:cubicBezTo>
                <a:cubicBezTo>
                  <a:pt x="196903" y="151864"/>
                  <a:pt x="196561" y="152115"/>
                  <a:pt x="196416" y="152516"/>
                </a:cubicBezTo>
                <a:cubicBezTo>
                  <a:pt x="196181" y="153158"/>
                  <a:pt x="195785" y="153682"/>
                  <a:pt x="195352" y="154190"/>
                </a:cubicBezTo>
                <a:cubicBezTo>
                  <a:pt x="195015" y="154580"/>
                  <a:pt x="194705" y="154981"/>
                  <a:pt x="194454" y="155436"/>
                </a:cubicBezTo>
                <a:cubicBezTo>
                  <a:pt x="194215" y="155871"/>
                  <a:pt x="193796" y="156113"/>
                  <a:pt x="193274" y="156113"/>
                </a:cubicBezTo>
                <a:cubicBezTo>
                  <a:pt x="193129" y="156113"/>
                  <a:pt x="192977" y="156095"/>
                  <a:pt x="192817" y="156056"/>
                </a:cubicBezTo>
                <a:cubicBezTo>
                  <a:pt x="192540" y="155990"/>
                  <a:pt x="192276" y="155952"/>
                  <a:pt x="192030" y="155952"/>
                </a:cubicBezTo>
                <a:cubicBezTo>
                  <a:pt x="191327" y="155952"/>
                  <a:pt x="190757" y="156254"/>
                  <a:pt x="190357" y="157029"/>
                </a:cubicBezTo>
                <a:cubicBezTo>
                  <a:pt x="190245" y="157243"/>
                  <a:pt x="190053" y="157441"/>
                  <a:pt x="189796" y="157484"/>
                </a:cubicBezTo>
                <a:cubicBezTo>
                  <a:pt x="188454" y="157722"/>
                  <a:pt x="187147" y="158177"/>
                  <a:pt x="185770" y="158177"/>
                </a:cubicBezTo>
                <a:cubicBezTo>
                  <a:pt x="185633" y="158177"/>
                  <a:pt x="185496" y="158173"/>
                  <a:pt x="185357" y="158163"/>
                </a:cubicBezTo>
                <a:cubicBezTo>
                  <a:pt x="185036" y="158136"/>
                  <a:pt x="184705" y="158120"/>
                  <a:pt x="184405" y="158019"/>
                </a:cubicBezTo>
                <a:cubicBezTo>
                  <a:pt x="184115" y="157920"/>
                  <a:pt x="183835" y="157863"/>
                  <a:pt x="183559" y="157863"/>
                </a:cubicBezTo>
                <a:cubicBezTo>
                  <a:pt x="183222" y="157863"/>
                  <a:pt x="182891" y="157949"/>
                  <a:pt x="182555" y="158152"/>
                </a:cubicBezTo>
                <a:cubicBezTo>
                  <a:pt x="182369" y="158262"/>
                  <a:pt x="182168" y="158306"/>
                  <a:pt x="181962" y="158306"/>
                </a:cubicBezTo>
                <a:cubicBezTo>
                  <a:pt x="181734" y="158306"/>
                  <a:pt x="181501" y="158252"/>
                  <a:pt x="181277" y="158174"/>
                </a:cubicBezTo>
                <a:cubicBezTo>
                  <a:pt x="180828" y="158024"/>
                  <a:pt x="180384" y="157853"/>
                  <a:pt x="179940" y="157687"/>
                </a:cubicBezTo>
                <a:cubicBezTo>
                  <a:pt x="179493" y="157524"/>
                  <a:pt x="179045" y="157443"/>
                  <a:pt x="178595" y="157443"/>
                </a:cubicBezTo>
                <a:cubicBezTo>
                  <a:pt x="178205" y="157443"/>
                  <a:pt x="177814" y="157504"/>
                  <a:pt x="177421" y="157623"/>
                </a:cubicBezTo>
                <a:cubicBezTo>
                  <a:pt x="176052" y="158035"/>
                  <a:pt x="174678" y="158382"/>
                  <a:pt x="173250" y="158511"/>
                </a:cubicBezTo>
                <a:cubicBezTo>
                  <a:pt x="172656" y="158564"/>
                  <a:pt x="172106" y="158789"/>
                  <a:pt x="171699" y="159275"/>
                </a:cubicBezTo>
                <a:cubicBezTo>
                  <a:pt x="171512" y="159497"/>
                  <a:pt x="171293" y="159603"/>
                  <a:pt x="171061" y="159603"/>
                </a:cubicBezTo>
                <a:cubicBezTo>
                  <a:pt x="170902" y="159603"/>
                  <a:pt x="170736" y="159553"/>
                  <a:pt x="170571" y="159457"/>
                </a:cubicBezTo>
                <a:cubicBezTo>
                  <a:pt x="170290" y="159293"/>
                  <a:pt x="170014" y="159214"/>
                  <a:pt x="169739" y="159214"/>
                </a:cubicBezTo>
                <a:cubicBezTo>
                  <a:pt x="169459" y="159214"/>
                  <a:pt x="169180" y="159296"/>
                  <a:pt x="168897" y="159452"/>
                </a:cubicBezTo>
                <a:cubicBezTo>
                  <a:pt x="168591" y="159619"/>
                  <a:pt x="168268" y="159695"/>
                  <a:pt x="167943" y="159695"/>
                </a:cubicBezTo>
                <a:cubicBezTo>
                  <a:pt x="167706" y="159695"/>
                  <a:pt x="167468" y="159655"/>
                  <a:pt x="167234" y="159580"/>
                </a:cubicBezTo>
                <a:cubicBezTo>
                  <a:pt x="166560" y="159366"/>
                  <a:pt x="165876" y="159233"/>
                  <a:pt x="165175" y="159152"/>
                </a:cubicBezTo>
                <a:cubicBezTo>
                  <a:pt x="164817" y="159110"/>
                  <a:pt x="164432" y="159078"/>
                  <a:pt x="164138" y="158869"/>
                </a:cubicBezTo>
                <a:cubicBezTo>
                  <a:pt x="163814" y="158637"/>
                  <a:pt x="163486" y="158538"/>
                  <a:pt x="163167" y="158538"/>
                </a:cubicBezTo>
                <a:cubicBezTo>
                  <a:pt x="162779" y="158538"/>
                  <a:pt x="162403" y="158683"/>
                  <a:pt x="162057" y="158912"/>
                </a:cubicBezTo>
                <a:cubicBezTo>
                  <a:pt x="161397" y="159347"/>
                  <a:pt x="160735" y="159532"/>
                  <a:pt x="160022" y="159532"/>
                </a:cubicBezTo>
                <a:cubicBezTo>
                  <a:pt x="159718" y="159532"/>
                  <a:pt x="159405" y="159498"/>
                  <a:pt x="159079" y="159436"/>
                </a:cubicBezTo>
                <a:cubicBezTo>
                  <a:pt x="158713" y="159365"/>
                  <a:pt x="158338" y="159328"/>
                  <a:pt x="157963" y="159328"/>
                </a:cubicBezTo>
                <a:cubicBezTo>
                  <a:pt x="157346" y="159328"/>
                  <a:pt x="156728" y="159428"/>
                  <a:pt x="156143" y="159644"/>
                </a:cubicBezTo>
                <a:cubicBezTo>
                  <a:pt x="155437" y="159904"/>
                  <a:pt x="154732" y="159997"/>
                  <a:pt x="154026" y="159997"/>
                </a:cubicBezTo>
                <a:cubicBezTo>
                  <a:pt x="153366" y="159997"/>
                  <a:pt x="152705" y="159916"/>
                  <a:pt x="152041" y="159816"/>
                </a:cubicBezTo>
                <a:cubicBezTo>
                  <a:pt x="151682" y="159759"/>
                  <a:pt x="151324" y="159720"/>
                  <a:pt x="150969" y="159720"/>
                </a:cubicBezTo>
                <a:cubicBezTo>
                  <a:pt x="150552" y="159720"/>
                  <a:pt x="150138" y="159773"/>
                  <a:pt x="149725" y="159912"/>
                </a:cubicBezTo>
                <a:cubicBezTo>
                  <a:pt x="149574" y="159961"/>
                  <a:pt x="149426" y="159988"/>
                  <a:pt x="149280" y="159988"/>
                </a:cubicBezTo>
                <a:cubicBezTo>
                  <a:pt x="149043" y="159988"/>
                  <a:pt x="148813" y="159917"/>
                  <a:pt x="148592" y="159751"/>
                </a:cubicBezTo>
                <a:cubicBezTo>
                  <a:pt x="148180" y="159441"/>
                  <a:pt x="147677" y="159425"/>
                  <a:pt x="147180" y="159404"/>
                </a:cubicBezTo>
                <a:cubicBezTo>
                  <a:pt x="145469" y="159329"/>
                  <a:pt x="143763" y="159179"/>
                  <a:pt x="142105" y="158725"/>
                </a:cubicBezTo>
                <a:cubicBezTo>
                  <a:pt x="141993" y="158693"/>
                  <a:pt x="141880" y="158666"/>
                  <a:pt x="141779" y="158618"/>
                </a:cubicBezTo>
                <a:cubicBezTo>
                  <a:pt x="140313" y="157869"/>
                  <a:pt x="138757" y="157425"/>
                  <a:pt x="137148" y="157094"/>
                </a:cubicBezTo>
                <a:cubicBezTo>
                  <a:pt x="136297" y="156923"/>
                  <a:pt x="135575" y="156436"/>
                  <a:pt x="134998" y="155773"/>
                </a:cubicBezTo>
                <a:cubicBezTo>
                  <a:pt x="134642" y="155366"/>
                  <a:pt x="134250" y="155154"/>
                  <a:pt x="133802" y="155154"/>
                </a:cubicBezTo>
                <a:cubicBezTo>
                  <a:pt x="133583" y="155154"/>
                  <a:pt x="133352" y="155204"/>
                  <a:pt x="133105" y="155308"/>
                </a:cubicBezTo>
                <a:cubicBezTo>
                  <a:pt x="132895" y="155397"/>
                  <a:pt x="132688" y="155441"/>
                  <a:pt x="132485" y="155441"/>
                </a:cubicBezTo>
                <a:cubicBezTo>
                  <a:pt x="132157" y="155441"/>
                  <a:pt x="131841" y="155326"/>
                  <a:pt x="131543" y="155104"/>
                </a:cubicBezTo>
                <a:cubicBezTo>
                  <a:pt x="131196" y="154842"/>
                  <a:pt x="130848" y="154575"/>
                  <a:pt x="130506" y="154302"/>
                </a:cubicBezTo>
                <a:cubicBezTo>
                  <a:pt x="129803" y="153750"/>
                  <a:pt x="129158" y="153472"/>
                  <a:pt x="128490" y="153472"/>
                </a:cubicBezTo>
                <a:cubicBezTo>
                  <a:pt x="127924" y="153472"/>
                  <a:pt x="127341" y="153672"/>
                  <a:pt x="126693" y="154072"/>
                </a:cubicBezTo>
                <a:cubicBezTo>
                  <a:pt x="126014" y="154489"/>
                  <a:pt x="125372" y="154971"/>
                  <a:pt x="124709" y="155409"/>
                </a:cubicBezTo>
                <a:cubicBezTo>
                  <a:pt x="124292" y="155683"/>
                  <a:pt x="123854" y="155875"/>
                  <a:pt x="123426" y="155875"/>
                </a:cubicBezTo>
                <a:cubicBezTo>
                  <a:pt x="123021" y="155875"/>
                  <a:pt x="122624" y="155702"/>
                  <a:pt x="122265" y="155265"/>
                </a:cubicBezTo>
                <a:cubicBezTo>
                  <a:pt x="122075" y="155033"/>
                  <a:pt x="121826" y="154922"/>
                  <a:pt x="121558" y="154922"/>
                </a:cubicBezTo>
                <a:cubicBezTo>
                  <a:pt x="121380" y="154922"/>
                  <a:pt x="121195" y="154971"/>
                  <a:pt x="121014" y="155067"/>
                </a:cubicBezTo>
                <a:cubicBezTo>
                  <a:pt x="120861" y="155147"/>
                  <a:pt x="120720" y="155186"/>
                  <a:pt x="120586" y="155186"/>
                </a:cubicBezTo>
                <a:cubicBezTo>
                  <a:pt x="120372" y="155186"/>
                  <a:pt x="120176" y="155089"/>
                  <a:pt x="119976" y="154912"/>
                </a:cubicBezTo>
                <a:cubicBezTo>
                  <a:pt x="119249" y="154254"/>
                  <a:pt x="118361" y="154013"/>
                  <a:pt x="117420" y="153773"/>
                </a:cubicBezTo>
                <a:cubicBezTo>
                  <a:pt x="116576" y="153561"/>
                  <a:pt x="115732" y="153519"/>
                  <a:pt x="114887" y="153519"/>
                </a:cubicBezTo>
                <a:cubicBezTo>
                  <a:pt x="114351" y="153519"/>
                  <a:pt x="113815" y="153536"/>
                  <a:pt x="113280" y="153536"/>
                </a:cubicBezTo>
                <a:cubicBezTo>
                  <a:pt x="112957" y="153536"/>
                  <a:pt x="112635" y="153530"/>
                  <a:pt x="112313" y="153511"/>
                </a:cubicBezTo>
                <a:cubicBezTo>
                  <a:pt x="112287" y="153509"/>
                  <a:pt x="112261" y="153508"/>
                  <a:pt x="112235" y="153508"/>
                </a:cubicBezTo>
                <a:cubicBezTo>
                  <a:pt x="111914" y="153508"/>
                  <a:pt x="111626" y="153627"/>
                  <a:pt x="111329" y="153746"/>
                </a:cubicBezTo>
                <a:cubicBezTo>
                  <a:pt x="110814" y="153949"/>
                  <a:pt x="110269" y="154191"/>
                  <a:pt x="109739" y="154191"/>
                </a:cubicBezTo>
                <a:cubicBezTo>
                  <a:pt x="109460" y="154191"/>
                  <a:pt x="109186" y="154124"/>
                  <a:pt x="108922" y="153949"/>
                </a:cubicBezTo>
                <a:cubicBezTo>
                  <a:pt x="108265" y="153511"/>
                  <a:pt x="107623" y="153521"/>
                  <a:pt x="106928" y="153511"/>
                </a:cubicBezTo>
                <a:cubicBezTo>
                  <a:pt x="106639" y="153511"/>
                  <a:pt x="106361" y="153532"/>
                  <a:pt x="106099" y="153671"/>
                </a:cubicBezTo>
                <a:cubicBezTo>
                  <a:pt x="105940" y="153755"/>
                  <a:pt x="105761" y="153799"/>
                  <a:pt x="105581" y="153799"/>
                </a:cubicBezTo>
                <a:cubicBezTo>
                  <a:pt x="105531" y="153799"/>
                  <a:pt x="105480" y="153796"/>
                  <a:pt x="105430" y="153789"/>
                </a:cubicBezTo>
                <a:cubicBezTo>
                  <a:pt x="105091" y="153743"/>
                  <a:pt x="104761" y="153715"/>
                  <a:pt x="104439" y="153715"/>
                </a:cubicBezTo>
                <a:cubicBezTo>
                  <a:pt x="103412" y="153715"/>
                  <a:pt x="102473" y="153994"/>
                  <a:pt x="101601" y="154837"/>
                </a:cubicBezTo>
                <a:cubicBezTo>
                  <a:pt x="101184" y="155237"/>
                  <a:pt x="100666" y="155372"/>
                  <a:pt x="100121" y="155372"/>
                </a:cubicBezTo>
                <a:cubicBezTo>
                  <a:pt x="99617" y="155372"/>
                  <a:pt x="99089" y="155257"/>
                  <a:pt x="98596" y="155131"/>
                </a:cubicBezTo>
                <a:cubicBezTo>
                  <a:pt x="98267" y="155047"/>
                  <a:pt x="97952" y="154987"/>
                  <a:pt x="97640" y="154987"/>
                </a:cubicBezTo>
                <a:cubicBezTo>
                  <a:pt x="97352" y="154987"/>
                  <a:pt x="97067" y="155038"/>
                  <a:pt x="96772" y="155168"/>
                </a:cubicBezTo>
                <a:cubicBezTo>
                  <a:pt x="96387" y="155339"/>
                  <a:pt x="95989" y="155410"/>
                  <a:pt x="95589" y="155410"/>
                </a:cubicBezTo>
                <a:cubicBezTo>
                  <a:pt x="95201" y="155410"/>
                  <a:pt x="94809" y="155343"/>
                  <a:pt x="94425" y="155238"/>
                </a:cubicBezTo>
                <a:cubicBezTo>
                  <a:pt x="94310" y="155206"/>
                  <a:pt x="94205" y="155191"/>
                  <a:pt x="94106" y="155191"/>
                </a:cubicBezTo>
                <a:cubicBezTo>
                  <a:pt x="93837" y="155191"/>
                  <a:pt x="93619" y="155306"/>
                  <a:pt x="93403" y="155521"/>
                </a:cubicBezTo>
                <a:cubicBezTo>
                  <a:pt x="92644" y="156286"/>
                  <a:pt x="92120" y="157217"/>
                  <a:pt x="91564" y="158126"/>
                </a:cubicBezTo>
                <a:cubicBezTo>
                  <a:pt x="91402" y="158387"/>
                  <a:pt x="91311" y="158518"/>
                  <a:pt x="91216" y="158518"/>
                </a:cubicBezTo>
                <a:cubicBezTo>
                  <a:pt x="91122" y="158518"/>
                  <a:pt x="91025" y="158391"/>
                  <a:pt x="90852" y="158136"/>
                </a:cubicBezTo>
                <a:cubicBezTo>
                  <a:pt x="90521" y="157650"/>
                  <a:pt x="90200" y="157152"/>
                  <a:pt x="89868" y="156666"/>
                </a:cubicBezTo>
                <a:cubicBezTo>
                  <a:pt x="89608" y="156285"/>
                  <a:pt x="89258" y="156096"/>
                  <a:pt x="88796" y="156096"/>
                </a:cubicBezTo>
                <a:cubicBezTo>
                  <a:pt x="88766" y="156096"/>
                  <a:pt x="88734" y="156097"/>
                  <a:pt x="88703" y="156099"/>
                </a:cubicBezTo>
                <a:cubicBezTo>
                  <a:pt x="87900" y="156142"/>
                  <a:pt x="87109" y="156211"/>
                  <a:pt x="86366" y="156548"/>
                </a:cubicBezTo>
                <a:cubicBezTo>
                  <a:pt x="86021" y="156707"/>
                  <a:pt x="85673" y="156786"/>
                  <a:pt x="85323" y="156786"/>
                </a:cubicBezTo>
                <a:cubicBezTo>
                  <a:pt x="84988" y="156786"/>
                  <a:pt x="84652" y="156713"/>
                  <a:pt x="84317" y="156570"/>
                </a:cubicBezTo>
                <a:cubicBezTo>
                  <a:pt x="82954" y="155981"/>
                  <a:pt x="81510" y="155794"/>
                  <a:pt x="80039" y="155719"/>
                </a:cubicBezTo>
                <a:cubicBezTo>
                  <a:pt x="78574" y="155650"/>
                  <a:pt x="77109" y="155709"/>
                  <a:pt x="75649" y="155537"/>
                </a:cubicBezTo>
                <a:cubicBezTo>
                  <a:pt x="75114" y="155473"/>
                  <a:pt x="74665" y="155324"/>
                  <a:pt x="74456" y="154735"/>
                </a:cubicBezTo>
                <a:cubicBezTo>
                  <a:pt x="74388" y="154545"/>
                  <a:pt x="74264" y="154486"/>
                  <a:pt x="74121" y="154486"/>
                </a:cubicBezTo>
                <a:cubicBezTo>
                  <a:pt x="73994" y="154486"/>
                  <a:pt x="73851" y="154532"/>
                  <a:pt x="73718" y="154575"/>
                </a:cubicBezTo>
                <a:cubicBezTo>
                  <a:pt x="73007" y="154797"/>
                  <a:pt x="72289" y="154955"/>
                  <a:pt x="71557" y="154955"/>
                </a:cubicBezTo>
                <a:cubicBezTo>
                  <a:pt x="71215" y="154955"/>
                  <a:pt x="70869" y="154921"/>
                  <a:pt x="70520" y="154842"/>
                </a:cubicBezTo>
                <a:cubicBezTo>
                  <a:pt x="70093" y="154746"/>
                  <a:pt x="69681" y="154596"/>
                  <a:pt x="69296" y="154393"/>
                </a:cubicBezTo>
                <a:cubicBezTo>
                  <a:pt x="69033" y="154255"/>
                  <a:pt x="68768" y="154181"/>
                  <a:pt x="68503" y="154181"/>
                </a:cubicBezTo>
                <a:cubicBezTo>
                  <a:pt x="68256" y="154181"/>
                  <a:pt x="68009" y="154245"/>
                  <a:pt x="67766" y="154382"/>
                </a:cubicBezTo>
                <a:cubicBezTo>
                  <a:pt x="67417" y="154586"/>
                  <a:pt x="67069" y="154677"/>
                  <a:pt x="66720" y="154677"/>
                </a:cubicBezTo>
                <a:cubicBezTo>
                  <a:pt x="66363" y="154677"/>
                  <a:pt x="66005" y="154582"/>
                  <a:pt x="65643" y="154414"/>
                </a:cubicBezTo>
                <a:cubicBezTo>
                  <a:pt x="65088" y="154161"/>
                  <a:pt x="64516" y="154025"/>
                  <a:pt x="63931" y="154025"/>
                </a:cubicBezTo>
                <a:cubicBezTo>
                  <a:pt x="63614" y="154025"/>
                  <a:pt x="63294" y="154065"/>
                  <a:pt x="62969" y="154147"/>
                </a:cubicBezTo>
                <a:cubicBezTo>
                  <a:pt x="62536" y="154256"/>
                  <a:pt x="62103" y="154309"/>
                  <a:pt x="61672" y="154309"/>
                </a:cubicBezTo>
                <a:cubicBezTo>
                  <a:pt x="61107" y="154309"/>
                  <a:pt x="60546" y="154218"/>
                  <a:pt x="59991" y="154045"/>
                </a:cubicBezTo>
                <a:cubicBezTo>
                  <a:pt x="59226" y="153808"/>
                  <a:pt x="58449" y="153777"/>
                  <a:pt x="57670" y="153777"/>
                </a:cubicBezTo>
                <a:cubicBezTo>
                  <a:pt x="57396" y="153777"/>
                  <a:pt x="57121" y="153781"/>
                  <a:pt x="56847" y="153781"/>
                </a:cubicBezTo>
                <a:cubicBezTo>
                  <a:pt x="56724" y="153781"/>
                  <a:pt x="56601" y="153780"/>
                  <a:pt x="56477" y="153778"/>
                </a:cubicBezTo>
                <a:cubicBezTo>
                  <a:pt x="56398" y="153777"/>
                  <a:pt x="56319" y="153777"/>
                  <a:pt x="56240" y="153777"/>
                </a:cubicBezTo>
                <a:cubicBezTo>
                  <a:pt x="54769" y="153777"/>
                  <a:pt x="53299" y="153927"/>
                  <a:pt x="51828" y="153927"/>
                </a:cubicBezTo>
                <a:cubicBezTo>
                  <a:pt x="51533" y="153927"/>
                  <a:pt x="51238" y="153921"/>
                  <a:pt x="50942" y="153906"/>
                </a:cubicBezTo>
                <a:cubicBezTo>
                  <a:pt x="50178" y="153874"/>
                  <a:pt x="49424" y="153778"/>
                  <a:pt x="48680" y="153623"/>
                </a:cubicBezTo>
                <a:cubicBezTo>
                  <a:pt x="48380" y="153560"/>
                  <a:pt x="48081" y="153526"/>
                  <a:pt x="47786" y="153526"/>
                </a:cubicBezTo>
                <a:cubicBezTo>
                  <a:pt x="47350" y="153526"/>
                  <a:pt x="46920" y="153601"/>
                  <a:pt x="46493" y="153773"/>
                </a:cubicBezTo>
                <a:cubicBezTo>
                  <a:pt x="46071" y="153944"/>
                  <a:pt x="45718" y="154184"/>
                  <a:pt x="45616" y="154666"/>
                </a:cubicBezTo>
                <a:cubicBezTo>
                  <a:pt x="45552" y="154981"/>
                  <a:pt x="45327" y="155099"/>
                  <a:pt x="45049" y="155142"/>
                </a:cubicBezTo>
                <a:cubicBezTo>
                  <a:pt x="44848" y="155172"/>
                  <a:pt x="44650" y="155189"/>
                  <a:pt x="44457" y="155189"/>
                </a:cubicBezTo>
                <a:cubicBezTo>
                  <a:pt x="43839" y="155189"/>
                  <a:pt x="43264" y="155016"/>
                  <a:pt x="42755" y="154564"/>
                </a:cubicBezTo>
                <a:cubicBezTo>
                  <a:pt x="42129" y="154013"/>
                  <a:pt x="41504" y="153452"/>
                  <a:pt x="40867" y="152912"/>
                </a:cubicBezTo>
                <a:cubicBezTo>
                  <a:pt x="40609" y="152691"/>
                  <a:pt x="40350" y="152543"/>
                  <a:pt x="40067" y="152543"/>
                </a:cubicBezTo>
                <a:cubicBezTo>
                  <a:pt x="39871" y="152543"/>
                  <a:pt x="39662" y="152614"/>
                  <a:pt x="39434" y="152783"/>
                </a:cubicBezTo>
                <a:cubicBezTo>
                  <a:pt x="39234" y="152935"/>
                  <a:pt x="39014" y="152988"/>
                  <a:pt x="38786" y="152988"/>
                </a:cubicBezTo>
                <a:cubicBezTo>
                  <a:pt x="38510" y="152988"/>
                  <a:pt x="38223" y="152910"/>
                  <a:pt x="37947" y="152837"/>
                </a:cubicBezTo>
                <a:cubicBezTo>
                  <a:pt x="37584" y="152735"/>
                  <a:pt x="37220" y="152618"/>
                  <a:pt x="36851" y="152548"/>
                </a:cubicBezTo>
                <a:cubicBezTo>
                  <a:pt x="36731" y="152526"/>
                  <a:pt x="36615" y="152514"/>
                  <a:pt x="36502" y="152514"/>
                </a:cubicBezTo>
                <a:cubicBezTo>
                  <a:pt x="36103" y="152514"/>
                  <a:pt x="35754" y="152665"/>
                  <a:pt x="35487" y="153040"/>
                </a:cubicBezTo>
                <a:cubicBezTo>
                  <a:pt x="35320" y="153279"/>
                  <a:pt x="35070" y="153421"/>
                  <a:pt x="34798" y="153421"/>
                </a:cubicBezTo>
                <a:cubicBezTo>
                  <a:pt x="34784" y="153421"/>
                  <a:pt x="34769" y="153421"/>
                  <a:pt x="34755" y="153420"/>
                </a:cubicBezTo>
                <a:cubicBezTo>
                  <a:pt x="34588" y="153409"/>
                  <a:pt x="34423" y="153404"/>
                  <a:pt x="34258" y="153404"/>
                </a:cubicBezTo>
                <a:cubicBezTo>
                  <a:pt x="32639" y="153404"/>
                  <a:pt x="31097" y="153894"/>
                  <a:pt x="29525" y="154190"/>
                </a:cubicBezTo>
                <a:cubicBezTo>
                  <a:pt x="29356" y="154222"/>
                  <a:pt x="29191" y="154240"/>
                  <a:pt x="29033" y="154240"/>
                </a:cubicBezTo>
                <a:cubicBezTo>
                  <a:pt x="28611" y="154240"/>
                  <a:pt x="28228" y="154111"/>
                  <a:pt x="27894" y="153773"/>
                </a:cubicBezTo>
                <a:cubicBezTo>
                  <a:pt x="27690" y="153564"/>
                  <a:pt x="27434" y="153398"/>
                  <a:pt x="27150" y="153377"/>
                </a:cubicBezTo>
                <a:cubicBezTo>
                  <a:pt x="25632" y="153286"/>
                  <a:pt x="24209" y="152783"/>
                  <a:pt x="22765" y="152393"/>
                </a:cubicBezTo>
                <a:cubicBezTo>
                  <a:pt x="22311" y="152272"/>
                  <a:pt x="21873" y="152206"/>
                  <a:pt x="21448" y="152206"/>
                </a:cubicBezTo>
                <a:cubicBezTo>
                  <a:pt x="20639" y="152206"/>
                  <a:pt x="19880" y="152445"/>
                  <a:pt x="19150" y="152992"/>
                </a:cubicBezTo>
                <a:cubicBezTo>
                  <a:pt x="18402" y="153553"/>
                  <a:pt x="17578" y="153944"/>
                  <a:pt x="16589" y="153976"/>
                </a:cubicBezTo>
                <a:cubicBezTo>
                  <a:pt x="15872" y="153997"/>
                  <a:pt x="15193" y="154324"/>
                  <a:pt x="14503" y="154537"/>
                </a:cubicBezTo>
                <a:cubicBezTo>
                  <a:pt x="13592" y="154824"/>
                  <a:pt x="12709" y="155099"/>
                  <a:pt x="11723" y="155099"/>
                </a:cubicBezTo>
                <a:cubicBezTo>
                  <a:pt x="11569" y="155099"/>
                  <a:pt x="11412" y="155092"/>
                  <a:pt x="11252" y="155078"/>
                </a:cubicBezTo>
                <a:cubicBezTo>
                  <a:pt x="9038" y="154880"/>
                  <a:pt x="6802" y="154917"/>
                  <a:pt x="4578" y="154853"/>
                </a:cubicBezTo>
                <a:cubicBezTo>
                  <a:pt x="4390" y="154848"/>
                  <a:pt x="4209" y="154832"/>
                  <a:pt x="4021" y="154821"/>
                </a:cubicBezTo>
                <a:cubicBezTo>
                  <a:pt x="4856" y="154179"/>
                  <a:pt x="4995" y="153473"/>
                  <a:pt x="4562" y="152564"/>
                </a:cubicBezTo>
                <a:cubicBezTo>
                  <a:pt x="4337" y="152083"/>
                  <a:pt x="4455" y="151484"/>
                  <a:pt x="4118" y="150997"/>
                </a:cubicBezTo>
                <a:cubicBezTo>
                  <a:pt x="3989" y="150805"/>
                  <a:pt x="4134" y="150559"/>
                  <a:pt x="4267" y="150366"/>
                </a:cubicBezTo>
                <a:cubicBezTo>
                  <a:pt x="4824" y="149553"/>
                  <a:pt x="5038" y="148698"/>
                  <a:pt x="4957" y="147682"/>
                </a:cubicBezTo>
                <a:cubicBezTo>
                  <a:pt x="4861" y="146446"/>
                  <a:pt x="5284" y="145243"/>
                  <a:pt x="5546" y="144040"/>
                </a:cubicBezTo>
                <a:cubicBezTo>
                  <a:pt x="5781" y="142960"/>
                  <a:pt x="6032" y="141890"/>
                  <a:pt x="6278" y="140815"/>
                </a:cubicBezTo>
                <a:cubicBezTo>
                  <a:pt x="6294" y="140762"/>
                  <a:pt x="6284" y="140698"/>
                  <a:pt x="6310" y="140649"/>
                </a:cubicBezTo>
                <a:cubicBezTo>
                  <a:pt x="7096" y="139275"/>
                  <a:pt x="6193" y="138350"/>
                  <a:pt x="5455" y="137377"/>
                </a:cubicBezTo>
                <a:cubicBezTo>
                  <a:pt x="4818" y="136542"/>
                  <a:pt x="4182" y="135714"/>
                  <a:pt x="4257" y="134564"/>
                </a:cubicBezTo>
                <a:cubicBezTo>
                  <a:pt x="4300" y="133917"/>
                  <a:pt x="4225" y="133270"/>
                  <a:pt x="3952" y="132665"/>
                </a:cubicBezTo>
                <a:cubicBezTo>
                  <a:pt x="3850" y="132446"/>
                  <a:pt x="3808" y="132179"/>
                  <a:pt x="4032" y="132045"/>
                </a:cubicBezTo>
                <a:cubicBezTo>
                  <a:pt x="4727" y="131639"/>
                  <a:pt x="4765" y="130965"/>
                  <a:pt x="4749" y="130296"/>
                </a:cubicBezTo>
                <a:cubicBezTo>
                  <a:pt x="4738" y="129713"/>
                  <a:pt x="4909" y="129318"/>
                  <a:pt x="5476" y="129093"/>
                </a:cubicBezTo>
                <a:cubicBezTo>
                  <a:pt x="5695" y="129008"/>
                  <a:pt x="5882" y="128810"/>
                  <a:pt x="6032" y="128623"/>
                </a:cubicBezTo>
                <a:cubicBezTo>
                  <a:pt x="6423" y="128136"/>
                  <a:pt x="6856" y="127724"/>
                  <a:pt x="7481" y="127569"/>
                </a:cubicBezTo>
                <a:cubicBezTo>
                  <a:pt x="7658" y="127526"/>
                  <a:pt x="7840" y="127419"/>
                  <a:pt x="7888" y="127205"/>
                </a:cubicBezTo>
                <a:cubicBezTo>
                  <a:pt x="8235" y="125804"/>
                  <a:pt x="8594" y="124414"/>
                  <a:pt x="8038" y="122975"/>
                </a:cubicBezTo>
                <a:cubicBezTo>
                  <a:pt x="7786" y="122318"/>
                  <a:pt x="8059" y="121799"/>
                  <a:pt x="8738" y="121590"/>
                </a:cubicBezTo>
                <a:cubicBezTo>
                  <a:pt x="9187" y="121457"/>
                  <a:pt x="9305" y="121211"/>
                  <a:pt x="9273" y="120799"/>
                </a:cubicBezTo>
                <a:cubicBezTo>
                  <a:pt x="9225" y="120243"/>
                  <a:pt x="9455" y="119831"/>
                  <a:pt x="9899" y="119478"/>
                </a:cubicBezTo>
                <a:cubicBezTo>
                  <a:pt x="10412" y="119066"/>
                  <a:pt x="10530" y="118382"/>
                  <a:pt x="10877" y="117852"/>
                </a:cubicBezTo>
                <a:cubicBezTo>
                  <a:pt x="10990" y="117681"/>
                  <a:pt x="10995" y="117424"/>
                  <a:pt x="11129" y="117291"/>
                </a:cubicBezTo>
                <a:cubicBezTo>
                  <a:pt x="11540" y="116868"/>
                  <a:pt x="11278" y="116756"/>
                  <a:pt x="10888" y="116649"/>
                </a:cubicBezTo>
                <a:cubicBezTo>
                  <a:pt x="10155" y="116451"/>
                  <a:pt x="9433" y="116189"/>
                  <a:pt x="8695" y="116050"/>
                </a:cubicBezTo>
                <a:cubicBezTo>
                  <a:pt x="7984" y="115916"/>
                  <a:pt x="7754" y="115403"/>
                  <a:pt x="7572" y="114847"/>
                </a:cubicBezTo>
                <a:cubicBezTo>
                  <a:pt x="7326" y="114088"/>
                  <a:pt x="7428" y="113296"/>
                  <a:pt x="7449" y="112521"/>
                </a:cubicBezTo>
                <a:cubicBezTo>
                  <a:pt x="7460" y="112248"/>
                  <a:pt x="7701" y="112104"/>
                  <a:pt x="7866" y="111927"/>
                </a:cubicBezTo>
                <a:cubicBezTo>
                  <a:pt x="8112" y="111665"/>
                  <a:pt x="8225" y="111398"/>
                  <a:pt x="8027" y="111055"/>
                </a:cubicBezTo>
                <a:cubicBezTo>
                  <a:pt x="7332" y="109858"/>
                  <a:pt x="7455" y="108585"/>
                  <a:pt x="7808" y="107349"/>
                </a:cubicBezTo>
                <a:cubicBezTo>
                  <a:pt x="8080" y="106387"/>
                  <a:pt x="8203" y="105558"/>
                  <a:pt x="7610" y="104644"/>
                </a:cubicBezTo>
                <a:cubicBezTo>
                  <a:pt x="7214" y="104034"/>
                  <a:pt x="7321" y="103226"/>
                  <a:pt x="7546" y="102531"/>
                </a:cubicBezTo>
                <a:cubicBezTo>
                  <a:pt x="7760" y="101873"/>
                  <a:pt x="7663" y="101339"/>
                  <a:pt x="7203" y="100857"/>
                </a:cubicBezTo>
                <a:cubicBezTo>
                  <a:pt x="6620" y="100248"/>
                  <a:pt x="6658" y="99542"/>
                  <a:pt x="6925" y="98836"/>
                </a:cubicBezTo>
                <a:cubicBezTo>
                  <a:pt x="7016" y="98585"/>
                  <a:pt x="6995" y="98419"/>
                  <a:pt x="6872" y="98210"/>
                </a:cubicBezTo>
                <a:cubicBezTo>
                  <a:pt x="6637" y="97831"/>
                  <a:pt x="6524" y="97413"/>
                  <a:pt x="6535" y="96964"/>
                </a:cubicBezTo>
                <a:cubicBezTo>
                  <a:pt x="6540" y="96692"/>
                  <a:pt x="6476" y="96429"/>
                  <a:pt x="6326" y="96205"/>
                </a:cubicBezTo>
                <a:cubicBezTo>
                  <a:pt x="6011" y="95761"/>
                  <a:pt x="6219" y="95504"/>
                  <a:pt x="6631" y="95323"/>
                </a:cubicBezTo>
                <a:cubicBezTo>
                  <a:pt x="7203" y="95071"/>
                  <a:pt x="7781" y="94836"/>
                  <a:pt x="8353" y="94579"/>
                </a:cubicBezTo>
                <a:cubicBezTo>
                  <a:pt x="8663" y="94440"/>
                  <a:pt x="8936" y="94290"/>
                  <a:pt x="8642" y="93857"/>
                </a:cubicBezTo>
                <a:cubicBezTo>
                  <a:pt x="8444" y="93563"/>
                  <a:pt x="8530" y="93205"/>
                  <a:pt x="8642" y="92868"/>
                </a:cubicBezTo>
                <a:cubicBezTo>
                  <a:pt x="8797" y="92408"/>
                  <a:pt x="8733" y="91980"/>
                  <a:pt x="8433" y="91579"/>
                </a:cubicBezTo>
                <a:cubicBezTo>
                  <a:pt x="7861" y="90798"/>
                  <a:pt x="7893" y="90055"/>
                  <a:pt x="8508" y="89296"/>
                </a:cubicBezTo>
                <a:cubicBezTo>
                  <a:pt x="8658" y="89108"/>
                  <a:pt x="8610" y="88937"/>
                  <a:pt x="8476" y="88782"/>
                </a:cubicBezTo>
                <a:cubicBezTo>
                  <a:pt x="8219" y="88494"/>
                  <a:pt x="8219" y="88178"/>
                  <a:pt x="8316" y="87820"/>
                </a:cubicBezTo>
                <a:cubicBezTo>
                  <a:pt x="8417" y="87456"/>
                  <a:pt x="8492" y="87082"/>
                  <a:pt x="8342" y="86702"/>
                </a:cubicBezTo>
                <a:cubicBezTo>
                  <a:pt x="8316" y="86633"/>
                  <a:pt x="8278" y="86515"/>
                  <a:pt x="8310" y="86483"/>
                </a:cubicBezTo>
                <a:cubicBezTo>
                  <a:pt x="8824" y="85937"/>
                  <a:pt x="8498" y="85333"/>
                  <a:pt x="8439" y="84750"/>
                </a:cubicBezTo>
                <a:cubicBezTo>
                  <a:pt x="8385" y="84269"/>
                  <a:pt x="8717" y="84066"/>
                  <a:pt x="9064" y="83911"/>
                </a:cubicBezTo>
                <a:cubicBezTo>
                  <a:pt x="9423" y="83745"/>
                  <a:pt x="9530" y="83520"/>
                  <a:pt x="9449" y="83140"/>
                </a:cubicBezTo>
                <a:cubicBezTo>
                  <a:pt x="9401" y="82921"/>
                  <a:pt x="9391" y="82681"/>
                  <a:pt x="9428" y="82461"/>
                </a:cubicBezTo>
                <a:cubicBezTo>
                  <a:pt x="9535" y="81841"/>
                  <a:pt x="9342" y="81328"/>
                  <a:pt x="8920" y="80900"/>
                </a:cubicBezTo>
                <a:cubicBezTo>
                  <a:pt x="8567" y="80542"/>
                  <a:pt x="8455" y="80167"/>
                  <a:pt x="8733" y="79723"/>
                </a:cubicBezTo>
                <a:cubicBezTo>
                  <a:pt x="8979" y="79328"/>
                  <a:pt x="8867" y="78959"/>
                  <a:pt x="8669" y="78595"/>
                </a:cubicBezTo>
                <a:cubicBezTo>
                  <a:pt x="8455" y="78215"/>
                  <a:pt x="8465" y="77905"/>
                  <a:pt x="8813" y="77584"/>
                </a:cubicBezTo>
                <a:cubicBezTo>
                  <a:pt x="9449" y="76996"/>
                  <a:pt x="9321" y="76306"/>
                  <a:pt x="8492" y="75985"/>
                </a:cubicBezTo>
                <a:cubicBezTo>
                  <a:pt x="7963" y="75777"/>
                  <a:pt x="7396" y="75680"/>
                  <a:pt x="6850" y="75520"/>
                </a:cubicBezTo>
                <a:cubicBezTo>
                  <a:pt x="6471" y="75408"/>
                  <a:pt x="6123" y="75285"/>
                  <a:pt x="6556" y="74803"/>
                </a:cubicBezTo>
                <a:cubicBezTo>
                  <a:pt x="6813" y="74515"/>
                  <a:pt x="6792" y="74130"/>
                  <a:pt x="6717" y="73766"/>
                </a:cubicBezTo>
                <a:cubicBezTo>
                  <a:pt x="6583" y="73092"/>
                  <a:pt x="6562" y="72408"/>
                  <a:pt x="6508" y="71729"/>
                </a:cubicBezTo>
                <a:cubicBezTo>
                  <a:pt x="6492" y="71488"/>
                  <a:pt x="6497" y="71333"/>
                  <a:pt x="6829" y="71258"/>
                </a:cubicBezTo>
                <a:cubicBezTo>
                  <a:pt x="7262" y="71162"/>
                  <a:pt x="7674" y="70172"/>
                  <a:pt x="7487" y="69755"/>
                </a:cubicBezTo>
                <a:cubicBezTo>
                  <a:pt x="7332" y="69413"/>
                  <a:pt x="7433" y="69178"/>
                  <a:pt x="7663" y="68937"/>
                </a:cubicBezTo>
                <a:cubicBezTo>
                  <a:pt x="8070" y="68509"/>
                  <a:pt x="8562" y="68172"/>
                  <a:pt x="9043" y="67835"/>
                </a:cubicBezTo>
                <a:cubicBezTo>
                  <a:pt x="9631" y="67434"/>
                  <a:pt x="9899" y="66884"/>
                  <a:pt x="9952" y="66210"/>
                </a:cubicBezTo>
                <a:cubicBezTo>
                  <a:pt x="10000" y="65552"/>
                  <a:pt x="10134" y="64942"/>
                  <a:pt x="10498" y="64375"/>
                </a:cubicBezTo>
                <a:cubicBezTo>
                  <a:pt x="10808" y="63878"/>
                  <a:pt x="10834" y="63317"/>
                  <a:pt x="10605" y="62782"/>
                </a:cubicBezTo>
                <a:cubicBezTo>
                  <a:pt x="10326" y="62140"/>
                  <a:pt x="10022" y="61504"/>
                  <a:pt x="9690" y="60889"/>
                </a:cubicBezTo>
                <a:cubicBezTo>
                  <a:pt x="9524" y="60577"/>
                  <a:pt x="8688" y="60308"/>
                  <a:pt x="8129" y="60308"/>
                </a:cubicBezTo>
                <a:cubicBezTo>
                  <a:pt x="7968" y="60308"/>
                  <a:pt x="7830" y="60330"/>
                  <a:pt x="7738" y="60381"/>
                </a:cubicBezTo>
                <a:cubicBezTo>
                  <a:pt x="7310" y="60616"/>
                  <a:pt x="6904" y="60889"/>
                  <a:pt x="6417" y="61135"/>
                </a:cubicBezTo>
                <a:cubicBezTo>
                  <a:pt x="6776" y="60279"/>
                  <a:pt x="6449" y="59456"/>
                  <a:pt x="6257" y="58691"/>
                </a:cubicBezTo>
                <a:cubicBezTo>
                  <a:pt x="6048" y="57883"/>
                  <a:pt x="5995" y="57044"/>
                  <a:pt x="5679" y="56268"/>
                </a:cubicBezTo>
                <a:cubicBezTo>
                  <a:pt x="5610" y="56103"/>
                  <a:pt x="5524" y="55937"/>
                  <a:pt x="5722" y="55819"/>
                </a:cubicBezTo>
                <a:cubicBezTo>
                  <a:pt x="6145" y="55579"/>
                  <a:pt x="6364" y="55129"/>
                  <a:pt x="6749" y="54841"/>
                </a:cubicBezTo>
                <a:cubicBezTo>
                  <a:pt x="7177" y="54520"/>
                  <a:pt x="7166" y="54172"/>
                  <a:pt x="6786" y="53776"/>
                </a:cubicBezTo>
                <a:cubicBezTo>
                  <a:pt x="6086" y="53044"/>
                  <a:pt x="6096" y="52434"/>
                  <a:pt x="6845" y="51691"/>
                </a:cubicBezTo>
                <a:cubicBezTo>
                  <a:pt x="7022" y="51520"/>
                  <a:pt x="6968" y="51429"/>
                  <a:pt x="6824" y="51279"/>
                </a:cubicBezTo>
                <a:cubicBezTo>
                  <a:pt x="6300" y="50734"/>
                  <a:pt x="6300" y="50413"/>
                  <a:pt x="6792" y="49873"/>
                </a:cubicBezTo>
                <a:cubicBezTo>
                  <a:pt x="7428" y="49188"/>
                  <a:pt x="7417" y="48947"/>
                  <a:pt x="6722" y="48279"/>
                </a:cubicBezTo>
                <a:cubicBezTo>
                  <a:pt x="5856" y="47455"/>
                  <a:pt x="5808" y="46493"/>
                  <a:pt x="6578" y="45578"/>
                </a:cubicBezTo>
                <a:cubicBezTo>
                  <a:pt x="7027" y="45044"/>
                  <a:pt x="6968" y="44445"/>
                  <a:pt x="6396" y="44033"/>
                </a:cubicBezTo>
                <a:cubicBezTo>
                  <a:pt x="6155" y="43856"/>
                  <a:pt x="6193" y="43739"/>
                  <a:pt x="6407" y="43621"/>
                </a:cubicBezTo>
                <a:cubicBezTo>
                  <a:pt x="6968" y="43322"/>
                  <a:pt x="7358" y="42872"/>
                  <a:pt x="7626" y="42306"/>
                </a:cubicBezTo>
                <a:cubicBezTo>
                  <a:pt x="7781" y="41969"/>
                  <a:pt x="8112" y="41985"/>
                  <a:pt x="8417" y="41974"/>
                </a:cubicBezTo>
                <a:cubicBezTo>
                  <a:pt x="8995" y="41947"/>
                  <a:pt x="9171" y="41658"/>
                  <a:pt x="8931" y="41113"/>
                </a:cubicBezTo>
                <a:cubicBezTo>
                  <a:pt x="8786" y="40787"/>
                  <a:pt x="8535" y="40546"/>
                  <a:pt x="8257" y="40354"/>
                </a:cubicBezTo>
                <a:cubicBezTo>
                  <a:pt x="7893" y="40108"/>
                  <a:pt x="7995" y="39915"/>
                  <a:pt x="8268" y="39701"/>
                </a:cubicBezTo>
                <a:cubicBezTo>
                  <a:pt x="8540" y="39487"/>
                  <a:pt x="8845" y="39338"/>
                  <a:pt x="9161" y="39193"/>
                </a:cubicBezTo>
                <a:cubicBezTo>
                  <a:pt x="9492" y="39043"/>
                  <a:pt x="9754" y="38803"/>
                  <a:pt x="9717" y="38418"/>
                </a:cubicBezTo>
                <a:cubicBezTo>
                  <a:pt x="9642" y="37584"/>
                  <a:pt x="9546" y="36744"/>
                  <a:pt x="9129" y="36001"/>
                </a:cubicBezTo>
                <a:cubicBezTo>
                  <a:pt x="8850" y="35498"/>
                  <a:pt x="8396" y="35193"/>
                  <a:pt x="7883" y="34952"/>
                </a:cubicBezTo>
                <a:cubicBezTo>
                  <a:pt x="7326" y="34696"/>
                  <a:pt x="7252" y="34434"/>
                  <a:pt x="7621" y="33936"/>
                </a:cubicBezTo>
                <a:cubicBezTo>
                  <a:pt x="8337" y="32952"/>
                  <a:pt x="9091" y="32001"/>
                  <a:pt x="9808" y="31017"/>
                </a:cubicBezTo>
                <a:cubicBezTo>
                  <a:pt x="10337" y="30289"/>
                  <a:pt x="10310" y="30198"/>
                  <a:pt x="9626" y="29648"/>
                </a:cubicBezTo>
                <a:cubicBezTo>
                  <a:pt x="9375" y="29444"/>
                  <a:pt x="9273" y="29193"/>
                  <a:pt x="9326" y="28894"/>
                </a:cubicBezTo>
                <a:cubicBezTo>
                  <a:pt x="9375" y="28615"/>
                  <a:pt x="9444" y="28337"/>
                  <a:pt x="9530" y="28065"/>
                </a:cubicBezTo>
                <a:cubicBezTo>
                  <a:pt x="9695" y="27578"/>
                  <a:pt x="9610" y="27188"/>
                  <a:pt x="9182" y="26856"/>
                </a:cubicBezTo>
                <a:cubicBezTo>
                  <a:pt x="8642" y="26434"/>
                  <a:pt x="8604" y="26166"/>
                  <a:pt x="8963" y="25599"/>
                </a:cubicBezTo>
                <a:cubicBezTo>
                  <a:pt x="9342" y="24995"/>
                  <a:pt x="9786" y="24476"/>
                  <a:pt x="10482" y="24193"/>
                </a:cubicBezTo>
                <a:cubicBezTo>
                  <a:pt x="10947" y="24006"/>
                  <a:pt x="11171" y="23000"/>
                  <a:pt x="10851" y="22546"/>
                </a:cubicBezTo>
                <a:cubicBezTo>
                  <a:pt x="10615" y="22204"/>
                  <a:pt x="10621" y="21920"/>
                  <a:pt x="10861" y="21615"/>
                </a:cubicBezTo>
                <a:cubicBezTo>
                  <a:pt x="11064" y="21364"/>
                  <a:pt x="11145" y="21075"/>
                  <a:pt x="11102" y="20760"/>
                </a:cubicBezTo>
                <a:cubicBezTo>
                  <a:pt x="11032" y="20294"/>
                  <a:pt x="11203" y="19952"/>
                  <a:pt x="11589" y="19690"/>
                </a:cubicBezTo>
                <a:cubicBezTo>
                  <a:pt x="11760" y="19573"/>
                  <a:pt x="11909" y="19423"/>
                  <a:pt x="12059" y="19278"/>
                </a:cubicBezTo>
                <a:cubicBezTo>
                  <a:pt x="12589" y="18776"/>
                  <a:pt x="12567" y="18551"/>
                  <a:pt x="11829" y="18460"/>
                </a:cubicBezTo>
                <a:cubicBezTo>
                  <a:pt x="11113" y="18369"/>
                  <a:pt x="10455" y="18064"/>
                  <a:pt x="9733" y="18000"/>
                </a:cubicBezTo>
                <a:cubicBezTo>
                  <a:pt x="8872" y="17920"/>
                  <a:pt x="8588" y="17268"/>
                  <a:pt x="9070" y="16572"/>
                </a:cubicBezTo>
                <a:cubicBezTo>
                  <a:pt x="9423" y="16064"/>
                  <a:pt x="9342" y="15637"/>
                  <a:pt x="8744" y="15546"/>
                </a:cubicBezTo>
                <a:cubicBezTo>
                  <a:pt x="7631" y="15385"/>
                  <a:pt x="7027" y="14482"/>
                  <a:pt x="6155" y="13979"/>
                </a:cubicBezTo>
                <a:cubicBezTo>
                  <a:pt x="5877" y="13818"/>
                  <a:pt x="5850" y="13556"/>
                  <a:pt x="6043" y="13294"/>
                </a:cubicBezTo>
                <a:cubicBezTo>
                  <a:pt x="6289" y="12952"/>
                  <a:pt x="6177" y="12738"/>
                  <a:pt x="5845" y="12503"/>
                </a:cubicBezTo>
                <a:cubicBezTo>
                  <a:pt x="5112" y="11984"/>
                  <a:pt x="4642" y="11198"/>
                  <a:pt x="4032" y="10551"/>
                </a:cubicBezTo>
                <a:cubicBezTo>
                  <a:pt x="3658" y="10161"/>
                  <a:pt x="3898" y="9711"/>
                  <a:pt x="4455" y="9615"/>
                </a:cubicBezTo>
                <a:cubicBezTo>
                  <a:pt x="5172" y="9492"/>
                  <a:pt x="5898" y="9460"/>
                  <a:pt x="6626" y="9460"/>
                </a:cubicBezTo>
                <a:cubicBezTo>
                  <a:pt x="6908" y="9460"/>
                  <a:pt x="7189" y="9465"/>
                  <a:pt x="7471" y="9471"/>
                </a:cubicBezTo>
                <a:cubicBezTo>
                  <a:pt x="7604" y="9476"/>
                  <a:pt x="7760" y="9460"/>
                  <a:pt x="7840" y="9583"/>
                </a:cubicBezTo>
                <a:cubicBezTo>
                  <a:pt x="8025" y="9886"/>
                  <a:pt x="8246" y="9970"/>
                  <a:pt x="8484" y="9970"/>
                </a:cubicBezTo>
                <a:cubicBezTo>
                  <a:pt x="8714" y="9970"/>
                  <a:pt x="8960" y="9892"/>
                  <a:pt x="9209" y="9856"/>
                </a:cubicBezTo>
                <a:cubicBezTo>
                  <a:pt x="9695" y="9781"/>
                  <a:pt x="10193" y="9824"/>
                  <a:pt x="10519" y="9332"/>
                </a:cubicBezTo>
                <a:cubicBezTo>
                  <a:pt x="10642" y="9155"/>
                  <a:pt x="10861" y="9027"/>
                  <a:pt x="11059" y="8931"/>
                </a:cubicBezTo>
                <a:cubicBezTo>
                  <a:pt x="11105" y="8909"/>
                  <a:pt x="11267" y="8769"/>
                  <a:pt x="11360" y="8769"/>
                </a:cubicBezTo>
                <a:cubicBezTo>
                  <a:pt x="11430" y="8769"/>
                  <a:pt x="11462" y="8845"/>
                  <a:pt x="11385" y="9102"/>
                </a:cubicBezTo>
                <a:cubicBezTo>
                  <a:pt x="11359" y="9198"/>
                  <a:pt x="11487" y="9257"/>
                  <a:pt x="11578" y="9278"/>
                </a:cubicBezTo>
                <a:cubicBezTo>
                  <a:pt x="11692" y="9308"/>
                  <a:pt x="11815" y="9338"/>
                  <a:pt x="11934" y="9338"/>
                </a:cubicBezTo>
                <a:cubicBezTo>
                  <a:pt x="11944" y="9338"/>
                  <a:pt x="11953" y="9337"/>
                  <a:pt x="11963" y="9337"/>
                </a:cubicBezTo>
                <a:cubicBezTo>
                  <a:pt x="13327" y="9268"/>
                  <a:pt x="13332" y="9262"/>
                  <a:pt x="13401" y="7872"/>
                </a:cubicBezTo>
                <a:cubicBezTo>
                  <a:pt x="13460" y="6690"/>
                  <a:pt x="13519" y="5513"/>
                  <a:pt x="13578" y="4332"/>
                </a:cubicBezTo>
                <a:cubicBezTo>
                  <a:pt x="13583" y="4193"/>
                  <a:pt x="13610" y="4048"/>
                  <a:pt x="13626" y="3915"/>
                </a:cubicBezTo>
                <a:cubicBezTo>
                  <a:pt x="13644" y="3912"/>
                  <a:pt x="13661" y="3911"/>
                  <a:pt x="13678" y="3911"/>
                </a:cubicBezTo>
                <a:cubicBezTo>
                  <a:pt x="13860" y="3911"/>
                  <a:pt x="13946" y="4039"/>
                  <a:pt x="14054" y="4118"/>
                </a:cubicBezTo>
                <a:cubicBezTo>
                  <a:pt x="14693" y="4558"/>
                  <a:pt x="15370" y="4802"/>
                  <a:pt x="16091" y="4802"/>
                </a:cubicBezTo>
                <a:cubicBezTo>
                  <a:pt x="16395" y="4802"/>
                  <a:pt x="16707" y="4759"/>
                  <a:pt x="17027" y="4669"/>
                </a:cubicBezTo>
                <a:cubicBezTo>
                  <a:pt x="17765" y="4460"/>
                  <a:pt x="18519" y="4374"/>
                  <a:pt x="19284" y="4358"/>
                </a:cubicBezTo>
                <a:cubicBezTo>
                  <a:pt x="19492" y="4358"/>
                  <a:pt x="19722" y="4358"/>
                  <a:pt x="19899" y="4273"/>
                </a:cubicBezTo>
                <a:cubicBezTo>
                  <a:pt x="20228" y="4108"/>
                  <a:pt x="20547" y="4044"/>
                  <a:pt x="20864" y="4044"/>
                </a:cubicBezTo>
                <a:cubicBezTo>
                  <a:pt x="21331" y="4044"/>
                  <a:pt x="21791" y="4184"/>
                  <a:pt x="22263" y="4353"/>
                </a:cubicBezTo>
                <a:cubicBezTo>
                  <a:pt x="23308" y="4731"/>
                  <a:pt x="24365" y="4934"/>
                  <a:pt x="25458" y="4934"/>
                </a:cubicBezTo>
                <a:cubicBezTo>
                  <a:pt x="25896" y="4934"/>
                  <a:pt x="26340" y="4902"/>
                  <a:pt x="26792" y="4834"/>
                </a:cubicBezTo>
                <a:cubicBezTo>
                  <a:pt x="27252" y="4766"/>
                  <a:pt x="27714" y="4731"/>
                  <a:pt x="28175" y="4731"/>
                </a:cubicBezTo>
                <a:cubicBezTo>
                  <a:pt x="29189" y="4731"/>
                  <a:pt x="30199" y="4900"/>
                  <a:pt x="31177" y="5257"/>
                </a:cubicBezTo>
                <a:cubicBezTo>
                  <a:pt x="31389" y="5334"/>
                  <a:pt x="31603" y="5379"/>
                  <a:pt x="31818" y="5379"/>
                </a:cubicBezTo>
                <a:cubicBezTo>
                  <a:pt x="31977" y="5379"/>
                  <a:pt x="32136" y="5354"/>
                  <a:pt x="32295" y="5300"/>
                </a:cubicBezTo>
                <a:cubicBezTo>
                  <a:pt x="32872" y="5096"/>
                  <a:pt x="33461" y="4973"/>
                  <a:pt x="34065" y="4872"/>
                </a:cubicBezTo>
                <a:cubicBezTo>
                  <a:pt x="34851" y="4743"/>
                  <a:pt x="35568" y="4455"/>
                  <a:pt x="36295" y="4086"/>
                </a:cubicBezTo>
                <a:cubicBezTo>
                  <a:pt x="37652" y="3402"/>
                  <a:pt x="39085" y="2849"/>
                  <a:pt x="40655" y="2849"/>
                </a:cubicBezTo>
                <a:cubicBezTo>
                  <a:pt x="40706" y="2849"/>
                  <a:pt x="40757" y="2849"/>
                  <a:pt x="40808" y="2850"/>
                </a:cubicBezTo>
                <a:cubicBezTo>
                  <a:pt x="41008" y="2854"/>
                  <a:pt x="41208" y="2856"/>
                  <a:pt x="41408" y="2856"/>
                </a:cubicBezTo>
                <a:cubicBezTo>
                  <a:pt x="42579" y="2856"/>
                  <a:pt x="43743" y="2781"/>
                  <a:pt x="44894" y="2529"/>
                </a:cubicBezTo>
                <a:cubicBezTo>
                  <a:pt x="45075" y="2490"/>
                  <a:pt x="45255" y="2465"/>
                  <a:pt x="45432" y="2465"/>
                </a:cubicBezTo>
                <a:cubicBezTo>
                  <a:pt x="45802" y="2465"/>
                  <a:pt x="46162" y="2572"/>
                  <a:pt x="46498" y="2872"/>
                </a:cubicBezTo>
                <a:cubicBezTo>
                  <a:pt x="46937" y="3257"/>
                  <a:pt x="47557" y="3251"/>
                  <a:pt x="48124" y="3300"/>
                </a:cubicBezTo>
                <a:cubicBezTo>
                  <a:pt x="48408" y="3324"/>
                  <a:pt x="48691" y="3330"/>
                  <a:pt x="48975" y="3330"/>
                </a:cubicBezTo>
                <a:cubicBezTo>
                  <a:pt x="49130" y="3330"/>
                  <a:pt x="49285" y="3328"/>
                  <a:pt x="49440" y="3326"/>
                </a:cubicBezTo>
                <a:cubicBezTo>
                  <a:pt x="49496" y="3326"/>
                  <a:pt x="49553" y="3325"/>
                  <a:pt x="49609" y="3325"/>
                </a:cubicBezTo>
                <a:cubicBezTo>
                  <a:pt x="50357" y="3325"/>
                  <a:pt x="51051" y="3412"/>
                  <a:pt x="51568" y="4123"/>
                </a:cubicBezTo>
                <a:cubicBezTo>
                  <a:pt x="51862" y="4535"/>
                  <a:pt x="52413" y="4690"/>
                  <a:pt x="52884" y="4888"/>
                </a:cubicBezTo>
                <a:cubicBezTo>
                  <a:pt x="53477" y="5139"/>
                  <a:pt x="53991" y="5471"/>
                  <a:pt x="54290" y="6070"/>
                </a:cubicBezTo>
                <a:cubicBezTo>
                  <a:pt x="54450" y="6380"/>
                  <a:pt x="54729" y="6551"/>
                  <a:pt x="55060" y="6604"/>
                </a:cubicBezTo>
                <a:cubicBezTo>
                  <a:pt x="56728" y="6861"/>
                  <a:pt x="58400" y="7015"/>
                  <a:pt x="60081" y="7015"/>
                </a:cubicBezTo>
                <a:cubicBezTo>
                  <a:pt x="60470" y="7015"/>
                  <a:pt x="60858" y="7006"/>
                  <a:pt x="61247" y="6989"/>
                </a:cubicBezTo>
                <a:cubicBezTo>
                  <a:pt x="61862" y="6963"/>
                  <a:pt x="62445" y="6776"/>
                  <a:pt x="63044" y="6695"/>
                </a:cubicBezTo>
                <a:cubicBezTo>
                  <a:pt x="63280" y="6662"/>
                  <a:pt x="63514" y="6640"/>
                  <a:pt x="63741" y="6640"/>
                </a:cubicBezTo>
                <a:cubicBezTo>
                  <a:pt x="64359" y="6640"/>
                  <a:pt x="64930" y="6807"/>
                  <a:pt x="65376" y="7385"/>
                </a:cubicBezTo>
                <a:cubicBezTo>
                  <a:pt x="65442" y="7471"/>
                  <a:pt x="65498" y="7509"/>
                  <a:pt x="65561" y="7509"/>
                </a:cubicBezTo>
                <a:cubicBezTo>
                  <a:pt x="65616" y="7509"/>
                  <a:pt x="65676" y="7480"/>
                  <a:pt x="65750" y="7428"/>
                </a:cubicBezTo>
                <a:cubicBezTo>
                  <a:pt x="66281" y="7071"/>
                  <a:pt x="66900" y="6881"/>
                  <a:pt x="67503" y="6881"/>
                </a:cubicBezTo>
                <a:cubicBezTo>
                  <a:pt x="68072" y="6881"/>
                  <a:pt x="68627" y="7051"/>
                  <a:pt x="69076" y="7407"/>
                </a:cubicBezTo>
                <a:cubicBezTo>
                  <a:pt x="69863" y="8027"/>
                  <a:pt x="70793" y="8203"/>
                  <a:pt x="71686" y="8225"/>
                </a:cubicBezTo>
                <a:cubicBezTo>
                  <a:pt x="76863" y="8337"/>
                  <a:pt x="81954" y="9075"/>
                  <a:pt x="87029" y="10006"/>
                </a:cubicBezTo>
                <a:cubicBezTo>
                  <a:pt x="89756" y="10508"/>
                  <a:pt x="92478" y="11048"/>
                  <a:pt x="95254" y="11262"/>
                </a:cubicBezTo>
                <a:cubicBezTo>
                  <a:pt x="95613" y="11291"/>
                  <a:pt x="95973" y="11299"/>
                  <a:pt x="96333" y="11299"/>
                </a:cubicBezTo>
                <a:cubicBezTo>
                  <a:pt x="96775" y="11299"/>
                  <a:pt x="97216" y="11287"/>
                  <a:pt x="97658" y="11287"/>
                </a:cubicBezTo>
                <a:cubicBezTo>
                  <a:pt x="98070" y="11287"/>
                  <a:pt x="98483" y="11297"/>
                  <a:pt x="98895" y="11337"/>
                </a:cubicBezTo>
                <a:cubicBezTo>
                  <a:pt x="98960" y="11343"/>
                  <a:pt x="99024" y="11346"/>
                  <a:pt x="99088" y="11346"/>
                </a:cubicBezTo>
                <a:cubicBezTo>
                  <a:pt x="99787" y="11346"/>
                  <a:pt x="100423" y="10987"/>
                  <a:pt x="101045" y="10663"/>
                </a:cubicBezTo>
                <a:cubicBezTo>
                  <a:pt x="102168" y="10070"/>
                  <a:pt x="103297" y="9519"/>
                  <a:pt x="104585" y="9316"/>
                </a:cubicBezTo>
                <a:cubicBezTo>
                  <a:pt x="105000" y="9251"/>
                  <a:pt x="105409" y="9223"/>
                  <a:pt x="105815" y="9223"/>
                </a:cubicBezTo>
                <a:cubicBezTo>
                  <a:pt x="106351" y="9223"/>
                  <a:pt x="106882" y="9272"/>
                  <a:pt x="107414" y="9348"/>
                </a:cubicBezTo>
                <a:cubicBezTo>
                  <a:pt x="107645" y="9379"/>
                  <a:pt x="107875" y="9416"/>
                  <a:pt x="108101" y="9416"/>
                </a:cubicBezTo>
                <a:cubicBezTo>
                  <a:pt x="108268" y="9416"/>
                  <a:pt x="108433" y="9396"/>
                  <a:pt x="108596" y="9337"/>
                </a:cubicBezTo>
                <a:cubicBezTo>
                  <a:pt x="109345" y="9070"/>
                  <a:pt x="110115" y="9011"/>
                  <a:pt x="110896" y="8984"/>
                </a:cubicBezTo>
                <a:cubicBezTo>
                  <a:pt x="112457" y="8925"/>
                  <a:pt x="113901" y="8337"/>
                  <a:pt x="115340" y="7818"/>
                </a:cubicBezTo>
                <a:cubicBezTo>
                  <a:pt x="116175" y="7517"/>
                  <a:pt x="116980" y="7267"/>
                  <a:pt x="117830" y="7267"/>
                </a:cubicBezTo>
                <a:cubicBezTo>
                  <a:pt x="118171" y="7267"/>
                  <a:pt x="118519" y="7308"/>
                  <a:pt x="118880" y="7401"/>
                </a:cubicBezTo>
                <a:cubicBezTo>
                  <a:pt x="119081" y="7453"/>
                  <a:pt x="119283" y="7477"/>
                  <a:pt x="119486" y="7477"/>
                </a:cubicBezTo>
                <a:cubicBezTo>
                  <a:pt x="119996" y="7477"/>
                  <a:pt x="120506" y="7327"/>
                  <a:pt x="120992" y="7102"/>
                </a:cubicBezTo>
                <a:cubicBezTo>
                  <a:pt x="121622" y="6804"/>
                  <a:pt x="122273" y="6724"/>
                  <a:pt x="122933" y="6724"/>
                </a:cubicBezTo>
                <a:cubicBezTo>
                  <a:pt x="123444" y="6724"/>
                  <a:pt x="123960" y="6772"/>
                  <a:pt x="124474" y="6802"/>
                </a:cubicBezTo>
                <a:cubicBezTo>
                  <a:pt x="124564" y="6808"/>
                  <a:pt x="124682" y="6840"/>
                  <a:pt x="124736" y="6904"/>
                </a:cubicBezTo>
                <a:cubicBezTo>
                  <a:pt x="124981" y="7205"/>
                  <a:pt x="125243" y="7319"/>
                  <a:pt x="125520" y="7319"/>
                </a:cubicBezTo>
                <a:cubicBezTo>
                  <a:pt x="125774" y="7319"/>
                  <a:pt x="126040" y="7224"/>
                  <a:pt x="126318" y="7091"/>
                </a:cubicBezTo>
                <a:cubicBezTo>
                  <a:pt x="126559" y="6976"/>
                  <a:pt x="126810" y="6938"/>
                  <a:pt x="127064" y="6938"/>
                </a:cubicBezTo>
                <a:cubicBezTo>
                  <a:pt x="127340" y="6938"/>
                  <a:pt x="127620" y="6983"/>
                  <a:pt x="127896" y="7022"/>
                </a:cubicBezTo>
                <a:cubicBezTo>
                  <a:pt x="128285" y="7076"/>
                  <a:pt x="128672" y="7112"/>
                  <a:pt x="129058" y="7112"/>
                </a:cubicBezTo>
                <a:cubicBezTo>
                  <a:pt x="129389" y="7112"/>
                  <a:pt x="129720" y="7086"/>
                  <a:pt x="130051" y="7022"/>
                </a:cubicBezTo>
                <a:cubicBezTo>
                  <a:pt x="130132" y="7005"/>
                  <a:pt x="130233" y="6981"/>
                  <a:pt x="130317" y="6981"/>
                </a:cubicBezTo>
                <a:cubicBezTo>
                  <a:pt x="130366" y="6981"/>
                  <a:pt x="130410" y="6989"/>
                  <a:pt x="130442" y="7011"/>
                </a:cubicBezTo>
                <a:cubicBezTo>
                  <a:pt x="130821" y="7268"/>
                  <a:pt x="131211" y="7349"/>
                  <a:pt x="131603" y="7349"/>
                </a:cubicBezTo>
                <a:cubicBezTo>
                  <a:pt x="132122" y="7349"/>
                  <a:pt x="132646" y="7208"/>
                  <a:pt x="133158" y="7150"/>
                </a:cubicBezTo>
                <a:cubicBezTo>
                  <a:pt x="133296" y="7134"/>
                  <a:pt x="133428" y="7125"/>
                  <a:pt x="133556" y="7125"/>
                </a:cubicBezTo>
                <a:cubicBezTo>
                  <a:pt x="134192" y="7125"/>
                  <a:pt x="134709" y="7336"/>
                  <a:pt x="135137" y="7866"/>
                </a:cubicBezTo>
                <a:cubicBezTo>
                  <a:pt x="135298" y="8067"/>
                  <a:pt x="135491" y="8218"/>
                  <a:pt x="135743" y="8218"/>
                </a:cubicBezTo>
                <a:cubicBezTo>
                  <a:pt x="135767" y="8218"/>
                  <a:pt x="135791" y="8217"/>
                  <a:pt x="135816" y="8214"/>
                </a:cubicBezTo>
                <a:cubicBezTo>
                  <a:pt x="136235" y="8169"/>
                  <a:pt x="136653" y="8156"/>
                  <a:pt x="137072" y="8156"/>
                </a:cubicBezTo>
                <a:cubicBezTo>
                  <a:pt x="137608" y="8156"/>
                  <a:pt x="138143" y="8177"/>
                  <a:pt x="138679" y="8177"/>
                </a:cubicBezTo>
                <a:cubicBezTo>
                  <a:pt x="138714" y="8177"/>
                  <a:pt x="138749" y="8177"/>
                  <a:pt x="138784" y="8177"/>
                </a:cubicBezTo>
                <a:cubicBezTo>
                  <a:pt x="139479" y="8171"/>
                  <a:pt x="140126" y="7941"/>
                  <a:pt x="140731" y="7599"/>
                </a:cubicBezTo>
                <a:cubicBezTo>
                  <a:pt x="141108" y="7388"/>
                  <a:pt x="141490" y="7285"/>
                  <a:pt x="141883" y="7285"/>
                </a:cubicBezTo>
                <a:cubicBezTo>
                  <a:pt x="142136" y="7285"/>
                  <a:pt x="142394" y="7328"/>
                  <a:pt x="142656" y="7412"/>
                </a:cubicBezTo>
                <a:cubicBezTo>
                  <a:pt x="143014" y="7524"/>
                  <a:pt x="143371" y="7585"/>
                  <a:pt x="143731" y="7585"/>
                </a:cubicBezTo>
                <a:cubicBezTo>
                  <a:pt x="144026" y="7585"/>
                  <a:pt x="144323" y="7544"/>
                  <a:pt x="144624" y="7455"/>
                </a:cubicBezTo>
                <a:cubicBezTo>
                  <a:pt x="144735" y="7421"/>
                  <a:pt x="144839" y="7406"/>
                  <a:pt x="144938" y="7406"/>
                </a:cubicBezTo>
                <a:cubicBezTo>
                  <a:pt x="145315" y="7406"/>
                  <a:pt x="145603" y="7636"/>
                  <a:pt x="145811" y="8000"/>
                </a:cubicBezTo>
                <a:cubicBezTo>
                  <a:pt x="146036" y="8401"/>
                  <a:pt x="146223" y="8818"/>
                  <a:pt x="146442" y="9214"/>
                </a:cubicBezTo>
                <a:cubicBezTo>
                  <a:pt x="146806" y="9875"/>
                  <a:pt x="147276" y="10199"/>
                  <a:pt x="147893" y="10199"/>
                </a:cubicBezTo>
                <a:cubicBezTo>
                  <a:pt x="148109" y="10199"/>
                  <a:pt x="148343" y="10160"/>
                  <a:pt x="148597" y="10080"/>
                </a:cubicBezTo>
                <a:cubicBezTo>
                  <a:pt x="148848" y="10006"/>
                  <a:pt x="149100" y="9909"/>
                  <a:pt x="149340" y="9802"/>
                </a:cubicBezTo>
                <a:cubicBezTo>
                  <a:pt x="149770" y="9608"/>
                  <a:pt x="150196" y="9509"/>
                  <a:pt x="150621" y="9509"/>
                </a:cubicBezTo>
                <a:cubicBezTo>
                  <a:pt x="151073" y="9509"/>
                  <a:pt x="151524" y="9621"/>
                  <a:pt x="151977" y="9850"/>
                </a:cubicBezTo>
                <a:cubicBezTo>
                  <a:pt x="152548" y="10138"/>
                  <a:pt x="153105" y="10287"/>
                  <a:pt x="153647" y="10287"/>
                </a:cubicBezTo>
                <a:cubicBezTo>
                  <a:pt x="154375" y="10287"/>
                  <a:pt x="155076" y="10019"/>
                  <a:pt x="155747" y="9455"/>
                </a:cubicBezTo>
                <a:cubicBezTo>
                  <a:pt x="156228" y="9048"/>
                  <a:pt x="156726" y="8669"/>
                  <a:pt x="157234" y="8300"/>
                </a:cubicBezTo>
                <a:cubicBezTo>
                  <a:pt x="157587" y="8038"/>
                  <a:pt x="157977" y="7829"/>
                  <a:pt x="158426" y="7792"/>
                </a:cubicBezTo>
                <a:cubicBezTo>
                  <a:pt x="158495" y="7784"/>
                  <a:pt x="158566" y="7775"/>
                  <a:pt x="158635" y="7775"/>
                </a:cubicBezTo>
                <a:cubicBezTo>
                  <a:pt x="158806" y="7775"/>
                  <a:pt x="158955" y="7831"/>
                  <a:pt x="158966" y="8107"/>
                </a:cubicBezTo>
                <a:cubicBezTo>
                  <a:pt x="158972" y="8203"/>
                  <a:pt x="159009" y="8310"/>
                  <a:pt x="159111" y="8332"/>
                </a:cubicBezTo>
                <a:cubicBezTo>
                  <a:pt x="159846" y="8480"/>
                  <a:pt x="160533" y="8909"/>
                  <a:pt x="161296" y="8909"/>
                </a:cubicBezTo>
                <a:cubicBezTo>
                  <a:pt x="161577" y="8909"/>
                  <a:pt x="161868" y="8851"/>
                  <a:pt x="162175" y="8701"/>
                </a:cubicBezTo>
                <a:cubicBezTo>
                  <a:pt x="162736" y="8422"/>
                  <a:pt x="163355" y="8304"/>
                  <a:pt x="163981" y="8304"/>
                </a:cubicBezTo>
                <a:cubicBezTo>
                  <a:pt x="164256" y="8304"/>
                  <a:pt x="164533" y="8327"/>
                  <a:pt x="164806" y="8369"/>
                </a:cubicBezTo>
                <a:cubicBezTo>
                  <a:pt x="166774" y="8663"/>
                  <a:pt x="168801" y="8567"/>
                  <a:pt x="170726" y="9150"/>
                </a:cubicBezTo>
                <a:cubicBezTo>
                  <a:pt x="171443" y="9364"/>
                  <a:pt x="172158" y="9512"/>
                  <a:pt x="172883" y="9512"/>
                </a:cubicBezTo>
                <a:cubicBezTo>
                  <a:pt x="173099" y="9512"/>
                  <a:pt x="173316" y="9499"/>
                  <a:pt x="173533" y="9471"/>
                </a:cubicBezTo>
                <a:cubicBezTo>
                  <a:pt x="175009" y="9278"/>
                  <a:pt x="176405" y="8760"/>
                  <a:pt x="177828" y="8369"/>
                </a:cubicBezTo>
                <a:cubicBezTo>
                  <a:pt x="178074" y="8300"/>
                  <a:pt x="178175" y="8118"/>
                  <a:pt x="178272" y="7893"/>
                </a:cubicBezTo>
                <a:cubicBezTo>
                  <a:pt x="178655" y="7029"/>
                  <a:pt x="179216" y="6588"/>
                  <a:pt x="179895" y="6588"/>
                </a:cubicBezTo>
                <a:cubicBezTo>
                  <a:pt x="180286" y="6588"/>
                  <a:pt x="180717" y="6735"/>
                  <a:pt x="181175" y="7032"/>
                </a:cubicBezTo>
                <a:cubicBezTo>
                  <a:pt x="181970" y="7550"/>
                  <a:pt x="182817" y="7708"/>
                  <a:pt x="183697" y="7708"/>
                </a:cubicBezTo>
                <a:cubicBezTo>
                  <a:pt x="184042" y="7708"/>
                  <a:pt x="184393" y="7683"/>
                  <a:pt x="184748" y="7647"/>
                </a:cubicBezTo>
                <a:cubicBezTo>
                  <a:pt x="186577" y="7465"/>
                  <a:pt x="188422" y="7289"/>
                  <a:pt x="190213" y="6925"/>
                </a:cubicBezTo>
                <a:cubicBezTo>
                  <a:pt x="190458" y="6876"/>
                  <a:pt x="190688" y="6854"/>
                  <a:pt x="190907" y="6854"/>
                </a:cubicBezTo>
                <a:cubicBezTo>
                  <a:pt x="191950" y="6854"/>
                  <a:pt x="192732" y="7360"/>
                  <a:pt x="193571" y="7877"/>
                </a:cubicBezTo>
                <a:cubicBezTo>
                  <a:pt x="193965" y="8121"/>
                  <a:pt x="194346" y="8244"/>
                  <a:pt x="194726" y="8244"/>
                </a:cubicBezTo>
                <a:cubicBezTo>
                  <a:pt x="195088" y="8244"/>
                  <a:pt x="195449" y="8131"/>
                  <a:pt x="195817" y="7904"/>
                </a:cubicBezTo>
                <a:cubicBezTo>
                  <a:pt x="196300" y="7603"/>
                  <a:pt x="196923" y="7453"/>
                  <a:pt x="197549" y="7453"/>
                </a:cubicBezTo>
                <a:cubicBezTo>
                  <a:pt x="198270" y="7453"/>
                  <a:pt x="198997" y="7651"/>
                  <a:pt x="199523" y="8043"/>
                </a:cubicBezTo>
                <a:cubicBezTo>
                  <a:pt x="199660" y="8142"/>
                  <a:pt x="199786" y="8197"/>
                  <a:pt x="199910" y="8197"/>
                </a:cubicBezTo>
                <a:cubicBezTo>
                  <a:pt x="200019" y="8197"/>
                  <a:pt x="200127" y="8154"/>
                  <a:pt x="200240" y="8064"/>
                </a:cubicBezTo>
                <a:cubicBezTo>
                  <a:pt x="200670" y="7724"/>
                  <a:pt x="201109" y="7578"/>
                  <a:pt x="201546" y="7578"/>
                </a:cubicBezTo>
                <a:cubicBezTo>
                  <a:pt x="202021" y="7578"/>
                  <a:pt x="202494" y="7751"/>
                  <a:pt x="202951" y="8032"/>
                </a:cubicBezTo>
                <a:cubicBezTo>
                  <a:pt x="203408" y="8313"/>
                  <a:pt x="203840" y="8440"/>
                  <a:pt x="204268" y="8440"/>
                </a:cubicBezTo>
                <a:cubicBezTo>
                  <a:pt x="204767" y="8440"/>
                  <a:pt x="205259" y="8268"/>
                  <a:pt x="205775" y="7968"/>
                </a:cubicBezTo>
                <a:cubicBezTo>
                  <a:pt x="206675" y="7449"/>
                  <a:pt x="207595" y="7156"/>
                  <a:pt x="208533" y="7156"/>
                </a:cubicBezTo>
                <a:cubicBezTo>
                  <a:pt x="209266" y="7156"/>
                  <a:pt x="210011" y="7335"/>
                  <a:pt x="210764" y="7727"/>
                </a:cubicBezTo>
                <a:cubicBezTo>
                  <a:pt x="211235" y="7971"/>
                  <a:pt x="211727" y="8076"/>
                  <a:pt x="212227" y="8076"/>
                </a:cubicBezTo>
                <a:cubicBezTo>
                  <a:pt x="212552" y="8076"/>
                  <a:pt x="212880" y="8032"/>
                  <a:pt x="213208" y="7952"/>
                </a:cubicBezTo>
                <a:cubicBezTo>
                  <a:pt x="213347" y="7915"/>
                  <a:pt x="213518" y="7834"/>
                  <a:pt x="213593" y="7722"/>
                </a:cubicBezTo>
                <a:cubicBezTo>
                  <a:pt x="213744" y="7488"/>
                  <a:pt x="213893" y="7388"/>
                  <a:pt x="214046" y="7388"/>
                </a:cubicBezTo>
                <a:cubicBezTo>
                  <a:pt x="214207" y="7388"/>
                  <a:pt x="214372" y="7498"/>
                  <a:pt x="214550" y="7679"/>
                </a:cubicBezTo>
                <a:cubicBezTo>
                  <a:pt x="215133" y="8273"/>
                  <a:pt x="215871" y="8578"/>
                  <a:pt x="216652" y="8765"/>
                </a:cubicBezTo>
                <a:cubicBezTo>
                  <a:pt x="217192" y="8893"/>
                  <a:pt x="217518" y="9123"/>
                  <a:pt x="217449" y="9727"/>
                </a:cubicBezTo>
                <a:cubicBezTo>
                  <a:pt x="217401" y="10203"/>
                  <a:pt x="217781" y="10230"/>
                  <a:pt x="218096" y="10268"/>
                </a:cubicBezTo>
                <a:cubicBezTo>
                  <a:pt x="218205" y="10281"/>
                  <a:pt x="218312" y="10287"/>
                  <a:pt x="218418" y="10287"/>
                </a:cubicBezTo>
                <a:cubicBezTo>
                  <a:pt x="219121" y="10287"/>
                  <a:pt x="219752" y="10006"/>
                  <a:pt x="220342" y="9615"/>
                </a:cubicBezTo>
                <a:cubicBezTo>
                  <a:pt x="220694" y="9381"/>
                  <a:pt x="220926" y="9261"/>
                  <a:pt x="221143" y="9261"/>
                </a:cubicBezTo>
                <a:cubicBezTo>
                  <a:pt x="221387" y="9261"/>
                  <a:pt x="221614" y="9413"/>
                  <a:pt x="221973" y="9727"/>
                </a:cubicBezTo>
                <a:cubicBezTo>
                  <a:pt x="222000" y="9754"/>
                  <a:pt x="222037" y="9776"/>
                  <a:pt x="222053" y="9808"/>
                </a:cubicBezTo>
                <a:cubicBezTo>
                  <a:pt x="222482" y="10603"/>
                  <a:pt x="223156" y="10756"/>
                  <a:pt x="223902" y="10756"/>
                </a:cubicBezTo>
                <a:cubicBezTo>
                  <a:pt x="224069" y="10756"/>
                  <a:pt x="224240" y="10748"/>
                  <a:pt x="224412" y="10738"/>
                </a:cubicBezTo>
                <a:cubicBezTo>
                  <a:pt x="224645" y="10724"/>
                  <a:pt x="224879" y="10720"/>
                  <a:pt x="225113" y="10720"/>
                </a:cubicBezTo>
                <a:cubicBezTo>
                  <a:pt x="225478" y="10720"/>
                  <a:pt x="225845" y="10730"/>
                  <a:pt x="226210" y="10730"/>
                </a:cubicBezTo>
                <a:cubicBezTo>
                  <a:pt x="226862" y="10730"/>
                  <a:pt x="227512" y="10697"/>
                  <a:pt x="228155" y="10514"/>
                </a:cubicBezTo>
                <a:cubicBezTo>
                  <a:pt x="229112" y="10246"/>
                  <a:pt x="229968" y="9834"/>
                  <a:pt x="230572" y="9006"/>
                </a:cubicBezTo>
                <a:cubicBezTo>
                  <a:pt x="230782" y="8719"/>
                  <a:pt x="231049" y="8591"/>
                  <a:pt x="231363" y="8591"/>
                </a:cubicBezTo>
                <a:cubicBezTo>
                  <a:pt x="231465" y="8591"/>
                  <a:pt x="231573" y="8605"/>
                  <a:pt x="231685" y="8631"/>
                </a:cubicBezTo>
                <a:cubicBezTo>
                  <a:pt x="232415" y="8804"/>
                  <a:pt x="233149" y="8945"/>
                  <a:pt x="233902" y="8945"/>
                </a:cubicBezTo>
                <a:cubicBezTo>
                  <a:pt x="234009" y="8945"/>
                  <a:pt x="234117" y="8942"/>
                  <a:pt x="234225" y="8936"/>
                </a:cubicBezTo>
                <a:cubicBezTo>
                  <a:pt x="234583" y="8915"/>
                  <a:pt x="234909" y="8840"/>
                  <a:pt x="235161" y="8578"/>
                </a:cubicBezTo>
                <a:cubicBezTo>
                  <a:pt x="235545" y="8176"/>
                  <a:pt x="236005" y="8034"/>
                  <a:pt x="236507" y="8034"/>
                </a:cubicBezTo>
                <a:cubicBezTo>
                  <a:pt x="236633" y="8034"/>
                  <a:pt x="236762" y="8043"/>
                  <a:pt x="236893" y="8059"/>
                </a:cubicBezTo>
                <a:cubicBezTo>
                  <a:pt x="237588" y="8145"/>
                  <a:pt x="238284" y="8273"/>
                  <a:pt x="238979" y="8348"/>
                </a:cubicBezTo>
                <a:cubicBezTo>
                  <a:pt x="239065" y="8357"/>
                  <a:pt x="239150" y="8361"/>
                  <a:pt x="239234" y="8361"/>
                </a:cubicBezTo>
                <a:cubicBezTo>
                  <a:pt x="239742" y="8361"/>
                  <a:pt x="240203" y="8193"/>
                  <a:pt x="240621" y="7840"/>
                </a:cubicBezTo>
                <a:cubicBezTo>
                  <a:pt x="240963" y="7555"/>
                  <a:pt x="241351" y="7423"/>
                  <a:pt x="241752" y="7423"/>
                </a:cubicBezTo>
                <a:cubicBezTo>
                  <a:pt x="241984" y="7423"/>
                  <a:pt x="242220" y="7467"/>
                  <a:pt x="242455" y="7551"/>
                </a:cubicBezTo>
                <a:cubicBezTo>
                  <a:pt x="243573" y="7957"/>
                  <a:pt x="244760" y="8262"/>
                  <a:pt x="245492" y="9342"/>
                </a:cubicBezTo>
                <a:cubicBezTo>
                  <a:pt x="245573" y="9465"/>
                  <a:pt x="245770" y="9567"/>
                  <a:pt x="245926" y="9583"/>
                </a:cubicBezTo>
                <a:cubicBezTo>
                  <a:pt x="246496" y="9645"/>
                  <a:pt x="247067" y="9781"/>
                  <a:pt x="247639" y="9781"/>
                </a:cubicBezTo>
                <a:cubicBezTo>
                  <a:pt x="248010" y="9781"/>
                  <a:pt x="248382" y="9724"/>
                  <a:pt x="248754" y="9551"/>
                </a:cubicBezTo>
                <a:cubicBezTo>
                  <a:pt x="248941" y="9465"/>
                  <a:pt x="249137" y="9426"/>
                  <a:pt x="249334" y="9426"/>
                </a:cubicBezTo>
                <a:cubicBezTo>
                  <a:pt x="249588" y="9426"/>
                  <a:pt x="249845" y="9491"/>
                  <a:pt x="250086" y="9599"/>
                </a:cubicBezTo>
                <a:cubicBezTo>
                  <a:pt x="250580" y="9815"/>
                  <a:pt x="251083" y="9917"/>
                  <a:pt x="251603" y="9917"/>
                </a:cubicBezTo>
                <a:cubicBezTo>
                  <a:pt x="251764" y="9917"/>
                  <a:pt x="251927" y="9907"/>
                  <a:pt x="252091" y="9888"/>
                </a:cubicBezTo>
                <a:cubicBezTo>
                  <a:pt x="252187" y="9878"/>
                  <a:pt x="252281" y="9872"/>
                  <a:pt x="252374" y="9872"/>
                </a:cubicBezTo>
                <a:cubicBezTo>
                  <a:pt x="252858" y="9872"/>
                  <a:pt x="253305" y="10017"/>
                  <a:pt x="253690" y="10358"/>
                </a:cubicBezTo>
                <a:cubicBezTo>
                  <a:pt x="254052" y="10681"/>
                  <a:pt x="254456" y="10755"/>
                  <a:pt x="254870" y="10755"/>
                </a:cubicBezTo>
                <a:cubicBezTo>
                  <a:pt x="255225" y="10755"/>
                  <a:pt x="255588" y="10700"/>
                  <a:pt x="255940" y="10700"/>
                </a:cubicBezTo>
                <a:cubicBezTo>
                  <a:pt x="255955" y="10700"/>
                  <a:pt x="255970" y="10701"/>
                  <a:pt x="255985" y="10701"/>
                </a:cubicBezTo>
                <a:cubicBezTo>
                  <a:pt x="255987" y="10701"/>
                  <a:pt x="255989" y="10701"/>
                  <a:pt x="255991" y="10701"/>
                </a:cubicBezTo>
                <a:cubicBezTo>
                  <a:pt x="256221" y="10701"/>
                  <a:pt x="256273" y="10426"/>
                  <a:pt x="256257" y="10209"/>
                </a:cubicBezTo>
                <a:cubicBezTo>
                  <a:pt x="256231" y="9797"/>
                  <a:pt x="256386" y="9471"/>
                  <a:pt x="256696" y="9209"/>
                </a:cubicBezTo>
                <a:cubicBezTo>
                  <a:pt x="256814" y="9107"/>
                  <a:pt x="256883" y="8973"/>
                  <a:pt x="256904" y="8818"/>
                </a:cubicBezTo>
                <a:cubicBezTo>
                  <a:pt x="257026" y="7997"/>
                  <a:pt x="257669" y="7475"/>
                  <a:pt x="258439" y="7475"/>
                </a:cubicBezTo>
                <a:cubicBezTo>
                  <a:pt x="258651" y="7475"/>
                  <a:pt x="258874" y="7515"/>
                  <a:pt x="259097" y="7599"/>
                </a:cubicBezTo>
                <a:cubicBezTo>
                  <a:pt x="259359" y="7701"/>
                  <a:pt x="259616" y="7834"/>
                  <a:pt x="259888" y="7920"/>
                </a:cubicBezTo>
                <a:cubicBezTo>
                  <a:pt x="260115" y="7991"/>
                  <a:pt x="260319" y="8027"/>
                  <a:pt x="260502" y="8027"/>
                </a:cubicBezTo>
                <a:cubicBezTo>
                  <a:pt x="261010" y="8027"/>
                  <a:pt x="261365" y="7749"/>
                  <a:pt x="261648" y="7155"/>
                </a:cubicBezTo>
                <a:cubicBezTo>
                  <a:pt x="261846" y="6738"/>
                  <a:pt x="262070" y="6326"/>
                  <a:pt x="262471" y="6086"/>
                </a:cubicBezTo>
                <a:cubicBezTo>
                  <a:pt x="263167" y="5663"/>
                  <a:pt x="263878" y="5273"/>
                  <a:pt x="264477" y="4706"/>
                </a:cubicBezTo>
                <a:cubicBezTo>
                  <a:pt x="264619" y="4569"/>
                  <a:pt x="264796" y="4515"/>
                  <a:pt x="264983" y="4515"/>
                </a:cubicBezTo>
                <a:cubicBezTo>
                  <a:pt x="265174" y="4515"/>
                  <a:pt x="265376" y="4571"/>
                  <a:pt x="265562" y="4652"/>
                </a:cubicBezTo>
                <a:cubicBezTo>
                  <a:pt x="265804" y="4760"/>
                  <a:pt x="266034" y="4821"/>
                  <a:pt x="266253" y="4821"/>
                </a:cubicBezTo>
                <a:cubicBezTo>
                  <a:pt x="266579" y="4821"/>
                  <a:pt x="266882" y="4687"/>
                  <a:pt x="267167" y="4374"/>
                </a:cubicBezTo>
                <a:cubicBezTo>
                  <a:pt x="267322" y="4198"/>
                  <a:pt x="267557" y="4064"/>
                  <a:pt x="267782" y="3979"/>
                </a:cubicBezTo>
                <a:cubicBezTo>
                  <a:pt x="268675" y="3642"/>
                  <a:pt x="269514" y="3214"/>
                  <a:pt x="270333" y="2722"/>
                </a:cubicBezTo>
                <a:cubicBezTo>
                  <a:pt x="270461" y="2642"/>
                  <a:pt x="270605" y="2588"/>
                  <a:pt x="270750" y="2546"/>
                </a:cubicBezTo>
                <a:cubicBezTo>
                  <a:pt x="271024" y="2468"/>
                  <a:pt x="271259" y="2428"/>
                  <a:pt x="271460" y="2428"/>
                </a:cubicBezTo>
                <a:close/>
                <a:moveTo>
                  <a:pt x="285124" y="0"/>
                </a:moveTo>
                <a:cubicBezTo>
                  <a:pt x="190090" y="11"/>
                  <a:pt x="95050" y="11"/>
                  <a:pt x="11" y="11"/>
                </a:cubicBezTo>
                <a:cubicBezTo>
                  <a:pt x="11" y="53996"/>
                  <a:pt x="11" y="107980"/>
                  <a:pt x="0" y="161960"/>
                </a:cubicBezTo>
                <a:cubicBezTo>
                  <a:pt x="0" y="162388"/>
                  <a:pt x="96" y="162489"/>
                  <a:pt x="524" y="162489"/>
                </a:cubicBezTo>
                <a:cubicBezTo>
                  <a:pt x="47958" y="162481"/>
                  <a:pt x="95393" y="162477"/>
                  <a:pt x="142826" y="162477"/>
                </a:cubicBezTo>
                <a:cubicBezTo>
                  <a:pt x="190260" y="162477"/>
                  <a:pt x="237693" y="162481"/>
                  <a:pt x="285124" y="162489"/>
                </a:cubicBezTo>
                <a:cubicBezTo>
                  <a:pt x="285552" y="162489"/>
                  <a:pt x="285648" y="162388"/>
                  <a:pt x="285648" y="161960"/>
                </a:cubicBezTo>
                <a:cubicBezTo>
                  <a:pt x="285638" y="108152"/>
                  <a:pt x="285638" y="54338"/>
                  <a:pt x="285648" y="524"/>
                </a:cubicBezTo>
                <a:cubicBezTo>
                  <a:pt x="285648" y="96"/>
                  <a:pt x="285552" y="0"/>
                  <a:pt x="28512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bg>
      <p:bgPr>
        <a:solidFill>
          <a:schemeClr val="dk2"/>
        </a:solidFill>
        <a:effectLst/>
      </p:bgPr>
    </p:bg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Google Shape;251;p32"/>
          <p:cNvPicPr preferRelativeResize="0"/>
          <p:nvPr/>
        </p:nvPicPr>
        <p:blipFill rotWithShape="1">
          <a:blip r:embed="rId2">
            <a:alphaModFix amt="51000"/>
          </a:blip>
          <a:srcRect t="7813" b="7813"/>
          <a:stretch/>
        </p:blipFill>
        <p:spPr>
          <a:xfrm>
            <a:off x="0" y="0"/>
            <a:ext cx="91440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32"/>
          <p:cNvSpPr/>
          <p:nvPr/>
        </p:nvSpPr>
        <p:spPr>
          <a:xfrm rot="10800000" flipH="1">
            <a:off x="175" y="-63"/>
            <a:ext cx="9144339" cy="5143621"/>
          </a:xfrm>
          <a:custGeom>
            <a:avLst/>
            <a:gdLst/>
            <a:ahLst/>
            <a:cxnLst/>
            <a:rect l="l" t="t" r="r" b="b"/>
            <a:pathLst>
              <a:path w="285649" h="162490" extrusionOk="0">
                <a:moveTo>
                  <a:pt x="271460" y="2428"/>
                </a:moveTo>
                <a:cubicBezTo>
                  <a:pt x="272065" y="2428"/>
                  <a:pt x="272363" y="2795"/>
                  <a:pt x="272520" y="3626"/>
                </a:cubicBezTo>
                <a:cubicBezTo>
                  <a:pt x="272659" y="4358"/>
                  <a:pt x="272696" y="5096"/>
                  <a:pt x="272691" y="5845"/>
                </a:cubicBezTo>
                <a:cubicBezTo>
                  <a:pt x="272691" y="6273"/>
                  <a:pt x="272557" y="6567"/>
                  <a:pt x="272108" y="6695"/>
                </a:cubicBezTo>
                <a:cubicBezTo>
                  <a:pt x="271669" y="6824"/>
                  <a:pt x="271573" y="7096"/>
                  <a:pt x="271771" y="7524"/>
                </a:cubicBezTo>
                <a:cubicBezTo>
                  <a:pt x="272097" y="8235"/>
                  <a:pt x="272718" y="9064"/>
                  <a:pt x="273359" y="9572"/>
                </a:cubicBezTo>
                <a:cubicBezTo>
                  <a:pt x="273504" y="9685"/>
                  <a:pt x="273632" y="9829"/>
                  <a:pt x="273755" y="9973"/>
                </a:cubicBezTo>
                <a:cubicBezTo>
                  <a:pt x="273846" y="10075"/>
                  <a:pt x="273926" y="10214"/>
                  <a:pt x="273809" y="10326"/>
                </a:cubicBezTo>
                <a:cubicBezTo>
                  <a:pt x="273777" y="10357"/>
                  <a:pt x="273751" y="10368"/>
                  <a:pt x="273728" y="10368"/>
                </a:cubicBezTo>
                <a:cubicBezTo>
                  <a:pt x="273652" y="10368"/>
                  <a:pt x="273611" y="10243"/>
                  <a:pt x="273541" y="10214"/>
                </a:cubicBezTo>
                <a:cubicBezTo>
                  <a:pt x="273467" y="10184"/>
                  <a:pt x="273394" y="10167"/>
                  <a:pt x="273326" y="10167"/>
                </a:cubicBezTo>
                <a:cubicBezTo>
                  <a:pt x="273213" y="10167"/>
                  <a:pt x="273111" y="10212"/>
                  <a:pt x="273028" y="10316"/>
                </a:cubicBezTo>
                <a:cubicBezTo>
                  <a:pt x="272964" y="10401"/>
                  <a:pt x="272899" y="10524"/>
                  <a:pt x="272910" y="10621"/>
                </a:cubicBezTo>
                <a:cubicBezTo>
                  <a:pt x="272924" y="10715"/>
                  <a:pt x="272998" y="10729"/>
                  <a:pt x="273078" y="10729"/>
                </a:cubicBezTo>
                <a:cubicBezTo>
                  <a:pt x="273111" y="10729"/>
                  <a:pt x="273146" y="10727"/>
                  <a:pt x="273177" y="10727"/>
                </a:cubicBezTo>
                <a:cubicBezTo>
                  <a:pt x="273185" y="10727"/>
                  <a:pt x="273192" y="10727"/>
                  <a:pt x="273199" y="10727"/>
                </a:cubicBezTo>
                <a:cubicBezTo>
                  <a:pt x="273327" y="10733"/>
                  <a:pt x="273461" y="10733"/>
                  <a:pt x="273595" y="10733"/>
                </a:cubicBezTo>
                <a:cubicBezTo>
                  <a:pt x="274870" y="10733"/>
                  <a:pt x="276147" y="10735"/>
                  <a:pt x="277424" y="10735"/>
                </a:cubicBezTo>
                <a:cubicBezTo>
                  <a:pt x="278700" y="10735"/>
                  <a:pt x="279977" y="10733"/>
                  <a:pt x="281253" y="10722"/>
                </a:cubicBezTo>
                <a:cubicBezTo>
                  <a:pt x="281262" y="10722"/>
                  <a:pt x="281271" y="10722"/>
                  <a:pt x="281280" y="10722"/>
                </a:cubicBezTo>
                <a:cubicBezTo>
                  <a:pt x="281696" y="10722"/>
                  <a:pt x="281802" y="10844"/>
                  <a:pt x="281745" y="11268"/>
                </a:cubicBezTo>
                <a:cubicBezTo>
                  <a:pt x="281541" y="12840"/>
                  <a:pt x="281269" y="14380"/>
                  <a:pt x="280509" y="15802"/>
                </a:cubicBezTo>
                <a:cubicBezTo>
                  <a:pt x="280076" y="16621"/>
                  <a:pt x="280028" y="17551"/>
                  <a:pt x="279846" y="18444"/>
                </a:cubicBezTo>
                <a:cubicBezTo>
                  <a:pt x="279611" y="19573"/>
                  <a:pt x="279151" y="20567"/>
                  <a:pt x="278306" y="21369"/>
                </a:cubicBezTo>
                <a:cubicBezTo>
                  <a:pt x="277798" y="21851"/>
                  <a:pt x="277643" y="22444"/>
                  <a:pt x="277916" y="23086"/>
                </a:cubicBezTo>
                <a:cubicBezTo>
                  <a:pt x="278236" y="23824"/>
                  <a:pt x="278108" y="24487"/>
                  <a:pt x="277589" y="25043"/>
                </a:cubicBezTo>
                <a:cubicBezTo>
                  <a:pt x="276525" y="26193"/>
                  <a:pt x="276103" y="27535"/>
                  <a:pt x="276108" y="29091"/>
                </a:cubicBezTo>
                <a:cubicBezTo>
                  <a:pt x="276113" y="30150"/>
                  <a:pt x="276033" y="31220"/>
                  <a:pt x="275723" y="32252"/>
                </a:cubicBezTo>
                <a:cubicBezTo>
                  <a:pt x="275504" y="32979"/>
                  <a:pt x="275167" y="33626"/>
                  <a:pt x="274632" y="34166"/>
                </a:cubicBezTo>
                <a:cubicBezTo>
                  <a:pt x="274162" y="34637"/>
                  <a:pt x="273942" y="35156"/>
                  <a:pt x="274290" y="35803"/>
                </a:cubicBezTo>
                <a:cubicBezTo>
                  <a:pt x="274466" y="36129"/>
                  <a:pt x="274381" y="36434"/>
                  <a:pt x="274145" y="36696"/>
                </a:cubicBezTo>
                <a:cubicBezTo>
                  <a:pt x="273113" y="37846"/>
                  <a:pt x="272948" y="39289"/>
                  <a:pt x="272851" y="40733"/>
                </a:cubicBezTo>
                <a:cubicBezTo>
                  <a:pt x="272782" y="41733"/>
                  <a:pt x="272841" y="42749"/>
                  <a:pt x="272841" y="43760"/>
                </a:cubicBezTo>
                <a:cubicBezTo>
                  <a:pt x="272835" y="44648"/>
                  <a:pt x="272825" y="45525"/>
                  <a:pt x="273183" y="46386"/>
                </a:cubicBezTo>
                <a:cubicBezTo>
                  <a:pt x="273488" y="47129"/>
                  <a:pt x="273349" y="47856"/>
                  <a:pt x="272980" y="48627"/>
                </a:cubicBezTo>
                <a:cubicBezTo>
                  <a:pt x="272611" y="49402"/>
                  <a:pt x="272841" y="50306"/>
                  <a:pt x="272899" y="51290"/>
                </a:cubicBezTo>
                <a:cubicBezTo>
                  <a:pt x="273208" y="50873"/>
                  <a:pt x="273423" y="50672"/>
                  <a:pt x="273633" y="50672"/>
                </a:cubicBezTo>
                <a:cubicBezTo>
                  <a:pt x="273828" y="50672"/>
                  <a:pt x="274020" y="50843"/>
                  <a:pt x="274279" y="51172"/>
                </a:cubicBezTo>
                <a:cubicBezTo>
                  <a:pt x="274793" y="51819"/>
                  <a:pt x="275119" y="52568"/>
                  <a:pt x="275338" y="53365"/>
                </a:cubicBezTo>
                <a:cubicBezTo>
                  <a:pt x="275397" y="53578"/>
                  <a:pt x="275536" y="53894"/>
                  <a:pt x="275268" y="54033"/>
                </a:cubicBezTo>
                <a:cubicBezTo>
                  <a:pt x="275226" y="54055"/>
                  <a:pt x="275186" y="54065"/>
                  <a:pt x="275148" y="54065"/>
                </a:cubicBezTo>
                <a:cubicBezTo>
                  <a:pt x="274970" y="54065"/>
                  <a:pt x="274847" y="53846"/>
                  <a:pt x="274723" y="53718"/>
                </a:cubicBezTo>
                <a:cubicBezTo>
                  <a:pt x="274252" y="53247"/>
                  <a:pt x="273889" y="52680"/>
                  <a:pt x="273509" y="52135"/>
                </a:cubicBezTo>
                <a:cubicBezTo>
                  <a:pt x="273391" y="51969"/>
                  <a:pt x="273274" y="51798"/>
                  <a:pt x="273151" y="51616"/>
                </a:cubicBezTo>
                <a:lnTo>
                  <a:pt x="273151" y="51616"/>
                </a:lnTo>
                <a:cubicBezTo>
                  <a:pt x="272803" y="52268"/>
                  <a:pt x="272889" y="53231"/>
                  <a:pt x="273327" y="53734"/>
                </a:cubicBezTo>
                <a:cubicBezTo>
                  <a:pt x="273744" y="54209"/>
                  <a:pt x="274236" y="54616"/>
                  <a:pt x="274760" y="54953"/>
                </a:cubicBezTo>
                <a:cubicBezTo>
                  <a:pt x="276413" y="56012"/>
                  <a:pt x="276803" y="57520"/>
                  <a:pt x="276349" y="59317"/>
                </a:cubicBezTo>
                <a:cubicBezTo>
                  <a:pt x="276172" y="60022"/>
                  <a:pt x="276119" y="60675"/>
                  <a:pt x="276392" y="61370"/>
                </a:cubicBezTo>
                <a:cubicBezTo>
                  <a:pt x="276744" y="62258"/>
                  <a:pt x="276584" y="63162"/>
                  <a:pt x="276359" y="64055"/>
                </a:cubicBezTo>
                <a:cubicBezTo>
                  <a:pt x="276183" y="64760"/>
                  <a:pt x="276076" y="65472"/>
                  <a:pt x="276285" y="66194"/>
                </a:cubicBezTo>
                <a:cubicBezTo>
                  <a:pt x="276365" y="66456"/>
                  <a:pt x="276456" y="66728"/>
                  <a:pt x="276670" y="66878"/>
                </a:cubicBezTo>
                <a:cubicBezTo>
                  <a:pt x="277236" y="67274"/>
                  <a:pt x="277285" y="67846"/>
                  <a:pt x="277301" y="68445"/>
                </a:cubicBezTo>
                <a:cubicBezTo>
                  <a:pt x="277317" y="69541"/>
                  <a:pt x="277162" y="70670"/>
                  <a:pt x="277600" y="71718"/>
                </a:cubicBezTo>
                <a:cubicBezTo>
                  <a:pt x="277798" y="72183"/>
                  <a:pt x="277680" y="72509"/>
                  <a:pt x="277269" y="72627"/>
                </a:cubicBezTo>
                <a:cubicBezTo>
                  <a:pt x="275424" y="73151"/>
                  <a:pt x="275231" y="74686"/>
                  <a:pt x="275033" y="76205"/>
                </a:cubicBezTo>
                <a:cubicBezTo>
                  <a:pt x="274798" y="78039"/>
                  <a:pt x="274846" y="79889"/>
                  <a:pt x="274776" y="81734"/>
                </a:cubicBezTo>
                <a:cubicBezTo>
                  <a:pt x="274766" y="82098"/>
                  <a:pt x="274728" y="82456"/>
                  <a:pt x="274670" y="82814"/>
                </a:cubicBezTo>
                <a:cubicBezTo>
                  <a:pt x="274611" y="83157"/>
                  <a:pt x="274498" y="83520"/>
                  <a:pt x="274145" y="83649"/>
                </a:cubicBezTo>
                <a:cubicBezTo>
                  <a:pt x="273653" y="83830"/>
                  <a:pt x="273648" y="84162"/>
                  <a:pt x="273776" y="84558"/>
                </a:cubicBezTo>
                <a:cubicBezTo>
                  <a:pt x="274285" y="86183"/>
                  <a:pt x="274285" y="87772"/>
                  <a:pt x="273514" y="89328"/>
                </a:cubicBezTo>
                <a:cubicBezTo>
                  <a:pt x="273295" y="89777"/>
                  <a:pt x="273365" y="90264"/>
                  <a:pt x="273600" y="90702"/>
                </a:cubicBezTo>
                <a:cubicBezTo>
                  <a:pt x="273942" y="91355"/>
                  <a:pt x="273974" y="92018"/>
                  <a:pt x="273680" y="92681"/>
                </a:cubicBezTo>
                <a:cubicBezTo>
                  <a:pt x="273504" y="93082"/>
                  <a:pt x="273573" y="93419"/>
                  <a:pt x="273830" y="93740"/>
                </a:cubicBezTo>
                <a:cubicBezTo>
                  <a:pt x="273969" y="93916"/>
                  <a:pt x="274103" y="94114"/>
                  <a:pt x="274279" y="94248"/>
                </a:cubicBezTo>
                <a:cubicBezTo>
                  <a:pt x="275712" y="95349"/>
                  <a:pt x="275787" y="96809"/>
                  <a:pt x="275472" y="98419"/>
                </a:cubicBezTo>
                <a:cubicBezTo>
                  <a:pt x="275317" y="99189"/>
                  <a:pt x="274948" y="99692"/>
                  <a:pt x="274252" y="100077"/>
                </a:cubicBezTo>
                <a:cubicBezTo>
                  <a:pt x="272899" y="100815"/>
                  <a:pt x="272755" y="100633"/>
                  <a:pt x="273220" y="102606"/>
                </a:cubicBezTo>
                <a:cubicBezTo>
                  <a:pt x="273477" y="103681"/>
                  <a:pt x="274039" y="104644"/>
                  <a:pt x="274525" y="105633"/>
                </a:cubicBezTo>
                <a:cubicBezTo>
                  <a:pt x="275001" y="106601"/>
                  <a:pt x="275504" y="107563"/>
                  <a:pt x="275728" y="108638"/>
                </a:cubicBezTo>
                <a:cubicBezTo>
                  <a:pt x="275867" y="109280"/>
                  <a:pt x="275873" y="109916"/>
                  <a:pt x="275760" y="110563"/>
                </a:cubicBezTo>
                <a:cubicBezTo>
                  <a:pt x="275616" y="111371"/>
                  <a:pt x="275686" y="112157"/>
                  <a:pt x="276049" y="112900"/>
                </a:cubicBezTo>
                <a:cubicBezTo>
                  <a:pt x="276178" y="113157"/>
                  <a:pt x="276333" y="113419"/>
                  <a:pt x="276638" y="113483"/>
                </a:cubicBezTo>
                <a:cubicBezTo>
                  <a:pt x="277188" y="113606"/>
                  <a:pt x="277290" y="113997"/>
                  <a:pt x="277295" y="114467"/>
                </a:cubicBezTo>
                <a:cubicBezTo>
                  <a:pt x="277306" y="115612"/>
                  <a:pt x="277311" y="116751"/>
                  <a:pt x="277541" y="117879"/>
                </a:cubicBezTo>
                <a:cubicBezTo>
                  <a:pt x="277659" y="118462"/>
                  <a:pt x="277803" y="119045"/>
                  <a:pt x="278183" y="119505"/>
                </a:cubicBezTo>
                <a:cubicBezTo>
                  <a:pt x="278696" y="120125"/>
                  <a:pt x="278702" y="120777"/>
                  <a:pt x="278493" y="121489"/>
                </a:cubicBezTo>
                <a:cubicBezTo>
                  <a:pt x="278386" y="121852"/>
                  <a:pt x="278285" y="122221"/>
                  <a:pt x="278226" y="122596"/>
                </a:cubicBezTo>
                <a:cubicBezTo>
                  <a:pt x="278130" y="123152"/>
                  <a:pt x="278226" y="123655"/>
                  <a:pt x="278712" y="124024"/>
                </a:cubicBezTo>
                <a:cubicBezTo>
                  <a:pt x="278958" y="124211"/>
                  <a:pt x="279065" y="124478"/>
                  <a:pt x="279055" y="124778"/>
                </a:cubicBezTo>
                <a:cubicBezTo>
                  <a:pt x="278964" y="126510"/>
                  <a:pt x="279429" y="128168"/>
                  <a:pt x="279761" y="129847"/>
                </a:cubicBezTo>
                <a:cubicBezTo>
                  <a:pt x="279916" y="130649"/>
                  <a:pt x="279916" y="131393"/>
                  <a:pt x="279285" y="132024"/>
                </a:cubicBezTo>
                <a:cubicBezTo>
                  <a:pt x="279140" y="132168"/>
                  <a:pt x="279049" y="132371"/>
                  <a:pt x="279033" y="132585"/>
                </a:cubicBezTo>
                <a:cubicBezTo>
                  <a:pt x="278974" y="133457"/>
                  <a:pt x="278509" y="134125"/>
                  <a:pt x="277937" y="134724"/>
                </a:cubicBezTo>
                <a:cubicBezTo>
                  <a:pt x="277317" y="135366"/>
                  <a:pt x="276670" y="135986"/>
                  <a:pt x="276039" y="136623"/>
                </a:cubicBezTo>
                <a:cubicBezTo>
                  <a:pt x="275359" y="137302"/>
                  <a:pt x="274916" y="138061"/>
                  <a:pt x="274857" y="139072"/>
                </a:cubicBezTo>
                <a:cubicBezTo>
                  <a:pt x="274782" y="140510"/>
                  <a:pt x="274611" y="141949"/>
                  <a:pt x="274450" y="143388"/>
                </a:cubicBezTo>
                <a:cubicBezTo>
                  <a:pt x="274391" y="143938"/>
                  <a:pt x="274547" y="144398"/>
                  <a:pt x="274873" y="144821"/>
                </a:cubicBezTo>
                <a:cubicBezTo>
                  <a:pt x="275664" y="145863"/>
                  <a:pt x="276445" y="146917"/>
                  <a:pt x="277258" y="147949"/>
                </a:cubicBezTo>
                <a:cubicBezTo>
                  <a:pt x="277771" y="148596"/>
                  <a:pt x="278119" y="149265"/>
                  <a:pt x="277990" y="150136"/>
                </a:cubicBezTo>
                <a:cubicBezTo>
                  <a:pt x="277921" y="150623"/>
                  <a:pt x="277926" y="151131"/>
                  <a:pt x="277985" y="151618"/>
                </a:cubicBezTo>
                <a:cubicBezTo>
                  <a:pt x="278124" y="152741"/>
                  <a:pt x="277488" y="153746"/>
                  <a:pt x="277552" y="154858"/>
                </a:cubicBezTo>
                <a:cubicBezTo>
                  <a:pt x="277569" y="155195"/>
                  <a:pt x="277264" y="155242"/>
                  <a:pt x="277003" y="155242"/>
                </a:cubicBezTo>
                <a:cubicBezTo>
                  <a:pt x="276946" y="155242"/>
                  <a:pt x="276890" y="155240"/>
                  <a:pt x="276841" y="155238"/>
                </a:cubicBezTo>
                <a:cubicBezTo>
                  <a:pt x="276001" y="155201"/>
                  <a:pt x="275172" y="155104"/>
                  <a:pt x="274338" y="155035"/>
                </a:cubicBezTo>
                <a:cubicBezTo>
                  <a:pt x="274003" y="155006"/>
                  <a:pt x="273664" y="154935"/>
                  <a:pt x="273329" y="154935"/>
                </a:cubicBezTo>
                <a:cubicBezTo>
                  <a:pt x="273050" y="154935"/>
                  <a:pt x="272774" y="154984"/>
                  <a:pt x="272504" y="155147"/>
                </a:cubicBezTo>
                <a:cubicBezTo>
                  <a:pt x="272467" y="155170"/>
                  <a:pt x="272437" y="155180"/>
                  <a:pt x="272411" y="155180"/>
                </a:cubicBezTo>
                <a:cubicBezTo>
                  <a:pt x="272312" y="155180"/>
                  <a:pt x="272279" y="155038"/>
                  <a:pt x="272215" y="154971"/>
                </a:cubicBezTo>
                <a:cubicBezTo>
                  <a:pt x="271788" y="154495"/>
                  <a:pt x="271582" y="154296"/>
                  <a:pt x="271270" y="154296"/>
                </a:cubicBezTo>
                <a:cubicBezTo>
                  <a:pt x="271062" y="154296"/>
                  <a:pt x="270807" y="154384"/>
                  <a:pt x="270407" y="154537"/>
                </a:cubicBezTo>
                <a:cubicBezTo>
                  <a:pt x="269846" y="154751"/>
                  <a:pt x="269210" y="154682"/>
                  <a:pt x="268680" y="155045"/>
                </a:cubicBezTo>
                <a:cubicBezTo>
                  <a:pt x="268642" y="155072"/>
                  <a:pt x="268601" y="155083"/>
                  <a:pt x="268559" y="155083"/>
                </a:cubicBezTo>
                <a:cubicBezTo>
                  <a:pt x="268414" y="155083"/>
                  <a:pt x="268252" y="154949"/>
                  <a:pt x="268119" y="154853"/>
                </a:cubicBezTo>
                <a:cubicBezTo>
                  <a:pt x="267462" y="154384"/>
                  <a:pt x="266792" y="154204"/>
                  <a:pt x="266016" y="154204"/>
                </a:cubicBezTo>
                <a:cubicBezTo>
                  <a:pt x="265801" y="154204"/>
                  <a:pt x="265577" y="154218"/>
                  <a:pt x="265343" y="154243"/>
                </a:cubicBezTo>
                <a:cubicBezTo>
                  <a:pt x="264306" y="154361"/>
                  <a:pt x="263252" y="154468"/>
                  <a:pt x="262215" y="154537"/>
                </a:cubicBezTo>
                <a:cubicBezTo>
                  <a:pt x="261445" y="154586"/>
                  <a:pt x="260894" y="154628"/>
                  <a:pt x="260311" y="155233"/>
                </a:cubicBezTo>
                <a:cubicBezTo>
                  <a:pt x="259712" y="155846"/>
                  <a:pt x="258941" y="156266"/>
                  <a:pt x="258018" y="156266"/>
                </a:cubicBezTo>
                <a:cubicBezTo>
                  <a:pt x="257911" y="156266"/>
                  <a:pt x="257802" y="156260"/>
                  <a:pt x="257691" y="156249"/>
                </a:cubicBezTo>
                <a:cubicBezTo>
                  <a:pt x="257601" y="156239"/>
                  <a:pt x="257510" y="156234"/>
                  <a:pt x="257419" y="156234"/>
                </a:cubicBezTo>
                <a:cubicBezTo>
                  <a:pt x="256965" y="156234"/>
                  <a:pt x="256504" y="156353"/>
                  <a:pt x="256081" y="156554"/>
                </a:cubicBezTo>
                <a:cubicBezTo>
                  <a:pt x="255962" y="156610"/>
                  <a:pt x="255849" y="156644"/>
                  <a:pt x="255744" y="156644"/>
                </a:cubicBezTo>
                <a:cubicBezTo>
                  <a:pt x="255590" y="156644"/>
                  <a:pt x="255454" y="156570"/>
                  <a:pt x="255343" y="156382"/>
                </a:cubicBezTo>
                <a:cubicBezTo>
                  <a:pt x="255058" y="155900"/>
                  <a:pt x="254609" y="155757"/>
                  <a:pt x="254123" y="155757"/>
                </a:cubicBezTo>
                <a:cubicBezTo>
                  <a:pt x="254070" y="155757"/>
                  <a:pt x="254017" y="155759"/>
                  <a:pt x="253963" y="155762"/>
                </a:cubicBezTo>
                <a:cubicBezTo>
                  <a:pt x="253898" y="155766"/>
                  <a:pt x="253835" y="155768"/>
                  <a:pt x="253773" y="155768"/>
                </a:cubicBezTo>
                <a:cubicBezTo>
                  <a:pt x="253189" y="155768"/>
                  <a:pt x="252753" y="155591"/>
                  <a:pt x="252541" y="154939"/>
                </a:cubicBezTo>
                <a:cubicBezTo>
                  <a:pt x="252439" y="154628"/>
                  <a:pt x="252156" y="154420"/>
                  <a:pt x="251899" y="154222"/>
                </a:cubicBezTo>
                <a:cubicBezTo>
                  <a:pt x="251637" y="154019"/>
                  <a:pt x="251348" y="153789"/>
                  <a:pt x="251305" y="153473"/>
                </a:cubicBezTo>
                <a:cubicBezTo>
                  <a:pt x="251188" y="152596"/>
                  <a:pt x="250519" y="152350"/>
                  <a:pt x="249840" y="152243"/>
                </a:cubicBezTo>
                <a:cubicBezTo>
                  <a:pt x="249280" y="152151"/>
                  <a:pt x="248714" y="152054"/>
                  <a:pt x="248147" y="152054"/>
                </a:cubicBezTo>
                <a:cubicBezTo>
                  <a:pt x="247663" y="152054"/>
                  <a:pt x="247178" y="152125"/>
                  <a:pt x="246696" y="152329"/>
                </a:cubicBezTo>
                <a:cubicBezTo>
                  <a:pt x="246513" y="152407"/>
                  <a:pt x="246342" y="152445"/>
                  <a:pt x="246186" y="152445"/>
                </a:cubicBezTo>
                <a:cubicBezTo>
                  <a:pt x="245774" y="152445"/>
                  <a:pt x="245463" y="152179"/>
                  <a:pt x="245316" y="151671"/>
                </a:cubicBezTo>
                <a:cubicBezTo>
                  <a:pt x="245198" y="151251"/>
                  <a:pt x="245001" y="151056"/>
                  <a:pt x="244626" y="151056"/>
                </a:cubicBezTo>
                <a:cubicBezTo>
                  <a:pt x="244576" y="151056"/>
                  <a:pt x="244523" y="151060"/>
                  <a:pt x="244466" y="151067"/>
                </a:cubicBezTo>
                <a:cubicBezTo>
                  <a:pt x="244395" y="151075"/>
                  <a:pt x="244321" y="151080"/>
                  <a:pt x="244248" y="151080"/>
                </a:cubicBezTo>
                <a:cubicBezTo>
                  <a:pt x="244023" y="151080"/>
                  <a:pt x="243802" y="151030"/>
                  <a:pt x="243669" y="150853"/>
                </a:cubicBezTo>
                <a:cubicBezTo>
                  <a:pt x="243252" y="150313"/>
                  <a:pt x="242728" y="149901"/>
                  <a:pt x="242118" y="149682"/>
                </a:cubicBezTo>
                <a:cubicBezTo>
                  <a:pt x="241386" y="149416"/>
                  <a:pt x="240879" y="148663"/>
                  <a:pt x="240030" y="148663"/>
                </a:cubicBezTo>
                <a:cubicBezTo>
                  <a:pt x="239955" y="148663"/>
                  <a:pt x="239878" y="148669"/>
                  <a:pt x="239797" y="148682"/>
                </a:cubicBezTo>
                <a:cubicBezTo>
                  <a:pt x="239353" y="148757"/>
                  <a:pt x="239070" y="148938"/>
                  <a:pt x="238872" y="149329"/>
                </a:cubicBezTo>
                <a:cubicBezTo>
                  <a:pt x="238444" y="150200"/>
                  <a:pt x="238150" y="151126"/>
                  <a:pt x="237786" y="152024"/>
                </a:cubicBezTo>
                <a:cubicBezTo>
                  <a:pt x="237588" y="152516"/>
                  <a:pt x="237396" y="153013"/>
                  <a:pt x="237086" y="153452"/>
                </a:cubicBezTo>
                <a:cubicBezTo>
                  <a:pt x="236933" y="153669"/>
                  <a:pt x="236761" y="153790"/>
                  <a:pt x="236586" y="153790"/>
                </a:cubicBezTo>
                <a:cubicBezTo>
                  <a:pt x="236442" y="153790"/>
                  <a:pt x="236295" y="153708"/>
                  <a:pt x="236155" y="153532"/>
                </a:cubicBezTo>
                <a:cubicBezTo>
                  <a:pt x="235920" y="153239"/>
                  <a:pt x="235696" y="153121"/>
                  <a:pt x="235447" y="153121"/>
                </a:cubicBezTo>
                <a:cubicBezTo>
                  <a:pt x="235236" y="153121"/>
                  <a:pt x="235007" y="153205"/>
                  <a:pt x="234738" y="153340"/>
                </a:cubicBezTo>
                <a:cubicBezTo>
                  <a:pt x="234250" y="153588"/>
                  <a:pt x="233732" y="153689"/>
                  <a:pt x="233210" y="153689"/>
                </a:cubicBezTo>
                <a:cubicBezTo>
                  <a:pt x="232674" y="153689"/>
                  <a:pt x="232135" y="153582"/>
                  <a:pt x="231620" y="153420"/>
                </a:cubicBezTo>
                <a:cubicBezTo>
                  <a:pt x="231144" y="153271"/>
                  <a:pt x="230696" y="153164"/>
                  <a:pt x="230253" y="153164"/>
                </a:cubicBezTo>
                <a:cubicBezTo>
                  <a:pt x="229791" y="153164"/>
                  <a:pt x="229336" y="153280"/>
                  <a:pt x="228861" y="153586"/>
                </a:cubicBezTo>
                <a:cubicBezTo>
                  <a:pt x="228558" y="153782"/>
                  <a:pt x="228218" y="153861"/>
                  <a:pt x="227869" y="153861"/>
                </a:cubicBezTo>
                <a:cubicBezTo>
                  <a:pt x="227497" y="153861"/>
                  <a:pt x="227115" y="153771"/>
                  <a:pt x="226759" y="153639"/>
                </a:cubicBezTo>
                <a:cubicBezTo>
                  <a:pt x="226566" y="153569"/>
                  <a:pt x="226385" y="153534"/>
                  <a:pt x="226215" y="153534"/>
                </a:cubicBezTo>
                <a:cubicBezTo>
                  <a:pt x="225892" y="153534"/>
                  <a:pt x="225607" y="153661"/>
                  <a:pt x="225348" y="153917"/>
                </a:cubicBezTo>
                <a:cubicBezTo>
                  <a:pt x="224954" y="154304"/>
                  <a:pt x="224535" y="154490"/>
                  <a:pt x="224092" y="154490"/>
                </a:cubicBezTo>
                <a:cubicBezTo>
                  <a:pt x="223795" y="154490"/>
                  <a:pt x="223486" y="154407"/>
                  <a:pt x="223166" y="154243"/>
                </a:cubicBezTo>
                <a:cubicBezTo>
                  <a:pt x="223108" y="154216"/>
                  <a:pt x="223057" y="154204"/>
                  <a:pt x="223009" y="154204"/>
                </a:cubicBezTo>
                <a:cubicBezTo>
                  <a:pt x="222910" y="154204"/>
                  <a:pt x="222828" y="154253"/>
                  <a:pt x="222749" y="154307"/>
                </a:cubicBezTo>
                <a:cubicBezTo>
                  <a:pt x="222326" y="154602"/>
                  <a:pt x="221855" y="154709"/>
                  <a:pt x="221347" y="154714"/>
                </a:cubicBezTo>
                <a:cubicBezTo>
                  <a:pt x="220946" y="154714"/>
                  <a:pt x="220642" y="154965"/>
                  <a:pt x="220315" y="155152"/>
                </a:cubicBezTo>
                <a:cubicBezTo>
                  <a:pt x="219904" y="155393"/>
                  <a:pt x="219460" y="155596"/>
                  <a:pt x="219096" y="155896"/>
                </a:cubicBezTo>
                <a:cubicBezTo>
                  <a:pt x="218713" y="156215"/>
                  <a:pt x="218334" y="156421"/>
                  <a:pt x="217904" y="156421"/>
                </a:cubicBezTo>
                <a:cubicBezTo>
                  <a:pt x="217692" y="156421"/>
                  <a:pt x="217468" y="156371"/>
                  <a:pt x="217224" y="156259"/>
                </a:cubicBezTo>
                <a:cubicBezTo>
                  <a:pt x="217136" y="156220"/>
                  <a:pt x="217048" y="156202"/>
                  <a:pt x="216961" y="156202"/>
                </a:cubicBezTo>
                <a:cubicBezTo>
                  <a:pt x="216696" y="156202"/>
                  <a:pt x="216444" y="156364"/>
                  <a:pt x="216235" y="156554"/>
                </a:cubicBezTo>
                <a:cubicBezTo>
                  <a:pt x="215902" y="156864"/>
                  <a:pt x="215463" y="157025"/>
                  <a:pt x="215076" y="157025"/>
                </a:cubicBezTo>
                <a:cubicBezTo>
                  <a:pt x="214830" y="157025"/>
                  <a:pt x="214606" y="156959"/>
                  <a:pt x="214444" y="156826"/>
                </a:cubicBezTo>
                <a:cubicBezTo>
                  <a:pt x="214224" y="156646"/>
                  <a:pt x="214028" y="156595"/>
                  <a:pt x="213846" y="156595"/>
                </a:cubicBezTo>
                <a:cubicBezTo>
                  <a:pt x="213607" y="156595"/>
                  <a:pt x="213392" y="156684"/>
                  <a:pt x="213182" y="156684"/>
                </a:cubicBezTo>
                <a:cubicBezTo>
                  <a:pt x="213139" y="156684"/>
                  <a:pt x="213096" y="156680"/>
                  <a:pt x="213053" y="156671"/>
                </a:cubicBezTo>
                <a:cubicBezTo>
                  <a:pt x="212907" y="156641"/>
                  <a:pt x="212759" y="156631"/>
                  <a:pt x="212610" y="156631"/>
                </a:cubicBezTo>
                <a:cubicBezTo>
                  <a:pt x="212347" y="156631"/>
                  <a:pt x="212081" y="156661"/>
                  <a:pt x="211819" y="156661"/>
                </a:cubicBezTo>
                <a:cubicBezTo>
                  <a:pt x="211477" y="156661"/>
                  <a:pt x="211142" y="156610"/>
                  <a:pt x="210828" y="156372"/>
                </a:cubicBezTo>
                <a:cubicBezTo>
                  <a:pt x="210765" y="156323"/>
                  <a:pt x="210693" y="156304"/>
                  <a:pt x="210618" y="156304"/>
                </a:cubicBezTo>
                <a:cubicBezTo>
                  <a:pt x="210422" y="156304"/>
                  <a:pt x="210200" y="156431"/>
                  <a:pt x="210010" y="156489"/>
                </a:cubicBezTo>
                <a:cubicBezTo>
                  <a:pt x="209865" y="156531"/>
                  <a:pt x="209731" y="156553"/>
                  <a:pt x="209609" y="156553"/>
                </a:cubicBezTo>
                <a:cubicBezTo>
                  <a:pt x="209246" y="156553"/>
                  <a:pt x="208986" y="156361"/>
                  <a:pt x="208834" y="155933"/>
                </a:cubicBezTo>
                <a:cubicBezTo>
                  <a:pt x="208722" y="155630"/>
                  <a:pt x="208551" y="155483"/>
                  <a:pt x="208271" y="155483"/>
                </a:cubicBezTo>
                <a:cubicBezTo>
                  <a:pt x="208215" y="155483"/>
                  <a:pt x="208155" y="155489"/>
                  <a:pt x="208090" y="155500"/>
                </a:cubicBezTo>
                <a:cubicBezTo>
                  <a:pt x="207953" y="155523"/>
                  <a:pt x="207809" y="155534"/>
                  <a:pt x="207665" y="155534"/>
                </a:cubicBezTo>
                <a:cubicBezTo>
                  <a:pt x="207540" y="155534"/>
                  <a:pt x="207415" y="155526"/>
                  <a:pt x="207294" y="155511"/>
                </a:cubicBezTo>
                <a:cubicBezTo>
                  <a:pt x="207217" y="155501"/>
                  <a:pt x="207143" y="155496"/>
                  <a:pt x="207071" y="155496"/>
                </a:cubicBezTo>
                <a:cubicBezTo>
                  <a:pt x="206615" y="155496"/>
                  <a:pt x="206232" y="155683"/>
                  <a:pt x="205914" y="156029"/>
                </a:cubicBezTo>
                <a:cubicBezTo>
                  <a:pt x="205701" y="156259"/>
                  <a:pt x="205481" y="156395"/>
                  <a:pt x="205235" y="156395"/>
                </a:cubicBezTo>
                <a:cubicBezTo>
                  <a:pt x="205085" y="156395"/>
                  <a:pt x="204926" y="156344"/>
                  <a:pt x="204753" y="156233"/>
                </a:cubicBezTo>
                <a:cubicBezTo>
                  <a:pt x="204599" y="156132"/>
                  <a:pt x="204447" y="156089"/>
                  <a:pt x="204297" y="156089"/>
                </a:cubicBezTo>
                <a:cubicBezTo>
                  <a:pt x="204089" y="156089"/>
                  <a:pt x="203886" y="156170"/>
                  <a:pt x="203684" y="156291"/>
                </a:cubicBezTo>
                <a:cubicBezTo>
                  <a:pt x="203516" y="156395"/>
                  <a:pt x="203354" y="156451"/>
                  <a:pt x="203203" y="156451"/>
                </a:cubicBezTo>
                <a:cubicBezTo>
                  <a:pt x="202995" y="156451"/>
                  <a:pt x="202807" y="156343"/>
                  <a:pt x="202652" y="156104"/>
                </a:cubicBezTo>
                <a:cubicBezTo>
                  <a:pt x="202481" y="155839"/>
                  <a:pt x="202298" y="155740"/>
                  <a:pt x="202107" y="155740"/>
                </a:cubicBezTo>
                <a:cubicBezTo>
                  <a:pt x="201910" y="155740"/>
                  <a:pt x="201703" y="155845"/>
                  <a:pt x="201491" y="155981"/>
                </a:cubicBezTo>
                <a:cubicBezTo>
                  <a:pt x="201063" y="156251"/>
                  <a:pt x="200843" y="156391"/>
                  <a:pt x="200638" y="156391"/>
                </a:cubicBezTo>
                <a:cubicBezTo>
                  <a:pt x="200421" y="156391"/>
                  <a:pt x="200222" y="156234"/>
                  <a:pt x="199812" y="155906"/>
                </a:cubicBezTo>
                <a:cubicBezTo>
                  <a:pt x="199566" y="155706"/>
                  <a:pt x="199311" y="155637"/>
                  <a:pt x="199044" y="155637"/>
                </a:cubicBezTo>
                <a:cubicBezTo>
                  <a:pt x="198876" y="155637"/>
                  <a:pt x="198703" y="155664"/>
                  <a:pt x="198523" y="155703"/>
                </a:cubicBezTo>
                <a:cubicBezTo>
                  <a:pt x="198277" y="155758"/>
                  <a:pt x="198104" y="155793"/>
                  <a:pt x="197980" y="155793"/>
                </a:cubicBezTo>
                <a:cubicBezTo>
                  <a:pt x="197703" y="155793"/>
                  <a:pt x="197677" y="155613"/>
                  <a:pt x="197625" y="155062"/>
                </a:cubicBezTo>
                <a:cubicBezTo>
                  <a:pt x="197539" y="154168"/>
                  <a:pt x="197486" y="153275"/>
                  <a:pt x="197427" y="152382"/>
                </a:cubicBezTo>
                <a:cubicBezTo>
                  <a:pt x="197406" y="152136"/>
                  <a:pt x="197422" y="151890"/>
                  <a:pt x="197272" y="151639"/>
                </a:cubicBezTo>
                <a:cubicBezTo>
                  <a:pt x="196903" y="151864"/>
                  <a:pt x="196561" y="152115"/>
                  <a:pt x="196416" y="152516"/>
                </a:cubicBezTo>
                <a:cubicBezTo>
                  <a:pt x="196181" y="153158"/>
                  <a:pt x="195785" y="153682"/>
                  <a:pt x="195352" y="154190"/>
                </a:cubicBezTo>
                <a:cubicBezTo>
                  <a:pt x="195015" y="154580"/>
                  <a:pt x="194705" y="154981"/>
                  <a:pt x="194454" y="155436"/>
                </a:cubicBezTo>
                <a:cubicBezTo>
                  <a:pt x="194215" y="155871"/>
                  <a:pt x="193796" y="156113"/>
                  <a:pt x="193274" y="156113"/>
                </a:cubicBezTo>
                <a:cubicBezTo>
                  <a:pt x="193129" y="156113"/>
                  <a:pt x="192977" y="156095"/>
                  <a:pt x="192817" y="156056"/>
                </a:cubicBezTo>
                <a:cubicBezTo>
                  <a:pt x="192540" y="155990"/>
                  <a:pt x="192276" y="155952"/>
                  <a:pt x="192030" y="155952"/>
                </a:cubicBezTo>
                <a:cubicBezTo>
                  <a:pt x="191327" y="155952"/>
                  <a:pt x="190757" y="156254"/>
                  <a:pt x="190357" y="157029"/>
                </a:cubicBezTo>
                <a:cubicBezTo>
                  <a:pt x="190245" y="157243"/>
                  <a:pt x="190053" y="157441"/>
                  <a:pt x="189796" y="157484"/>
                </a:cubicBezTo>
                <a:cubicBezTo>
                  <a:pt x="188454" y="157722"/>
                  <a:pt x="187147" y="158177"/>
                  <a:pt x="185770" y="158177"/>
                </a:cubicBezTo>
                <a:cubicBezTo>
                  <a:pt x="185633" y="158177"/>
                  <a:pt x="185496" y="158173"/>
                  <a:pt x="185357" y="158163"/>
                </a:cubicBezTo>
                <a:cubicBezTo>
                  <a:pt x="185036" y="158136"/>
                  <a:pt x="184705" y="158120"/>
                  <a:pt x="184405" y="158019"/>
                </a:cubicBezTo>
                <a:cubicBezTo>
                  <a:pt x="184115" y="157920"/>
                  <a:pt x="183835" y="157863"/>
                  <a:pt x="183559" y="157863"/>
                </a:cubicBezTo>
                <a:cubicBezTo>
                  <a:pt x="183222" y="157863"/>
                  <a:pt x="182891" y="157949"/>
                  <a:pt x="182555" y="158152"/>
                </a:cubicBezTo>
                <a:cubicBezTo>
                  <a:pt x="182369" y="158262"/>
                  <a:pt x="182168" y="158306"/>
                  <a:pt x="181962" y="158306"/>
                </a:cubicBezTo>
                <a:cubicBezTo>
                  <a:pt x="181734" y="158306"/>
                  <a:pt x="181501" y="158252"/>
                  <a:pt x="181277" y="158174"/>
                </a:cubicBezTo>
                <a:cubicBezTo>
                  <a:pt x="180828" y="158024"/>
                  <a:pt x="180384" y="157853"/>
                  <a:pt x="179940" y="157687"/>
                </a:cubicBezTo>
                <a:cubicBezTo>
                  <a:pt x="179493" y="157524"/>
                  <a:pt x="179045" y="157443"/>
                  <a:pt x="178595" y="157443"/>
                </a:cubicBezTo>
                <a:cubicBezTo>
                  <a:pt x="178205" y="157443"/>
                  <a:pt x="177814" y="157504"/>
                  <a:pt x="177421" y="157623"/>
                </a:cubicBezTo>
                <a:cubicBezTo>
                  <a:pt x="176052" y="158035"/>
                  <a:pt x="174678" y="158382"/>
                  <a:pt x="173250" y="158511"/>
                </a:cubicBezTo>
                <a:cubicBezTo>
                  <a:pt x="172656" y="158564"/>
                  <a:pt x="172106" y="158789"/>
                  <a:pt x="171699" y="159275"/>
                </a:cubicBezTo>
                <a:cubicBezTo>
                  <a:pt x="171512" y="159497"/>
                  <a:pt x="171293" y="159603"/>
                  <a:pt x="171061" y="159603"/>
                </a:cubicBezTo>
                <a:cubicBezTo>
                  <a:pt x="170902" y="159603"/>
                  <a:pt x="170736" y="159553"/>
                  <a:pt x="170571" y="159457"/>
                </a:cubicBezTo>
                <a:cubicBezTo>
                  <a:pt x="170290" y="159293"/>
                  <a:pt x="170014" y="159214"/>
                  <a:pt x="169739" y="159214"/>
                </a:cubicBezTo>
                <a:cubicBezTo>
                  <a:pt x="169459" y="159214"/>
                  <a:pt x="169180" y="159296"/>
                  <a:pt x="168897" y="159452"/>
                </a:cubicBezTo>
                <a:cubicBezTo>
                  <a:pt x="168591" y="159619"/>
                  <a:pt x="168268" y="159695"/>
                  <a:pt x="167943" y="159695"/>
                </a:cubicBezTo>
                <a:cubicBezTo>
                  <a:pt x="167706" y="159695"/>
                  <a:pt x="167468" y="159655"/>
                  <a:pt x="167234" y="159580"/>
                </a:cubicBezTo>
                <a:cubicBezTo>
                  <a:pt x="166560" y="159366"/>
                  <a:pt x="165876" y="159233"/>
                  <a:pt x="165175" y="159152"/>
                </a:cubicBezTo>
                <a:cubicBezTo>
                  <a:pt x="164817" y="159110"/>
                  <a:pt x="164432" y="159078"/>
                  <a:pt x="164138" y="158869"/>
                </a:cubicBezTo>
                <a:cubicBezTo>
                  <a:pt x="163814" y="158637"/>
                  <a:pt x="163486" y="158538"/>
                  <a:pt x="163167" y="158538"/>
                </a:cubicBezTo>
                <a:cubicBezTo>
                  <a:pt x="162779" y="158538"/>
                  <a:pt x="162403" y="158683"/>
                  <a:pt x="162057" y="158912"/>
                </a:cubicBezTo>
                <a:cubicBezTo>
                  <a:pt x="161397" y="159347"/>
                  <a:pt x="160735" y="159532"/>
                  <a:pt x="160022" y="159532"/>
                </a:cubicBezTo>
                <a:cubicBezTo>
                  <a:pt x="159718" y="159532"/>
                  <a:pt x="159405" y="159498"/>
                  <a:pt x="159079" y="159436"/>
                </a:cubicBezTo>
                <a:cubicBezTo>
                  <a:pt x="158713" y="159365"/>
                  <a:pt x="158338" y="159328"/>
                  <a:pt x="157963" y="159328"/>
                </a:cubicBezTo>
                <a:cubicBezTo>
                  <a:pt x="157346" y="159328"/>
                  <a:pt x="156728" y="159428"/>
                  <a:pt x="156143" y="159644"/>
                </a:cubicBezTo>
                <a:cubicBezTo>
                  <a:pt x="155437" y="159904"/>
                  <a:pt x="154732" y="159997"/>
                  <a:pt x="154026" y="159997"/>
                </a:cubicBezTo>
                <a:cubicBezTo>
                  <a:pt x="153366" y="159997"/>
                  <a:pt x="152705" y="159916"/>
                  <a:pt x="152041" y="159816"/>
                </a:cubicBezTo>
                <a:cubicBezTo>
                  <a:pt x="151682" y="159759"/>
                  <a:pt x="151324" y="159720"/>
                  <a:pt x="150969" y="159720"/>
                </a:cubicBezTo>
                <a:cubicBezTo>
                  <a:pt x="150552" y="159720"/>
                  <a:pt x="150138" y="159773"/>
                  <a:pt x="149725" y="159912"/>
                </a:cubicBezTo>
                <a:cubicBezTo>
                  <a:pt x="149574" y="159961"/>
                  <a:pt x="149426" y="159988"/>
                  <a:pt x="149280" y="159988"/>
                </a:cubicBezTo>
                <a:cubicBezTo>
                  <a:pt x="149043" y="159988"/>
                  <a:pt x="148813" y="159917"/>
                  <a:pt x="148592" y="159751"/>
                </a:cubicBezTo>
                <a:cubicBezTo>
                  <a:pt x="148180" y="159441"/>
                  <a:pt x="147677" y="159425"/>
                  <a:pt x="147180" y="159404"/>
                </a:cubicBezTo>
                <a:cubicBezTo>
                  <a:pt x="145469" y="159329"/>
                  <a:pt x="143763" y="159179"/>
                  <a:pt x="142105" y="158725"/>
                </a:cubicBezTo>
                <a:cubicBezTo>
                  <a:pt x="141993" y="158693"/>
                  <a:pt x="141880" y="158666"/>
                  <a:pt x="141779" y="158618"/>
                </a:cubicBezTo>
                <a:cubicBezTo>
                  <a:pt x="140313" y="157869"/>
                  <a:pt x="138757" y="157425"/>
                  <a:pt x="137148" y="157094"/>
                </a:cubicBezTo>
                <a:cubicBezTo>
                  <a:pt x="136297" y="156923"/>
                  <a:pt x="135575" y="156436"/>
                  <a:pt x="134998" y="155773"/>
                </a:cubicBezTo>
                <a:cubicBezTo>
                  <a:pt x="134642" y="155366"/>
                  <a:pt x="134250" y="155154"/>
                  <a:pt x="133802" y="155154"/>
                </a:cubicBezTo>
                <a:cubicBezTo>
                  <a:pt x="133583" y="155154"/>
                  <a:pt x="133352" y="155204"/>
                  <a:pt x="133105" y="155308"/>
                </a:cubicBezTo>
                <a:cubicBezTo>
                  <a:pt x="132895" y="155397"/>
                  <a:pt x="132688" y="155441"/>
                  <a:pt x="132485" y="155441"/>
                </a:cubicBezTo>
                <a:cubicBezTo>
                  <a:pt x="132157" y="155441"/>
                  <a:pt x="131841" y="155326"/>
                  <a:pt x="131543" y="155104"/>
                </a:cubicBezTo>
                <a:cubicBezTo>
                  <a:pt x="131196" y="154842"/>
                  <a:pt x="130848" y="154575"/>
                  <a:pt x="130506" y="154302"/>
                </a:cubicBezTo>
                <a:cubicBezTo>
                  <a:pt x="129803" y="153750"/>
                  <a:pt x="129158" y="153472"/>
                  <a:pt x="128490" y="153472"/>
                </a:cubicBezTo>
                <a:cubicBezTo>
                  <a:pt x="127924" y="153472"/>
                  <a:pt x="127341" y="153672"/>
                  <a:pt x="126693" y="154072"/>
                </a:cubicBezTo>
                <a:cubicBezTo>
                  <a:pt x="126014" y="154489"/>
                  <a:pt x="125372" y="154971"/>
                  <a:pt x="124709" y="155409"/>
                </a:cubicBezTo>
                <a:cubicBezTo>
                  <a:pt x="124292" y="155683"/>
                  <a:pt x="123854" y="155875"/>
                  <a:pt x="123426" y="155875"/>
                </a:cubicBezTo>
                <a:cubicBezTo>
                  <a:pt x="123021" y="155875"/>
                  <a:pt x="122624" y="155702"/>
                  <a:pt x="122265" y="155265"/>
                </a:cubicBezTo>
                <a:cubicBezTo>
                  <a:pt x="122075" y="155033"/>
                  <a:pt x="121826" y="154922"/>
                  <a:pt x="121558" y="154922"/>
                </a:cubicBezTo>
                <a:cubicBezTo>
                  <a:pt x="121380" y="154922"/>
                  <a:pt x="121195" y="154971"/>
                  <a:pt x="121014" y="155067"/>
                </a:cubicBezTo>
                <a:cubicBezTo>
                  <a:pt x="120861" y="155147"/>
                  <a:pt x="120720" y="155186"/>
                  <a:pt x="120586" y="155186"/>
                </a:cubicBezTo>
                <a:cubicBezTo>
                  <a:pt x="120372" y="155186"/>
                  <a:pt x="120176" y="155089"/>
                  <a:pt x="119976" y="154912"/>
                </a:cubicBezTo>
                <a:cubicBezTo>
                  <a:pt x="119249" y="154254"/>
                  <a:pt x="118361" y="154013"/>
                  <a:pt x="117420" y="153773"/>
                </a:cubicBezTo>
                <a:cubicBezTo>
                  <a:pt x="116576" y="153561"/>
                  <a:pt x="115732" y="153519"/>
                  <a:pt x="114887" y="153519"/>
                </a:cubicBezTo>
                <a:cubicBezTo>
                  <a:pt x="114351" y="153519"/>
                  <a:pt x="113815" y="153536"/>
                  <a:pt x="113280" y="153536"/>
                </a:cubicBezTo>
                <a:cubicBezTo>
                  <a:pt x="112957" y="153536"/>
                  <a:pt x="112635" y="153530"/>
                  <a:pt x="112313" y="153511"/>
                </a:cubicBezTo>
                <a:cubicBezTo>
                  <a:pt x="112287" y="153509"/>
                  <a:pt x="112261" y="153508"/>
                  <a:pt x="112235" y="153508"/>
                </a:cubicBezTo>
                <a:cubicBezTo>
                  <a:pt x="111914" y="153508"/>
                  <a:pt x="111626" y="153627"/>
                  <a:pt x="111329" y="153746"/>
                </a:cubicBezTo>
                <a:cubicBezTo>
                  <a:pt x="110814" y="153949"/>
                  <a:pt x="110269" y="154191"/>
                  <a:pt x="109739" y="154191"/>
                </a:cubicBezTo>
                <a:cubicBezTo>
                  <a:pt x="109460" y="154191"/>
                  <a:pt x="109186" y="154124"/>
                  <a:pt x="108922" y="153949"/>
                </a:cubicBezTo>
                <a:cubicBezTo>
                  <a:pt x="108265" y="153511"/>
                  <a:pt x="107623" y="153521"/>
                  <a:pt x="106928" y="153511"/>
                </a:cubicBezTo>
                <a:cubicBezTo>
                  <a:pt x="106639" y="153511"/>
                  <a:pt x="106361" y="153532"/>
                  <a:pt x="106099" y="153671"/>
                </a:cubicBezTo>
                <a:cubicBezTo>
                  <a:pt x="105940" y="153755"/>
                  <a:pt x="105761" y="153799"/>
                  <a:pt x="105581" y="153799"/>
                </a:cubicBezTo>
                <a:cubicBezTo>
                  <a:pt x="105531" y="153799"/>
                  <a:pt x="105480" y="153796"/>
                  <a:pt x="105430" y="153789"/>
                </a:cubicBezTo>
                <a:cubicBezTo>
                  <a:pt x="105091" y="153743"/>
                  <a:pt x="104761" y="153715"/>
                  <a:pt x="104439" y="153715"/>
                </a:cubicBezTo>
                <a:cubicBezTo>
                  <a:pt x="103412" y="153715"/>
                  <a:pt x="102473" y="153994"/>
                  <a:pt x="101601" y="154837"/>
                </a:cubicBezTo>
                <a:cubicBezTo>
                  <a:pt x="101184" y="155237"/>
                  <a:pt x="100666" y="155372"/>
                  <a:pt x="100121" y="155372"/>
                </a:cubicBezTo>
                <a:cubicBezTo>
                  <a:pt x="99617" y="155372"/>
                  <a:pt x="99089" y="155257"/>
                  <a:pt x="98596" y="155131"/>
                </a:cubicBezTo>
                <a:cubicBezTo>
                  <a:pt x="98267" y="155047"/>
                  <a:pt x="97952" y="154987"/>
                  <a:pt x="97640" y="154987"/>
                </a:cubicBezTo>
                <a:cubicBezTo>
                  <a:pt x="97352" y="154987"/>
                  <a:pt x="97067" y="155038"/>
                  <a:pt x="96772" y="155168"/>
                </a:cubicBezTo>
                <a:cubicBezTo>
                  <a:pt x="96387" y="155339"/>
                  <a:pt x="95989" y="155410"/>
                  <a:pt x="95589" y="155410"/>
                </a:cubicBezTo>
                <a:cubicBezTo>
                  <a:pt x="95201" y="155410"/>
                  <a:pt x="94809" y="155343"/>
                  <a:pt x="94425" y="155238"/>
                </a:cubicBezTo>
                <a:cubicBezTo>
                  <a:pt x="94310" y="155206"/>
                  <a:pt x="94205" y="155191"/>
                  <a:pt x="94106" y="155191"/>
                </a:cubicBezTo>
                <a:cubicBezTo>
                  <a:pt x="93837" y="155191"/>
                  <a:pt x="93619" y="155306"/>
                  <a:pt x="93403" y="155521"/>
                </a:cubicBezTo>
                <a:cubicBezTo>
                  <a:pt x="92644" y="156286"/>
                  <a:pt x="92120" y="157217"/>
                  <a:pt x="91564" y="158126"/>
                </a:cubicBezTo>
                <a:cubicBezTo>
                  <a:pt x="91402" y="158387"/>
                  <a:pt x="91311" y="158518"/>
                  <a:pt x="91216" y="158518"/>
                </a:cubicBezTo>
                <a:cubicBezTo>
                  <a:pt x="91122" y="158518"/>
                  <a:pt x="91025" y="158391"/>
                  <a:pt x="90852" y="158136"/>
                </a:cubicBezTo>
                <a:cubicBezTo>
                  <a:pt x="90521" y="157650"/>
                  <a:pt x="90200" y="157152"/>
                  <a:pt x="89868" y="156666"/>
                </a:cubicBezTo>
                <a:cubicBezTo>
                  <a:pt x="89608" y="156285"/>
                  <a:pt x="89258" y="156096"/>
                  <a:pt x="88796" y="156096"/>
                </a:cubicBezTo>
                <a:cubicBezTo>
                  <a:pt x="88766" y="156096"/>
                  <a:pt x="88734" y="156097"/>
                  <a:pt x="88703" y="156099"/>
                </a:cubicBezTo>
                <a:cubicBezTo>
                  <a:pt x="87900" y="156142"/>
                  <a:pt x="87109" y="156211"/>
                  <a:pt x="86366" y="156548"/>
                </a:cubicBezTo>
                <a:cubicBezTo>
                  <a:pt x="86021" y="156707"/>
                  <a:pt x="85673" y="156786"/>
                  <a:pt x="85323" y="156786"/>
                </a:cubicBezTo>
                <a:cubicBezTo>
                  <a:pt x="84988" y="156786"/>
                  <a:pt x="84652" y="156713"/>
                  <a:pt x="84317" y="156570"/>
                </a:cubicBezTo>
                <a:cubicBezTo>
                  <a:pt x="82954" y="155981"/>
                  <a:pt x="81510" y="155794"/>
                  <a:pt x="80039" y="155719"/>
                </a:cubicBezTo>
                <a:cubicBezTo>
                  <a:pt x="78574" y="155650"/>
                  <a:pt x="77109" y="155709"/>
                  <a:pt x="75649" y="155537"/>
                </a:cubicBezTo>
                <a:cubicBezTo>
                  <a:pt x="75114" y="155473"/>
                  <a:pt x="74665" y="155324"/>
                  <a:pt x="74456" y="154735"/>
                </a:cubicBezTo>
                <a:cubicBezTo>
                  <a:pt x="74388" y="154545"/>
                  <a:pt x="74264" y="154486"/>
                  <a:pt x="74121" y="154486"/>
                </a:cubicBezTo>
                <a:cubicBezTo>
                  <a:pt x="73994" y="154486"/>
                  <a:pt x="73851" y="154532"/>
                  <a:pt x="73718" y="154575"/>
                </a:cubicBezTo>
                <a:cubicBezTo>
                  <a:pt x="73007" y="154797"/>
                  <a:pt x="72289" y="154955"/>
                  <a:pt x="71557" y="154955"/>
                </a:cubicBezTo>
                <a:cubicBezTo>
                  <a:pt x="71215" y="154955"/>
                  <a:pt x="70869" y="154921"/>
                  <a:pt x="70520" y="154842"/>
                </a:cubicBezTo>
                <a:cubicBezTo>
                  <a:pt x="70093" y="154746"/>
                  <a:pt x="69681" y="154596"/>
                  <a:pt x="69296" y="154393"/>
                </a:cubicBezTo>
                <a:cubicBezTo>
                  <a:pt x="69033" y="154255"/>
                  <a:pt x="68768" y="154181"/>
                  <a:pt x="68503" y="154181"/>
                </a:cubicBezTo>
                <a:cubicBezTo>
                  <a:pt x="68256" y="154181"/>
                  <a:pt x="68009" y="154245"/>
                  <a:pt x="67766" y="154382"/>
                </a:cubicBezTo>
                <a:cubicBezTo>
                  <a:pt x="67417" y="154586"/>
                  <a:pt x="67069" y="154677"/>
                  <a:pt x="66720" y="154677"/>
                </a:cubicBezTo>
                <a:cubicBezTo>
                  <a:pt x="66363" y="154677"/>
                  <a:pt x="66005" y="154582"/>
                  <a:pt x="65643" y="154414"/>
                </a:cubicBezTo>
                <a:cubicBezTo>
                  <a:pt x="65088" y="154161"/>
                  <a:pt x="64516" y="154025"/>
                  <a:pt x="63931" y="154025"/>
                </a:cubicBezTo>
                <a:cubicBezTo>
                  <a:pt x="63614" y="154025"/>
                  <a:pt x="63294" y="154065"/>
                  <a:pt x="62969" y="154147"/>
                </a:cubicBezTo>
                <a:cubicBezTo>
                  <a:pt x="62536" y="154256"/>
                  <a:pt x="62103" y="154309"/>
                  <a:pt x="61672" y="154309"/>
                </a:cubicBezTo>
                <a:cubicBezTo>
                  <a:pt x="61107" y="154309"/>
                  <a:pt x="60546" y="154218"/>
                  <a:pt x="59991" y="154045"/>
                </a:cubicBezTo>
                <a:cubicBezTo>
                  <a:pt x="59226" y="153808"/>
                  <a:pt x="58449" y="153777"/>
                  <a:pt x="57670" y="153777"/>
                </a:cubicBezTo>
                <a:cubicBezTo>
                  <a:pt x="57396" y="153777"/>
                  <a:pt x="57121" y="153781"/>
                  <a:pt x="56847" y="153781"/>
                </a:cubicBezTo>
                <a:cubicBezTo>
                  <a:pt x="56724" y="153781"/>
                  <a:pt x="56601" y="153780"/>
                  <a:pt x="56477" y="153778"/>
                </a:cubicBezTo>
                <a:cubicBezTo>
                  <a:pt x="56398" y="153777"/>
                  <a:pt x="56319" y="153777"/>
                  <a:pt x="56240" y="153777"/>
                </a:cubicBezTo>
                <a:cubicBezTo>
                  <a:pt x="54769" y="153777"/>
                  <a:pt x="53299" y="153927"/>
                  <a:pt x="51828" y="153927"/>
                </a:cubicBezTo>
                <a:cubicBezTo>
                  <a:pt x="51533" y="153927"/>
                  <a:pt x="51238" y="153921"/>
                  <a:pt x="50942" y="153906"/>
                </a:cubicBezTo>
                <a:cubicBezTo>
                  <a:pt x="50178" y="153874"/>
                  <a:pt x="49424" y="153778"/>
                  <a:pt x="48680" y="153623"/>
                </a:cubicBezTo>
                <a:cubicBezTo>
                  <a:pt x="48380" y="153560"/>
                  <a:pt x="48081" y="153526"/>
                  <a:pt x="47786" y="153526"/>
                </a:cubicBezTo>
                <a:cubicBezTo>
                  <a:pt x="47350" y="153526"/>
                  <a:pt x="46920" y="153601"/>
                  <a:pt x="46493" y="153773"/>
                </a:cubicBezTo>
                <a:cubicBezTo>
                  <a:pt x="46071" y="153944"/>
                  <a:pt x="45718" y="154184"/>
                  <a:pt x="45616" y="154666"/>
                </a:cubicBezTo>
                <a:cubicBezTo>
                  <a:pt x="45552" y="154981"/>
                  <a:pt x="45327" y="155099"/>
                  <a:pt x="45049" y="155142"/>
                </a:cubicBezTo>
                <a:cubicBezTo>
                  <a:pt x="44848" y="155172"/>
                  <a:pt x="44650" y="155189"/>
                  <a:pt x="44457" y="155189"/>
                </a:cubicBezTo>
                <a:cubicBezTo>
                  <a:pt x="43839" y="155189"/>
                  <a:pt x="43264" y="155016"/>
                  <a:pt x="42755" y="154564"/>
                </a:cubicBezTo>
                <a:cubicBezTo>
                  <a:pt x="42129" y="154013"/>
                  <a:pt x="41504" y="153452"/>
                  <a:pt x="40867" y="152912"/>
                </a:cubicBezTo>
                <a:cubicBezTo>
                  <a:pt x="40609" y="152691"/>
                  <a:pt x="40350" y="152543"/>
                  <a:pt x="40067" y="152543"/>
                </a:cubicBezTo>
                <a:cubicBezTo>
                  <a:pt x="39871" y="152543"/>
                  <a:pt x="39662" y="152614"/>
                  <a:pt x="39434" y="152783"/>
                </a:cubicBezTo>
                <a:cubicBezTo>
                  <a:pt x="39234" y="152935"/>
                  <a:pt x="39014" y="152988"/>
                  <a:pt x="38786" y="152988"/>
                </a:cubicBezTo>
                <a:cubicBezTo>
                  <a:pt x="38510" y="152988"/>
                  <a:pt x="38223" y="152910"/>
                  <a:pt x="37947" y="152837"/>
                </a:cubicBezTo>
                <a:cubicBezTo>
                  <a:pt x="37584" y="152735"/>
                  <a:pt x="37220" y="152618"/>
                  <a:pt x="36851" y="152548"/>
                </a:cubicBezTo>
                <a:cubicBezTo>
                  <a:pt x="36731" y="152526"/>
                  <a:pt x="36615" y="152514"/>
                  <a:pt x="36502" y="152514"/>
                </a:cubicBezTo>
                <a:cubicBezTo>
                  <a:pt x="36103" y="152514"/>
                  <a:pt x="35754" y="152665"/>
                  <a:pt x="35487" y="153040"/>
                </a:cubicBezTo>
                <a:cubicBezTo>
                  <a:pt x="35320" y="153279"/>
                  <a:pt x="35070" y="153421"/>
                  <a:pt x="34798" y="153421"/>
                </a:cubicBezTo>
                <a:cubicBezTo>
                  <a:pt x="34784" y="153421"/>
                  <a:pt x="34769" y="153421"/>
                  <a:pt x="34755" y="153420"/>
                </a:cubicBezTo>
                <a:cubicBezTo>
                  <a:pt x="34588" y="153409"/>
                  <a:pt x="34423" y="153404"/>
                  <a:pt x="34258" y="153404"/>
                </a:cubicBezTo>
                <a:cubicBezTo>
                  <a:pt x="32639" y="153404"/>
                  <a:pt x="31097" y="153894"/>
                  <a:pt x="29525" y="154190"/>
                </a:cubicBezTo>
                <a:cubicBezTo>
                  <a:pt x="29356" y="154222"/>
                  <a:pt x="29191" y="154240"/>
                  <a:pt x="29033" y="154240"/>
                </a:cubicBezTo>
                <a:cubicBezTo>
                  <a:pt x="28611" y="154240"/>
                  <a:pt x="28228" y="154111"/>
                  <a:pt x="27894" y="153773"/>
                </a:cubicBezTo>
                <a:cubicBezTo>
                  <a:pt x="27690" y="153564"/>
                  <a:pt x="27434" y="153398"/>
                  <a:pt x="27150" y="153377"/>
                </a:cubicBezTo>
                <a:cubicBezTo>
                  <a:pt x="25632" y="153286"/>
                  <a:pt x="24209" y="152783"/>
                  <a:pt x="22765" y="152393"/>
                </a:cubicBezTo>
                <a:cubicBezTo>
                  <a:pt x="22311" y="152272"/>
                  <a:pt x="21873" y="152206"/>
                  <a:pt x="21448" y="152206"/>
                </a:cubicBezTo>
                <a:cubicBezTo>
                  <a:pt x="20639" y="152206"/>
                  <a:pt x="19880" y="152445"/>
                  <a:pt x="19150" y="152992"/>
                </a:cubicBezTo>
                <a:cubicBezTo>
                  <a:pt x="18402" y="153553"/>
                  <a:pt x="17578" y="153944"/>
                  <a:pt x="16589" y="153976"/>
                </a:cubicBezTo>
                <a:cubicBezTo>
                  <a:pt x="15872" y="153997"/>
                  <a:pt x="15193" y="154324"/>
                  <a:pt x="14503" y="154537"/>
                </a:cubicBezTo>
                <a:cubicBezTo>
                  <a:pt x="13592" y="154824"/>
                  <a:pt x="12709" y="155099"/>
                  <a:pt x="11723" y="155099"/>
                </a:cubicBezTo>
                <a:cubicBezTo>
                  <a:pt x="11569" y="155099"/>
                  <a:pt x="11412" y="155092"/>
                  <a:pt x="11252" y="155078"/>
                </a:cubicBezTo>
                <a:cubicBezTo>
                  <a:pt x="9038" y="154880"/>
                  <a:pt x="6802" y="154917"/>
                  <a:pt x="4578" y="154853"/>
                </a:cubicBezTo>
                <a:cubicBezTo>
                  <a:pt x="4390" y="154848"/>
                  <a:pt x="4209" y="154832"/>
                  <a:pt x="4021" y="154821"/>
                </a:cubicBezTo>
                <a:cubicBezTo>
                  <a:pt x="4856" y="154179"/>
                  <a:pt x="4995" y="153473"/>
                  <a:pt x="4562" y="152564"/>
                </a:cubicBezTo>
                <a:cubicBezTo>
                  <a:pt x="4337" y="152083"/>
                  <a:pt x="4455" y="151484"/>
                  <a:pt x="4118" y="150997"/>
                </a:cubicBezTo>
                <a:cubicBezTo>
                  <a:pt x="3989" y="150805"/>
                  <a:pt x="4134" y="150559"/>
                  <a:pt x="4267" y="150366"/>
                </a:cubicBezTo>
                <a:cubicBezTo>
                  <a:pt x="4824" y="149553"/>
                  <a:pt x="5038" y="148698"/>
                  <a:pt x="4957" y="147682"/>
                </a:cubicBezTo>
                <a:cubicBezTo>
                  <a:pt x="4861" y="146446"/>
                  <a:pt x="5284" y="145243"/>
                  <a:pt x="5546" y="144040"/>
                </a:cubicBezTo>
                <a:cubicBezTo>
                  <a:pt x="5781" y="142960"/>
                  <a:pt x="6032" y="141890"/>
                  <a:pt x="6278" y="140815"/>
                </a:cubicBezTo>
                <a:cubicBezTo>
                  <a:pt x="6294" y="140762"/>
                  <a:pt x="6284" y="140698"/>
                  <a:pt x="6310" y="140649"/>
                </a:cubicBezTo>
                <a:cubicBezTo>
                  <a:pt x="7096" y="139275"/>
                  <a:pt x="6193" y="138350"/>
                  <a:pt x="5455" y="137377"/>
                </a:cubicBezTo>
                <a:cubicBezTo>
                  <a:pt x="4818" y="136542"/>
                  <a:pt x="4182" y="135714"/>
                  <a:pt x="4257" y="134564"/>
                </a:cubicBezTo>
                <a:cubicBezTo>
                  <a:pt x="4300" y="133917"/>
                  <a:pt x="4225" y="133270"/>
                  <a:pt x="3952" y="132665"/>
                </a:cubicBezTo>
                <a:cubicBezTo>
                  <a:pt x="3850" y="132446"/>
                  <a:pt x="3808" y="132179"/>
                  <a:pt x="4032" y="132045"/>
                </a:cubicBezTo>
                <a:cubicBezTo>
                  <a:pt x="4727" y="131639"/>
                  <a:pt x="4765" y="130965"/>
                  <a:pt x="4749" y="130296"/>
                </a:cubicBezTo>
                <a:cubicBezTo>
                  <a:pt x="4738" y="129713"/>
                  <a:pt x="4909" y="129318"/>
                  <a:pt x="5476" y="129093"/>
                </a:cubicBezTo>
                <a:cubicBezTo>
                  <a:pt x="5695" y="129008"/>
                  <a:pt x="5882" y="128810"/>
                  <a:pt x="6032" y="128623"/>
                </a:cubicBezTo>
                <a:cubicBezTo>
                  <a:pt x="6423" y="128136"/>
                  <a:pt x="6856" y="127724"/>
                  <a:pt x="7481" y="127569"/>
                </a:cubicBezTo>
                <a:cubicBezTo>
                  <a:pt x="7658" y="127526"/>
                  <a:pt x="7840" y="127419"/>
                  <a:pt x="7888" y="127205"/>
                </a:cubicBezTo>
                <a:cubicBezTo>
                  <a:pt x="8235" y="125804"/>
                  <a:pt x="8594" y="124414"/>
                  <a:pt x="8038" y="122975"/>
                </a:cubicBezTo>
                <a:cubicBezTo>
                  <a:pt x="7786" y="122318"/>
                  <a:pt x="8059" y="121799"/>
                  <a:pt x="8738" y="121590"/>
                </a:cubicBezTo>
                <a:cubicBezTo>
                  <a:pt x="9187" y="121457"/>
                  <a:pt x="9305" y="121211"/>
                  <a:pt x="9273" y="120799"/>
                </a:cubicBezTo>
                <a:cubicBezTo>
                  <a:pt x="9225" y="120243"/>
                  <a:pt x="9455" y="119831"/>
                  <a:pt x="9899" y="119478"/>
                </a:cubicBezTo>
                <a:cubicBezTo>
                  <a:pt x="10412" y="119066"/>
                  <a:pt x="10530" y="118382"/>
                  <a:pt x="10877" y="117852"/>
                </a:cubicBezTo>
                <a:cubicBezTo>
                  <a:pt x="10990" y="117681"/>
                  <a:pt x="10995" y="117424"/>
                  <a:pt x="11129" y="117291"/>
                </a:cubicBezTo>
                <a:cubicBezTo>
                  <a:pt x="11540" y="116868"/>
                  <a:pt x="11278" y="116756"/>
                  <a:pt x="10888" y="116649"/>
                </a:cubicBezTo>
                <a:cubicBezTo>
                  <a:pt x="10155" y="116451"/>
                  <a:pt x="9433" y="116189"/>
                  <a:pt x="8695" y="116050"/>
                </a:cubicBezTo>
                <a:cubicBezTo>
                  <a:pt x="7984" y="115916"/>
                  <a:pt x="7754" y="115403"/>
                  <a:pt x="7572" y="114847"/>
                </a:cubicBezTo>
                <a:cubicBezTo>
                  <a:pt x="7326" y="114088"/>
                  <a:pt x="7428" y="113296"/>
                  <a:pt x="7449" y="112521"/>
                </a:cubicBezTo>
                <a:cubicBezTo>
                  <a:pt x="7460" y="112248"/>
                  <a:pt x="7701" y="112104"/>
                  <a:pt x="7866" y="111927"/>
                </a:cubicBezTo>
                <a:cubicBezTo>
                  <a:pt x="8112" y="111665"/>
                  <a:pt x="8225" y="111398"/>
                  <a:pt x="8027" y="111055"/>
                </a:cubicBezTo>
                <a:cubicBezTo>
                  <a:pt x="7332" y="109858"/>
                  <a:pt x="7455" y="108585"/>
                  <a:pt x="7808" y="107349"/>
                </a:cubicBezTo>
                <a:cubicBezTo>
                  <a:pt x="8080" y="106387"/>
                  <a:pt x="8203" y="105558"/>
                  <a:pt x="7610" y="104644"/>
                </a:cubicBezTo>
                <a:cubicBezTo>
                  <a:pt x="7214" y="104034"/>
                  <a:pt x="7321" y="103226"/>
                  <a:pt x="7546" y="102531"/>
                </a:cubicBezTo>
                <a:cubicBezTo>
                  <a:pt x="7760" y="101873"/>
                  <a:pt x="7663" y="101339"/>
                  <a:pt x="7203" y="100857"/>
                </a:cubicBezTo>
                <a:cubicBezTo>
                  <a:pt x="6620" y="100248"/>
                  <a:pt x="6658" y="99542"/>
                  <a:pt x="6925" y="98836"/>
                </a:cubicBezTo>
                <a:cubicBezTo>
                  <a:pt x="7016" y="98585"/>
                  <a:pt x="6995" y="98419"/>
                  <a:pt x="6872" y="98210"/>
                </a:cubicBezTo>
                <a:cubicBezTo>
                  <a:pt x="6637" y="97831"/>
                  <a:pt x="6524" y="97413"/>
                  <a:pt x="6535" y="96964"/>
                </a:cubicBezTo>
                <a:cubicBezTo>
                  <a:pt x="6540" y="96692"/>
                  <a:pt x="6476" y="96429"/>
                  <a:pt x="6326" y="96205"/>
                </a:cubicBezTo>
                <a:cubicBezTo>
                  <a:pt x="6011" y="95761"/>
                  <a:pt x="6219" y="95504"/>
                  <a:pt x="6631" y="95323"/>
                </a:cubicBezTo>
                <a:cubicBezTo>
                  <a:pt x="7203" y="95071"/>
                  <a:pt x="7781" y="94836"/>
                  <a:pt x="8353" y="94579"/>
                </a:cubicBezTo>
                <a:cubicBezTo>
                  <a:pt x="8663" y="94440"/>
                  <a:pt x="8936" y="94290"/>
                  <a:pt x="8642" y="93857"/>
                </a:cubicBezTo>
                <a:cubicBezTo>
                  <a:pt x="8444" y="93563"/>
                  <a:pt x="8530" y="93205"/>
                  <a:pt x="8642" y="92868"/>
                </a:cubicBezTo>
                <a:cubicBezTo>
                  <a:pt x="8797" y="92408"/>
                  <a:pt x="8733" y="91980"/>
                  <a:pt x="8433" y="91579"/>
                </a:cubicBezTo>
                <a:cubicBezTo>
                  <a:pt x="7861" y="90798"/>
                  <a:pt x="7893" y="90055"/>
                  <a:pt x="8508" y="89296"/>
                </a:cubicBezTo>
                <a:cubicBezTo>
                  <a:pt x="8658" y="89108"/>
                  <a:pt x="8610" y="88937"/>
                  <a:pt x="8476" y="88782"/>
                </a:cubicBezTo>
                <a:cubicBezTo>
                  <a:pt x="8219" y="88494"/>
                  <a:pt x="8219" y="88178"/>
                  <a:pt x="8316" y="87820"/>
                </a:cubicBezTo>
                <a:cubicBezTo>
                  <a:pt x="8417" y="87456"/>
                  <a:pt x="8492" y="87082"/>
                  <a:pt x="8342" y="86702"/>
                </a:cubicBezTo>
                <a:cubicBezTo>
                  <a:pt x="8316" y="86633"/>
                  <a:pt x="8278" y="86515"/>
                  <a:pt x="8310" y="86483"/>
                </a:cubicBezTo>
                <a:cubicBezTo>
                  <a:pt x="8824" y="85937"/>
                  <a:pt x="8498" y="85333"/>
                  <a:pt x="8439" y="84750"/>
                </a:cubicBezTo>
                <a:cubicBezTo>
                  <a:pt x="8385" y="84269"/>
                  <a:pt x="8717" y="84066"/>
                  <a:pt x="9064" y="83911"/>
                </a:cubicBezTo>
                <a:cubicBezTo>
                  <a:pt x="9423" y="83745"/>
                  <a:pt x="9530" y="83520"/>
                  <a:pt x="9449" y="83140"/>
                </a:cubicBezTo>
                <a:cubicBezTo>
                  <a:pt x="9401" y="82921"/>
                  <a:pt x="9391" y="82681"/>
                  <a:pt x="9428" y="82461"/>
                </a:cubicBezTo>
                <a:cubicBezTo>
                  <a:pt x="9535" y="81841"/>
                  <a:pt x="9342" y="81328"/>
                  <a:pt x="8920" y="80900"/>
                </a:cubicBezTo>
                <a:cubicBezTo>
                  <a:pt x="8567" y="80542"/>
                  <a:pt x="8455" y="80167"/>
                  <a:pt x="8733" y="79723"/>
                </a:cubicBezTo>
                <a:cubicBezTo>
                  <a:pt x="8979" y="79328"/>
                  <a:pt x="8867" y="78959"/>
                  <a:pt x="8669" y="78595"/>
                </a:cubicBezTo>
                <a:cubicBezTo>
                  <a:pt x="8455" y="78215"/>
                  <a:pt x="8465" y="77905"/>
                  <a:pt x="8813" y="77584"/>
                </a:cubicBezTo>
                <a:cubicBezTo>
                  <a:pt x="9449" y="76996"/>
                  <a:pt x="9321" y="76306"/>
                  <a:pt x="8492" y="75985"/>
                </a:cubicBezTo>
                <a:cubicBezTo>
                  <a:pt x="7963" y="75777"/>
                  <a:pt x="7396" y="75680"/>
                  <a:pt x="6850" y="75520"/>
                </a:cubicBezTo>
                <a:cubicBezTo>
                  <a:pt x="6471" y="75408"/>
                  <a:pt x="6123" y="75285"/>
                  <a:pt x="6556" y="74803"/>
                </a:cubicBezTo>
                <a:cubicBezTo>
                  <a:pt x="6813" y="74515"/>
                  <a:pt x="6792" y="74130"/>
                  <a:pt x="6717" y="73766"/>
                </a:cubicBezTo>
                <a:cubicBezTo>
                  <a:pt x="6583" y="73092"/>
                  <a:pt x="6562" y="72408"/>
                  <a:pt x="6508" y="71729"/>
                </a:cubicBezTo>
                <a:cubicBezTo>
                  <a:pt x="6492" y="71488"/>
                  <a:pt x="6497" y="71333"/>
                  <a:pt x="6829" y="71258"/>
                </a:cubicBezTo>
                <a:cubicBezTo>
                  <a:pt x="7262" y="71162"/>
                  <a:pt x="7674" y="70172"/>
                  <a:pt x="7487" y="69755"/>
                </a:cubicBezTo>
                <a:cubicBezTo>
                  <a:pt x="7332" y="69413"/>
                  <a:pt x="7433" y="69178"/>
                  <a:pt x="7663" y="68937"/>
                </a:cubicBezTo>
                <a:cubicBezTo>
                  <a:pt x="8070" y="68509"/>
                  <a:pt x="8562" y="68172"/>
                  <a:pt x="9043" y="67835"/>
                </a:cubicBezTo>
                <a:cubicBezTo>
                  <a:pt x="9631" y="67434"/>
                  <a:pt x="9899" y="66884"/>
                  <a:pt x="9952" y="66210"/>
                </a:cubicBezTo>
                <a:cubicBezTo>
                  <a:pt x="10000" y="65552"/>
                  <a:pt x="10134" y="64942"/>
                  <a:pt x="10498" y="64375"/>
                </a:cubicBezTo>
                <a:cubicBezTo>
                  <a:pt x="10808" y="63878"/>
                  <a:pt x="10834" y="63317"/>
                  <a:pt x="10605" y="62782"/>
                </a:cubicBezTo>
                <a:cubicBezTo>
                  <a:pt x="10326" y="62140"/>
                  <a:pt x="10022" y="61504"/>
                  <a:pt x="9690" y="60889"/>
                </a:cubicBezTo>
                <a:cubicBezTo>
                  <a:pt x="9524" y="60577"/>
                  <a:pt x="8688" y="60308"/>
                  <a:pt x="8129" y="60308"/>
                </a:cubicBezTo>
                <a:cubicBezTo>
                  <a:pt x="7968" y="60308"/>
                  <a:pt x="7830" y="60330"/>
                  <a:pt x="7738" y="60381"/>
                </a:cubicBezTo>
                <a:cubicBezTo>
                  <a:pt x="7310" y="60616"/>
                  <a:pt x="6904" y="60889"/>
                  <a:pt x="6417" y="61135"/>
                </a:cubicBezTo>
                <a:cubicBezTo>
                  <a:pt x="6776" y="60279"/>
                  <a:pt x="6449" y="59456"/>
                  <a:pt x="6257" y="58691"/>
                </a:cubicBezTo>
                <a:cubicBezTo>
                  <a:pt x="6048" y="57883"/>
                  <a:pt x="5995" y="57044"/>
                  <a:pt x="5679" y="56268"/>
                </a:cubicBezTo>
                <a:cubicBezTo>
                  <a:pt x="5610" y="56103"/>
                  <a:pt x="5524" y="55937"/>
                  <a:pt x="5722" y="55819"/>
                </a:cubicBezTo>
                <a:cubicBezTo>
                  <a:pt x="6145" y="55579"/>
                  <a:pt x="6364" y="55129"/>
                  <a:pt x="6749" y="54841"/>
                </a:cubicBezTo>
                <a:cubicBezTo>
                  <a:pt x="7177" y="54520"/>
                  <a:pt x="7166" y="54172"/>
                  <a:pt x="6786" y="53776"/>
                </a:cubicBezTo>
                <a:cubicBezTo>
                  <a:pt x="6086" y="53044"/>
                  <a:pt x="6096" y="52434"/>
                  <a:pt x="6845" y="51691"/>
                </a:cubicBezTo>
                <a:cubicBezTo>
                  <a:pt x="7022" y="51520"/>
                  <a:pt x="6968" y="51429"/>
                  <a:pt x="6824" y="51279"/>
                </a:cubicBezTo>
                <a:cubicBezTo>
                  <a:pt x="6300" y="50734"/>
                  <a:pt x="6300" y="50413"/>
                  <a:pt x="6792" y="49873"/>
                </a:cubicBezTo>
                <a:cubicBezTo>
                  <a:pt x="7428" y="49188"/>
                  <a:pt x="7417" y="48947"/>
                  <a:pt x="6722" y="48279"/>
                </a:cubicBezTo>
                <a:cubicBezTo>
                  <a:pt x="5856" y="47455"/>
                  <a:pt x="5808" y="46493"/>
                  <a:pt x="6578" y="45578"/>
                </a:cubicBezTo>
                <a:cubicBezTo>
                  <a:pt x="7027" y="45044"/>
                  <a:pt x="6968" y="44445"/>
                  <a:pt x="6396" y="44033"/>
                </a:cubicBezTo>
                <a:cubicBezTo>
                  <a:pt x="6155" y="43856"/>
                  <a:pt x="6193" y="43739"/>
                  <a:pt x="6407" y="43621"/>
                </a:cubicBezTo>
                <a:cubicBezTo>
                  <a:pt x="6968" y="43322"/>
                  <a:pt x="7358" y="42872"/>
                  <a:pt x="7626" y="42306"/>
                </a:cubicBezTo>
                <a:cubicBezTo>
                  <a:pt x="7781" y="41969"/>
                  <a:pt x="8112" y="41985"/>
                  <a:pt x="8417" y="41974"/>
                </a:cubicBezTo>
                <a:cubicBezTo>
                  <a:pt x="8995" y="41947"/>
                  <a:pt x="9171" y="41658"/>
                  <a:pt x="8931" y="41113"/>
                </a:cubicBezTo>
                <a:cubicBezTo>
                  <a:pt x="8786" y="40787"/>
                  <a:pt x="8535" y="40546"/>
                  <a:pt x="8257" y="40354"/>
                </a:cubicBezTo>
                <a:cubicBezTo>
                  <a:pt x="7893" y="40108"/>
                  <a:pt x="7995" y="39915"/>
                  <a:pt x="8268" y="39701"/>
                </a:cubicBezTo>
                <a:cubicBezTo>
                  <a:pt x="8540" y="39487"/>
                  <a:pt x="8845" y="39338"/>
                  <a:pt x="9161" y="39193"/>
                </a:cubicBezTo>
                <a:cubicBezTo>
                  <a:pt x="9492" y="39043"/>
                  <a:pt x="9754" y="38803"/>
                  <a:pt x="9717" y="38418"/>
                </a:cubicBezTo>
                <a:cubicBezTo>
                  <a:pt x="9642" y="37584"/>
                  <a:pt x="9546" y="36744"/>
                  <a:pt x="9129" y="36001"/>
                </a:cubicBezTo>
                <a:cubicBezTo>
                  <a:pt x="8850" y="35498"/>
                  <a:pt x="8396" y="35193"/>
                  <a:pt x="7883" y="34952"/>
                </a:cubicBezTo>
                <a:cubicBezTo>
                  <a:pt x="7326" y="34696"/>
                  <a:pt x="7252" y="34434"/>
                  <a:pt x="7621" y="33936"/>
                </a:cubicBezTo>
                <a:cubicBezTo>
                  <a:pt x="8337" y="32952"/>
                  <a:pt x="9091" y="32001"/>
                  <a:pt x="9808" y="31017"/>
                </a:cubicBezTo>
                <a:cubicBezTo>
                  <a:pt x="10337" y="30289"/>
                  <a:pt x="10310" y="30198"/>
                  <a:pt x="9626" y="29648"/>
                </a:cubicBezTo>
                <a:cubicBezTo>
                  <a:pt x="9375" y="29444"/>
                  <a:pt x="9273" y="29193"/>
                  <a:pt x="9326" y="28894"/>
                </a:cubicBezTo>
                <a:cubicBezTo>
                  <a:pt x="9375" y="28615"/>
                  <a:pt x="9444" y="28337"/>
                  <a:pt x="9530" y="28065"/>
                </a:cubicBezTo>
                <a:cubicBezTo>
                  <a:pt x="9695" y="27578"/>
                  <a:pt x="9610" y="27188"/>
                  <a:pt x="9182" y="26856"/>
                </a:cubicBezTo>
                <a:cubicBezTo>
                  <a:pt x="8642" y="26434"/>
                  <a:pt x="8604" y="26166"/>
                  <a:pt x="8963" y="25599"/>
                </a:cubicBezTo>
                <a:cubicBezTo>
                  <a:pt x="9342" y="24995"/>
                  <a:pt x="9786" y="24476"/>
                  <a:pt x="10482" y="24193"/>
                </a:cubicBezTo>
                <a:cubicBezTo>
                  <a:pt x="10947" y="24006"/>
                  <a:pt x="11171" y="23000"/>
                  <a:pt x="10851" y="22546"/>
                </a:cubicBezTo>
                <a:cubicBezTo>
                  <a:pt x="10615" y="22204"/>
                  <a:pt x="10621" y="21920"/>
                  <a:pt x="10861" y="21615"/>
                </a:cubicBezTo>
                <a:cubicBezTo>
                  <a:pt x="11064" y="21364"/>
                  <a:pt x="11145" y="21075"/>
                  <a:pt x="11102" y="20760"/>
                </a:cubicBezTo>
                <a:cubicBezTo>
                  <a:pt x="11032" y="20294"/>
                  <a:pt x="11203" y="19952"/>
                  <a:pt x="11589" y="19690"/>
                </a:cubicBezTo>
                <a:cubicBezTo>
                  <a:pt x="11760" y="19573"/>
                  <a:pt x="11909" y="19423"/>
                  <a:pt x="12059" y="19278"/>
                </a:cubicBezTo>
                <a:cubicBezTo>
                  <a:pt x="12589" y="18776"/>
                  <a:pt x="12567" y="18551"/>
                  <a:pt x="11829" y="18460"/>
                </a:cubicBezTo>
                <a:cubicBezTo>
                  <a:pt x="11113" y="18369"/>
                  <a:pt x="10455" y="18064"/>
                  <a:pt x="9733" y="18000"/>
                </a:cubicBezTo>
                <a:cubicBezTo>
                  <a:pt x="8872" y="17920"/>
                  <a:pt x="8588" y="17268"/>
                  <a:pt x="9070" y="16572"/>
                </a:cubicBezTo>
                <a:cubicBezTo>
                  <a:pt x="9423" y="16064"/>
                  <a:pt x="9342" y="15637"/>
                  <a:pt x="8744" y="15546"/>
                </a:cubicBezTo>
                <a:cubicBezTo>
                  <a:pt x="7631" y="15385"/>
                  <a:pt x="7027" y="14482"/>
                  <a:pt x="6155" y="13979"/>
                </a:cubicBezTo>
                <a:cubicBezTo>
                  <a:pt x="5877" y="13818"/>
                  <a:pt x="5850" y="13556"/>
                  <a:pt x="6043" y="13294"/>
                </a:cubicBezTo>
                <a:cubicBezTo>
                  <a:pt x="6289" y="12952"/>
                  <a:pt x="6177" y="12738"/>
                  <a:pt x="5845" y="12503"/>
                </a:cubicBezTo>
                <a:cubicBezTo>
                  <a:pt x="5112" y="11984"/>
                  <a:pt x="4642" y="11198"/>
                  <a:pt x="4032" y="10551"/>
                </a:cubicBezTo>
                <a:cubicBezTo>
                  <a:pt x="3658" y="10161"/>
                  <a:pt x="3898" y="9711"/>
                  <a:pt x="4455" y="9615"/>
                </a:cubicBezTo>
                <a:cubicBezTo>
                  <a:pt x="5172" y="9492"/>
                  <a:pt x="5898" y="9460"/>
                  <a:pt x="6626" y="9460"/>
                </a:cubicBezTo>
                <a:cubicBezTo>
                  <a:pt x="6908" y="9460"/>
                  <a:pt x="7189" y="9465"/>
                  <a:pt x="7471" y="9471"/>
                </a:cubicBezTo>
                <a:cubicBezTo>
                  <a:pt x="7604" y="9476"/>
                  <a:pt x="7760" y="9460"/>
                  <a:pt x="7840" y="9583"/>
                </a:cubicBezTo>
                <a:cubicBezTo>
                  <a:pt x="8025" y="9886"/>
                  <a:pt x="8246" y="9970"/>
                  <a:pt x="8484" y="9970"/>
                </a:cubicBezTo>
                <a:cubicBezTo>
                  <a:pt x="8714" y="9970"/>
                  <a:pt x="8960" y="9892"/>
                  <a:pt x="9209" y="9856"/>
                </a:cubicBezTo>
                <a:cubicBezTo>
                  <a:pt x="9695" y="9781"/>
                  <a:pt x="10193" y="9824"/>
                  <a:pt x="10519" y="9332"/>
                </a:cubicBezTo>
                <a:cubicBezTo>
                  <a:pt x="10642" y="9155"/>
                  <a:pt x="10861" y="9027"/>
                  <a:pt x="11059" y="8931"/>
                </a:cubicBezTo>
                <a:cubicBezTo>
                  <a:pt x="11105" y="8909"/>
                  <a:pt x="11267" y="8769"/>
                  <a:pt x="11360" y="8769"/>
                </a:cubicBezTo>
                <a:cubicBezTo>
                  <a:pt x="11430" y="8769"/>
                  <a:pt x="11462" y="8845"/>
                  <a:pt x="11385" y="9102"/>
                </a:cubicBezTo>
                <a:cubicBezTo>
                  <a:pt x="11359" y="9198"/>
                  <a:pt x="11487" y="9257"/>
                  <a:pt x="11578" y="9278"/>
                </a:cubicBezTo>
                <a:cubicBezTo>
                  <a:pt x="11692" y="9308"/>
                  <a:pt x="11815" y="9338"/>
                  <a:pt x="11934" y="9338"/>
                </a:cubicBezTo>
                <a:cubicBezTo>
                  <a:pt x="11944" y="9338"/>
                  <a:pt x="11953" y="9337"/>
                  <a:pt x="11963" y="9337"/>
                </a:cubicBezTo>
                <a:cubicBezTo>
                  <a:pt x="13327" y="9268"/>
                  <a:pt x="13332" y="9262"/>
                  <a:pt x="13401" y="7872"/>
                </a:cubicBezTo>
                <a:cubicBezTo>
                  <a:pt x="13460" y="6690"/>
                  <a:pt x="13519" y="5513"/>
                  <a:pt x="13578" y="4332"/>
                </a:cubicBezTo>
                <a:cubicBezTo>
                  <a:pt x="13583" y="4193"/>
                  <a:pt x="13610" y="4048"/>
                  <a:pt x="13626" y="3915"/>
                </a:cubicBezTo>
                <a:cubicBezTo>
                  <a:pt x="13644" y="3912"/>
                  <a:pt x="13661" y="3911"/>
                  <a:pt x="13678" y="3911"/>
                </a:cubicBezTo>
                <a:cubicBezTo>
                  <a:pt x="13860" y="3911"/>
                  <a:pt x="13946" y="4039"/>
                  <a:pt x="14054" y="4118"/>
                </a:cubicBezTo>
                <a:cubicBezTo>
                  <a:pt x="14693" y="4558"/>
                  <a:pt x="15370" y="4802"/>
                  <a:pt x="16091" y="4802"/>
                </a:cubicBezTo>
                <a:cubicBezTo>
                  <a:pt x="16395" y="4802"/>
                  <a:pt x="16707" y="4759"/>
                  <a:pt x="17027" y="4669"/>
                </a:cubicBezTo>
                <a:cubicBezTo>
                  <a:pt x="17765" y="4460"/>
                  <a:pt x="18519" y="4374"/>
                  <a:pt x="19284" y="4358"/>
                </a:cubicBezTo>
                <a:cubicBezTo>
                  <a:pt x="19492" y="4358"/>
                  <a:pt x="19722" y="4358"/>
                  <a:pt x="19899" y="4273"/>
                </a:cubicBezTo>
                <a:cubicBezTo>
                  <a:pt x="20228" y="4108"/>
                  <a:pt x="20547" y="4044"/>
                  <a:pt x="20864" y="4044"/>
                </a:cubicBezTo>
                <a:cubicBezTo>
                  <a:pt x="21331" y="4044"/>
                  <a:pt x="21791" y="4184"/>
                  <a:pt x="22263" y="4353"/>
                </a:cubicBezTo>
                <a:cubicBezTo>
                  <a:pt x="23308" y="4731"/>
                  <a:pt x="24365" y="4934"/>
                  <a:pt x="25458" y="4934"/>
                </a:cubicBezTo>
                <a:cubicBezTo>
                  <a:pt x="25896" y="4934"/>
                  <a:pt x="26340" y="4902"/>
                  <a:pt x="26792" y="4834"/>
                </a:cubicBezTo>
                <a:cubicBezTo>
                  <a:pt x="27252" y="4766"/>
                  <a:pt x="27714" y="4731"/>
                  <a:pt x="28175" y="4731"/>
                </a:cubicBezTo>
                <a:cubicBezTo>
                  <a:pt x="29189" y="4731"/>
                  <a:pt x="30199" y="4900"/>
                  <a:pt x="31177" y="5257"/>
                </a:cubicBezTo>
                <a:cubicBezTo>
                  <a:pt x="31389" y="5334"/>
                  <a:pt x="31603" y="5379"/>
                  <a:pt x="31818" y="5379"/>
                </a:cubicBezTo>
                <a:cubicBezTo>
                  <a:pt x="31977" y="5379"/>
                  <a:pt x="32136" y="5354"/>
                  <a:pt x="32295" y="5300"/>
                </a:cubicBezTo>
                <a:cubicBezTo>
                  <a:pt x="32872" y="5096"/>
                  <a:pt x="33461" y="4973"/>
                  <a:pt x="34065" y="4872"/>
                </a:cubicBezTo>
                <a:cubicBezTo>
                  <a:pt x="34851" y="4743"/>
                  <a:pt x="35568" y="4455"/>
                  <a:pt x="36295" y="4086"/>
                </a:cubicBezTo>
                <a:cubicBezTo>
                  <a:pt x="37652" y="3402"/>
                  <a:pt x="39085" y="2849"/>
                  <a:pt x="40655" y="2849"/>
                </a:cubicBezTo>
                <a:cubicBezTo>
                  <a:pt x="40706" y="2849"/>
                  <a:pt x="40757" y="2849"/>
                  <a:pt x="40808" y="2850"/>
                </a:cubicBezTo>
                <a:cubicBezTo>
                  <a:pt x="41008" y="2854"/>
                  <a:pt x="41208" y="2856"/>
                  <a:pt x="41408" y="2856"/>
                </a:cubicBezTo>
                <a:cubicBezTo>
                  <a:pt x="42579" y="2856"/>
                  <a:pt x="43743" y="2781"/>
                  <a:pt x="44894" y="2529"/>
                </a:cubicBezTo>
                <a:cubicBezTo>
                  <a:pt x="45075" y="2490"/>
                  <a:pt x="45255" y="2465"/>
                  <a:pt x="45432" y="2465"/>
                </a:cubicBezTo>
                <a:cubicBezTo>
                  <a:pt x="45802" y="2465"/>
                  <a:pt x="46162" y="2572"/>
                  <a:pt x="46498" y="2872"/>
                </a:cubicBezTo>
                <a:cubicBezTo>
                  <a:pt x="46937" y="3257"/>
                  <a:pt x="47557" y="3251"/>
                  <a:pt x="48124" y="3300"/>
                </a:cubicBezTo>
                <a:cubicBezTo>
                  <a:pt x="48408" y="3324"/>
                  <a:pt x="48691" y="3330"/>
                  <a:pt x="48975" y="3330"/>
                </a:cubicBezTo>
                <a:cubicBezTo>
                  <a:pt x="49130" y="3330"/>
                  <a:pt x="49285" y="3328"/>
                  <a:pt x="49440" y="3326"/>
                </a:cubicBezTo>
                <a:cubicBezTo>
                  <a:pt x="49496" y="3326"/>
                  <a:pt x="49553" y="3325"/>
                  <a:pt x="49609" y="3325"/>
                </a:cubicBezTo>
                <a:cubicBezTo>
                  <a:pt x="50357" y="3325"/>
                  <a:pt x="51051" y="3412"/>
                  <a:pt x="51568" y="4123"/>
                </a:cubicBezTo>
                <a:cubicBezTo>
                  <a:pt x="51862" y="4535"/>
                  <a:pt x="52413" y="4690"/>
                  <a:pt x="52884" y="4888"/>
                </a:cubicBezTo>
                <a:cubicBezTo>
                  <a:pt x="53477" y="5139"/>
                  <a:pt x="53991" y="5471"/>
                  <a:pt x="54290" y="6070"/>
                </a:cubicBezTo>
                <a:cubicBezTo>
                  <a:pt x="54450" y="6380"/>
                  <a:pt x="54729" y="6551"/>
                  <a:pt x="55060" y="6604"/>
                </a:cubicBezTo>
                <a:cubicBezTo>
                  <a:pt x="56728" y="6861"/>
                  <a:pt x="58400" y="7015"/>
                  <a:pt x="60081" y="7015"/>
                </a:cubicBezTo>
                <a:cubicBezTo>
                  <a:pt x="60470" y="7015"/>
                  <a:pt x="60858" y="7006"/>
                  <a:pt x="61247" y="6989"/>
                </a:cubicBezTo>
                <a:cubicBezTo>
                  <a:pt x="61862" y="6963"/>
                  <a:pt x="62445" y="6776"/>
                  <a:pt x="63044" y="6695"/>
                </a:cubicBezTo>
                <a:cubicBezTo>
                  <a:pt x="63280" y="6662"/>
                  <a:pt x="63514" y="6640"/>
                  <a:pt x="63741" y="6640"/>
                </a:cubicBezTo>
                <a:cubicBezTo>
                  <a:pt x="64359" y="6640"/>
                  <a:pt x="64930" y="6807"/>
                  <a:pt x="65376" y="7385"/>
                </a:cubicBezTo>
                <a:cubicBezTo>
                  <a:pt x="65442" y="7471"/>
                  <a:pt x="65498" y="7509"/>
                  <a:pt x="65561" y="7509"/>
                </a:cubicBezTo>
                <a:cubicBezTo>
                  <a:pt x="65616" y="7509"/>
                  <a:pt x="65676" y="7480"/>
                  <a:pt x="65750" y="7428"/>
                </a:cubicBezTo>
                <a:cubicBezTo>
                  <a:pt x="66281" y="7071"/>
                  <a:pt x="66900" y="6881"/>
                  <a:pt x="67503" y="6881"/>
                </a:cubicBezTo>
                <a:cubicBezTo>
                  <a:pt x="68072" y="6881"/>
                  <a:pt x="68627" y="7051"/>
                  <a:pt x="69076" y="7407"/>
                </a:cubicBezTo>
                <a:cubicBezTo>
                  <a:pt x="69863" y="8027"/>
                  <a:pt x="70793" y="8203"/>
                  <a:pt x="71686" y="8225"/>
                </a:cubicBezTo>
                <a:cubicBezTo>
                  <a:pt x="76863" y="8337"/>
                  <a:pt x="81954" y="9075"/>
                  <a:pt x="87029" y="10006"/>
                </a:cubicBezTo>
                <a:cubicBezTo>
                  <a:pt x="89756" y="10508"/>
                  <a:pt x="92478" y="11048"/>
                  <a:pt x="95254" y="11262"/>
                </a:cubicBezTo>
                <a:cubicBezTo>
                  <a:pt x="95613" y="11291"/>
                  <a:pt x="95973" y="11299"/>
                  <a:pt x="96333" y="11299"/>
                </a:cubicBezTo>
                <a:cubicBezTo>
                  <a:pt x="96775" y="11299"/>
                  <a:pt x="97216" y="11287"/>
                  <a:pt x="97658" y="11287"/>
                </a:cubicBezTo>
                <a:cubicBezTo>
                  <a:pt x="98070" y="11287"/>
                  <a:pt x="98483" y="11297"/>
                  <a:pt x="98895" y="11337"/>
                </a:cubicBezTo>
                <a:cubicBezTo>
                  <a:pt x="98960" y="11343"/>
                  <a:pt x="99024" y="11346"/>
                  <a:pt x="99088" y="11346"/>
                </a:cubicBezTo>
                <a:cubicBezTo>
                  <a:pt x="99787" y="11346"/>
                  <a:pt x="100423" y="10987"/>
                  <a:pt x="101045" y="10663"/>
                </a:cubicBezTo>
                <a:cubicBezTo>
                  <a:pt x="102168" y="10070"/>
                  <a:pt x="103297" y="9519"/>
                  <a:pt x="104585" y="9316"/>
                </a:cubicBezTo>
                <a:cubicBezTo>
                  <a:pt x="105000" y="9251"/>
                  <a:pt x="105409" y="9223"/>
                  <a:pt x="105815" y="9223"/>
                </a:cubicBezTo>
                <a:cubicBezTo>
                  <a:pt x="106351" y="9223"/>
                  <a:pt x="106882" y="9272"/>
                  <a:pt x="107414" y="9348"/>
                </a:cubicBezTo>
                <a:cubicBezTo>
                  <a:pt x="107645" y="9379"/>
                  <a:pt x="107875" y="9416"/>
                  <a:pt x="108101" y="9416"/>
                </a:cubicBezTo>
                <a:cubicBezTo>
                  <a:pt x="108268" y="9416"/>
                  <a:pt x="108433" y="9396"/>
                  <a:pt x="108596" y="9337"/>
                </a:cubicBezTo>
                <a:cubicBezTo>
                  <a:pt x="109345" y="9070"/>
                  <a:pt x="110115" y="9011"/>
                  <a:pt x="110896" y="8984"/>
                </a:cubicBezTo>
                <a:cubicBezTo>
                  <a:pt x="112457" y="8925"/>
                  <a:pt x="113901" y="8337"/>
                  <a:pt x="115340" y="7818"/>
                </a:cubicBezTo>
                <a:cubicBezTo>
                  <a:pt x="116175" y="7517"/>
                  <a:pt x="116980" y="7267"/>
                  <a:pt x="117830" y="7267"/>
                </a:cubicBezTo>
                <a:cubicBezTo>
                  <a:pt x="118171" y="7267"/>
                  <a:pt x="118519" y="7308"/>
                  <a:pt x="118880" y="7401"/>
                </a:cubicBezTo>
                <a:cubicBezTo>
                  <a:pt x="119081" y="7453"/>
                  <a:pt x="119283" y="7477"/>
                  <a:pt x="119486" y="7477"/>
                </a:cubicBezTo>
                <a:cubicBezTo>
                  <a:pt x="119996" y="7477"/>
                  <a:pt x="120506" y="7327"/>
                  <a:pt x="120992" y="7102"/>
                </a:cubicBezTo>
                <a:cubicBezTo>
                  <a:pt x="121622" y="6804"/>
                  <a:pt x="122273" y="6724"/>
                  <a:pt x="122933" y="6724"/>
                </a:cubicBezTo>
                <a:cubicBezTo>
                  <a:pt x="123444" y="6724"/>
                  <a:pt x="123960" y="6772"/>
                  <a:pt x="124474" y="6802"/>
                </a:cubicBezTo>
                <a:cubicBezTo>
                  <a:pt x="124564" y="6808"/>
                  <a:pt x="124682" y="6840"/>
                  <a:pt x="124736" y="6904"/>
                </a:cubicBezTo>
                <a:cubicBezTo>
                  <a:pt x="124981" y="7205"/>
                  <a:pt x="125243" y="7319"/>
                  <a:pt x="125520" y="7319"/>
                </a:cubicBezTo>
                <a:cubicBezTo>
                  <a:pt x="125774" y="7319"/>
                  <a:pt x="126040" y="7224"/>
                  <a:pt x="126318" y="7091"/>
                </a:cubicBezTo>
                <a:cubicBezTo>
                  <a:pt x="126559" y="6976"/>
                  <a:pt x="126810" y="6938"/>
                  <a:pt x="127064" y="6938"/>
                </a:cubicBezTo>
                <a:cubicBezTo>
                  <a:pt x="127340" y="6938"/>
                  <a:pt x="127620" y="6983"/>
                  <a:pt x="127896" y="7022"/>
                </a:cubicBezTo>
                <a:cubicBezTo>
                  <a:pt x="128285" y="7076"/>
                  <a:pt x="128672" y="7112"/>
                  <a:pt x="129058" y="7112"/>
                </a:cubicBezTo>
                <a:cubicBezTo>
                  <a:pt x="129389" y="7112"/>
                  <a:pt x="129720" y="7086"/>
                  <a:pt x="130051" y="7022"/>
                </a:cubicBezTo>
                <a:cubicBezTo>
                  <a:pt x="130132" y="7005"/>
                  <a:pt x="130233" y="6981"/>
                  <a:pt x="130317" y="6981"/>
                </a:cubicBezTo>
                <a:cubicBezTo>
                  <a:pt x="130366" y="6981"/>
                  <a:pt x="130410" y="6989"/>
                  <a:pt x="130442" y="7011"/>
                </a:cubicBezTo>
                <a:cubicBezTo>
                  <a:pt x="130821" y="7268"/>
                  <a:pt x="131211" y="7349"/>
                  <a:pt x="131603" y="7349"/>
                </a:cubicBezTo>
                <a:cubicBezTo>
                  <a:pt x="132122" y="7349"/>
                  <a:pt x="132646" y="7208"/>
                  <a:pt x="133158" y="7150"/>
                </a:cubicBezTo>
                <a:cubicBezTo>
                  <a:pt x="133296" y="7134"/>
                  <a:pt x="133428" y="7125"/>
                  <a:pt x="133556" y="7125"/>
                </a:cubicBezTo>
                <a:cubicBezTo>
                  <a:pt x="134192" y="7125"/>
                  <a:pt x="134709" y="7336"/>
                  <a:pt x="135137" y="7866"/>
                </a:cubicBezTo>
                <a:cubicBezTo>
                  <a:pt x="135298" y="8067"/>
                  <a:pt x="135491" y="8218"/>
                  <a:pt x="135743" y="8218"/>
                </a:cubicBezTo>
                <a:cubicBezTo>
                  <a:pt x="135767" y="8218"/>
                  <a:pt x="135791" y="8217"/>
                  <a:pt x="135816" y="8214"/>
                </a:cubicBezTo>
                <a:cubicBezTo>
                  <a:pt x="136235" y="8169"/>
                  <a:pt x="136653" y="8156"/>
                  <a:pt x="137072" y="8156"/>
                </a:cubicBezTo>
                <a:cubicBezTo>
                  <a:pt x="137608" y="8156"/>
                  <a:pt x="138143" y="8177"/>
                  <a:pt x="138679" y="8177"/>
                </a:cubicBezTo>
                <a:cubicBezTo>
                  <a:pt x="138714" y="8177"/>
                  <a:pt x="138749" y="8177"/>
                  <a:pt x="138784" y="8177"/>
                </a:cubicBezTo>
                <a:cubicBezTo>
                  <a:pt x="139479" y="8171"/>
                  <a:pt x="140126" y="7941"/>
                  <a:pt x="140731" y="7599"/>
                </a:cubicBezTo>
                <a:cubicBezTo>
                  <a:pt x="141108" y="7388"/>
                  <a:pt x="141490" y="7285"/>
                  <a:pt x="141883" y="7285"/>
                </a:cubicBezTo>
                <a:cubicBezTo>
                  <a:pt x="142136" y="7285"/>
                  <a:pt x="142394" y="7328"/>
                  <a:pt x="142656" y="7412"/>
                </a:cubicBezTo>
                <a:cubicBezTo>
                  <a:pt x="143014" y="7524"/>
                  <a:pt x="143371" y="7585"/>
                  <a:pt x="143731" y="7585"/>
                </a:cubicBezTo>
                <a:cubicBezTo>
                  <a:pt x="144026" y="7585"/>
                  <a:pt x="144323" y="7544"/>
                  <a:pt x="144624" y="7455"/>
                </a:cubicBezTo>
                <a:cubicBezTo>
                  <a:pt x="144735" y="7421"/>
                  <a:pt x="144839" y="7406"/>
                  <a:pt x="144938" y="7406"/>
                </a:cubicBezTo>
                <a:cubicBezTo>
                  <a:pt x="145315" y="7406"/>
                  <a:pt x="145603" y="7636"/>
                  <a:pt x="145811" y="8000"/>
                </a:cubicBezTo>
                <a:cubicBezTo>
                  <a:pt x="146036" y="8401"/>
                  <a:pt x="146223" y="8818"/>
                  <a:pt x="146442" y="9214"/>
                </a:cubicBezTo>
                <a:cubicBezTo>
                  <a:pt x="146806" y="9875"/>
                  <a:pt x="147276" y="10199"/>
                  <a:pt x="147893" y="10199"/>
                </a:cubicBezTo>
                <a:cubicBezTo>
                  <a:pt x="148109" y="10199"/>
                  <a:pt x="148343" y="10160"/>
                  <a:pt x="148597" y="10080"/>
                </a:cubicBezTo>
                <a:cubicBezTo>
                  <a:pt x="148848" y="10006"/>
                  <a:pt x="149100" y="9909"/>
                  <a:pt x="149340" y="9802"/>
                </a:cubicBezTo>
                <a:cubicBezTo>
                  <a:pt x="149770" y="9608"/>
                  <a:pt x="150196" y="9509"/>
                  <a:pt x="150621" y="9509"/>
                </a:cubicBezTo>
                <a:cubicBezTo>
                  <a:pt x="151073" y="9509"/>
                  <a:pt x="151524" y="9621"/>
                  <a:pt x="151977" y="9850"/>
                </a:cubicBezTo>
                <a:cubicBezTo>
                  <a:pt x="152548" y="10138"/>
                  <a:pt x="153105" y="10287"/>
                  <a:pt x="153647" y="10287"/>
                </a:cubicBezTo>
                <a:cubicBezTo>
                  <a:pt x="154375" y="10287"/>
                  <a:pt x="155076" y="10019"/>
                  <a:pt x="155747" y="9455"/>
                </a:cubicBezTo>
                <a:cubicBezTo>
                  <a:pt x="156228" y="9048"/>
                  <a:pt x="156726" y="8669"/>
                  <a:pt x="157234" y="8300"/>
                </a:cubicBezTo>
                <a:cubicBezTo>
                  <a:pt x="157587" y="8038"/>
                  <a:pt x="157977" y="7829"/>
                  <a:pt x="158426" y="7792"/>
                </a:cubicBezTo>
                <a:cubicBezTo>
                  <a:pt x="158495" y="7784"/>
                  <a:pt x="158566" y="7775"/>
                  <a:pt x="158635" y="7775"/>
                </a:cubicBezTo>
                <a:cubicBezTo>
                  <a:pt x="158806" y="7775"/>
                  <a:pt x="158955" y="7831"/>
                  <a:pt x="158966" y="8107"/>
                </a:cubicBezTo>
                <a:cubicBezTo>
                  <a:pt x="158972" y="8203"/>
                  <a:pt x="159009" y="8310"/>
                  <a:pt x="159111" y="8332"/>
                </a:cubicBezTo>
                <a:cubicBezTo>
                  <a:pt x="159846" y="8480"/>
                  <a:pt x="160533" y="8909"/>
                  <a:pt x="161296" y="8909"/>
                </a:cubicBezTo>
                <a:cubicBezTo>
                  <a:pt x="161577" y="8909"/>
                  <a:pt x="161868" y="8851"/>
                  <a:pt x="162175" y="8701"/>
                </a:cubicBezTo>
                <a:cubicBezTo>
                  <a:pt x="162736" y="8422"/>
                  <a:pt x="163355" y="8304"/>
                  <a:pt x="163981" y="8304"/>
                </a:cubicBezTo>
                <a:cubicBezTo>
                  <a:pt x="164256" y="8304"/>
                  <a:pt x="164533" y="8327"/>
                  <a:pt x="164806" y="8369"/>
                </a:cubicBezTo>
                <a:cubicBezTo>
                  <a:pt x="166774" y="8663"/>
                  <a:pt x="168801" y="8567"/>
                  <a:pt x="170726" y="9150"/>
                </a:cubicBezTo>
                <a:cubicBezTo>
                  <a:pt x="171443" y="9364"/>
                  <a:pt x="172158" y="9512"/>
                  <a:pt x="172883" y="9512"/>
                </a:cubicBezTo>
                <a:cubicBezTo>
                  <a:pt x="173099" y="9512"/>
                  <a:pt x="173316" y="9499"/>
                  <a:pt x="173533" y="9471"/>
                </a:cubicBezTo>
                <a:cubicBezTo>
                  <a:pt x="175009" y="9278"/>
                  <a:pt x="176405" y="8760"/>
                  <a:pt x="177828" y="8369"/>
                </a:cubicBezTo>
                <a:cubicBezTo>
                  <a:pt x="178074" y="8300"/>
                  <a:pt x="178175" y="8118"/>
                  <a:pt x="178272" y="7893"/>
                </a:cubicBezTo>
                <a:cubicBezTo>
                  <a:pt x="178655" y="7029"/>
                  <a:pt x="179216" y="6588"/>
                  <a:pt x="179895" y="6588"/>
                </a:cubicBezTo>
                <a:cubicBezTo>
                  <a:pt x="180286" y="6588"/>
                  <a:pt x="180717" y="6735"/>
                  <a:pt x="181175" y="7032"/>
                </a:cubicBezTo>
                <a:cubicBezTo>
                  <a:pt x="181970" y="7550"/>
                  <a:pt x="182817" y="7708"/>
                  <a:pt x="183697" y="7708"/>
                </a:cubicBezTo>
                <a:cubicBezTo>
                  <a:pt x="184042" y="7708"/>
                  <a:pt x="184393" y="7683"/>
                  <a:pt x="184748" y="7647"/>
                </a:cubicBezTo>
                <a:cubicBezTo>
                  <a:pt x="186577" y="7465"/>
                  <a:pt x="188422" y="7289"/>
                  <a:pt x="190213" y="6925"/>
                </a:cubicBezTo>
                <a:cubicBezTo>
                  <a:pt x="190458" y="6876"/>
                  <a:pt x="190688" y="6854"/>
                  <a:pt x="190907" y="6854"/>
                </a:cubicBezTo>
                <a:cubicBezTo>
                  <a:pt x="191950" y="6854"/>
                  <a:pt x="192732" y="7360"/>
                  <a:pt x="193571" y="7877"/>
                </a:cubicBezTo>
                <a:cubicBezTo>
                  <a:pt x="193965" y="8121"/>
                  <a:pt x="194346" y="8244"/>
                  <a:pt x="194726" y="8244"/>
                </a:cubicBezTo>
                <a:cubicBezTo>
                  <a:pt x="195088" y="8244"/>
                  <a:pt x="195449" y="8131"/>
                  <a:pt x="195817" y="7904"/>
                </a:cubicBezTo>
                <a:cubicBezTo>
                  <a:pt x="196300" y="7603"/>
                  <a:pt x="196923" y="7453"/>
                  <a:pt x="197549" y="7453"/>
                </a:cubicBezTo>
                <a:cubicBezTo>
                  <a:pt x="198270" y="7453"/>
                  <a:pt x="198997" y="7651"/>
                  <a:pt x="199523" y="8043"/>
                </a:cubicBezTo>
                <a:cubicBezTo>
                  <a:pt x="199660" y="8142"/>
                  <a:pt x="199786" y="8197"/>
                  <a:pt x="199910" y="8197"/>
                </a:cubicBezTo>
                <a:cubicBezTo>
                  <a:pt x="200019" y="8197"/>
                  <a:pt x="200127" y="8154"/>
                  <a:pt x="200240" y="8064"/>
                </a:cubicBezTo>
                <a:cubicBezTo>
                  <a:pt x="200670" y="7724"/>
                  <a:pt x="201109" y="7578"/>
                  <a:pt x="201546" y="7578"/>
                </a:cubicBezTo>
                <a:cubicBezTo>
                  <a:pt x="202021" y="7578"/>
                  <a:pt x="202494" y="7751"/>
                  <a:pt x="202951" y="8032"/>
                </a:cubicBezTo>
                <a:cubicBezTo>
                  <a:pt x="203408" y="8313"/>
                  <a:pt x="203840" y="8440"/>
                  <a:pt x="204268" y="8440"/>
                </a:cubicBezTo>
                <a:cubicBezTo>
                  <a:pt x="204767" y="8440"/>
                  <a:pt x="205259" y="8268"/>
                  <a:pt x="205775" y="7968"/>
                </a:cubicBezTo>
                <a:cubicBezTo>
                  <a:pt x="206675" y="7449"/>
                  <a:pt x="207595" y="7156"/>
                  <a:pt x="208533" y="7156"/>
                </a:cubicBezTo>
                <a:cubicBezTo>
                  <a:pt x="209266" y="7156"/>
                  <a:pt x="210011" y="7335"/>
                  <a:pt x="210764" y="7727"/>
                </a:cubicBezTo>
                <a:cubicBezTo>
                  <a:pt x="211235" y="7971"/>
                  <a:pt x="211727" y="8076"/>
                  <a:pt x="212227" y="8076"/>
                </a:cubicBezTo>
                <a:cubicBezTo>
                  <a:pt x="212552" y="8076"/>
                  <a:pt x="212880" y="8032"/>
                  <a:pt x="213208" y="7952"/>
                </a:cubicBezTo>
                <a:cubicBezTo>
                  <a:pt x="213347" y="7915"/>
                  <a:pt x="213518" y="7834"/>
                  <a:pt x="213593" y="7722"/>
                </a:cubicBezTo>
                <a:cubicBezTo>
                  <a:pt x="213744" y="7488"/>
                  <a:pt x="213893" y="7388"/>
                  <a:pt x="214046" y="7388"/>
                </a:cubicBezTo>
                <a:cubicBezTo>
                  <a:pt x="214207" y="7388"/>
                  <a:pt x="214372" y="7498"/>
                  <a:pt x="214550" y="7679"/>
                </a:cubicBezTo>
                <a:cubicBezTo>
                  <a:pt x="215133" y="8273"/>
                  <a:pt x="215871" y="8578"/>
                  <a:pt x="216652" y="8765"/>
                </a:cubicBezTo>
                <a:cubicBezTo>
                  <a:pt x="217192" y="8893"/>
                  <a:pt x="217518" y="9123"/>
                  <a:pt x="217449" y="9727"/>
                </a:cubicBezTo>
                <a:cubicBezTo>
                  <a:pt x="217401" y="10203"/>
                  <a:pt x="217781" y="10230"/>
                  <a:pt x="218096" y="10268"/>
                </a:cubicBezTo>
                <a:cubicBezTo>
                  <a:pt x="218205" y="10281"/>
                  <a:pt x="218312" y="10287"/>
                  <a:pt x="218418" y="10287"/>
                </a:cubicBezTo>
                <a:cubicBezTo>
                  <a:pt x="219121" y="10287"/>
                  <a:pt x="219752" y="10006"/>
                  <a:pt x="220342" y="9615"/>
                </a:cubicBezTo>
                <a:cubicBezTo>
                  <a:pt x="220694" y="9381"/>
                  <a:pt x="220926" y="9261"/>
                  <a:pt x="221143" y="9261"/>
                </a:cubicBezTo>
                <a:cubicBezTo>
                  <a:pt x="221387" y="9261"/>
                  <a:pt x="221614" y="9413"/>
                  <a:pt x="221973" y="9727"/>
                </a:cubicBezTo>
                <a:cubicBezTo>
                  <a:pt x="222000" y="9754"/>
                  <a:pt x="222037" y="9776"/>
                  <a:pt x="222053" y="9808"/>
                </a:cubicBezTo>
                <a:cubicBezTo>
                  <a:pt x="222482" y="10603"/>
                  <a:pt x="223156" y="10756"/>
                  <a:pt x="223902" y="10756"/>
                </a:cubicBezTo>
                <a:cubicBezTo>
                  <a:pt x="224069" y="10756"/>
                  <a:pt x="224240" y="10748"/>
                  <a:pt x="224412" y="10738"/>
                </a:cubicBezTo>
                <a:cubicBezTo>
                  <a:pt x="224645" y="10724"/>
                  <a:pt x="224879" y="10720"/>
                  <a:pt x="225113" y="10720"/>
                </a:cubicBezTo>
                <a:cubicBezTo>
                  <a:pt x="225478" y="10720"/>
                  <a:pt x="225845" y="10730"/>
                  <a:pt x="226210" y="10730"/>
                </a:cubicBezTo>
                <a:cubicBezTo>
                  <a:pt x="226862" y="10730"/>
                  <a:pt x="227512" y="10697"/>
                  <a:pt x="228155" y="10514"/>
                </a:cubicBezTo>
                <a:cubicBezTo>
                  <a:pt x="229112" y="10246"/>
                  <a:pt x="229968" y="9834"/>
                  <a:pt x="230572" y="9006"/>
                </a:cubicBezTo>
                <a:cubicBezTo>
                  <a:pt x="230782" y="8719"/>
                  <a:pt x="231049" y="8591"/>
                  <a:pt x="231363" y="8591"/>
                </a:cubicBezTo>
                <a:cubicBezTo>
                  <a:pt x="231465" y="8591"/>
                  <a:pt x="231573" y="8605"/>
                  <a:pt x="231685" y="8631"/>
                </a:cubicBezTo>
                <a:cubicBezTo>
                  <a:pt x="232415" y="8804"/>
                  <a:pt x="233149" y="8945"/>
                  <a:pt x="233902" y="8945"/>
                </a:cubicBezTo>
                <a:cubicBezTo>
                  <a:pt x="234009" y="8945"/>
                  <a:pt x="234117" y="8942"/>
                  <a:pt x="234225" y="8936"/>
                </a:cubicBezTo>
                <a:cubicBezTo>
                  <a:pt x="234583" y="8915"/>
                  <a:pt x="234909" y="8840"/>
                  <a:pt x="235161" y="8578"/>
                </a:cubicBezTo>
                <a:cubicBezTo>
                  <a:pt x="235545" y="8176"/>
                  <a:pt x="236005" y="8034"/>
                  <a:pt x="236507" y="8034"/>
                </a:cubicBezTo>
                <a:cubicBezTo>
                  <a:pt x="236633" y="8034"/>
                  <a:pt x="236762" y="8043"/>
                  <a:pt x="236893" y="8059"/>
                </a:cubicBezTo>
                <a:cubicBezTo>
                  <a:pt x="237588" y="8145"/>
                  <a:pt x="238284" y="8273"/>
                  <a:pt x="238979" y="8348"/>
                </a:cubicBezTo>
                <a:cubicBezTo>
                  <a:pt x="239065" y="8357"/>
                  <a:pt x="239150" y="8361"/>
                  <a:pt x="239234" y="8361"/>
                </a:cubicBezTo>
                <a:cubicBezTo>
                  <a:pt x="239742" y="8361"/>
                  <a:pt x="240203" y="8193"/>
                  <a:pt x="240621" y="7840"/>
                </a:cubicBezTo>
                <a:cubicBezTo>
                  <a:pt x="240963" y="7555"/>
                  <a:pt x="241351" y="7423"/>
                  <a:pt x="241752" y="7423"/>
                </a:cubicBezTo>
                <a:cubicBezTo>
                  <a:pt x="241984" y="7423"/>
                  <a:pt x="242220" y="7467"/>
                  <a:pt x="242455" y="7551"/>
                </a:cubicBezTo>
                <a:cubicBezTo>
                  <a:pt x="243573" y="7957"/>
                  <a:pt x="244760" y="8262"/>
                  <a:pt x="245492" y="9342"/>
                </a:cubicBezTo>
                <a:cubicBezTo>
                  <a:pt x="245573" y="9465"/>
                  <a:pt x="245770" y="9567"/>
                  <a:pt x="245926" y="9583"/>
                </a:cubicBezTo>
                <a:cubicBezTo>
                  <a:pt x="246496" y="9645"/>
                  <a:pt x="247067" y="9781"/>
                  <a:pt x="247639" y="9781"/>
                </a:cubicBezTo>
                <a:cubicBezTo>
                  <a:pt x="248010" y="9781"/>
                  <a:pt x="248382" y="9724"/>
                  <a:pt x="248754" y="9551"/>
                </a:cubicBezTo>
                <a:cubicBezTo>
                  <a:pt x="248941" y="9465"/>
                  <a:pt x="249137" y="9426"/>
                  <a:pt x="249334" y="9426"/>
                </a:cubicBezTo>
                <a:cubicBezTo>
                  <a:pt x="249588" y="9426"/>
                  <a:pt x="249845" y="9491"/>
                  <a:pt x="250086" y="9599"/>
                </a:cubicBezTo>
                <a:cubicBezTo>
                  <a:pt x="250580" y="9815"/>
                  <a:pt x="251083" y="9917"/>
                  <a:pt x="251603" y="9917"/>
                </a:cubicBezTo>
                <a:cubicBezTo>
                  <a:pt x="251764" y="9917"/>
                  <a:pt x="251927" y="9907"/>
                  <a:pt x="252091" y="9888"/>
                </a:cubicBezTo>
                <a:cubicBezTo>
                  <a:pt x="252187" y="9878"/>
                  <a:pt x="252281" y="9872"/>
                  <a:pt x="252374" y="9872"/>
                </a:cubicBezTo>
                <a:cubicBezTo>
                  <a:pt x="252858" y="9872"/>
                  <a:pt x="253305" y="10017"/>
                  <a:pt x="253690" y="10358"/>
                </a:cubicBezTo>
                <a:cubicBezTo>
                  <a:pt x="254052" y="10681"/>
                  <a:pt x="254456" y="10755"/>
                  <a:pt x="254870" y="10755"/>
                </a:cubicBezTo>
                <a:cubicBezTo>
                  <a:pt x="255225" y="10755"/>
                  <a:pt x="255588" y="10700"/>
                  <a:pt x="255940" y="10700"/>
                </a:cubicBezTo>
                <a:cubicBezTo>
                  <a:pt x="255955" y="10700"/>
                  <a:pt x="255970" y="10701"/>
                  <a:pt x="255985" y="10701"/>
                </a:cubicBezTo>
                <a:cubicBezTo>
                  <a:pt x="255987" y="10701"/>
                  <a:pt x="255989" y="10701"/>
                  <a:pt x="255991" y="10701"/>
                </a:cubicBezTo>
                <a:cubicBezTo>
                  <a:pt x="256221" y="10701"/>
                  <a:pt x="256273" y="10426"/>
                  <a:pt x="256257" y="10209"/>
                </a:cubicBezTo>
                <a:cubicBezTo>
                  <a:pt x="256231" y="9797"/>
                  <a:pt x="256386" y="9471"/>
                  <a:pt x="256696" y="9209"/>
                </a:cubicBezTo>
                <a:cubicBezTo>
                  <a:pt x="256814" y="9107"/>
                  <a:pt x="256883" y="8973"/>
                  <a:pt x="256904" y="8818"/>
                </a:cubicBezTo>
                <a:cubicBezTo>
                  <a:pt x="257026" y="7997"/>
                  <a:pt x="257669" y="7475"/>
                  <a:pt x="258439" y="7475"/>
                </a:cubicBezTo>
                <a:cubicBezTo>
                  <a:pt x="258651" y="7475"/>
                  <a:pt x="258874" y="7515"/>
                  <a:pt x="259097" y="7599"/>
                </a:cubicBezTo>
                <a:cubicBezTo>
                  <a:pt x="259359" y="7701"/>
                  <a:pt x="259616" y="7834"/>
                  <a:pt x="259888" y="7920"/>
                </a:cubicBezTo>
                <a:cubicBezTo>
                  <a:pt x="260115" y="7991"/>
                  <a:pt x="260319" y="8027"/>
                  <a:pt x="260502" y="8027"/>
                </a:cubicBezTo>
                <a:cubicBezTo>
                  <a:pt x="261010" y="8027"/>
                  <a:pt x="261365" y="7749"/>
                  <a:pt x="261648" y="7155"/>
                </a:cubicBezTo>
                <a:cubicBezTo>
                  <a:pt x="261846" y="6738"/>
                  <a:pt x="262070" y="6326"/>
                  <a:pt x="262471" y="6086"/>
                </a:cubicBezTo>
                <a:cubicBezTo>
                  <a:pt x="263167" y="5663"/>
                  <a:pt x="263878" y="5273"/>
                  <a:pt x="264477" y="4706"/>
                </a:cubicBezTo>
                <a:cubicBezTo>
                  <a:pt x="264619" y="4569"/>
                  <a:pt x="264796" y="4515"/>
                  <a:pt x="264983" y="4515"/>
                </a:cubicBezTo>
                <a:cubicBezTo>
                  <a:pt x="265174" y="4515"/>
                  <a:pt x="265376" y="4571"/>
                  <a:pt x="265562" y="4652"/>
                </a:cubicBezTo>
                <a:cubicBezTo>
                  <a:pt x="265804" y="4760"/>
                  <a:pt x="266034" y="4821"/>
                  <a:pt x="266253" y="4821"/>
                </a:cubicBezTo>
                <a:cubicBezTo>
                  <a:pt x="266579" y="4821"/>
                  <a:pt x="266882" y="4687"/>
                  <a:pt x="267167" y="4374"/>
                </a:cubicBezTo>
                <a:cubicBezTo>
                  <a:pt x="267322" y="4198"/>
                  <a:pt x="267557" y="4064"/>
                  <a:pt x="267782" y="3979"/>
                </a:cubicBezTo>
                <a:cubicBezTo>
                  <a:pt x="268675" y="3642"/>
                  <a:pt x="269514" y="3214"/>
                  <a:pt x="270333" y="2722"/>
                </a:cubicBezTo>
                <a:cubicBezTo>
                  <a:pt x="270461" y="2642"/>
                  <a:pt x="270605" y="2588"/>
                  <a:pt x="270750" y="2546"/>
                </a:cubicBezTo>
                <a:cubicBezTo>
                  <a:pt x="271024" y="2468"/>
                  <a:pt x="271259" y="2428"/>
                  <a:pt x="271460" y="2428"/>
                </a:cubicBezTo>
                <a:close/>
                <a:moveTo>
                  <a:pt x="285124" y="0"/>
                </a:moveTo>
                <a:cubicBezTo>
                  <a:pt x="190090" y="11"/>
                  <a:pt x="95050" y="11"/>
                  <a:pt x="11" y="11"/>
                </a:cubicBezTo>
                <a:cubicBezTo>
                  <a:pt x="11" y="53996"/>
                  <a:pt x="11" y="107980"/>
                  <a:pt x="0" y="161960"/>
                </a:cubicBezTo>
                <a:cubicBezTo>
                  <a:pt x="0" y="162388"/>
                  <a:pt x="96" y="162489"/>
                  <a:pt x="524" y="162489"/>
                </a:cubicBezTo>
                <a:cubicBezTo>
                  <a:pt x="47958" y="162481"/>
                  <a:pt x="95393" y="162477"/>
                  <a:pt x="142826" y="162477"/>
                </a:cubicBezTo>
                <a:cubicBezTo>
                  <a:pt x="190260" y="162477"/>
                  <a:pt x="237693" y="162481"/>
                  <a:pt x="285124" y="162489"/>
                </a:cubicBezTo>
                <a:cubicBezTo>
                  <a:pt x="285552" y="162489"/>
                  <a:pt x="285648" y="162388"/>
                  <a:pt x="285648" y="161960"/>
                </a:cubicBezTo>
                <a:cubicBezTo>
                  <a:pt x="285638" y="108152"/>
                  <a:pt x="285638" y="54338"/>
                  <a:pt x="285648" y="524"/>
                </a:cubicBezTo>
                <a:cubicBezTo>
                  <a:pt x="285648" y="96"/>
                  <a:pt x="285552" y="0"/>
                  <a:pt x="28512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erif Georgian"/>
              <a:buNone/>
              <a:defRPr sz="2800">
                <a:solidFill>
                  <a:schemeClr val="dk1"/>
                </a:solidFill>
                <a:latin typeface="Noto Serif Georgian"/>
                <a:ea typeface="Noto Serif Georgian"/>
                <a:cs typeface="Noto Serif Georgian"/>
                <a:sym typeface="Noto Serif Georgian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erif Georgian"/>
              <a:buNone/>
              <a:defRPr sz="2800">
                <a:solidFill>
                  <a:schemeClr val="dk1"/>
                </a:solidFill>
                <a:latin typeface="Noto Serif Georgian"/>
                <a:ea typeface="Noto Serif Georgian"/>
                <a:cs typeface="Noto Serif Georgian"/>
                <a:sym typeface="Noto Serif Georgian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erif Georgian"/>
              <a:buNone/>
              <a:defRPr sz="2800">
                <a:solidFill>
                  <a:schemeClr val="dk1"/>
                </a:solidFill>
                <a:latin typeface="Noto Serif Georgian"/>
                <a:ea typeface="Noto Serif Georgian"/>
                <a:cs typeface="Noto Serif Georgian"/>
                <a:sym typeface="Noto Serif Georgian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erif Georgian"/>
              <a:buNone/>
              <a:defRPr sz="2800">
                <a:solidFill>
                  <a:schemeClr val="dk1"/>
                </a:solidFill>
                <a:latin typeface="Noto Serif Georgian"/>
                <a:ea typeface="Noto Serif Georgian"/>
                <a:cs typeface="Noto Serif Georgian"/>
                <a:sym typeface="Noto Serif Georgian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erif Georgian"/>
              <a:buNone/>
              <a:defRPr sz="2800">
                <a:solidFill>
                  <a:schemeClr val="dk1"/>
                </a:solidFill>
                <a:latin typeface="Noto Serif Georgian"/>
                <a:ea typeface="Noto Serif Georgian"/>
                <a:cs typeface="Noto Serif Georgian"/>
                <a:sym typeface="Noto Serif Georgian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erif Georgian"/>
              <a:buNone/>
              <a:defRPr sz="2800">
                <a:solidFill>
                  <a:schemeClr val="dk1"/>
                </a:solidFill>
                <a:latin typeface="Noto Serif Georgian"/>
                <a:ea typeface="Noto Serif Georgian"/>
                <a:cs typeface="Noto Serif Georgian"/>
                <a:sym typeface="Noto Serif Georgian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erif Georgian"/>
              <a:buNone/>
              <a:defRPr sz="2800">
                <a:solidFill>
                  <a:schemeClr val="dk1"/>
                </a:solidFill>
                <a:latin typeface="Noto Serif Georgian"/>
                <a:ea typeface="Noto Serif Georgian"/>
                <a:cs typeface="Noto Serif Georgian"/>
                <a:sym typeface="Noto Serif Georgian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erif Georgian"/>
              <a:buNone/>
              <a:defRPr sz="2800">
                <a:solidFill>
                  <a:schemeClr val="dk1"/>
                </a:solidFill>
                <a:latin typeface="Noto Serif Georgian"/>
                <a:ea typeface="Noto Serif Georgian"/>
                <a:cs typeface="Noto Serif Georgian"/>
                <a:sym typeface="Noto Serif Georgian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erif Georgian"/>
              <a:buNone/>
              <a:defRPr sz="2800">
                <a:solidFill>
                  <a:schemeClr val="dk1"/>
                </a:solidFill>
                <a:latin typeface="Noto Serif Georgian"/>
                <a:ea typeface="Noto Serif Georgian"/>
                <a:cs typeface="Noto Serif Georgian"/>
                <a:sym typeface="Noto Serif Georgia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e Vietnam Pro"/>
              <a:buChar char="●"/>
              <a:defRPr sz="1800">
                <a:solidFill>
                  <a:schemeClr val="dk1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 Vietnam Pro"/>
              <a:buChar char="○"/>
              <a:defRPr>
                <a:solidFill>
                  <a:schemeClr val="dk1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 Vietnam Pro"/>
              <a:buChar char="■"/>
              <a:defRPr>
                <a:solidFill>
                  <a:schemeClr val="dk1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 Vietnam Pro"/>
              <a:buChar char="●"/>
              <a:defRPr>
                <a:solidFill>
                  <a:schemeClr val="dk1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 Vietnam Pro"/>
              <a:buChar char="○"/>
              <a:defRPr>
                <a:solidFill>
                  <a:schemeClr val="dk1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 Vietnam Pro"/>
              <a:buChar char="■"/>
              <a:defRPr>
                <a:solidFill>
                  <a:schemeClr val="dk1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 Vietnam Pro"/>
              <a:buChar char="●"/>
              <a:defRPr>
                <a:solidFill>
                  <a:schemeClr val="dk1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 Vietnam Pro"/>
              <a:buChar char="○"/>
              <a:defRPr>
                <a:solidFill>
                  <a:schemeClr val="dk1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 Vietnam Pro"/>
              <a:buChar char="■"/>
              <a:defRPr>
                <a:solidFill>
                  <a:schemeClr val="dk1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5" r:id="rId4"/>
    <p:sldLayoutId id="2147483656" r:id="rId5"/>
    <p:sldLayoutId id="2147483658" r:id="rId6"/>
    <p:sldLayoutId id="2147483672" r:id="rId7"/>
    <p:sldLayoutId id="2147483677" r:id="rId8"/>
    <p:sldLayoutId id="2147483678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36"/>
          <p:cNvSpPr txBox="1">
            <a:spLocks noGrp="1"/>
          </p:cNvSpPr>
          <p:nvPr>
            <p:ph type="subTitle" idx="1"/>
          </p:nvPr>
        </p:nvSpPr>
        <p:spPr>
          <a:xfrm>
            <a:off x="2336100" y="3163350"/>
            <a:ext cx="4471800" cy="60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(</a:t>
            </a:r>
            <a:r>
              <a:rPr lang="en" b="1" i="1"/>
              <a:t>Nhớ Bắc</a:t>
            </a:r>
            <a:r>
              <a:rPr lang="en"/>
              <a:t> - Huỳnh Văn Nghệ)</a:t>
            </a:r>
            <a:endParaRPr/>
          </a:p>
        </p:txBody>
      </p:sp>
      <p:sp>
        <p:nvSpPr>
          <p:cNvPr id="264" name="Google Shape;264;p36"/>
          <p:cNvSpPr txBox="1">
            <a:spLocks noGrp="1"/>
          </p:cNvSpPr>
          <p:nvPr>
            <p:ph type="title"/>
          </p:nvPr>
        </p:nvSpPr>
        <p:spPr>
          <a:xfrm>
            <a:off x="1168050" y="1376250"/>
            <a:ext cx="6807900" cy="148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Playfair Display"/>
                <a:ea typeface="Playfair Display"/>
                <a:cs typeface="Playfair Display"/>
                <a:sym typeface="Playfair Display"/>
              </a:rPr>
              <a:t>Ai về xứ Bắc ta đi với</a:t>
            </a:r>
            <a:endParaRPr sz="24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Playfair Display"/>
                <a:ea typeface="Playfair Display"/>
                <a:cs typeface="Playfair Display"/>
                <a:sym typeface="Playfair Display"/>
              </a:rPr>
              <a:t>Thăm lại non sông giống Lạc Hồng</a:t>
            </a:r>
            <a:endParaRPr sz="24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Playfair Display"/>
                <a:ea typeface="Playfair Display"/>
                <a:cs typeface="Playfair Display"/>
                <a:sym typeface="Playfair Display"/>
              </a:rPr>
              <a:t>Từ độ mang gươm đi mở cõi</a:t>
            </a:r>
            <a:endParaRPr sz="24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Playfair Display"/>
                <a:ea typeface="Playfair Display"/>
                <a:cs typeface="Playfair Display"/>
                <a:sym typeface="Playfair Display"/>
              </a:rPr>
              <a:t>Trời Nam thương nhớ đất Thăng Long</a:t>
            </a:r>
            <a:endParaRPr sz="24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cxnSp>
        <p:nvCxnSpPr>
          <p:cNvPr id="265" name="Google Shape;265;p36"/>
          <p:cNvCxnSpPr/>
          <p:nvPr/>
        </p:nvCxnSpPr>
        <p:spPr>
          <a:xfrm>
            <a:off x="2242500" y="2989225"/>
            <a:ext cx="4659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7"/>
          <p:cNvSpPr txBox="1">
            <a:spLocks noGrp="1"/>
          </p:cNvSpPr>
          <p:nvPr>
            <p:ph type="ctrTitle"/>
          </p:nvPr>
        </p:nvSpPr>
        <p:spPr>
          <a:xfrm>
            <a:off x="531750" y="1841700"/>
            <a:ext cx="4228500" cy="146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u="sng">
                <a:latin typeface="Playfair Display"/>
                <a:ea typeface="Playfair Display"/>
                <a:cs typeface="Playfair Display"/>
                <a:sym typeface="Playfair Display"/>
              </a:rPr>
              <a:t>Bài 6</a:t>
            </a:r>
            <a:r>
              <a:rPr lang="en" sz="3600">
                <a:latin typeface="Playfair Display"/>
                <a:ea typeface="Playfair Display"/>
                <a:cs typeface="Playfair Display"/>
                <a:sym typeface="Playfair Display"/>
              </a:rPr>
              <a:t>: Công cuộc khai phá vùng đất phía Nam từ thế kỉ XVI đến thế kỉ XVIII</a:t>
            </a:r>
            <a:endParaRPr sz="36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cxnSp>
        <p:nvCxnSpPr>
          <p:cNvPr id="271" name="Google Shape;271;p37"/>
          <p:cNvCxnSpPr/>
          <p:nvPr/>
        </p:nvCxnSpPr>
        <p:spPr>
          <a:xfrm>
            <a:off x="715050" y="4134813"/>
            <a:ext cx="38619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7" name="Picture Placeholder 6" descr="A black and white drawing of a person on a horse&#10;&#10;AI-generated content may be incorrect.">
            <a:extLst>
              <a:ext uri="{FF2B5EF4-FFF2-40B4-BE49-F238E27FC236}">
                <a16:creationId xmlns:a16="http://schemas.microsoft.com/office/drawing/2014/main" id="{E75ED304-CEBF-DD46-6A75-266339C11628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/>
          <a:srcRect t="5157" b="5157"/>
          <a:stretch>
            <a:fillRect/>
          </a:stretch>
        </p:blipFill>
        <p:spPr/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38"/>
          <p:cNvSpPr txBox="1">
            <a:spLocks noGrp="1"/>
          </p:cNvSpPr>
          <p:nvPr>
            <p:ph type="title"/>
          </p:nvPr>
        </p:nvSpPr>
        <p:spPr>
          <a:xfrm>
            <a:off x="3346450" y="3115775"/>
            <a:ext cx="45726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Công cuộc khai phá vùng đất phía Nam trong các thế kỉ XVI - XVIII</a:t>
            </a:r>
            <a:endParaRPr sz="24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278" name="Google Shape;278;p38"/>
          <p:cNvSpPr txBox="1">
            <a:spLocks noGrp="1"/>
          </p:cNvSpPr>
          <p:nvPr>
            <p:ph type="title" idx="2"/>
          </p:nvPr>
        </p:nvSpPr>
        <p:spPr>
          <a:xfrm>
            <a:off x="1935650" y="3295175"/>
            <a:ext cx="1275300" cy="98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1.</a:t>
            </a:r>
            <a:endParaRPr/>
          </a:p>
        </p:txBody>
      </p:sp>
      <p:pic>
        <p:nvPicPr>
          <p:cNvPr id="5" name="Picture Placeholder 4" descr="A group of people in boats on a river&#10;&#10;AI-generated content may be incorrect.">
            <a:extLst>
              <a:ext uri="{FF2B5EF4-FFF2-40B4-BE49-F238E27FC236}">
                <a16:creationId xmlns:a16="http://schemas.microsoft.com/office/drawing/2014/main" id="{00AB338E-945A-DE4A-0C48-703D9F9F7038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>
          <a:blip r:embed="rId3"/>
          <a:srcRect t="18608" b="18608"/>
          <a:stretch>
            <a:fillRect/>
          </a:stretch>
        </p:blipFill>
        <p:spPr/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39"/>
          <p:cNvSpPr txBox="1">
            <a:spLocks noGrp="1"/>
          </p:cNvSpPr>
          <p:nvPr>
            <p:ph type="subTitle" idx="2"/>
          </p:nvPr>
        </p:nvSpPr>
        <p:spPr>
          <a:xfrm>
            <a:off x="1034125" y="1658375"/>
            <a:ext cx="3153900" cy="91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5EFDF"/>
              </a:buClr>
              <a:buSzPts val="1100"/>
              <a:buFont typeface="Arial"/>
              <a:buNone/>
            </a:pPr>
            <a:r>
              <a:rPr lang="en" dirty="0"/>
              <a:t>- </a:t>
            </a:r>
            <a:r>
              <a:rPr lang="en" b="1" u="sng" dirty="0" err="1"/>
              <a:t>Năm</a:t>
            </a:r>
            <a:r>
              <a:rPr lang="en" b="1" u="sng" dirty="0"/>
              <a:t> 1558</a:t>
            </a:r>
            <a:r>
              <a:rPr lang="en" dirty="0"/>
              <a:t>, Nguyễn Hoàng </a:t>
            </a:r>
            <a:r>
              <a:rPr lang="en" dirty="0" err="1"/>
              <a:t>vào</a:t>
            </a:r>
            <a:r>
              <a:rPr lang="en" dirty="0"/>
              <a:t> </a:t>
            </a:r>
            <a:r>
              <a:rPr lang="en" dirty="0" err="1"/>
              <a:t>trấn</a:t>
            </a:r>
            <a:r>
              <a:rPr lang="en" dirty="0"/>
              <a:t> </a:t>
            </a:r>
            <a:r>
              <a:rPr lang="en" dirty="0" err="1"/>
              <a:t>thủ</a:t>
            </a:r>
            <a:r>
              <a:rPr lang="en" dirty="0"/>
              <a:t> </a:t>
            </a:r>
            <a:r>
              <a:rPr lang="en" dirty="0" err="1"/>
              <a:t>Thuận</a:t>
            </a:r>
            <a:r>
              <a:rPr lang="en" dirty="0"/>
              <a:t> </a:t>
            </a:r>
            <a:r>
              <a:rPr lang="en" dirty="0" err="1"/>
              <a:t>Hoá</a:t>
            </a:r>
            <a:r>
              <a:rPr lang="en" dirty="0"/>
              <a:t>.</a:t>
            </a:r>
            <a:endParaRPr dirty="0"/>
          </a:p>
        </p:txBody>
      </p:sp>
      <p:sp>
        <p:nvSpPr>
          <p:cNvPr id="285" name="Google Shape;285;p39"/>
          <p:cNvSpPr txBox="1">
            <a:spLocks noGrp="1"/>
          </p:cNvSpPr>
          <p:nvPr>
            <p:ph type="subTitle" idx="3"/>
          </p:nvPr>
        </p:nvSpPr>
        <p:spPr>
          <a:xfrm>
            <a:off x="4955975" y="1658375"/>
            <a:ext cx="3153900" cy="91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5EFDF"/>
              </a:buClr>
              <a:buSzPts val="1100"/>
              <a:buFont typeface="Arial"/>
              <a:buNone/>
            </a:pPr>
            <a:r>
              <a:rPr lang="en" dirty="0"/>
              <a:t>- </a:t>
            </a:r>
            <a:r>
              <a:rPr lang="en" dirty="0" err="1"/>
              <a:t>Quá</a:t>
            </a:r>
            <a:r>
              <a:rPr lang="en" dirty="0"/>
              <a:t> </a:t>
            </a:r>
            <a:r>
              <a:rPr lang="en" dirty="0" err="1"/>
              <a:t>trình</a:t>
            </a:r>
            <a:r>
              <a:rPr lang="en" dirty="0"/>
              <a:t> di </a:t>
            </a:r>
            <a:r>
              <a:rPr lang="en" dirty="0" err="1"/>
              <a:t>dân</a:t>
            </a:r>
            <a:r>
              <a:rPr lang="en" dirty="0"/>
              <a:t>, </a:t>
            </a:r>
            <a:r>
              <a:rPr lang="en" dirty="0" err="1"/>
              <a:t>khai</a:t>
            </a:r>
            <a:r>
              <a:rPr lang="en" dirty="0"/>
              <a:t> </a:t>
            </a:r>
            <a:r>
              <a:rPr lang="en" dirty="0" err="1"/>
              <a:t>phá</a:t>
            </a:r>
            <a:r>
              <a:rPr lang="en" dirty="0"/>
              <a:t> </a:t>
            </a:r>
            <a:r>
              <a:rPr lang="en" dirty="0" err="1"/>
              <a:t>vùng</a:t>
            </a:r>
            <a:r>
              <a:rPr lang="en" dirty="0"/>
              <a:t> </a:t>
            </a:r>
            <a:r>
              <a:rPr lang="en" dirty="0" err="1"/>
              <a:t>đất</a:t>
            </a:r>
            <a:r>
              <a:rPr lang="en" dirty="0"/>
              <a:t> </a:t>
            </a:r>
            <a:r>
              <a:rPr lang="en" dirty="0" err="1"/>
              <a:t>phía</a:t>
            </a:r>
            <a:r>
              <a:rPr lang="en" dirty="0"/>
              <a:t> Nam </a:t>
            </a:r>
            <a:r>
              <a:rPr lang="en" dirty="0" err="1"/>
              <a:t>được</a:t>
            </a:r>
            <a:r>
              <a:rPr lang="en" dirty="0"/>
              <a:t> </a:t>
            </a:r>
            <a:r>
              <a:rPr lang="en" dirty="0" err="1"/>
              <a:t>các</a:t>
            </a:r>
            <a:r>
              <a:rPr lang="en" dirty="0"/>
              <a:t> </a:t>
            </a:r>
            <a:r>
              <a:rPr lang="en" dirty="0" err="1"/>
              <a:t>chúa</a:t>
            </a:r>
            <a:r>
              <a:rPr lang="en" dirty="0"/>
              <a:t> Nguyễn </a:t>
            </a:r>
            <a:r>
              <a:rPr lang="en" dirty="0" err="1"/>
              <a:t>đẩy</a:t>
            </a:r>
            <a:r>
              <a:rPr lang="en" dirty="0"/>
              <a:t> </a:t>
            </a:r>
            <a:r>
              <a:rPr lang="en" dirty="0" err="1"/>
              <a:t>mạnh</a:t>
            </a:r>
            <a:r>
              <a:rPr lang="en" dirty="0"/>
              <a:t>.</a:t>
            </a:r>
            <a:endParaRPr dirty="0"/>
          </a:p>
        </p:txBody>
      </p:sp>
      <p:sp>
        <p:nvSpPr>
          <p:cNvPr id="286" name="Google Shape;286;p39"/>
          <p:cNvSpPr txBox="1">
            <a:spLocks noGrp="1"/>
          </p:cNvSpPr>
          <p:nvPr>
            <p:ph type="subTitle" idx="4"/>
          </p:nvPr>
        </p:nvSpPr>
        <p:spPr>
          <a:xfrm>
            <a:off x="1034138" y="2573075"/>
            <a:ext cx="3153900" cy="91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C395D"/>
              </a:buClr>
              <a:buSzPts val="1100"/>
              <a:buFont typeface="Arial"/>
              <a:buNone/>
            </a:pPr>
            <a:r>
              <a:rPr lang="en" dirty="0"/>
              <a:t>- </a:t>
            </a:r>
            <a:r>
              <a:rPr lang="en" b="1" u="sng" dirty="0" err="1"/>
              <a:t>Kế</a:t>
            </a:r>
            <a:r>
              <a:rPr lang="en" b="1" u="sng" dirty="0"/>
              <a:t> </a:t>
            </a:r>
            <a:r>
              <a:rPr lang="en" b="1" u="sng" dirty="0" err="1"/>
              <a:t>nghiệp</a:t>
            </a:r>
            <a:r>
              <a:rPr lang="en" b="1" u="sng" dirty="0"/>
              <a:t> Nguyễn Hoàng</a:t>
            </a:r>
            <a:r>
              <a:rPr lang="en" dirty="0"/>
              <a:t>, </a:t>
            </a:r>
            <a:r>
              <a:rPr lang="en" dirty="0" err="1"/>
              <a:t>các</a:t>
            </a:r>
            <a:r>
              <a:rPr lang="en" dirty="0"/>
              <a:t> </a:t>
            </a:r>
            <a:r>
              <a:rPr lang="en" dirty="0" err="1"/>
              <a:t>chúa</a:t>
            </a:r>
            <a:r>
              <a:rPr lang="en" dirty="0"/>
              <a:t> Nguyễn </a:t>
            </a:r>
            <a:r>
              <a:rPr lang="en" dirty="0" err="1"/>
              <a:t>tiếp</a:t>
            </a:r>
            <a:r>
              <a:rPr lang="en" dirty="0"/>
              <a:t> </a:t>
            </a:r>
            <a:r>
              <a:rPr lang="en" dirty="0" err="1"/>
              <a:t>tục</a:t>
            </a:r>
            <a:r>
              <a:rPr lang="en" dirty="0"/>
              <a:t> </a:t>
            </a:r>
            <a:r>
              <a:rPr lang="en" dirty="0" err="1"/>
              <a:t>xây</a:t>
            </a:r>
            <a:r>
              <a:rPr lang="en" dirty="0"/>
              <a:t> </a:t>
            </a:r>
            <a:r>
              <a:rPr lang="en" dirty="0" err="1"/>
              <a:t>dựng</a:t>
            </a:r>
            <a:r>
              <a:rPr lang="en" dirty="0"/>
              <a:t> </a:t>
            </a:r>
            <a:r>
              <a:rPr lang="en" dirty="0" err="1"/>
              <a:t>bộ</a:t>
            </a:r>
            <a:r>
              <a:rPr lang="en" dirty="0"/>
              <a:t> </a:t>
            </a:r>
            <a:r>
              <a:rPr lang="en" dirty="0" err="1"/>
              <a:t>máy</a:t>
            </a:r>
            <a:r>
              <a:rPr lang="en" dirty="0"/>
              <a:t> </a:t>
            </a:r>
            <a:r>
              <a:rPr lang="en" dirty="0" err="1"/>
              <a:t>chính</a:t>
            </a:r>
            <a:r>
              <a:rPr lang="en" dirty="0"/>
              <a:t> </a:t>
            </a:r>
            <a:r>
              <a:rPr lang="en" dirty="0" err="1"/>
              <a:t>quyền</a:t>
            </a:r>
            <a:r>
              <a:rPr lang="en" dirty="0"/>
              <a:t> </a:t>
            </a:r>
            <a:r>
              <a:rPr lang="en" dirty="0" err="1"/>
              <a:t>phong</a:t>
            </a:r>
            <a:r>
              <a:rPr lang="en" dirty="0"/>
              <a:t> </a:t>
            </a:r>
            <a:r>
              <a:rPr lang="en" dirty="0" err="1"/>
              <a:t>kiến</a:t>
            </a:r>
            <a:r>
              <a:rPr lang="en" dirty="0"/>
              <a:t> </a:t>
            </a:r>
            <a:r>
              <a:rPr lang="en" dirty="0" err="1"/>
              <a:t>ở</a:t>
            </a:r>
            <a:r>
              <a:rPr lang="en" dirty="0"/>
              <a:t> </a:t>
            </a:r>
            <a:r>
              <a:rPr lang="en" dirty="0" err="1"/>
              <a:t>Đàng</a:t>
            </a:r>
            <a:r>
              <a:rPr lang="en" dirty="0"/>
              <a:t> Trong, </a:t>
            </a:r>
            <a:r>
              <a:rPr lang="en" dirty="0" err="1"/>
              <a:t>củng</a:t>
            </a:r>
            <a:r>
              <a:rPr lang="en" dirty="0"/>
              <a:t> </a:t>
            </a:r>
            <a:r>
              <a:rPr lang="en" dirty="0" err="1"/>
              <a:t>cố</a:t>
            </a:r>
            <a:r>
              <a:rPr lang="en" dirty="0"/>
              <a:t> </a:t>
            </a:r>
            <a:r>
              <a:rPr lang="en" dirty="0" err="1"/>
              <a:t>việc</a:t>
            </a:r>
            <a:r>
              <a:rPr lang="en" dirty="0"/>
              <a:t> </a:t>
            </a:r>
            <a:r>
              <a:rPr lang="en" dirty="0" err="1"/>
              <a:t>phòng</a:t>
            </a:r>
            <a:r>
              <a:rPr lang="en" dirty="0"/>
              <a:t> </a:t>
            </a:r>
            <a:r>
              <a:rPr lang="en" dirty="0" err="1"/>
              <a:t>thủ</a:t>
            </a:r>
            <a:r>
              <a:rPr lang="en" dirty="0"/>
              <a:t> </a:t>
            </a:r>
            <a:r>
              <a:rPr lang="en" dirty="0" err="1"/>
              <a:t>vùng</a:t>
            </a:r>
            <a:r>
              <a:rPr lang="en" dirty="0"/>
              <a:t> </a:t>
            </a:r>
            <a:r>
              <a:rPr lang="en" dirty="0" err="1"/>
              <a:t>đất</a:t>
            </a:r>
            <a:r>
              <a:rPr lang="en" dirty="0"/>
              <a:t> </a:t>
            </a:r>
            <a:r>
              <a:rPr lang="en" dirty="0" err="1"/>
              <a:t>Thuận</a:t>
            </a:r>
            <a:r>
              <a:rPr lang="en" dirty="0"/>
              <a:t> - Quảng </a:t>
            </a:r>
            <a:r>
              <a:rPr lang="en" dirty="0" err="1"/>
              <a:t>và</a:t>
            </a:r>
            <a:r>
              <a:rPr lang="en" dirty="0"/>
              <a:t> </a:t>
            </a:r>
            <a:r>
              <a:rPr lang="en" dirty="0" err="1"/>
              <a:t>thực</a:t>
            </a:r>
            <a:r>
              <a:rPr lang="en" dirty="0"/>
              <a:t> </a:t>
            </a:r>
            <a:r>
              <a:rPr lang="en" dirty="0" err="1"/>
              <a:t>hiện</a:t>
            </a:r>
            <a:r>
              <a:rPr lang="en" dirty="0"/>
              <a:t> </a:t>
            </a:r>
            <a:r>
              <a:rPr lang="en" dirty="0" err="1"/>
              <a:t>chính</a:t>
            </a:r>
            <a:r>
              <a:rPr lang="en" dirty="0"/>
              <a:t> </a:t>
            </a:r>
            <a:r>
              <a:rPr lang="en" dirty="0" err="1"/>
              <a:t>sách</a:t>
            </a:r>
            <a:r>
              <a:rPr lang="en" dirty="0"/>
              <a:t> </a:t>
            </a:r>
            <a:r>
              <a:rPr lang="en" dirty="0" err="1"/>
              <a:t>khai</a:t>
            </a:r>
            <a:r>
              <a:rPr lang="en" dirty="0"/>
              <a:t> </a:t>
            </a:r>
            <a:r>
              <a:rPr lang="en" dirty="0" err="1"/>
              <a:t>hoang</a:t>
            </a:r>
            <a:r>
              <a:rPr lang="en" dirty="0"/>
              <a:t>, </a:t>
            </a:r>
            <a:r>
              <a:rPr lang="en" dirty="0" err="1"/>
              <a:t>khai</a:t>
            </a:r>
            <a:r>
              <a:rPr lang="en" dirty="0"/>
              <a:t> </a:t>
            </a:r>
            <a:r>
              <a:rPr lang="en" dirty="0" err="1"/>
              <a:t>phá</a:t>
            </a:r>
            <a:r>
              <a:rPr lang="en" dirty="0"/>
              <a:t> </a:t>
            </a:r>
            <a:r>
              <a:rPr lang="en" dirty="0" err="1"/>
              <a:t>các</a:t>
            </a:r>
            <a:r>
              <a:rPr lang="en" dirty="0"/>
              <a:t> </a:t>
            </a:r>
            <a:r>
              <a:rPr lang="en" dirty="0" err="1"/>
              <a:t>vùng</a:t>
            </a:r>
            <a:r>
              <a:rPr lang="en" dirty="0"/>
              <a:t> </a:t>
            </a:r>
            <a:r>
              <a:rPr lang="en" dirty="0" err="1"/>
              <a:t>đất</a:t>
            </a:r>
            <a:r>
              <a:rPr lang="en" dirty="0"/>
              <a:t> </a:t>
            </a:r>
            <a:r>
              <a:rPr lang="en" dirty="0" err="1"/>
              <a:t>mới</a:t>
            </a:r>
            <a:r>
              <a:rPr lang="en" dirty="0"/>
              <a:t>.</a:t>
            </a:r>
            <a:endParaRPr dirty="0"/>
          </a:p>
        </p:txBody>
      </p:sp>
      <p:sp>
        <p:nvSpPr>
          <p:cNvPr id="287" name="Google Shape;287;p39"/>
          <p:cNvSpPr txBox="1">
            <a:spLocks noGrp="1"/>
          </p:cNvSpPr>
          <p:nvPr>
            <p:ph type="title"/>
          </p:nvPr>
        </p:nvSpPr>
        <p:spPr>
          <a:xfrm>
            <a:off x="720000" y="3688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Playfair Display"/>
                <a:ea typeface="Playfair Display"/>
                <a:cs typeface="Playfair Display"/>
                <a:sym typeface="Playfair Display"/>
              </a:rPr>
              <a:t>1. Công cuộc khai phá vùng đất phía Nam trong các thế kỉ XVI - XVIII</a:t>
            </a:r>
            <a:endParaRPr sz="30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288" name="Google Shape;288;p39"/>
          <p:cNvSpPr txBox="1">
            <a:spLocks noGrp="1"/>
          </p:cNvSpPr>
          <p:nvPr>
            <p:ph type="subTitle" idx="5"/>
          </p:nvPr>
        </p:nvSpPr>
        <p:spPr>
          <a:xfrm>
            <a:off x="4955963" y="2573075"/>
            <a:ext cx="3153900" cy="91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- </a:t>
            </a:r>
            <a:r>
              <a:rPr lang="en" b="1" u="sng" dirty="0" err="1"/>
              <a:t>Đến</a:t>
            </a:r>
            <a:r>
              <a:rPr lang="en" b="1" u="sng" dirty="0"/>
              <a:t> </a:t>
            </a:r>
            <a:r>
              <a:rPr lang="en" b="1" u="sng" dirty="0" err="1"/>
              <a:t>năm</a:t>
            </a:r>
            <a:r>
              <a:rPr lang="en" b="1" u="sng" dirty="0"/>
              <a:t> 1757</a:t>
            </a:r>
            <a:r>
              <a:rPr lang="en" dirty="0"/>
              <a:t>, </a:t>
            </a:r>
            <a:r>
              <a:rPr lang="en" dirty="0" err="1"/>
              <a:t>chúa</a:t>
            </a:r>
            <a:r>
              <a:rPr lang="en" dirty="0"/>
              <a:t> Nguyễn </a:t>
            </a:r>
            <a:r>
              <a:rPr lang="en" dirty="0" err="1"/>
              <a:t>hoàn</a:t>
            </a:r>
            <a:r>
              <a:rPr lang="en" dirty="0"/>
              <a:t> </a:t>
            </a:r>
            <a:r>
              <a:rPr lang="en" dirty="0" err="1"/>
              <a:t>thiện</a:t>
            </a:r>
            <a:r>
              <a:rPr lang="en" dirty="0"/>
              <a:t> </a:t>
            </a:r>
            <a:r>
              <a:rPr lang="en" dirty="0" err="1"/>
              <a:t>hệ</a:t>
            </a:r>
            <a:r>
              <a:rPr lang="en" dirty="0"/>
              <a:t> </a:t>
            </a:r>
            <a:r>
              <a:rPr lang="en" dirty="0" err="1"/>
              <a:t>thống</a:t>
            </a:r>
            <a:r>
              <a:rPr lang="en" dirty="0"/>
              <a:t> </a:t>
            </a:r>
            <a:r>
              <a:rPr lang="en" dirty="0" err="1"/>
              <a:t>chính</a:t>
            </a:r>
            <a:r>
              <a:rPr lang="en" dirty="0"/>
              <a:t> </a:t>
            </a:r>
            <a:r>
              <a:rPr lang="en" dirty="0" err="1"/>
              <a:t>quyền</a:t>
            </a:r>
            <a:r>
              <a:rPr lang="en" dirty="0"/>
              <a:t> </a:t>
            </a:r>
            <a:r>
              <a:rPr lang="en" dirty="0" err="1"/>
              <a:t>trên</a:t>
            </a:r>
            <a:r>
              <a:rPr lang="en" dirty="0"/>
              <a:t> </a:t>
            </a:r>
            <a:r>
              <a:rPr lang="en" dirty="0" err="1"/>
              <a:t>vùng</a:t>
            </a:r>
            <a:r>
              <a:rPr lang="en" dirty="0"/>
              <a:t> </a:t>
            </a:r>
            <a:r>
              <a:rPr lang="en" dirty="0" err="1"/>
              <a:t>đất</a:t>
            </a:r>
            <a:r>
              <a:rPr lang="en" dirty="0"/>
              <a:t> Nam </a:t>
            </a:r>
            <a:r>
              <a:rPr lang="en" dirty="0" err="1"/>
              <a:t>Bộ</a:t>
            </a:r>
            <a:r>
              <a:rPr lang="en" dirty="0"/>
              <a:t> </a:t>
            </a:r>
            <a:r>
              <a:rPr lang="en" dirty="0" err="1"/>
              <a:t>tương</a:t>
            </a:r>
            <a:r>
              <a:rPr lang="en" dirty="0"/>
              <a:t> </a:t>
            </a:r>
            <a:r>
              <a:rPr lang="en" dirty="0" err="1"/>
              <a:t>đương</a:t>
            </a:r>
            <a:r>
              <a:rPr lang="en" dirty="0"/>
              <a:t> </a:t>
            </a:r>
            <a:r>
              <a:rPr lang="en" dirty="0" err="1"/>
              <a:t>như</a:t>
            </a:r>
            <a:r>
              <a:rPr lang="en" dirty="0"/>
              <a:t> </a:t>
            </a:r>
            <a:r>
              <a:rPr lang="en" dirty="0" err="1"/>
              <a:t>ngày</a:t>
            </a:r>
            <a:r>
              <a:rPr lang="en" dirty="0"/>
              <a:t> nay.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4" grpId="0" build="p"/>
      <p:bldP spid="285" grpId="0" build="p"/>
      <p:bldP spid="286" grpId="0" build="p"/>
      <p:bldP spid="288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40"/>
          <p:cNvSpPr txBox="1">
            <a:spLocks noGrp="1"/>
          </p:cNvSpPr>
          <p:nvPr>
            <p:ph type="title"/>
          </p:nvPr>
        </p:nvSpPr>
        <p:spPr>
          <a:xfrm>
            <a:off x="3346450" y="3115775"/>
            <a:ext cx="45726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 err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Quá</a:t>
            </a:r>
            <a:r>
              <a:rPr lang="en" sz="2400" dirty="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2400" dirty="0" err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trình</a:t>
            </a:r>
            <a:r>
              <a:rPr lang="en" sz="2400" dirty="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2400" dirty="0" err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thực</a:t>
            </a:r>
            <a:r>
              <a:rPr lang="en" sz="2400" dirty="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2400" dirty="0" err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thi</a:t>
            </a:r>
            <a:r>
              <a:rPr lang="en" sz="2400" dirty="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2400" dirty="0" err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chủ</a:t>
            </a:r>
            <a:r>
              <a:rPr lang="en" sz="2400" dirty="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2400" dirty="0" err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quyền</a:t>
            </a:r>
            <a:r>
              <a:rPr lang="en" sz="2400" dirty="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2400" dirty="0" err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đối</a:t>
            </a:r>
            <a:r>
              <a:rPr lang="en" sz="2400" dirty="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2400" dirty="0" err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với</a:t>
            </a:r>
            <a:r>
              <a:rPr lang="en" sz="2400" dirty="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2400" dirty="0" err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quần</a:t>
            </a:r>
            <a:r>
              <a:rPr lang="en" sz="2400" dirty="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2400" dirty="0" err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đảo</a:t>
            </a:r>
            <a:r>
              <a:rPr lang="en" sz="2400" dirty="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Hoàng Sa </a:t>
            </a:r>
            <a:r>
              <a:rPr lang="en" sz="2400" dirty="0" err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và</a:t>
            </a:r>
            <a:r>
              <a:rPr lang="en" sz="2400" dirty="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2400" dirty="0" err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quần</a:t>
            </a:r>
            <a:r>
              <a:rPr lang="en" sz="2400" dirty="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2400" dirty="0" err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đảo</a:t>
            </a:r>
            <a:r>
              <a:rPr lang="en" sz="2400" dirty="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Trường Sa </a:t>
            </a:r>
            <a:r>
              <a:rPr lang="en" sz="2400" dirty="0" err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của</a:t>
            </a:r>
            <a:r>
              <a:rPr lang="en" sz="2400" dirty="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2400" dirty="0" err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các</a:t>
            </a:r>
            <a:r>
              <a:rPr lang="en" sz="2400" dirty="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2400" dirty="0" err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chúa</a:t>
            </a:r>
            <a:r>
              <a:rPr lang="en" sz="2400" dirty="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Nguyễn</a:t>
            </a:r>
            <a:endParaRPr sz="2400" dirty="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294" name="Google Shape;294;p40"/>
          <p:cNvSpPr txBox="1">
            <a:spLocks noGrp="1"/>
          </p:cNvSpPr>
          <p:nvPr>
            <p:ph type="title" idx="2"/>
          </p:nvPr>
        </p:nvSpPr>
        <p:spPr>
          <a:xfrm>
            <a:off x="1935650" y="3295175"/>
            <a:ext cx="1275300" cy="98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2.</a:t>
            </a:r>
            <a:endParaRPr/>
          </a:p>
        </p:txBody>
      </p:sp>
      <p:pic>
        <p:nvPicPr>
          <p:cNvPr id="5" name="Picture Placeholder 4" descr="A group of people at a market&#10;&#10;AI-generated content may be incorrect.">
            <a:extLst>
              <a:ext uri="{FF2B5EF4-FFF2-40B4-BE49-F238E27FC236}">
                <a16:creationId xmlns:a16="http://schemas.microsoft.com/office/drawing/2014/main" id="{5C17FAD4-3A90-F531-361F-8D7CF14C48F3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>
          <a:blip r:embed="rId3"/>
          <a:srcRect t="28115" b="28115"/>
          <a:stretch>
            <a:fillRect/>
          </a:stretch>
        </p:blipFill>
        <p:spPr/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41"/>
          <p:cNvSpPr txBox="1">
            <a:spLocks noGrp="1"/>
          </p:cNvSpPr>
          <p:nvPr>
            <p:ph type="title"/>
          </p:nvPr>
        </p:nvSpPr>
        <p:spPr>
          <a:xfrm>
            <a:off x="360000" y="368825"/>
            <a:ext cx="842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latin typeface="Playfair Display"/>
                <a:ea typeface="Playfair Display"/>
                <a:cs typeface="Playfair Display"/>
                <a:sym typeface="Playfair Display"/>
              </a:rPr>
              <a:t>2. </a:t>
            </a:r>
            <a:r>
              <a:rPr lang="en" sz="2400" dirty="0" err="1">
                <a:latin typeface="Playfair Display"/>
                <a:ea typeface="Playfair Display"/>
                <a:cs typeface="Playfair Display"/>
                <a:sym typeface="Playfair Display"/>
              </a:rPr>
              <a:t>Quá</a:t>
            </a:r>
            <a:r>
              <a:rPr lang="en" sz="2400" dirty="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2400" dirty="0" err="1">
                <a:latin typeface="Playfair Display"/>
                <a:ea typeface="Playfair Display"/>
                <a:cs typeface="Playfair Display"/>
                <a:sym typeface="Playfair Display"/>
              </a:rPr>
              <a:t>trình</a:t>
            </a:r>
            <a:r>
              <a:rPr lang="en" sz="2400" dirty="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2400" dirty="0" err="1">
                <a:latin typeface="Playfair Display"/>
                <a:ea typeface="Playfair Display"/>
                <a:cs typeface="Playfair Display"/>
                <a:sym typeface="Playfair Display"/>
              </a:rPr>
              <a:t>thực</a:t>
            </a:r>
            <a:r>
              <a:rPr lang="en" sz="2400" dirty="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2400" dirty="0" err="1">
                <a:latin typeface="Playfair Display"/>
                <a:ea typeface="Playfair Display"/>
                <a:cs typeface="Playfair Display"/>
                <a:sym typeface="Playfair Display"/>
              </a:rPr>
              <a:t>thi</a:t>
            </a:r>
            <a:r>
              <a:rPr lang="en" sz="2400" dirty="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2400" dirty="0" err="1">
                <a:latin typeface="Playfair Display"/>
                <a:ea typeface="Playfair Display"/>
                <a:cs typeface="Playfair Display"/>
                <a:sym typeface="Playfair Display"/>
              </a:rPr>
              <a:t>chủ</a:t>
            </a:r>
            <a:r>
              <a:rPr lang="en" sz="2400" dirty="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2400" dirty="0" err="1">
                <a:latin typeface="Playfair Display"/>
                <a:ea typeface="Playfair Display"/>
                <a:cs typeface="Playfair Display"/>
                <a:sym typeface="Playfair Display"/>
              </a:rPr>
              <a:t>quyền</a:t>
            </a:r>
            <a:r>
              <a:rPr lang="en" sz="2400" dirty="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2400" dirty="0" err="1">
                <a:latin typeface="Playfair Display"/>
                <a:ea typeface="Playfair Display"/>
                <a:cs typeface="Playfair Display"/>
                <a:sym typeface="Playfair Display"/>
              </a:rPr>
              <a:t>đối</a:t>
            </a:r>
            <a:r>
              <a:rPr lang="en" sz="2400" dirty="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2400" dirty="0" err="1">
                <a:latin typeface="Playfair Display"/>
                <a:ea typeface="Playfair Display"/>
                <a:cs typeface="Playfair Display"/>
                <a:sym typeface="Playfair Display"/>
              </a:rPr>
              <a:t>với</a:t>
            </a:r>
            <a:r>
              <a:rPr lang="en" sz="2400" dirty="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2400" dirty="0" err="1">
                <a:latin typeface="Playfair Display"/>
                <a:ea typeface="Playfair Display"/>
                <a:cs typeface="Playfair Display"/>
                <a:sym typeface="Playfair Display"/>
              </a:rPr>
              <a:t>quần</a:t>
            </a:r>
            <a:r>
              <a:rPr lang="en" sz="2400" dirty="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2400" dirty="0" err="1">
                <a:latin typeface="Playfair Display"/>
                <a:ea typeface="Playfair Display"/>
                <a:cs typeface="Playfair Display"/>
                <a:sym typeface="Playfair Display"/>
              </a:rPr>
              <a:t>đảo</a:t>
            </a:r>
            <a:r>
              <a:rPr lang="en" sz="2400" dirty="0">
                <a:latin typeface="Playfair Display"/>
                <a:ea typeface="Playfair Display"/>
                <a:cs typeface="Playfair Display"/>
                <a:sym typeface="Playfair Display"/>
              </a:rPr>
              <a:t> Hoàng Sa </a:t>
            </a:r>
            <a:r>
              <a:rPr lang="en" sz="2400" dirty="0" err="1">
                <a:latin typeface="Playfair Display"/>
                <a:ea typeface="Playfair Display"/>
                <a:cs typeface="Playfair Display"/>
                <a:sym typeface="Playfair Display"/>
              </a:rPr>
              <a:t>và</a:t>
            </a:r>
            <a:r>
              <a:rPr lang="en" sz="2400" dirty="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2400" dirty="0" err="1">
                <a:latin typeface="Playfair Display"/>
                <a:ea typeface="Playfair Display"/>
                <a:cs typeface="Playfair Display"/>
                <a:sym typeface="Playfair Display"/>
              </a:rPr>
              <a:t>quần</a:t>
            </a:r>
            <a:r>
              <a:rPr lang="en" sz="2400" dirty="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2400" dirty="0" err="1">
                <a:latin typeface="Playfair Display"/>
                <a:ea typeface="Playfair Display"/>
                <a:cs typeface="Playfair Display"/>
                <a:sym typeface="Playfair Display"/>
              </a:rPr>
              <a:t>đảo</a:t>
            </a:r>
            <a:r>
              <a:rPr lang="en" sz="2400" dirty="0">
                <a:latin typeface="Playfair Display"/>
                <a:ea typeface="Playfair Display"/>
                <a:cs typeface="Playfair Display"/>
                <a:sym typeface="Playfair Display"/>
              </a:rPr>
              <a:t> Trường Sa </a:t>
            </a:r>
            <a:r>
              <a:rPr lang="en" sz="2400" dirty="0" err="1">
                <a:latin typeface="Playfair Display"/>
                <a:ea typeface="Playfair Display"/>
                <a:cs typeface="Playfair Display"/>
                <a:sym typeface="Playfair Display"/>
              </a:rPr>
              <a:t>của</a:t>
            </a:r>
            <a:r>
              <a:rPr lang="en" sz="2400" dirty="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2400" dirty="0" err="1">
                <a:latin typeface="Playfair Display"/>
                <a:ea typeface="Playfair Display"/>
                <a:cs typeface="Playfair Display"/>
                <a:sym typeface="Playfair Display"/>
              </a:rPr>
              <a:t>các</a:t>
            </a:r>
            <a:r>
              <a:rPr lang="en" sz="2400" dirty="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2400" dirty="0" err="1">
                <a:latin typeface="Playfair Display"/>
                <a:ea typeface="Playfair Display"/>
                <a:cs typeface="Playfair Display"/>
                <a:sym typeface="Playfair Display"/>
              </a:rPr>
              <a:t>chúa</a:t>
            </a:r>
            <a:r>
              <a:rPr lang="en" sz="2400" dirty="0">
                <a:latin typeface="Playfair Display"/>
                <a:ea typeface="Playfair Display"/>
                <a:cs typeface="Playfair Display"/>
                <a:sym typeface="Playfair Display"/>
              </a:rPr>
              <a:t> Nguyễn</a:t>
            </a:r>
            <a:endParaRPr sz="2400" dirty="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301" name="Google Shape;301;p41"/>
          <p:cNvSpPr txBox="1">
            <a:spLocks noGrp="1"/>
          </p:cNvSpPr>
          <p:nvPr>
            <p:ph type="body" idx="1"/>
          </p:nvPr>
        </p:nvSpPr>
        <p:spPr>
          <a:xfrm>
            <a:off x="775118" y="1677127"/>
            <a:ext cx="3608095" cy="226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- </a:t>
            </a:r>
            <a:r>
              <a:rPr lang="en" dirty="0" err="1"/>
              <a:t>Hoạt</a:t>
            </a:r>
            <a:r>
              <a:rPr lang="en" dirty="0"/>
              <a:t> </a:t>
            </a:r>
            <a:r>
              <a:rPr lang="en" dirty="0" err="1"/>
              <a:t>động</a:t>
            </a:r>
            <a:r>
              <a:rPr lang="en" dirty="0"/>
              <a:t> </a:t>
            </a:r>
            <a:r>
              <a:rPr lang="en" dirty="0" err="1"/>
              <a:t>khai</a:t>
            </a:r>
            <a:r>
              <a:rPr lang="en" dirty="0"/>
              <a:t> </a:t>
            </a:r>
            <a:r>
              <a:rPr lang="en" dirty="0" err="1"/>
              <a:t>thác</a:t>
            </a:r>
            <a:r>
              <a:rPr lang="en" dirty="0"/>
              <a:t> </a:t>
            </a:r>
            <a:r>
              <a:rPr lang="en" dirty="0" err="1"/>
              <a:t>và</a:t>
            </a:r>
            <a:r>
              <a:rPr lang="en" dirty="0"/>
              <a:t> </a:t>
            </a:r>
            <a:r>
              <a:rPr lang="en" dirty="0" err="1"/>
              <a:t>xác</a:t>
            </a:r>
            <a:r>
              <a:rPr lang="en" dirty="0"/>
              <a:t> </a:t>
            </a:r>
            <a:r>
              <a:rPr lang="en" dirty="0" err="1"/>
              <a:t>lập</a:t>
            </a:r>
            <a:r>
              <a:rPr lang="en" dirty="0"/>
              <a:t> </a:t>
            </a:r>
            <a:r>
              <a:rPr lang="en" dirty="0" err="1"/>
              <a:t>chủ</a:t>
            </a:r>
            <a:r>
              <a:rPr lang="en" dirty="0"/>
              <a:t> </a:t>
            </a:r>
            <a:r>
              <a:rPr lang="en" dirty="0" err="1"/>
              <a:t>quyền</a:t>
            </a:r>
            <a:r>
              <a:rPr lang="en" dirty="0"/>
              <a:t> </a:t>
            </a:r>
            <a:r>
              <a:rPr lang="en" dirty="0" err="1"/>
              <a:t>của</a:t>
            </a:r>
            <a:r>
              <a:rPr lang="en" dirty="0"/>
              <a:t> </a:t>
            </a:r>
            <a:r>
              <a:rPr lang="en" dirty="0" err="1"/>
              <a:t>các</a:t>
            </a:r>
            <a:r>
              <a:rPr lang="en" dirty="0"/>
              <a:t> </a:t>
            </a:r>
            <a:r>
              <a:rPr lang="en" dirty="0" err="1"/>
              <a:t>chúa</a:t>
            </a:r>
            <a:r>
              <a:rPr lang="en" dirty="0"/>
              <a:t> Nguyễn </a:t>
            </a:r>
            <a:r>
              <a:rPr lang="en" dirty="0" err="1"/>
              <a:t>được</a:t>
            </a:r>
            <a:r>
              <a:rPr lang="en" dirty="0"/>
              <a:t> </a:t>
            </a:r>
            <a:r>
              <a:rPr lang="en" dirty="0" err="1"/>
              <a:t>thực</a:t>
            </a:r>
            <a:r>
              <a:rPr lang="en" dirty="0"/>
              <a:t> </a:t>
            </a:r>
            <a:r>
              <a:rPr lang="en" dirty="0" err="1"/>
              <a:t>hiện</a:t>
            </a:r>
            <a:r>
              <a:rPr lang="en" dirty="0"/>
              <a:t> </a:t>
            </a:r>
            <a:r>
              <a:rPr lang="en" b="1" dirty="0" err="1"/>
              <a:t>có</a:t>
            </a:r>
            <a:r>
              <a:rPr lang="en" b="1" dirty="0"/>
              <a:t> </a:t>
            </a:r>
            <a:r>
              <a:rPr lang="en" b="1" dirty="0" err="1"/>
              <a:t>tổ</a:t>
            </a:r>
            <a:r>
              <a:rPr lang="en" b="1" dirty="0"/>
              <a:t> </a:t>
            </a:r>
            <a:r>
              <a:rPr lang="en" b="1" dirty="0" err="1"/>
              <a:t>chức</a:t>
            </a:r>
            <a:r>
              <a:rPr lang="en" b="1" dirty="0"/>
              <a:t>, </a:t>
            </a:r>
            <a:r>
              <a:rPr lang="en" b="1" dirty="0" err="1"/>
              <a:t>hệ</a:t>
            </a:r>
            <a:r>
              <a:rPr lang="en" b="1" dirty="0"/>
              <a:t> </a:t>
            </a:r>
            <a:r>
              <a:rPr lang="en" b="1" dirty="0" err="1"/>
              <a:t>thống</a:t>
            </a:r>
            <a:r>
              <a:rPr lang="en" b="1" dirty="0"/>
              <a:t> </a:t>
            </a:r>
            <a:r>
              <a:rPr lang="en" b="1" dirty="0" err="1"/>
              <a:t>và</a:t>
            </a:r>
            <a:r>
              <a:rPr lang="en" b="1" dirty="0"/>
              <a:t> </a:t>
            </a:r>
            <a:r>
              <a:rPr lang="en" b="1" dirty="0" err="1"/>
              <a:t>liên</a:t>
            </a:r>
            <a:r>
              <a:rPr lang="en" b="1" dirty="0"/>
              <a:t> </a:t>
            </a:r>
            <a:r>
              <a:rPr lang="en" b="1" dirty="0" err="1"/>
              <a:t>tục</a:t>
            </a:r>
            <a:r>
              <a:rPr lang="en" dirty="0"/>
              <a:t> </a:t>
            </a:r>
            <a:r>
              <a:rPr lang="en" dirty="0" err="1"/>
              <a:t>thông</a:t>
            </a:r>
            <a:r>
              <a:rPr lang="en" dirty="0"/>
              <a:t> qua </a:t>
            </a:r>
            <a:r>
              <a:rPr lang="en" b="1" dirty="0" err="1"/>
              <a:t>đội</a:t>
            </a:r>
            <a:r>
              <a:rPr lang="en" b="1" dirty="0"/>
              <a:t> Hoàng Sa </a:t>
            </a:r>
            <a:r>
              <a:rPr lang="en" b="1" dirty="0" err="1"/>
              <a:t>và</a:t>
            </a:r>
            <a:r>
              <a:rPr lang="en" b="1" dirty="0"/>
              <a:t> </a:t>
            </a:r>
            <a:r>
              <a:rPr lang="en" b="1" dirty="0" err="1"/>
              <a:t>đội</a:t>
            </a:r>
            <a:r>
              <a:rPr lang="en" b="1" dirty="0"/>
              <a:t> Bắc Hải</a:t>
            </a:r>
            <a:r>
              <a:rPr lang="en" dirty="0"/>
              <a:t>:</a:t>
            </a:r>
            <a:endParaRPr dirty="0"/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+ </a:t>
            </a:r>
            <a:r>
              <a:rPr lang="en" b="1" u="sng" dirty="0" err="1"/>
              <a:t>Biện</a:t>
            </a:r>
            <a:r>
              <a:rPr lang="en" b="1" u="sng" dirty="0"/>
              <a:t> </a:t>
            </a:r>
            <a:r>
              <a:rPr lang="en" b="1" u="sng" dirty="0" err="1"/>
              <a:t>pháp</a:t>
            </a:r>
            <a:r>
              <a:rPr lang="en" dirty="0"/>
              <a:t>: </a:t>
            </a:r>
            <a:r>
              <a:rPr lang="en" dirty="0" err="1"/>
              <a:t>lập</a:t>
            </a:r>
            <a:r>
              <a:rPr lang="en" dirty="0"/>
              <a:t> 2 </a:t>
            </a:r>
            <a:r>
              <a:rPr lang="en" dirty="0" err="1"/>
              <a:t>đội</a:t>
            </a:r>
            <a:r>
              <a:rPr lang="en" dirty="0"/>
              <a:t> </a:t>
            </a:r>
            <a:r>
              <a:rPr lang="en" dirty="0" err="1"/>
              <a:t>dân</a:t>
            </a:r>
            <a:r>
              <a:rPr lang="en" dirty="0"/>
              <a:t> </a:t>
            </a:r>
            <a:r>
              <a:rPr lang="en" dirty="0" err="1"/>
              <a:t>binh</a:t>
            </a:r>
            <a:r>
              <a:rPr lang="en" dirty="0"/>
              <a:t> </a:t>
            </a:r>
            <a:r>
              <a:rPr lang="en" dirty="0" err="1"/>
              <a:t>là</a:t>
            </a:r>
            <a:r>
              <a:rPr lang="en" dirty="0"/>
              <a:t> </a:t>
            </a:r>
            <a:r>
              <a:rPr lang="en" dirty="0" err="1"/>
              <a:t>đội</a:t>
            </a:r>
            <a:r>
              <a:rPr lang="en" dirty="0"/>
              <a:t> Hoàng Sa </a:t>
            </a:r>
            <a:r>
              <a:rPr lang="en" dirty="0" err="1"/>
              <a:t>và</a:t>
            </a:r>
            <a:r>
              <a:rPr lang="en" dirty="0"/>
              <a:t> </a:t>
            </a:r>
            <a:r>
              <a:rPr lang="en" dirty="0" err="1"/>
              <a:t>đội</a:t>
            </a:r>
            <a:r>
              <a:rPr lang="en" dirty="0"/>
              <a:t> Bắc Hải.</a:t>
            </a:r>
            <a:endParaRPr dirty="0"/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+ </a:t>
            </a:r>
            <a:r>
              <a:rPr lang="en" b="1" u="sng" dirty="0" err="1"/>
              <a:t>Thực</a:t>
            </a:r>
            <a:r>
              <a:rPr lang="en" b="1" u="sng" dirty="0"/>
              <a:t> </a:t>
            </a:r>
            <a:r>
              <a:rPr lang="en" b="1" u="sng" dirty="0" err="1"/>
              <a:t>thi</a:t>
            </a:r>
            <a:r>
              <a:rPr lang="en" dirty="0"/>
              <a:t>: </a:t>
            </a:r>
            <a:r>
              <a:rPr lang="en" dirty="0" err="1"/>
              <a:t>khai</a:t>
            </a:r>
            <a:r>
              <a:rPr lang="en" dirty="0"/>
              <a:t> </a:t>
            </a:r>
            <a:r>
              <a:rPr lang="en" dirty="0" err="1"/>
              <a:t>thác</a:t>
            </a:r>
            <a:r>
              <a:rPr lang="en" dirty="0"/>
              <a:t> </a:t>
            </a:r>
            <a:r>
              <a:rPr lang="en" dirty="0" err="1"/>
              <a:t>tài</a:t>
            </a:r>
            <a:r>
              <a:rPr lang="en" dirty="0"/>
              <a:t> </a:t>
            </a:r>
            <a:r>
              <a:rPr lang="en" dirty="0" err="1"/>
              <a:t>nguyên</a:t>
            </a:r>
            <a:r>
              <a:rPr lang="en" dirty="0"/>
              <a:t> </a:t>
            </a:r>
            <a:r>
              <a:rPr lang="en" dirty="0" err="1"/>
              <a:t>biển</a:t>
            </a:r>
            <a:r>
              <a:rPr lang="en" dirty="0"/>
              <a:t> </a:t>
            </a:r>
            <a:r>
              <a:rPr lang="en" dirty="0" err="1"/>
              <a:t>và</a:t>
            </a:r>
            <a:r>
              <a:rPr lang="en" dirty="0"/>
              <a:t> </a:t>
            </a:r>
            <a:r>
              <a:rPr lang="en" dirty="0" err="1"/>
              <a:t>kiểm</a:t>
            </a:r>
            <a:r>
              <a:rPr lang="en" dirty="0"/>
              <a:t> </a:t>
            </a:r>
            <a:r>
              <a:rPr lang="en" dirty="0" err="1"/>
              <a:t>soát</a:t>
            </a:r>
            <a:r>
              <a:rPr lang="en" dirty="0"/>
              <a:t>, </a:t>
            </a:r>
            <a:r>
              <a:rPr lang="en" dirty="0" err="1"/>
              <a:t>quản</a:t>
            </a:r>
            <a:r>
              <a:rPr lang="en" dirty="0"/>
              <a:t> </a:t>
            </a:r>
            <a:r>
              <a:rPr lang="en" dirty="0" err="1"/>
              <a:t>lí</a:t>
            </a:r>
            <a:r>
              <a:rPr lang="en" dirty="0"/>
              <a:t> </a:t>
            </a:r>
            <a:r>
              <a:rPr lang="en" dirty="0" err="1"/>
              <a:t>biến</a:t>
            </a:r>
            <a:r>
              <a:rPr lang="en" dirty="0"/>
              <a:t>, </a:t>
            </a:r>
            <a:r>
              <a:rPr lang="en" dirty="0" err="1"/>
              <a:t>đảo</a:t>
            </a:r>
            <a:r>
              <a:rPr lang="en" dirty="0"/>
              <a:t>.</a:t>
            </a:r>
            <a:endParaRPr dirty="0"/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+ </a:t>
            </a:r>
            <a:r>
              <a:rPr lang="en" b="1" u="sng" dirty="0" err="1"/>
              <a:t>Ý</a:t>
            </a:r>
            <a:r>
              <a:rPr lang="en" b="1" u="sng" dirty="0"/>
              <a:t> </a:t>
            </a:r>
            <a:r>
              <a:rPr lang="en" b="1" u="sng" dirty="0" err="1"/>
              <a:t>nghĩa</a:t>
            </a:r>
            <a:r>
              <a:rPr lang="en" dirty="0"/>
              <a:t>: </a:t>
            </a:r>
            <a:r>
              <a:rPr lang="en" dirty="0" err="1"/>
              <a:t>từng</a:t>
            </a:r>
            <a:r>
              <a:rPr lang="en" dirty="0"/>
              <a:t> </a:t>
            </a:r>
            <a:r>
              <a:rPr lang="en" dirty="0" err="1"/>
              <a:t>bước</a:t>
            </a:r>
            <a:r>
              <a:rPr lang="en" dirty="0"/>
              <a:t> </a:t>
            </a:r>
            <a:r>
              <a:rPr lang="en" dirty="0" err="1"/>
              <a:t>xác</a:t>
            </a:r>
            <a:r>
              <a:rPr lang="en" dirty="0"/>
              <a:t> </a:t>
            </a:r>
            <a:r>
              <a:rPr lang="en" dirty="0" err="1"/>
              <a:t>lập</a:t>
            </a:r>
            <a:r>
              <a:rPr lang="en" dirty="0"/>
              <a:t> </a:t>
            </a:r>
            <a:r>
              <a:rPr lang="en" dirty="0" err="1"/>
              <a:t>chủ</a:t>
            </a:r>
            <a:r>
              <a:rPr lang="en" dirty="0"/>
              <a:t> </a:t>
            </a:r>
            <a:r>
              <a:rPr lang="en" dirty="0" err="1"/>
              <a:t>quyền</a:t>
            </a:r>
            <a:r>
              <a:rPr lang="en" dirty="0"/>
              <a:t> </a:t>
            </a:r>
            <a:r>
              <a:rPr lang="en" dirty="0" err="1"/>
              <a:t>đối</a:t>
            </a:r>
            <a:r>
              <a:rPr lang="en" dirty="0"/>
              <a:t> </a:t>
            </a:r>
            <a:r>
              <a:rPr lang="en" dirty="0" err="1"/>
              <a:t>với</a:t>
            </a:r>
            <a:r>
              <a:rPr lang="en" dirty="0"/>
              <a:t> </a:t>
            </a:r>
            <a:r>
              <a:rPr lang="en" dirty="0" err="1"/>
              <a:t>quần</a:t>
            </a:r>
            <a:r>
              <a:rPr lang="en" dirty="0"/>
              <a:t> </a:t>
            </a:r>
            <a:r>
              <a:rPr lang="en" dirty="0" err="1"/>
              <a:t>đảo</a:t>
            </a:r>
            <a:r>
              <a:rPr lang="en" dirty="0"/>
              <a:t> Trường Sa </a:t>
            </a:r>
            <a:r>
              <a:rPr lang="en" dirty="0" err="1"/>
              <a:t>và</a:t>
            </a:r>
            <a:r>
              <a:rPr lang="en" dirty="0"/>
              <a:t> </a:t>
            </a:r>
            <a:r>
              <a:rPr lang="en" dirty="0" err="1"/>
              <a:t>quần</a:t>
            </a:r>
            <a:r>
              <a:rPr lang="en" dirty="0"/>
              <a:t> </a:t>
            </a:r>
            <a:r>
              <a:rPr lang="en" dirty="0" err="1"/>
              <a:t>đảo</a:t>
            </a:r>
            <a:r>
              <a:rPr lang="en" dirty="0"/>
              <a:t> Hoàng Sa.</a:t>
            </a:r>
            <a:endParaRPr dirty="0"/>
          </a:p>
        </p:txBody>
      </p:sp>
      <p:sp>
        <p:nvSpPr>
          <p:cNvPr id="302" name="Google Shape;302;p41"/>
          <p:cNvSpPr txBox="1">
            <a:spLocks noGrp="1"/>
          </p:cNvSpPr>
          <p:nvPr>
            <p:ph type="body" idx="2"/>
          </p:nvPr>
        </p:nvSpPr>
        <p:spPr>
          <a:xfrm>
            <a:off x="4955183" y="1677125"/>
            <a:ext cx="3413699" cy="226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- </a:t>
            </a:r>
            <a:r>
              <a:rPr lang="en" dirty="0" err="1"/>
              <a:t>Thời</a:t>
            </a:r>
            <a:r>
              <a:rPr lang="en" dirty="0"/>
              <a:t> Tây Sơn </a:t>
            </a:r>
            <a:r>
              <a:rPr lang="en" dirty="0" err="1"/>
              <a:t>tiếp</a:t>
            </a:r>
            <a:r>
              <a:rPr lang="en" dirty="0"/>
              <a:t> </a:t>
            </a:r>
            <a:r>
              <a:rPr lang="en" dirty="0" err="1"/>
              <a:t>tục</a:t>
            </a:r>
            <a:r>
              <a:rPr lang="en" dirty="0"/>
              <a:t> </a:t>
            </a:r>
            <a:r>
              <a:rPr lang="en" dirty="0" err="1"/>
              <a:t>duy</a:t>
            </a:r>
            <a:r>
              <a:rPr lang="en" dirty="0"/>
              <a:t> </a:t>
            </a:r>
            <a:r>
              <a:rPr lang="en" dirty="0" err="1"/>
              <a:t>trì</a:t>
            </a:r>
            <a:r>
              <a:rPr lang="en" dirty="0"/>
              <a:t> </a:t>
            </a:r>
            <a:r>
              <a:rPr lang="en" dirty="0" err="1"/>
              <a:t>quá</a:t>
            </a:r>
            <a:r>
              <a:rPr lang="en" dirty="0"/>
              <a:t> </a:t>
            </a:r>
            <a:r>
              <a:rPr lang="en" dirty="0" err="1"/>
              <a:t>trình</a:t>
            </a:r>
            <a:r>
              <a:rPr lang="en" dirty="0"/>
              <a:t> </a:t>
            </a:r>
            <a:r>
              <a:rPr lang="en" dirty="0" err="1"/>
              <a:t>khai</a:t>
            </a:r>
            <a:r>
              <a:rPr lang="en" dirty="0"/>
              <a:t> </a:t>
            </a:r>
            <a:r>
              <a:rPr lang="en" dirty="0" err="1"/>
              <a:t>thác</a:t>
            </a:r>
            <a:r>
              <a:rPr lang="en" dirty="0"/>
              <a:t> </a:t>
            </a:r>
            <a:r>
              <a:rPr lang="en" dirty="0" err="1"/>
              <a:t>và</a:t>
            </a:r>
            <a:r>
              <a:rPr lang="en" dirty="0"/>
              <a:t> </a:t>
            </a:r>
            <a:r>
              <a:rPr lang="en" dirty="0" err="1"/>
              <a:t>thực</a:t>
            </a:r>
            <a:r>
              <a:rPr lang="en" dirty="0"/>
              <a:t> </a:t>
            </a:r>
            <a:r>
              <a:rPr lang="en" dirty="0" err="1"/>
              <a:t>thi</a:t>
            </a:r>
            <a:r>
              <a:rPr lang="en" dirty="0"/>
              <a:t> </a:t>
            </a:r>
            <a:r>
              <a:rPr lang="en" dirty="0" err="1"/>
              <a:t>chủ</a:t>
            </a:r>
            <a:r>
              <a:rPr lang="en" dirty="0"/>
              <a:t> </a:t>
            </a:r>
            <a:r>
              <a:rPr lang="en" dirty="0" err="1"/>
              <a:t>quyền</a:t>
            </a:r>
            <a:r>
              <a:rPr lang="en" dirty="0"/>
              <a:t> </a:t>
            </a:r>
            <a:r>
              <a:rPr lang="en" dirty="0" err="1"/>
              <a:t>đối</a:t>
            </a:r>
            <a:r>
              <a:rPr lang="en" dirty="0"/>
              <a:t> </a:t>
            </a:r>
            <a:r>
              <a:rPr lang="en" dirty="0" err="1"/>
              <a:t>với</a:t>
            </a:r>
            <a:r>
              <a:rPr lang="en" dirty="0"/>
              <a:t> </a:t>
            </a:r>
            <a:r>
              <a:rPr lang="en" dirty="0" err="1"/>
              <a:t>quần</a:t>
            </a:r>
            <a:r>
              <a:rPr lang="en" dirty="0"/>
              <a:t> </a:t>
            </a:r>
            <a:r>
              <a:rPr lang="en" dirty="0" err="1"/>
              <a:t>đảo</a:t>
            </a:r>
            <a:r>
              <a:rPr lang="en" dirty="0"/>
              <a:t> Trường Sa </a:t>
            </a:r>
            <a:r>
              <a:rPr lang="en" dirty="0" err="1"/>
              <a:t>và</a:t>
            </a:r>
            <a:r>
              <a:rPr lang="en" dirty="0"/>
              <a:t> </a:t>
            </a:r>
            <a:r>
              <a:rPr lang="en" dirty="0" err="1"/>
              <a:t>quần</a:t>
            </a:r>
            <a:r>
              <a:rPr lang="en" dirty="0"/>
              <a:t> </a:t>
            </a:r>
            <a:r>
              <a:rPr lang="en" dirty="0" err="1"/>
              <a:t>đảo</a:t>
            </a:r>
            <a:r>
              <a:rPr lang="en" dirty="0"/>
              <a:t> Hoàng Sa (</a:t>
            </a:r>
            <a:r>
              <a:rPr lang="en" dirty="0" err="1"/>
              <a:t>cuối</a:t>
            </a:r>
            <a:r>
              <a:rPr lang="en" dirty="0"/>
              <a:t> </a:t>
            </a:r>
            <a:r>
              <a:rPr lang="en" dirty="0" err="1"/>
              <a:t>thế</a:t>
            </a:r>
            <a:r>
              <a:rPr lang="en" dirty="0"/>
              <a:t> </a:t>
            </a:r>
            <a:r>
              <a:rPr lang="en" dirty="0" err="1"/>
              <a:t>kỉ</a:t>
            </a:r>
            <a:r>
              <a:rPr lang="en" dirty="0"/>
              <a:t> XVIII).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1" grpId="0" build="p"/>
      <p:bldP spid="302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51"/>
          <p:cNvSpPr/>
          <p:nvPr/>
        </p:nvSpPr>
        <p:spPr>
          <a:xfrm>
            <a:off x="-31525" y="-12150"/>
            <a:ext cx="9207181" cy="5167994"/>
          </a:xfrm>
          <a:custGeom>
            <a:avLst/>
            <a:gdLst/>
            <a:ahLst/>
            <a:cxnLst/>
            <a:rect l="l" t="t" r="r" b="b"/>
            <a:pathLst>
              <a:path w="285649" h="162490" extrusionOk="0">
                <a:moveTo>
                  <a:pt x="271460" y="2428"/>
                </a:moveTo>
                <a:cubicBezTo>
                  <a:pt x="272065" y="2428"/>
                  <a:pt x="272363" y="2795"/>
                  <a:pt x="272520" y="3626"/>
                </a:cubicBezTo>
                <a:cubicBezTo>
                  <a:pt x="272659" y="4358"/>
                  <a:pt x="272696" y="5096"/>
                  <a:pt x="272691" y="5845"/>
                </a:cubicBezTo>
                <a:cubicBezTo>
                  <a:pt x="272691" y="6273"/>
                  <a:pt x="272557" y="6567"/>
                  <a:pt x="272108" y="6695"/>
                </a:cubicBezTo>
                <a:cubicBezTo>
                  <a:pt x="271669" y="6824"/>
                  <a:pt x="271573" y="7096"/>
                  <a:pt x="271771" y="7524"/>
                </a:cubicBezTo>
                <a:cubicBezTo>
                  <a:pt x="272097" y="8235"/>
                  <a:pt x="272718" y="9064"/>
                  <a:pt x="273359" y="9572"/>
                </a:cubicBezTo>
                <a:cubicBezTo>
                  <a:pt x="273504" y="9685"/>
                  <a:pt x="273632" y="9829"/>
                  <a:pt x="273755" y="9973"/>
                </a:cubicBezTo>
                <a:cubicBezTo>
                  <a:pt x="273846" y="10075"/>
                  <a:pt x="273926" y="10214"/>
                  <a:pt x="273809" y="10326"/>
                </a:cubicBezTo>
                <a:cubicBezTo>
                  <a:pt x="273777" y="10357"/>
                  <a:pt x="273751" y="10368"/>
                  <a:pt x="273728" y="10368"/>
                </a:cubicBezTo>
                <a:cubicBezTo>
                  <a:pt x="273652" y="10368"/>
                  <a:pt x="273611" y="10243"/>
                  <a:pt x="273541" y="10214"/>
                </a:cubicBezTo>
                <a:cubicBezTo>
                  <a:pt x="273467" y="10184"/>
                  <a:pt x="273394" y="10167"/>
                  <a:pt x="273326" y="10167"/>
                </a:cubicBezTo>
                <a:cubicBezTo>
                  <a:pt x="273213" y="10167"/>
                  <a:pt x="273111" y="10212"/>
                  <a:pt x="273028" y="10316"/>
                </a:cubicBezTo>
                <a:cubicBezTo>
                  <a:pt x="272964" y="10401"/>
                  <a:pt x="272899" y="10524"/>
                  <a:pt x="272910" y="10621"/>
                </a:cubicBezTo>
                <a:cubicBezTo>
                  <a:pt x="272924" y="10715"/>
                  <a:pt x="272998" y="10729"/>
                  <a:pt x="273078" y="10729"/>
                </a:cubicBezTo>
                <a:cubicBezTo>
                  <a:pt x="273111" y="10729"/>
                  <a:pt x="273146" y="10727"/>
                  <a:pt x="273177" y="10727"/>
                </a:cubicBezTo>
                <a:cubicBezTo>
                  <a:pt x="273185" y="10727"/>
                  <a:pt x="273192" y="10727"/>
                  <a:pt x="273199" y="10727"/>
                </a:cubicBezTo>
                <a:cubicBezTo>
                  <a:pt x="273327" y="10733"/>
                  <a:pt x="273461" y="10733"/>
                  <a:pt x="273595" y="10733"/>
                </a:cubicBezTo>
                <a:cubicBezTo>
                  <a:pt x="274870" y="10733"/>
                  <a:pt x="276147" y="10735"/>
                  <a:pt x="277424" y="10735"/>
                </a:cubicBezTo>
                <a:cubicBezTo>
                  <a:pt x="278700" y="10735"/>
                  <a:pt x="279977" y="10733"/>
                  <a:pt x="281253" y="10722"/>
                </a:cubicBezTo>
                <a:cubicBezTo>
                  <a:pt x="281262" y="10722"/>
                  <a:pt x="281271" y="10722"/>
                  <a:pt x="281280" y="10722"/>
                </a:cubicBezTo>
                <a:cubicBezTo>
                  <a:pt x="281696" y="10722"/>
                  <a:pt x="281802" y="10844"/>
                  <a:pt x="281745" y="11268"/>
                </a:cubicBezTo>
                <a:cubicBezTo>
                  <a:pt x="281541" y="12840"/>
                  <a:pt x="281269" y="14380"/>
                  <a:pt x="280509" y="15802"/>
                </a:cubicBezTo>
                <a:cubicBezTo>
                  <a:pt x="280076" y="16621"/>
                  <a:pt x="280028" y="17551"/>
                  <a:pt x="279846" y="18444"/>
                </a:cubicBezTo>
                <a:cubicBezTo>
                  <a:pt x="279611" y="19573"/>
                  <a:pt x="279151" y="20567"/>
                  <a:pt x="278306" y="21369"/>
                </a:cubicBezTo>
                <a:cubicBezTo>
                  <a:pt x="277798" y="21851"/>
                  <a:pt x="277643" y="22444"/>
                  <a:pt x="277916" y="23086"/>
                </a:cubicBezTo>
                <a:cubicBezTo>
                  <a:pt x="278236" y="23824"/>
                  <a:pt x="278108" y="24487"/>
                  <a:pt x="277589" y="25043"/>
                </a:cubicBezTo>
                <a:cubicBezTo>
                  <a:pt x="276525" y="26193"/>
                  <a:pt x="276103" y="27535"/>
                  <a:pt x="276108" y="29091"/>
                </a:cubicBezTo>
                <a:cubicBezTo>
                  <a:pt x="276113" y="30150"/>
                  <a:pt x="276033" y="31220"/>
                  <a:pt x="275723" y="32252"/>
                </a:cubicBezTo>
                <a:cubicBezTo>
                  <a:pt x="275504" y="32979"/>
                  <a:pt x="275167" y="33626"/>
                  <a:pt x="274632" y="34166"/>
                </a:cubicBezTo>
                <a:cubicBezTo>
                  <a:pt x="274162" y="34637"/>
                  <a:pt x="273942" y="35156"/>
                  <a:pt x="274290" y="35803"/>
                </a:cubicBezTo>
                <a:cubicBezTo>
                  <a:pt x="274466" y="36129"/>
                  <a:pt x="274381" y="36434"/>
                  <a:pt x="274145" y="36696"/>
                </a:cubicBezTo>
                <a:cubicBezTo>
                  <a:pt x="273113" y="37846"/>
                  <a:pt x="272948" y="39289"/>
                  <a:pt x="272851" y="40733"/>
                </a:cubicBezTo>
                <a:cubicBezTo>
                  <a:pt x="272782" y="41733"/>
                  <a:pt x="272841" y="42749"/>
                  <a:pt x="272841" y="43760"/>
                </a:cubicBezTo>
                <a:cubicBezTo>
                  <a:pt x="272835" y="44648"/>
                  <a:pt x="272825" y="45525"/>
                  <a:pt x="273183" y="46386"/>
                </a:cubicBezTo>
                <a:cubicBezTo>
                  <a:pt x="273488" y="47129"/>
                  <a:pt x="273349" y="47856"/>
                  <a:pt x="272980" y="48627"/>
                </a:cubicBezTo>
                <a:cubicBezTo>
                  <a:pt x="272611" y="49402"/>
                  <a:pt x="272841" y="50306"/>
                  <a:pt x="272899" y="51290"/>
                </a:cubicBezTo>
                <a:cubicBezTo>
                  <a:pt x="273208" y="50873"/>
                  <a:pt x="273423" y="50672"/>
                  <a:pt x="273633" y="50672"/>
                </a:cubicBezTo>
                <a:cubicBezTo>
                  <a:pt x="273828" y="50672"/>
                  <a:pt x="274020" y="50843"/>
                  <a:pt x="274279" y="51172"/>
                </a:cubicBezTo>
                <a:cubicBezTo>
                  <a:pt x="274793" y="51819"/>
                  <a:pt x="275119" y="52568"/>
                  <a:pt x="275338" y="53365"/>
                </a:cubicBezTo>
                <a:cubicBezTo>
                  <a:pt x="275397" y="53578"/>
                  <a:pt x="275536" y="53894"/>
                  <a:pt x="275268" y="54033"/>
                </a:cubicBezTo>
                <a:cubicBezTo>
                  <a:pt x="275226" y="54055"/>
                  <a:pt x="275186" y="54065"/>
                  <a:pt x="275148" y="54065"/>
                </a:cubicBezTo>
                <a:cubicBezTo>
                  <a:pt x="274970" y="54065"/>
                  <a:pt x="274847" y="53846"/>
                  <a:pt x="274723" y="53718"/>
                </a:cubicBezTo>
                <a:cubicBezTo>
                  <a:pt x="274252" y="53247"/>
                  <a:pt x="273889" y="52680"/>
                  <a:pt x="273509" y="52135"/>
                </a:cubicBezTo>
                <a:cubicBezTo>
                  <a:pt x="273391" y="51969"/>
                  <a:pt x="273274" y="51798"/>
                  <a:pt x="273151" y="51616"/>
                </a:cubicBezTo>
                <a:lnTo>
                  <a:pt x="273151" y="51616"/>
                </a:lnTo>
                <a:cubicBezTo>
                  <a:pt x="272803" y="52268"/>
                  <a:pt x="272889" y="53231"/>
                  <a:pt x="273327" y="53734"/>
                </a:cubicBezTo>
                <a:cubicBezTo>
                  <a:pt x="273744" y="54209"/>
                  <a:pt x="274236" y="54616"/>
                  <a:pt x="274760" y="54953"/>
                </a:cubicBezTo>
                <a:cubicBezTo>
                  <a:pt x="276413" y="56012"/>
                  <a:pt x="276803" y="57520"/>
                  <a:pt x="276349" y="59317"/>
                </a:cubicBezTo>
                <a:cubicBezTo>
                  <a:pt x="276172" y="60022"/>
                  <a:pt x="276119" y="60675"/>
                  <a:pt x="276392" y="61370"/>
                </a:cubicBezTo>
                <a:cubicBezTo>
                  <a:pt x="276744" y="62258"/>
                  <a:pt x="276584" y="63162"/>
                  <a:pt x="276359" y="64055"/>
                </a:cubicBezTo>
                <a:cubicBezTo>
                  <a:pt x="276183" y="64760"/>
                  <a:pt x="276076" y="65472"/>
                  <a:pt x="276285" y="66194"/>
                </a:cubicBezTo>
                <a:cubicBezTo>
                  <a:pt x="276365" y="66456"/>
                  <a:pt x="276456" y="66728"/>
                  <a:pt x="276670" y="66878"/>
                </a:cubicBezTo>
                <a:cubicBezTo>
                  <a:pt x="277236" y="67274"/>
                  <a:pt x="277285" y="67846"/>
                  <a:pt x="277301" y="68445"/>
                </a:cubicBezTo>
                <a:cubicBezTo>
                  <a:pt x="277317" y="69541"/>
                  <a:pt x="277162" y="70670"/>
                  <a:pt x="277600" y="71718"/>
                </a:cubicBezTo>
                <a:cubicBezTo>
                  <a:pt x="277798" y="72183"/>
                  <a:pt x="277680" y="72509"/>
                  <a:pt x="277269" y="72627"/>
                </a:cubicBezTo>
                <a:cubicBezTo>
                  <a:pt x="275424" y="73151"/>
                  <a:pt x="275231" y="74686"/>
                  <a:pt x="275033" y="76205"/>
                </a:cubicBezTo>
                <a:cubicBezTo>
                  <a:pt x="274798" y="78039"/>
                  <a:pt x="274846" y="79889"/>
                  <a:pt x="274776" y="81734"/>
                </a:cubicBezTo>
                <a:cubicBezTo>
                  <a:pt x="274766" y="82098"/>
                  <a:pt x="274728" y="82456"/>
                  <a:pt x="274670" y="82814"/>
                </a:cubicBezTo>
                <a:cubicBezTo>
                  <a:pt x="274611" y="83157"/>
                  <a:pt x="274498" y="83520"/>
                  <a:pt x="274145" y="83649"/>
                </a:cubicBezTo>
                <a:cubicBezTo>
                  <a:pt x="273653" y="83830"/>
                  <a:pt x="273648" y="84162"/>
                  <a:pt x="273776" y="84558"/>
                </a:cubicBezTo>
                <a:cubicBezTo>
                  <a:pt x="274285" y="86183"/>
                  <a:pt x="274285" y="87772"/>
                  <a:pt x="273514" y="89328"/>
                </a:cubicBezTo>
                <a:cubicBezTo>
                  <a:pt x="273295" y="89777"/>
                  <a:pt x="273365" y="90264"/>
                  <a:pt x="273600" y="90702"/>
                </a:cubicBezTo>
                <a:cubicBezTo>
                  <a:pt x="273942" y="91355"/>
                  <a:pt x="273974" y="92018"/>
                  <a:pt x="273680" y="92681"/>
                </a:cubicBezTo>
                <a:cubicBezTo>
                  <a:pt x="273504" y="93082"/>
                  <a:pt x="273573" y="93419"/>
                  <a:pt x="273830" y="93740"/>
                </a:cubicBezTo>
                <a:cubicBezTo>
                  <a:pt x="273969" y="93916"/>
                  <a:pt x="274103" y="94114"/>
                  <a:pt x="274279" y="94248"/>
                </a:cubicBezTo>
                <a:cubicBezTo>
                  <a:pt x="275712" y="95349"/>
                  <a:pt x="275787" y="96809"/>
                  <a:pt x="275472" y="98419"/>
                </a:cubicBezTo>
                <a:cubicBezTo>
                  <a:pt x="275317" y="99189"/>
                  <a:pt x="274948" y="99692"/>
                  <a:pt x="274252" y="100077"/>
                </a:cubicBezTo>
                <a:cubicBezTo>
                  <a:pt x="272899" y="100815"/>
                  <a:pt x="272755" y="100633"/>
                  <a:pt x="273220" y="102606"/>
                </a:cubicBezTo>
                <a:cubicBezTo>
                  <a:pt x="273477" y="103681"/>
                  <a:pt x="274039" y="104644"/>
                  <a:pt x="274525" y="105633"/>
                </a:cubicBezTo>
                <a:cubicBezTo>
                  <a:pt x="275001" y="106601"/>
                  <a:pt x="275504" y="107563"/>
                  <a:pt x="275728" y="108638"/>
                </a:cubicBezTo>
                <a:cubicBezTo>
                  <a:pt x="275867" y="109280"/>
                  <a:pt x="275873" y="109916"/>
                  <a:pt x="275760" y="110563"/>
                </a:cubicBezTo>
                <a:cubicBezTo>
                  <a:pt x="275616" y="111371"/>
                  <a:pt x="275686" y="112157"/>
                  <a:pt x="276049" y="112900"/>
                </a:cubicBezTo>
                <a:cubicBezTo>
                  <a:pt x="276178" y="113157"/>
                  <a:pt x="276333" y="113419"/>
                  <a:pt x="276638" y="113483"/>
                </a:cubicBezTo>
                <a:cubicBezTo>
                  <a:pt x="277188" y="113606"/>
                  <a:pt x="277290" y="113997"/>
                  <a:pt x="277295" y="114467"/>
                </a:cubicBezTo>
                <a:cubicBezTo>
                  <a:pt x="277306" y="115612"/>
                  <a:pt x="277311" y="116751"/>
                  <a:pt x="277541" y="117879"/>
                </a:cubicBezTo>
                <a:cubicBezTo>
                  <a:pt x="277659" y="118462"/>
                  <a:pt x="277803" y="119045"/>
                  <a:pt x="278183" y="119505"/>
                </a:cubicBezTo>
                <a:cubicBezTo>
                  <a:pt x="278696" y="120125"/>
                  <a:pt x="278702" y="120777"/>
                  <a:pt x="278493" y="121489"/>
                </a:cubicBezTo>
                <a:cubicBezTo>
                  <a:pt x="278386" y="121852"/>
                  <a:pt x="278285" y="122221"/>
                  <a:pt x="278226" y="122596"/>
                </a:cubicBezTo>
                <a:cubicBezTo>
                  <a:pt x="278130" y="123152"/>
                  <a:pt x="278226" y="123655"/>
                  <a:pt x="278712" y="124024"/>
                </a:cubicBezTo>
                <a:cubicBezTo>
                  <a:pt x="278958" y="124211"/>
                  <a:pt x="279065" y="124478"/>
                  <a:pt x="279055" y="124778"/>
                </a:cubicBezTo>
                <a:cubicBezTo>
                  <a:pt x="278964" y="126510"/>
                  <a:pt x="279429" y="128168"/>
                  <a:pt x="279761" y="129847"/>
                </a:cubicBezTo>
                <a:cubicBezTo>
                  <a:pt x="279916" y="130649"/>
                  <a:pt x="279916" y="131393"/>
                  <a:pt x="279285" y="132024"/>
                </a:cubicBezTo>
                <a:cubicBezTo>
                  <a:pt x="279140" y="132168"/>
                  <a:pt x="279049" y="132371"/>
                  <a:pt x="279033" y="132585"/>
                </a:cubicBezTo>
                <a:cubicBezTo>
                  <a:pt x="278974" y="133457"/>
                  <a:pt x="278509" y="134125"/>
                  <a:pt x="277937" y="134724"/>
                </a:cubicBezTo>
                <a:cubicBezTo>
                  <a:pt x="277317" y="135366"/>
                  <a:pt x="276670" y="135986"/>
                  <a:pt x="276039" y="136623"/>
                </a:cubicBezTo>
                <a:cubicBezTo>
                  <a:pt x="275359" y="137302"/>
                  <a:pt x="274916" y="138061"/>
                  <a:pt x="274857" y="139072"/>
                </a:cubicBezTo>
                <a:cubicBezTo>
                  <a:pt x="274782" y="140510"/>
                  <a:pt x="274611" y="141949"/>
                  <a:pt x="274450" y="143388"/>
                </a:cubicBezTo>
                <a:cubicBezTo>
                  <a:pt x="274391" y="143938"/>
                  <a:pt x="274547" y="144398"/>
                  <a:pt x="274873" y="144821"/>
                </a:cubicBezTo>
                <a:cubicBezTo>
                  <a:pt x="275664" y="145863"/>
                  <a:pt x="276445" y="146917"/>
                  <a:pt x="277258" y="147949"/>
                </a:cubicBezTo>
                <a:cubicBezTo>
                  <a:pt x="277771" y="148596"/>
                  <a:pt x="278119" y="149265"/>
                  <a:pt x="277990" y="150136"/>
                </a:cubicBezTo>
                <a:cubicBezTo>
                  <a:pt x="277921" y="150623"/>
                  <a:pt x="277926" y="151131"/>
                  <a:pt x="277985" y="151618"/>
                </a:cubicBezTo>
                <a:cubicBezTo>
                  <a:pt x="278124" y="152741"/>
                  <a:pt x="277488" y="153746"/>
                  <a:pt x="277552" y="154858"/>
                </a:cubicBezTo>
                <a:cubicBezTo>
                  <a:pt x="277569" y="155195"/>
                  <a:pt x="277264" y="155242"/>
                  <a:pt x="277003" y="155242"/>
                </a:cubicBezTo>
                <a:cubicBezTo>
                  <a:pt x="276946" y="155242"/>
                  <a:pt x="276890" y="155240"/>
                  <a:pt x="276841" y="155238"/>
                </a:cubicBezTo>
                <a:cubicBezTo>
                  <a:pt x="276001" y="155201"/>
                  <a:pt x="275172" y="155104"/>
                  <a:pt x="274338" y="155035"/>
                </a:cubicBezTo>
                <a:cubicBezTo>
                  <a:pt x="274003" y="155006"/>
                  <a:pt x="273664" y="154935"/>
                  <a:pt x="273329" y="154935"/>
                </a:cubicBezTo>
                <a:cubicBezTo>
                  <a:pt x="273050" y="154935"/>
                  <a:pt x="272774" y="154984"/>
                  <a:pt x="272504" y="155147"/>
                </a:cubicBezTo>
                <a:cubicBezTo>
                  <a:pt x="272467" y="155170"/>
                  <a:pt x="272437" y="155180"/>
                  <a:pt x="272411" y="155180"/>
                </a:cubicBezTo>
                <a:cubicBezTo>
                  <a:pt x="272312" y="155180"/>
                  <a:pt x="272279" y="155038"/>
                  <a:pt x="272215" y="154971"/>
                </a:cubicBezTo>
                <a:cubicBezTo>
                  <a:pt x="271788" y="154495"/>
                  <a:pt x="271582" y="154296"/>
                  <a:pt x="271270" y="154296"/>
                </a:cubicBezTo>
                <a:cubicBezTo>
                  <a:pt x="271062" y="154296"/>
                  <a:pt x="270807" y="154384"/>
                  <a:pt x="270407" y="154537"/>
                </a:cubicBezTo>
                <a:cubicBezTo>
                  <a:pt x="269846" y="154751"/>
                  <a:pt x="269210" y="154682"/>
                  <a:pt x="268680" y="155045"/>
                </a:cubicBezTo>
                <a:cubicBezTo>
                  <a:pt x="268642" y="155072"/>
                  <a:pt x="268601" y="155083"/>
                  <a:pt x="268559" y="155083"/>
                </a:cubicBezTo>
                <a:cubicBezTo>
                  <a:pt x="268414" y="155083"/>
                  <a:pt x="268252" y="154949"/>
                  <a:pt x="268119" y="154853"/>
                </a:cubicBezTo>
                <a:cubicBezTo>
                  <a:pt x="267462" y="154384"/>
                  <a:pt x="266792" y="154204"/>
                  <a:pt x="266016" y="154204"/>
                </a:cubicBezTo>
                <a:cubicBezTo>
                  <a:pt x="265801" y="154204"/>
                  <a:pt x="265577" y="154218"/>
                  <a:pt x="265343" y="154243"/>
                </a:cubicBezTo>
                <a:cubicBezTo>
                  <a:pt x="264306" y="154361"/>
                  <a:pt x="263252" y="154468"/>
                  <a:pt x="262215" y="154537"/>
                </a:cubicBezTo>
                <a:cubicBezTo>
                  <a:pt x="261445" y="154586"/>
                  <a:pt x="260894" y="154628"/>
                  <a:pt x="260311" y="155233"/>
                </a:cubicBezTo>
                <a:cubicBezTo>
                  <a:pt x="259712" y="155846"/>
                  <a:pt x="258941" y="156266"/>
                  <a:pt x="258018" y="156266"/>
                </a:cubicBezTo>
                <a:cubicBezTo>
                  <a:pt x="257911" y="156266"/>
                  <a:pt x="257802" y="156260"/>
                  <a:pt x="257691" y="156249"/>
                </a:cubicBezTo>
                <a:cubicBezTo>
                  <a:pt x="257601" y="156239"/>
                  <a:pt x="257510" y="156234"/>
                  <a:pt x="257419" y="156234"/>
                </a:cubicBezTo>
                <a:cubicBezTo>
                  <a:pt x="256965" y="156234"/>
                  <a:pt x="256504" y="156353"/>
                  <a:pt x="256081" y="156554"/>
                </a:cubicBezTo>
                <a:cubicBezTo>
                  <a:pt x="255962" y="156610"/>
                  <a:pt x="255849" y="156644"/>
                  <a:pt x="255744" y="156644"/>
                </a:cubicBezTo>
                <a:cubicBezTo>
                  <a:pt x="255590" y="156644"/>
                  <a:pt x="255454" y="156570"/>
                  <a:pt x="255343" y="156382"/>
                </a:cubicBezTo>
                <a:cubicBezTo>
                  <a:pt x="255058" y="155900"/>
                  <a:pt x="254609" y="155757"/>
                  <a:pt x="254123" y="155757"/>
                </a:cubicBezTo>
                <a:cubicBezTo>
                  <a:pt x="254070" y="155757"/>
                  <a:pt x="254017" y="155759"/>
                  <a:pt x="253963" y="155762"/>
                </a:cubicBezTo>
                <a:cubicBezTo>
                  <a:pt x="253898" y="155766"/>
                  <a:pt x="253835" y="155768"/>
                  <a:pt x="253773" y="155768"/>
                </a:cubicBezTo>
                <a:cubicBezTo>
                  <a:pt x="253189" y="155768"/>
                  <a:pt x="252753" y="155591"/>
                  <a:pt x="252541" y="154939"/>
                </a:cubicBezTo>
                <a:cubicBezTo>
                  <a:pt x="252439" y="154628"/>
                  <a:pt x="252156" y="154420"/>
                  <a:pt x="251899" y="154222"/>
                </a:cubicBezTo>
                <a:cubicBezTo>
                  <a:pt x="251637" y="154019"/>
                  <a:pt x="251348" y="153789"/>
                  <a:pt x="251305" y="153473"/>
                </a:cubicBezTo>
                <a:cubicBezTo>
                  <a:pt x="251188" y="152596"/>
                  <a:pt x="250519" y="152350"/>
                  <a:pt x="249840" y="152243"/>
                </a:cubicBezTo>
                <a:cubicBezTo>
                  <a:pt x="249280" y="152151"/>
                  <a:pt x="248714" y="152054"/>
                  <a:pt x="248147" y="152054"/>
                </a:cubicBezTo>
                <a:cubicBezTo>
                  <a:pt x="247663" y="152054"/>
                  <a:pt x="247178" y="152125"/>
                  <a:pt x="246696" y="152329"/>
                </a:cubicBezTo>
                <a:cubicBezTo>
                  <a:pt x="246513" y="152407"/>
                  <a:pt x="246342" y="152445"/>
                  <a:pt x="246186" y="152445"/>
                </a:cubicBezTo>
                <a:cubicBezTo>
                  <a:pt x="245774" y="152445"/>
                  <a:pt x="245463" y="152179"/>
                  <a:pt x="245316" y="151671"/>
                </a:cubicBezTo>
                <a:cubicBezTo>
                  <a:pt x="245198" y="151251"/>
                  <a:pt x="245001" y="151056"/>
                  <a:pt x="244626" y="151056"/>
                </a:cubicBezTo>
                <a:cubicBezTo>
                  <a:pt x="244576" y="151056"/>
                  <a:pt x="244523" y="151060"/>
                  <a:pt x="244466" y="151067"/>
                </a:cubicBezTo>
                <a:cubicBezTo>
                  <a:pt x="244395" y="151075"/>
                  <a:pt x="244321" y="151080"/>
                  <a:pt x="244248" y="151080"/>
                </a:cubicBezTo>
                <a:cubicBezTo>
                  <a:pt x="244023" y="151080"/>
                  <a:pt x="243802" y="151030"/>
                  <a:pt x="243669" y="150853"/>
                </a:cubicBezTo>
                <a:cubicBezTo>
                  <a:pt x="243252" y="150313"/>
                  <a:pt x="242728" y="149901"/>
                  <a:pt x="242118" y="149682"/>
                </a:cubicBezTo>
                <a:cubicBezTo>
                  <a:pt x="241386" y="149416"/>
                  <a:pt x="240879" y="148663"/>
                  <a:pt x="240030" y="148663"/>
                </a:cubicBezTo>
                <a:cubicBezTo>
                  <a:pt x="239955" y="148663"/>
                  <a:pt x="239878" y="148669"/>
                  <a:pt x="239797" y="148682"/>
                </a:cubicBezTo>
                <a:cubicBezTo>
                  <a:pt x="239353" y="148757"/>
                  <a:pt x="239070" y="148938"/>
                  <a:pt x="238872" y="149329"/>
                </a:cubicBezTo>
                <a:cubicBezTo>
                  <a:pt x="238444" y="150200"/>
                  <a:pt x="238150" y="151126"/>
                  <a:pt x="237786" y="152024"/>
                </a:cubicBezTo>
                <a:cubicBezTo>
                  <a:pt x="237588" y="152516"/>
                  <a:pt x="237396" y="153013"/>
                  <a:pt x="237086" y="153452"/>
                </a:cubicBezTo>
                <a:cubicBezTo>
                  <a:pt x="236933" y="153669"/>
                  <a:pt x="236761" y="153790"/>
                  <a:pt x="236586" y="153790"/>
                </a:cubicBezTo>
                <a:cubicBezTo>
                  <a:pt x="236442" y="153790"/>
                  <a:pt x="236295" y="153708"/>
                  <a:pt x="236155" y="153532"/>
                </a:cubicBezTo>
                <a:cubicBezTo>
                  <a:pt x="235920" y="153239"/>
                  <a:pt x="235696" y="153121"/>
                  <a:pt x="235447" y="153121"/>
                </a:cubicBezTo>
                <a:cubicBezTo>
                  <a:pt x="235236" y="153121"/>
                  <a:pt x="235007" y="153205"/>
                  <a:pt x="234738" y="153340"/>
                </a:cubicBezTo>
                <a:cubicBezTo>
                  <a:pt x="234250" y="153588"/>
                  <a:pt x="233732" y="153689"/>
                  <a:pt x="233210" y="153689"/>
                </a:cubicBezTo>
                <a:cubicBezTo>
                  <a:pt x="232674" y="153689"/>
                  <a:pt x="232135" y="153582"/>
                  <a:pt x="231620" y="153420"/>
                </a:cubicBezTo>
                <a:cubicBezTo>
                  <a:pt x="231144" y="153271"/>
                  <a:pt x="230696" y="153164"/>
                  <a:pt x="230253" y="153164"/>
                </a:cubicBezTo>
                <a:cubicBezTo>
                  <a:pt x="229791" y="153164"/>
                  <a:pt x="229336" y="153280"/>
                  <a:pt x="228861" y="153586"/>
                </a:cubicBezTo>
                <a:cubicBezTo>
                  <a:pt x="228558" y="153782"/>
                  <a:pt x="228218" y="153861"/>
                  <a:pt x="227869" y="153861"/>
                </a:cubicBezTo>
                <a:cubicBezTo>
                  <a:pt x="227497" y="153861"/>
                  <a:pt x="227115" y="153771"/>
                  <a:pt x="226759" y="153639"/>
                </a:cubicBezTo>
                <a:cubicBezTo>
                  <a:pt x="226566" y="153569"/>
                  <a:pt x="226385" y="153534"/>
                  <a:pt x="226215" y="153534"/>
                </a:cubicBezTo>
                <a:cubicBezTo>
                  <a:pt x="225892" y="153534"/>
                  <a:pt x="225607" y="153661"/>
                  <a:pt x="225348" y="153917"/>
                </a:cubicBezTo>
                <a:cubicBezTo>
                  <a:pt x="224954" y="154304"/>
                  <a:pt x="224535" y="154490"/>
                  <a:pt x="224092" y="154490"/>
                </a:cubicBezTo>
                <a:cubicBezTo>
                  <a:pt x="223795" y="154490"/>
                  <a:pt x="223486" y="154407"/>
                  <a:pt x="223166" y="154243"/>
                </a:cubicBezTo>
                <a:cubicBezTo>
                  <a:pt x="223108" y="154216"/>
                  <a:pt x="223057" y="154204"/>
                  <a:pt x="223009" y="154204"/>
                </a:cubicBezTo>
                <a:cubicBezTo>
                  <a:pt x="222910" y="154204"/>
                  <a:pt x="222828" y="154253"/>
                  <a:pt x="222749" y="154307"/>
                </a:cubicBezTo>
                <a:cubicBezTo>
                  <a:pt x="222326" y="154602"/>
                  <a:pt x="221855" y="154709"/>
                  <a:pt x="221347" y="154714"/>
                </a:cubicBezTo>
                <a:cubicBezTo>
                  <a:pt x="220946" y="154714"/>
                  <a:pt x="220642" y="154965"/>
                  <a:pt x="220315" y="155152"/>
                </a:cubicBezTo>
                <a:cubicBezTo>
                  <a:pt x="219904" y="155393"/>
                  <a:pt x="219460" y="155596"/>
                  <a:pt x="219096" y="155896"/>
                </a:cubicBezTo>
                <a:cubicBezTo>
                  <a:pt x="218713" y="156215"/>
                  <a:pt x="218334" y="156421"/>
                  <a:pt x="217904" y="156421"/>
                </a:cubicBezTo>
                <a:cubicBezTo>
                  <a:pt x="217692" y="156421"/>
                  <a:pt x="217468" y="156371"/>
                  <a:pt x="217224" y="156259"/>
                </a:cubicBezTo>
                <a:cubicBezTo>
                  <a:pt x="217136" y="156220"/>
                  <a:pt x="217048" y="156202"/>
                  <a:pt x="216961" y="156202"/>
                </a:cubicBezTo>
                <a:cubicBezTo>
                  <a:pt x="216696" y="156202"/>
                  <a:pt x="216444" y="156364"/>
                  <a:pt x="216235" y="156554"/>
                </a:cubicBezTo>
                <a:cubicBezTo>
                  <a:pt x="215902" y="156864"/>
                  <a:pt x="215463" y="157025"/>
                  <a:pt x="215076" y="157025"/>
                </a:cubicBezTo>
                <a:cubicBezTo>
                  <a:pt x="214830" y="157025"/>
                  <a:pt x="214606" y="156959"/>
                  <a:pt x="214444" y="156826"/>
                </a:cubicBezTo>
                <a:cubicBezTo>
                  <a:pt x="214224" y="156646"/>
                  <a:pt x="214028" y="156595"/>
                  <a:pt x="213846" y="156595"/>
                </a:cubicBezTo>
                <a:cubicBezTo>
                  <a:pt x="213607" y="156595"/>
                  <a:pt x="213392" y="156684"/>
                  <a:pt x="213182" y="156684"/>
                </a:cubicBezTo>
                <a:cubicBezTo>
                  <a:pt x="213139" y="156684"/>
                  <a:pt x="213096" y="156680"/>
                  <a:pt x="213053" y="156671"/>
                </a:cubicBezTo>
                <a:cubicBezTo>
                  <a:pt x="212907" y="156641"/>
                  <a:pt x="212759" y="156631"/>
                  <a:pt x="212610" y="156631"/>
                </a:cubicBezTo>
                <a:cubicBezTo>
                  <a:pt x="212347" y="156631"/>
                  <a:pt x="212081" y="156661"/>
                  <a:pt x="211819" y="156661"/>
                </a:cubicBezTo>
                <a:cubicBezTo>
                  <a:pt x="211477" y="156661"/>
                  <a:pt x="211142" y="156610"/>
                  <a:pt x="210828" y="156372"/>
                </a:cubicBezTo>
                <a:cubicBezTo>
                  <a:pt x="210765" y="156323"/>
                  <a:pt x="210693" y="156304"/>
                  <a:pt x="210618" y="156304"/>
                </a:cubicBezTo>
                <a:cubicBezTo>
                  <a:pt x="210422" y="156304"/>
                  <a:pt x="210200" y="156431"/>
                  <a:pt x="210010" y="156489"/>
                </a:cubicBezTo>
                <a:cubicBezTo>
                  <a:pt x="209865" y="156531"/>
                  <a:pt x="209731" y="156553"/>
                  <a:pt x="209609" y="156553"/>
                </a:cubicBezTo>
                <a:cubicBezTo>
                  <a:pt x="209246" y="156553"/>
                  <a:pt x="208986" y="156361"/>
                  <a:pt x="208834" y="155933"/>
                </a:cubicBezTo>
                <a:cubicBezTo>
                  <a:pt x="208722" y="155630"/>
                  <a:pt x="208551" y="155483"/>
                  <a:pt x="208271" y="155483"/>
                </a:cubicBezTo>
                <a:cubicBezTo>
                  <a:pt x="208215" y="155483"/>
                  <a:pt x="208155" y="155489"/>
                  <a:pt x="208090" y="155500"/>
                </a:cubicBezTo>
                <a:cubicBezTo>
                  <a:pt x="207953" y="155523"/>
                  <a:pt x="207809" y="155534"/>
                  <a:pt x="207665" y="155534"/>
                </a:cubicBezTo>
                <a:cubicBezTo>
                  <a:pt x="207540" y="155534"/>
                  <a:pt x="207415" y="155526"/>
                  <a:pt x="207294" y="155511"/>
                </a:cubicBezTo>
                <a:cubicBezTo>
                  <a:pt x="207217" y="155501"/>
                  <a:pt x="207143" y="155496"/>
                  <a:pt x="207071" y="155496"/>
                </a:cubicBezTo>
                <a:cubicBezTo>
                  <a:pt x="206615" y="155496"/>
                  <a:pt x="206232" y="155683"/>
                  <a:pt x="205914" y="156029"/>
                </a:cubicBezTo>
                <a:cubicBezTo>
                  <a:pt x="205701" y="156259"/>
                  <a:pt x="205481" y="156395"/>
                  <a:pt x="205235" y="156395"/>
                </a:cubicBezTo>
                <a:cubicBezTo>
                  <a:pt x="205085" y="156395"/>
                  <a:pt x="204926" y="156344"/>
                  <a:pt x="204753" y="156233"/>
                </a:cubicBezTo>
                <a:cubicBezTo>
                  <a:pt x="204599" y="156132"/>
                  <a:pt x="204447" y="156089"/>
                  <a:pt x="204297" y="156089"/>
                </a:cubicBezTo>
                <a:cubicBezTo>
                  <a:pt x="204089" y="156089"/>
                  <a:pt x="203886" y="156170"/>
                  <a:pt x="203684" y="156291"/>
                </a:cubicBezTo>
                <a:cubicBezTo>
                  <a:pt x="203516" y="156395"/>
                  <a:pt x="203354" y="156451"/>
                  <a:pt x="203203" y="156451"/>
                </a:cubicBezTo>
                <a:cubicBezTo>
                  <a:pt x="202995" y="156451"/>
                  <a:pt x="202807" y="156343"/>
                  <a:pt x="202652" y="156104"/>
                </a:cubicBezTo>
                <a:cubicBezTo>
                  <a:pt x="202481" y="155839"/>
                  <a:pt x="202298" y="155740"/>
                  <a:pt x="202107" y="155740"/>
                </a:cubicBezTo>
                <a:cubicBezTo>
                  <a:pt x="201910" y="155740"/>
                  <a:pt x="201703" y="155845"/>
                  <a:pt x="201491" y="155981"/>
                </a:cubicBezTo>
                <a:cubicBezTo>
                  <a:pt x="201063" y="156251"/>
                  <a:pt x="200843" y="156391"/>
                  <a:pt x="200638" y="156391"/>
                </a:cubicBezTo>
                <a:cubicBezTo>
                  <a:pt x="200421" y="156391"/>
                  <a:pt x="200222" y="156234"/>
                  <a:pt x="199812" y="155906"/>
                </a:cubicBezTo>
                <a:cubicBezTo>
                  <a:pt x="199566" y="155706"/>
                  <a:pt x="199311" y="155637"/>
                  <a:pt x="199044" y="155637"/>
                </a:cubicBezTo>
                <a:cubicBezTo>
                  <a:pt x="198876" y="155637"/>
                  <a:pt x="198703" y="155664"/>
                  <a:pt x="198523" y="155703"/>
                </a:cubicBezTo>
                <a:cubicBezTo>
                  <a:pt x="198277" y="155758"/>
                  <a:pt x="198104" y="155793"/>
                  <a:pt x="197980" y="155793"/>
                </a:cubicBezTo>
                <a:cubicBezTo>
                  <a:pt x="197703" y="155793"/>
                  <a:pt x="197677" y="155613"/>
                  <a:pt x="197625" y="155062"/>
                </a:cubicBezTo>
                <a:cubicBezTo>
                  <a:pt x="197539" y="154168"/>
                  <a:pt x="197486" y="153275"/>
                  <a:pt x="197427" y="152382"/>
                </a:cubicBezTo>
                <a:cubicBezTo>
                  <a:pt x="197406" y="152136"/>
                  <a:pt x="197422" y="151890"/>
                  <a:pt x="197272" y="151639"/>
                </a:cubicBezTo>
                <a:cubicBezTo>
                  <a:pt x="196903" y="151864"/>
                  <a:pt x="196561" y="152115"/>
                  <a:pt x="196416" y="152516"/>
                </a:cubicBezTo>
                <a:cubicBezTo>
                  <a:pt x="196181" y="153158"/>
                  <a:pt x="195785" y="153682"/>
                  <a:pt x="195352" y="154190"/>
                </a:cubicBezTo>
                <a:cubicBezTo>
                  <a:pt x="195015" y="154580"/>
                  <a:pt x="194705" y="154981"/>
                  <a:pt x="194454" y="155436"/>
                </a:cubicBezTo>
                <a:cubicBezTo>
                  <a:pt x="194215" y="155871"/>
                  <a:pt x="193796" y="156113"/>
                  <a:pt x="193274" y="156113"/>
                </a:cubicBezTo>
                <a:cubicBezTo>
                  <a:pt x="193129" y="156113"/>
                  <a:pt x="192977" y="156095"/>
                  <a:pt x="192817" y="156056"/>
                </a:cubicBezTo>
                <a:cubicBezTo>
                  <a:pt x="192540" y="155990"/>
                  <a:pt x="192276" y="155952"/>
                  <a:pt x="192030" y="155952"/>
                </a:cubicBezTo>
                <a:cubicBezTo>
                  <a:pt x="191327" y="155952"/>
                  <a:pt x="190757" y="156254"/>
                  <a:pt x="190357" y="157029"/>
                </a:cubicBezTo>
                <a:cubicBezTo>
                  <a:pt x="190245" y="157243"/>
                  <a:pt x="190053" y="157441"/>
                  <a:pt x="189796" y="157484"/>
                </a:cubicBezTo>
                <a:cubicBezTo>
                  <a:pt x="188454" y="157722"/>
                  <a:pt x="187147" y="158177"/>
                  <a:pt x="185770" y="158177"/>
                </a:cubicBezTo>
                <a:cubicBezTo>
                  <a:pt x="185633" y="158177"/>
                  <a:pt x="185496" y="158173"/>
                  <a:pt x="185357" y="158163"/>
                </a:cubicBezTo>
                <a:cubicBezTo>
                  <a:pt x="185036" y="158136"/>
                  <a:pt x="184705" y="158120"/>
                  <a:pt x="184405" y="158019"/>
                </a:cubicBezTo>
                <a:cubicBezTo>
                  <a:pt x="184115" y="157920"/>
                  <a:pt x="183835" y="157863"/>
                  <a:pt x="183559" y="157863"/>
                </a:cubicBezTo>
                <a:cubicBezTo>
                  <a:pt x="183222" y="157863"/>
                  <a:pt x="182891" y="157949"/>
                  <a:pt x="182555" y="158152"/>
                </a:cubicBezTo>
                <a:cubicBezTo>
                  <a:pt x="182369" y="158262"/>
                  <a:pt x="182168" y="158306"/>
                  <a:pt x="181962" y="158306"/>
                </a:cubicBezTo>
                <a:cubicBezTo>
                  <a:pt x="181734" y="158306"/>
                  <a:pt x="181501" y="158252"/>
                  <a:pt x="181277" y="158174"/>
                </a:cubicBezTo>
                <a:cubicBezTo>
                  <a:pt x="180828" y="158024"/>
                  <a:pt x="180384" y="157853"/>
                  <a:pt x="179940" y="157687"/>
                </a:cubicBezTo>
                <a:cubicBezTo>
                  <a:pt x="179493" y="157524"/>
                  <a:pt x="179045" y="157443"/>
                  <a:pt x="178595" y="157443"/>
                </a:cubicBezTo>
                <a:cubicBezTo>
                  <a:pt x="178205" y="157443"/>
                  <a:pt x="177814" y="157504"/>
                  <a:pt x="177421" y="157623"/>
                </a:cubicBezTo>
                <a:cubicBezTo>
                  <a:pt x="176052" y="158035"/>
                  <a:pt x="174678" y="158382"/>
                  <a:pt x="173250" y="158511"/>
                </a:cubicBezTo>
                <a:cubicBezTo>
                  <a:pt x="172656" y="158564"/>
                  <a:pt x="172106" y="158789"/>
                  <a:pt x="171699" y="159275"/>
                </a:cubicBezTo>
                <a:cubicBezTo>
                  <a:pt x="171512" y="159497"/>
                  <a:pt x="171293" y="159603"/>
                  <a:pt x="171061" y="159603"/>
                </a:cubicBezTo>
                <a:cubicBezTo>
                  <a:pt x="170902" y="159603"/>
                  <a:pt x="170736" y="159553"/>
                  <a:pt x="170571" y="159457"/>
                </a:cubicBezTo>
                <a:cubicBezTo>
                  <a:pt x="170290" y="159293"/>
                  <a:pt x="170014" y="159214"/>
                  <a:pt x="169739" y="159214"/>
                </a:cubicBezTo>
                <a:cubicBezTo>
                  <a:pt x="169459" y="159214"/>
                  <a:pt x="169180" y="159296"/>
                  <a:pt x="168897" y="159452"/>
                </a:cubicBezTo>
                <a:cubicBezTo>
                  <a:pt x="168591" y="159619"/>
                  <a:pt x="168268" y="159695"/>
                  <a:pt x="167943" y="159695"/>
                </a:cubicBezTo>
                <a:cubicBezTo>
                  <a:pt x="167706" y="159695"/>
                  <a:pt x="167468" y="159655"/>
                  <a:pt x="167234" y="159580"/>
                </a:cubicBezTo>
                <a:cubicBezTo>
                  <a:pt x="166560" y="159366"/>
                  <a:pt x="165876" y="159233"/>
                  <a:pt x="165175" y="159152"/>
                </a:cubicBezTo>
                <a:cubicBezTo>
                  <a:pt x="164817" y="159110"/>
                  <a:pt x="164432" y="159078"/>
                  <a:pt x="164138" y="158869"/>
                </a:cubicBezTo>
                <a:cubicBezTo>
                  <a:pt x="163814" y="158637"/>
                  <a:pt x="163486" y="158538"/>
                  <a:pt x="163167" y="158538"/>
                </a:cubicBezTo>
                <a:cubicBezTo>
                  <a:pt x="162779" y="158538"/>
                  <a:pt x="162403" y="158683"/>
                  <a:pt x="162057" y="158912"/>
                </a:cubicBezTo>
                <a:cubicBezTo>
                  <a:pt x="161397" y="159347"/>
                  <a:pt x="160735" y="159532"/>
                  <a:pt x="160022" y="159532"/>
                </a:cubicBezTo>
                <a:cubicBezTo>
                  <a:pt x="159718" y="159532"/>
                  <a:pt x="159405" y="159498"/>
                  <a:pt x="159079" y="159436"/>
                </a:cubicBezTo>
                <a:cubicBezTo>
                  <a:pt x="158713" y="159365"/>
                  <a:pt x="158338" y="159328"/>
                  <a:pt x="157963" y="159328"/>
                </a:cubicBezTo>
                <a:cubicBezTo>
                  <a:pt x="157346" y="159328"/>
                  <a:pt x="156728" y="159428"/>
                  <a:pt x="156143" y="159644"/>
                </a:cubicBezTo>
                <a:cubicBezTo>
                  <a:pt x="155437" y="159904"/>
                  <a:pt x="154732" y="159997"/>
                  <a:pt x="154026" y="159997"/>
                </a:cubicBezTo>
                <a:cubicBezTo>
                  <a:pt x="153366" y="159997"/>
                  <a:pt x="152705" y="159916"/>
                  <a:pt x="152041" y="159816"/>
                </a:cubicBezTo>
                <a:cubicBezTo>
                  <a:pt x="151682" y="159759"/>
                  <a:pt x="151324" y="159720"/>
                  <a:pt x="150969" y="159720"/>
                </a:cubicBezTo>
                <a:cubicBezTo>
                  <a:pt x="150552" y="159720"/>
                  <a:pt x="150138" y="159773"/>
                  <a:pt x="149725" y="159912"/>
                </a:cubicBezTo>
                <a:cubicBezTo>
                  <a:pt x="149574" y="159961"/>
                  <a:pt x="149426" y="159988"/>
                  <a:pt x="149280" y="159988"/>
                </a:cubicBezTo>
                <a:cubicBezTo>
                  <a:pt x="149043" y="159988"/>
                  <a:pt x="148813" y="159917"/>
                  <a:pt x="148592" y="159751"/>
                </a:cubicBezTo>
                <a:cubicBezTo>
                  <a:pt x="148180" y="159441"/>
                  <a:pt x="147677" y="159425"/>
                  <a:pt x="147180" y="159404"/>
                </a:cubicBezTo>
                <a:cubicBezTo>
                  <a:pt x="145469" y="159329"/>
                  <a:pt x="143763" y="159179"/>
                  <a:pt x="142105" y="158725"/>
                </a:cubicBezTo>
                <a:cubicBezTo>
                  <a:pt x="141993" y="158693"/>
                  <a:pt x="141880" y="158666"/>
                  <a:pt x="141779" y="158618"/>
                </a:cubicBezTo>
                <a:cubicBezTo>
                  <a:pt x="140313" y="157869"/>
                  <a:pt x="138757" y="157425"/>
                  <a:pt x="137148" y="157094"/>
                </a:cubicBezTo>
                <a:cubicBezTo>
                  <a:pt x="136297" y="156923"/>
                  <a:pt x="135575" y="156436"/>
                  <a:pt x="134998" y="155773"/>
                </a:cubicBezTo>
                <a:cubicBezTo>
                  <a:pt x="134642" y="155366"/>
                  <a:pt x="134250" y="155154"/>
                  <a:pt x="133802" y="155154"/>
                </a:cubicBezTo>
                <a:cubicBezTo>
                  <a:pt x="133583" y="155154"/>
                  <a:pt x="133352" y="155204"/>
                  <a:pt x="133105" y="155308"/>
                </a:cubicBezTo>
                <a:cubicBezTo>
                  <a:pt x="132895" y="155397"/>
                  <a:pt x="132688" y="155441"/>
                  <a:pt x="132485" y="155441"/>
                </a:cubicBezTo>
                <a:cubicBezTo>
                  <a:pt x="132157" y="155441"/>
                  <a:pt x="131841" y="155326"/>
                  <a:pt x="131543" y="155104"/>
                </a:cubicBezTo>
                <a:cubicBezTo>
                  <a:pt x="131196" y="154842"/>
                  <a:pt x="130848" y="154575"/>
                  <a:pt x="130506" y="154302"/>
                </a:cubicBezTo>
                <a:cubicBezTo>
                  <a:pt x="129803" y="153750"/>
                  <a:pt x="129158" y="153472"/>
                  <a:pt x="128490" y="153472"/>
                </a:cubicBezTo>
                <a:cubicBezTo>
                  <a:pt x="127924" y="153472"/>
                  <a:pt x="127341" y="153672"/>
                  <a:pt x="126693" y="154072"/>
                </a:cubicBezTo>
                <a:cubicBezTo>
                  <a:pt x="126014" y="154489"/>
                  <a:pt x="125372" y="154971"/>
                  <a:pt x="124709" y="155409"/>
                </a:cubicBezTo>
                <a:cubicBezTo>
                  <a:pt x="124292" y="155683"/>
                  <a:pt x="123854" y="155875"/>
                  <a:pt x="123426" y="155875"/>
                </a:cubicBezTo>
                <a:cubicBezTo>
                  <a:pt x="123021" y="155875"/>
                  <a:pt x="122624" y="155702"/>
                  <a:pt x="122265" y="155265"/>
                </a:cubicBezTo>
                <a:cubicBezTo>
                  <a:pt x="122075" y="155033"/>
                  <a:pt x="121826" y="154922"/>
                  <a:pt x="121558" y="154922"/>
                </a:cubicBezTo>
                <a:cubicBezTo>
                  <a:pt x="121380" y="154922"/>
                  <a:pt x="121195" y="154971"/>
                  <a:pt x="121014" y="155067"/>
                </a:cubicBezTo>
                <a:cubicBezTo>
                  <a:pt x="120861" y="155147"/>
                  <a:pt x="120720" y="155186"/>
                  <a:pt x="120586" y="155186"/>
                </a:cubicBezTo>
                <a:cubicBezTo>
                  <a:pt x="120372" y="155186"/>
                  <a:pt x="120176" y="155089"/>
                  <a:pt x="119976" y="154912"/>
                </a:cubicBezTo>
                <a:cubicBezTo>
                  <a:pt x="119249" y="154254"/>
                  <a:pt x="118361" y="154013"/>
                  <a:pt x="117420" y="153773"/>
                </a:cubicBezTo>
                <a:cubicBezTo>
                  <a:pt x="116576" y="153561"/>
                  <a:pt x="115732" y="153519"/>
                  <a:pt x="114887" y="153519"/>
                </a:cubicBezTo>
                <a:cubicBezTo>
                  <a:pt x="114351" y="153519"/>
                  <a:pt x="113815" y="153536"/>
                  <a:pt x="113280" y="153536"/>
                </a:cubicBezTo>
                <a:cubicBezTo>
                  <a:pt x="112957" y="153536"/>
                  <a:pt x="112635" y="153530"/>
                  <a:pt x="112313" y="153511"/>
                </a:cubicBezTo>
                <a:cubicBezTo>
                  <a:pt x="112287" y="153509"/>
                  <a:pt x="112261" y="153508"/>
                  <a:pt x="112235" y="153508"/>
                </a:cubicBezTo>
                <a:cubicBezTo>
                  <a:pt x="111914" y="153508"/>
                  <a:pt x="111626" y="153627"/>
                  <a:pt x="111329" y="153746"/>
                </a:cubicBezTo>
                <a:cubicBezTo>
                  <a:pt x="110814" y="153949"/>
                  <a:pt x="110269" y="154191"/>
                  <a:pt x="109739" y="154191"/>
                </a:cubicBezTo>
                <a:cubicBezTo>
                  <a:pt x="109460" y="154191"/>
                  <a:pt x="109186" y="154124"/>
                  <a:pt x="108922" y="153949"/>
                </a:cubicBezTo>
                <a:cubicBezTo>
                  <a:pt x="108265" y="153511"/>
                  <a:pt x="107623" y="153521"/>
                  <a:pt x="106928" y="153511"/>
                </a:cubicBezTo>
                <a:cubicBezTo>
                  <a:pt x="106639" y="153511"/>
                  <a:pt x="106361" y="153532"/>
                  <a:pt x="106099" y="153671"/>
                </a:cubicBezTo>
                <a:cubicBezTo>
                  <a:pt x="105940" y="153755"/>
                  <a:pt x="105761" y="153799"/>
                  <a:pt x="105581" y="153799"/>
                </a:cubicBezTo>
                <a:cubicBezTo>
                  <a:pt x="105531" y="153799"/>
                  <a:pt x="105480" y="153796"/>
                  <a:pt x="105430" y="153789"/>
                </a:cubicBezTo>
                <a:cubicBezTo>
                  <a:pt x="105091" y="153743"/>
                  <a:pt x="104761" y="153715"/>
                  <a:pt x="104439" y="153715"/>
                </a:cubicBezTo>
                <a:cubicBezTo>
                  <a:pt x="103412" y="153715"/>
                  <a:pt x="102473" y="153994"/>
                  <a:pt x="101601" y="154837"/>
                </a:cubicBezTo>
                <a:cubicBezTo>
                  <a:pt x="101184" y="155237"/>
                  <a:pt x="100666" y="155372"/>
                  <a:pt x="100121" y="155372"/>
                </a:cubicBezTo>
                <a:cubicBezTo>
                  <a:pt x="99617" y="155372"/>
                  <a:pt x="99089" y="155257"/>
                  <a:pt x="98596" y="155131"/>
                </a:cubicBezTo>
                <a:cubicBezTo>
                  <a:pt x="98267" y="155047"/>
                  <a:pt x="97952" y="154987"/>
                  <a:pt x="97640" y="154987"/>
                </a:cubicBezTo>
                <a:cubicBezTo>
                  <a:pt x="97352" y="154987"/>
                  <a:pt x="97067" y="155038"/>
                  <a:pt x="96772" y="155168"/>
                </a:cubicBezTo>
                <a:cubicBezTo>
                  <a:pt x="96387" y="155339"/>
                  <a:pt x="95989" y="155410"/>
                  <a:pt x="95589" y="155410"/>
                </a:cubicBezTo>
                <a:cubicBezTo>
                  <a:pt x="95201" y="155410"/>
                  <a:pt x="94809" y="155343"/>
                  <a:pt x="94425" y="155238"/>
                </a:cubicBezTo>
                <a:cubicBezTo>
                  <a:pt x="94310" y="155206"/>
                  <a:pt x="94205" y="155191"/>
                  <a:pt x="94106" y="155191"/>
                </a:cubicBezTo>
                <a:cubicBezTo>
                  <a:pt x="93837" y="155191"/>
                  <a:pt x="93619" y="155306"/>
                  <a:pt x="93403" y="155521"/>
                </a:cubicBezTo>
                <a:cubicBezTo>
                  <a:pt x="92644" y="156286"/>
                  <a:pt x="92120" y="157217"/>
                  <a:pt x="91564" y="158126"/>
                </a:cubicBezTo>
                <a:cubicBezTo>
                  <a:pt x="91402" y="158387"/>
                  <a:pt x="91311" y="158518"/>
                  <a:pt x="91216" y="158518"/>
                </a:cubicBezTo>
                <a:cubicBezTo>
                  <a:pt x="91122" y="158518"/>
                  <a:pt x="91025" y="158391"/>
                  <a:pt x="90852" y="158136"/>
                </a:cubicBezTo>
                <a:cubicBezTo>
                  <a:pt x="90521" y="157650"/>
                  <a:pt x="90200" y="157152"/>
                  <a:pt x="89868" y="156666"/>
                </a:cubicBezTo>
                <a:cubicBezTo>
                  <a:pt x="89608" y="156285"/>
                  <a:pt x="89258" y="156096"/>
                  <a:pt x="88796" y="156096"/>
                </a:cubicBezTo>
                <a:cubicBezTo>
                  <a:pt x="88766" y="156096"/>
                  <a:pt x="88734" y="156097"/>
                  <a:pt x="88703" y="156099"/>
                </a:cubicBezTo>
                <a:cubicBezTo>
                  <a:pt x="87900" y="156142"/>
                  <a:pt x="87109" y="156211"/>
                  <a:pt x="86366" y="156548"/>
                </a:cubicBezTo>
                <a:cubicBezTo>
                  <a:pt x="86021" y="156707"/>
                  <a:pt x="85673" y="156786"/>
                  <a:pt x="85323" y="156786"/>
                </a:cubicBezTo>
                <a:cubicBezTo>
                  <a:pt x="84988" y="156786"/>
                  <a:pt x="84652" y="156713"/>
                  <a:pt x="84317" y="156570"/>
                </a:cubicBezTo>
                <a:cubicBezTo>
                  <a:pt x="82954" y="155981"/>
                  <a:pt x="81510" y="155794"/>
                  <a:pt x="80039" y="155719"/>
                </a:cubicBezTo>
                <a:cubicBezTo>
                  <a:pt x="78574" y="155650"/>
                  <a:pt x="77109" y="155709"/>
                  <a:pt x="75649" y="155537"/>
                </a:cubicBezTo>
                <a:cubicBezTo>
                  <a:pt x="75114" y="155473"/>
                  <a:pt x="74665" y="155324"/>
                  <a:pt x="74456" y="154735"/>
                </a:cubicBezTo>
                <a:cubicBezTo>
                  <a:pt x="74388" y="154545"/>
                  <a:pt x="74264" y="154486"/>
                  <a:pt x="74121" y="154486"/>
                </a:cubicBezTo>
                <a:cubicBezTo>
                  <a:pt x="73994" y="154486"/>
                  <a:pt x="73851" y="154532"/>
                  <a:pt x="73718" y="154575"/>
                </a:cubicBezTo>
                <a:cubicBezTo>
                  <a:pt x="73007" y="154797"/>
                  <a:pt x="72289" y="154955"/>
                  <a:pt x="71557" y="154955"/>
                </a:cubicBezTo>
                <a:cubicBezTo>
                  <a:pt x="71215" y="154955"/>
                  <a:pt x="70869" y="154921"/>
                  <a:pt x="70520" y="154842"/>
                </a:cubicBezTo>
                <a:cubicBezTo>
                  <a:pt x="70093" y="154746"/>
                  <a:pt x="69681" y="154596"/>
                  <a:pt x="69296" y="154393"/>
                </a:cubicBezTo>
                <a:cubicBezTo>
                  <a:pt x="69033" y="154255"/>
                  <a:pt x="68768" y="154181"/>
                  <a:pt x="68503" y="154181"/>
                </a:cubicBezTo>
                <a:cubicBezTo>
                  <a:pt x="68256" y="154181"/>
                  <a:pt x="68009" y="154245"/>
                  <a:pt x="67766" y="154382"/>
                </a:cubicBezTo>
                <a:cubicBezTo>
                  <a:pt x="67417" y="154586"/>
                  <a:pt x="67069" y="154677"/>
                  <a:pt x="66720" y="154677"/>
                </a:cubicBezTo>
                <a:cubicBezTo>
                  <a:pt x="66363" y="154677"/>
                  <a:pt x="66005" y="154582"/>
                  <a:pt x="65643" y="154414"/>
                </a:cubicBezTo>
                <a:cubicBezTo>
                  <a:pt x="65088" y="154161"/>
                  <a:pt x="64516" y="154025"/>
                  <a:pt x="63931" y="154025"/>
                </a:cubicBezTo>
                <a:cubicBezTo>
                  <a:pt x="63614" y="154025"/>
                  <a:pt x="63294" y="154065"/>
                  <a:pt x="62969" y="154147"/>
                </a:cubicBezTo>
                <a:cubicBezTo>
                  <a:pt x="62536" y="154256"/>
                  <a:pt x="62103" y="154309"/>
                  <a:pt x="61672" y="154309"/>
                </a:cubicBezTo>
                <a:cubicBezTo>
                  <a:pt x="61107" y="154309"/>
                  <a:pt x="60546" y="154218"/>
                  <a:pt x="59991" y="154045"/>
                </a:cubicBezTo>
                <a:cubicBezTo>
                  <a:pt x="59226" y="153808"/>
                  <a:pt x="58449" y="153777"/>
                  <a:pt x="57670" y="153777"/>
                </a:cubicBezTo>
                <a:cubicBezTo>
                  <a:pt x="57396" y="153777"/>
                  <a:pt x="57121" y="153781"/>
                  <a:pt x="56847" y="153781"/>
                </a:cubicBezTo>
                <a:cubicBezTo>
                  <a:pt x="56724" y="153781"/>
                  <a:pt x="56601" y="153780"/>
                  <a:pt x="56477" y="153778"/>
                </a:cubicBezTo>
                <a:cubicBezTo>
                  <a:pt x="56398" y="153777"/>
                  <a:pt x="56319" y="153777"/>
                  <a:pt x="56240" y="153777"/>
                </a:cubicBezTo>
                <a:cubicBezTo>
                  <a:pt x="54769" y="153777"/>
                  <a:pt x="53299" y="153927"/>
                  <a:pt x="51828" y="153927"/>
                </a:cubicBezTo>
                <a:cubicBezTo>
                  <a:pt x="51533" y="153927"/>
                  <a:pt x="51238" y="153921"/>
                  <a:pt x="50942" y="153906"/>
                </a:cubicBezTo>
                <a:cubicBezTo>
                  <a:pt x="50178" y="153874"/>
                  <a:pt x="49424" y="153778"/>
                  <a:pt x="48680" y="153623"/>
                </a:cubicBezTo>
                <a:cubicBezTo>
                  <a:pt x="48380" y="153560"/>
                  <a:pt x="48081" y="153526"/>
                  <a:pt x="47786" y="153526"/>
                </a:cubicBezTo>
                <a:cubicBezTo>
                  <a:pt x="47350" y="153526"/>
                  <a:pt x="46920" y="153601"/>
                  <a:pt x="46493" y="153773"/>
                </a:cubicBezTo>
                <a:cubicBezTo>
                  <a:pt x="46071" y="153944"/>
                  <a:pt x="45718" y="154184"/>
                  <a:pt x="45616" y="154666"/>
                </a:cubicBezTo>
                <a:cubicBezTo>
                  <a:pt x="45552" y="154981"/>
                  <a:pt x="45327" y="155099"/>
                  <a:pt x="45049" y="155142"/>
                </a:cubicBezTo>
                <a:cubicBezTo>
                  <a:pt x="44848" y="155172"/>
                  <a:pt x="44650" y="155189"/>
                  <a:pt x="44457" y="155189"/>
                </a:cubicBezTo>
                <a:cubicBezTo>
                  <a:pt x="43839" y="155189"/>
                  <a:pt x="43264" y="155016"/>
                  <a:pt x="42755" y="154564"/>
                </a:cubicBezTo>
                <a:cubicBezTo>
                  <a:pt x="42129" y="154013"/>
                  <a:pt x="41504" y="153452"/>
                  <a:pt x="40867" y="152912"/>
                </a:cubicBezTo>
                <a:cubicBezTo>
                  <a:pt x="40609" y="152691"/>
                  <a:pt x="40350" y="152543"/>
                  <a:pt x="40067" y="152543"/>
                </a:cubicBezTo>
                <a:cubicBezTo>
                  <a:pt x="39871" y="152543"/>
                  <a:pt x="39662" y="152614"/>
                  <a:pt x="39434" y="152783"/>
                </a:cubicBezTo>
                <a:cubicBezTo>
                  <a:pt x="39234" y="152935"/>
                  <a:pt x="39014" y="152988"/>
                  <a:pt x="38786" y="152988"/>
                </a:cubicBezTo>
                <a:cubicBezTo>
                  <a:pt x="38510" y="152988"/>
                  <a:pt x="38223" y="152910"/>
                  <a:pt x="37947" y="152837"/>
                </a:cubicBezTo>
                <a:cubicBezTo>
                  <a:pt x="37584" y="152735"/>
                  <a:pt x="37220" y="152618"/>
                  <a:pt x="36851" y="152548"/>
                </a:cubicBezTo>
                <a:cubicBezTo>
                  <a:pt x="36731" y="152526"/>
                  <a:pt x="36615" y="152514"/>
                  <a:pt x="36502" y="152514"/>
                </a:cubicBezTo>
                <a:cubicBezTo>
                  <a:pt x="36103" y="152514"/>
                  <a:pt x="35754" y="152665"/>
                  <a:pt x="35487" y="153040"/>
                </a:cubicBezTo>
                <a:cubicBezTo>
                  <a:pt x="35320" y="153279"/>
                  <a:pt x="35070" y="153421"/>
                  <a:pt x="34798" y="153421"/>
                </a:cubicBezTo>
                <a:cubicBezTo>
                  <a:pt x="34784" y="153421"/>
                  <a:pt x="34769" y="153421"/>
                  <a:pt x="34755" y="153420"/>
                </a:cubicBezTo>
                <a:cubicBezTo>
                  <a:pt x="34588" y="153409"/>
                  <a:pt x="34423" y="153404"/>
                  <a:pt x="34258" y="153404"/>
                </a:cubicBezTo>
                <a:cubicBezTo>
                  <a:pt x="32639" y="153404"/>
                  <a:pt x="31097" y="153894"/>
                  <a:pt x="29525" y="154190"/>
                </a:cubicBezTo>
                <a:cubicBezTo>
                  <a:pt x="29356" y="154222"/>
                  <a:pt x="29191" y="154240"/>
                  <a:pt x="29033" y="154240"/>
                </a:cubicBezTo>
                <a:cubicBezTo>
                  <a:pt x="28611" y="154240"/>
                  <a:pt x="28228" y="154111"/>
                  <a:pt x="27894" y="153773"/>
                </a:cubicBezTo>
                <a:cubicBezTo>
                  <a:pt x="27690" y="153564"/>
                  <a:pt x="27434" y="153398"/>
                  <a:pt x="27150" y="153377"/>
                </a:cubicBezTo>
                <a:cubicBezTo>
                  <a:pt x="25632" y="153286"/>
                  <a:pt x="24209" y="152783"/>
                  <a:pt x="22765" y="152393"/>
                </a:cubicBezTo>
                <a:cubicBezTo>
                  <a:pt x="22311" y="152272"/>
                  <a:pt x="21873" y="152206"/>
                  <a:pt x="21448" y="152206"/>
                </a:cubicBezTo>
                <a:cubicBezTo>
                  <a:pt x="20639" y="152206"/>
                  <a:pt x="19880" y="152445"/>
                  <a:pt x="19150" y="152992"/>
                </a:cubicBezTo>
                <a:cubicBezTo>
                  <a:pt x="18402" y="153553"/>
                  <a:pt x="17578" y="153944"/>
                  <a:pt x="16589" y="153976"/>
                </a:cubicBezTo>
                <a:cubicBezTo>
                  <a:pt x="15872" y="153997"/>
                  <a:pt x="15193" y="154324"/>
                  <a:pt x="14503" y="154537"/>
                </a:cubicBezTo>
                <a:cubicBezTo>
                  <a:pt x="13592" y="154824"/>
                  <a:pt x="12709" y="155099"/>
                  <a:pt x="11723" y="155099"/>
                </a:cubicBezTo>
                <a:cubicBezTo>
                  <a:pt x="11569" y="155099"/>
                  <a:pt x="11412" y="155092"/>
                  <a:pt x="11252" y="155078"/>
                </a:cubicBezTo>
                <a:cubicBezTo>
                  <a:pt x="9038" y="154880"/>
                  <a:pt x="6802" y="154917"/>
                  <a:pt x="4578" y="154853"/>
                </a:cubicBezTo>
                <a:cubicBezTo>
                  <a:pt x="4390" y="154848"/>
                  <a:pt x="4209" y="154832"/>
                  <a:pt x="4021" y="154821"/>
                </a:cubicBezTo>
                <a:cubicBezTo>
                  <a:pt x="4856" y="154179"/>
                  <a:pt x="4995" y="153473"/>
                  <a:pt x="4562" y="152564"/>
                </a:cubicBezTo>
                <a:cubicBezTo>
                  <a:pt x="4337" y="152083"/>
                  <a:pt x="4455" y="151484"/>
                  <a:pt x="4118" y="150997"/>
                </a:cubicBezTo>
                <a:cubicBezTo>
                  <a:pt x="3989" y="150805"/>
                  <a:pt x="4134" y="150559"/>
                  <a:pt x="4267" y="150366"/>
                </a:cubicBezTo>
                <a:cubicBezTo>
                  <a:pt x="4824" y="149553"/>
                  <a:pt x="5038" y="148698"/>
                  <a:pt x="4957" y="147682"/>
                </a:cubicBezTo>
                <a:cubicBezTo>
                  <a:pt x="4861" y="146446"/>
                  <a:pt x="5284" y="145243"/>
                  <a:pt x="5546" y="144040"/>
                </a:cubicBezTo>
                <a:cubicBezTo>
                  <a:pt x="5781" y="142960"/>
                  <a:pt x="6032" y="141890"/>
                  <a:pt x="6278" y="140815"/>
                </a:cubicBezTo>
                <a:cubicBezTo>
                  <a:pt x="6294" y="140762"/>
                  <a:pt x="6284" y="140698"/>
                  <a:pt x="6310" y="140649"/>
                </a:cubicBezTo>
                <a:cubicBezTo>
                  <a:pt x="7096" y="139275"/>
                  <a:pt x="6193" y="138350"/>
                  <a:pt x="5455" y="137377"/>
                </a:cubicBezTo>
                <a:cubicBezTo>
                  <a:pt x="4818" y="136542"/>
                  <a:pt x="4182" y="135714"/>
                  <a:pt x="4257" y="134564"/>
                </a:cubicBezTo>
                <a:cubicBezTo>
                  <a:pt x="4300" y="133917"/>
                  <a:pt x="4225" y="133270"/>
                  <a:pt x="3952" y="132665"/>
                </a:cubicBezTo>
                <a:cubicBezTo>
                  <a:pt x="3850" y="132446"/>
                  <a:pt x="3808" y="132179"/>
                  <a:pt x="4032" y="132045"/>
                </a:cubicBezTo>
                <a:cubicBezTo>
                  <a:pt x="4727" y="131639"/>
                  <a:pt x="4765" y="130965"/>
                  <a:pt x="4749" y="130296"/>
                </a:cubicBezTo>
                <a:cubicBezTo>
                  <a:pt x="4738" y="129713"/>
                  <a:pt x="4909" y="129318"/>
                  <a:pt x="5476" y="129093"/>
                </a:cubicBezTo>
                <a:cubicBezTo>
                  <a:pt x="5695" y="129008"/>
                  <a:pt x="5882" y="128810"/>
                  <a:pt x="6032" y="128623"/>
                </a:cubicBezTo>
                <a:cubicBezTo>
                  <a:pt x="6423" y="128136"/>
                  <a:pt x="6856" y="127724"/>
                  <a:pt x="7481" y="127569"/>
                </a:cubicBezTo>
                <a:cubicBezTo>
                  <a:pt x="7658" y="127526"/>
                  <a:pt x="7840" y="127419"/>
                  <a:pt x="7888" y="127205"/>
                </a:cubicBezTo>
                <a:cubicBezTo>
                  <a:pt x="8235" y="125804"/>
                  <a:pt x="8594" y="124414"/>
                  <a:pt x="8038" y="122975"/>
                </a:cubicBezTo>
                <a:cubicBezTo>
                  <a:pt x="7786" y="122318"/>
                  <a:pt x="8059" y="121799"/>
                  <a:pt x="8738" y="121590"/>
                </a:cubicBezTo>
                <a:cubicBezTo>
                  <a:pt x="9187" y="121457"/>
                  <a:pt x="9305" y="121211"/>
                  <a:pt x="9273" y="120799"/>
                </a:cubicBezTo>
                <a:cubicBezTo>
                  <a:pt x="9225" y="120243"/>
                  <a:pt x="9455" y="119831"/>
                  <a:pt x="9899" y="119478"/>
                </a:cubicBezTo>
                <a:cubicBezTo>
                  <a:pt x="10412" y="119066"/>
                  <a:pt x="10530" y="118382"/>
                  <a:pt x="10877" y="117852"/>
                </a:cubicBezTo>
                <a:cubicBezTo>
                  <a:pt x="10990" y="117681"/>
                  <a:pt x="10995" y="117424"/>
                  <a:pt x="11129" y="117291"/>
                </a:cubicBezTo>
                <a:cubicBezTo>
                  <a:pt x="11540" y="116868"/>
                  <a:pt x="11278" y="116756"/>
                  <a:pt x="10888" y="116649"/>
                </a:cubicBezTo>
                <a:cubicBezTo>
                  <a:pt x="10155" y="116451"/>
                  <a:pt x="9433" y="116189"/>
                  <a:pt x="8695" y="116050"/>
                </a:cubicBezTo>
                <a:cubicBezTo>
                  <a:pt x="7984" y="115916"/>
                  <a:pt x="7754" y="115403"/>
                  <a:pt x="7572" y="114847"/>
                </a:cubicBezTo>
                <a:cubicBezTo>
                  <a:pt x="7326" y="114088"/>
                  <a:pt x="7428" y="113296"/>
                  <a:pt x="7449" y="112521"/>
                </a:cubicBezTo>
                <a:cubicBezTo>
                  <a:pt x="7460" y="112248"/>
                  <a:pt x="7701" y="112104"/>
                  <a:pt x="7866" y="111927"/>
                </a:cubicBezTo>
                <a:cubicBezTo>
                  <a:pt x="8112" y="111665"/>
                  <a:pt x="8225" y="111398"/>
                  <a:pt x="8027" y="111055"/>
                </a:cubicBezTo>
                <a:cubicBezTo>
                  <a:pt x="7332" y="109858"/>
                  <a:pt x="7455" y="108585"/>
                  <a:pt x="7808" y="107349"/>
                </a:cubicBezTo>
                <a:cubicBezTo>
                  <a:pt x="8080" y="106387"/>
                  <a:pt x="8203" y="105558"/>
                  <a:pt x="7610" y="104644"/>
                </a:cubicBezTo>
                <a:cubicBezTo>
                  <a:pt x="7214" y="104034"/>
                  <a:pt x="7321" y="103226"/>
                  <a:pt x="7546" y="102531"/>
                </a:cubicBezTo>
                <a:cubicBezTo>
                  <a:pt x="7760" y="101873"/>
                  <a:pt x="7663" y="101339"/>
                  <a:pt x="7203" y="100857"/>
                </a:cubicBezTo>
                <a:cubicBezTo>
                  <a:pt x="6620" y="100248"/>
                  <a:pt x="6658" y="99542"/>
                  <a:pt x="6925" y="98836"/>
                </a:cubicBezTo>
                <a:cubicBezTo>
                  <a:pt x="7016" y="98585"/>
                  <a:pt x="6995" y="98419"/>
                  <a:pt x="6872" y="98210"/>
                </a:cubicBezTo>
                <a:cubicBezTo>
                  <a:pt x="6637" y="97831"/>
                  <a:pt x="6524" y="97413"/>
                  <a:pt x="6535" y="96964"/>
                </a:cubicBezTo>
                <a:cubicBezTo>
                  <a:pt x="6540" y="96692"/>
                  <a:pt x="6476" y="96429"/>
                  <a:pt x="6326" y="96205"/>
                </a:cubicBezTo>
                <a:cubicBezTo>
                  <a:pt x="6011" y="95761"/>
                  <a:pt x="6219" y="95504"/>
                  <a:pt x="6631" y="95323"/>
                </a:cubicBezTo>
                <a:cubicBezTo>
                  <a:pt x="7203" y="95071"/>
                  <a:pt x="7781" y="94836"/>
                  <a:pt x="8353" y="94579"/>
                </a:cubicBezTo>
                <a:cubicBezTo>
                  <a:pt x="8663" y="94440"/>
                  <a:pt x="8936" y="94290"/>
                  <a:pt x="8642" y="93857"/>
                </a:cubicBezTo>
                <a:cubicBezTo>
                  <a:pt x="8444" y="93563"/>
                  <a:pt x="8530" y="93205"/>
                  <a:pt x="8642" y="92868"/>
                </a:cubicBezTo>
                <a:cubicBezTo>
                  <a:pt x="8797" y="92408"/>
                  <a:pt x="8733" y="91980"/>
                  <a:pt x="8433" y="91579"/>
                </a:cubicBezTo>
                <a:cubicBezTo>
                  <a:pt x="7861" y="90798"/>
                  <a:pt x="7893" y="90055"/>
                  <a:pt x="8508" y="89296"/>
                </a:cubicBezTo>
                <a:cubicBezTo>
                  <a:pt x="8658" y="89108"/>
                  <a:pt x="8610" y="88937"/>
                  <a:pt x="8476" y="88782"/>
                </a:cubicBezTo>
                <a:cubicBezTo>
                  <a:pt x="8219" y="88494"/>
                  <a:pt x="8219" y="88178"/>
                  <a:pt x="8316" y="87820"/>
                </a:cubicBezTo>
                <a:cubicBezTo>
                  <a:pt x="8417" y="87456"/>
                  <a:pt x="8492" y="87082"/>
                  <a:pt x="8342" y="86702"/>
                </a:cubicBezTo>
                <a:cubicBezTo>
                  <a:pt x="8316" y="86633"/>
                  <a:pt x="8278" y="86515"/>
                  <a:pt x="8310" y="86483"/>
                </a:cubicBezTo>
                <a:cubicBezTo>
                  <a:pt x="8824" y="85937"/>
                  <a:pt x="8498" y="85333"/>
                  <a:pt x="8439" y="84750"/>
                </a:cubicBezTo>
                <a:cubicBezTo>
                  <a:pt x="8385" y="84269"/>
                  <a:pt x="8717" y="84066"/>
                  <a:pt x="9064" y="83911"/>
                </a:cubicBezTo>
                <a:cubicBezTo>
                  <a:pt x="9423" y="83745"/>
                  <a:pt x="9530" y="83520"/>
                  <a:pt x="9449" y="83140"/>
                </a:cubicBezTo>
                <a:cubicBezTo>
                  <a:pt x="9401" y="82921"/>
                  <a:pt x="9391" y="82681"/>
                  <a:pt x="9428" y="82461"/>
                </a:cubicBezTo>
                <a:cubicBezTo>
                  <a:pt x="9535" y="81841"/>
                  <a:pt x="9342" y="81328"/>
                  <a:pt x="8920" y="80900"/>
                </a:cubicBezTo>
                <a:cubicBezTo>
                  <a:pt x="8567" y="80542"/>
                  <a:pt x="8455" y="80167"/>
                  <a:pt x="8733" y="79723"/>
                </a:cubicBezTo>
                <a:cubicBezTo>
                  <a:pt x="8979" y="79328"/>
                  <a:pt x="8867" y="78959"/>
                  <a:pt x="8669" y="78595"/>
                </a:cubicBezTo>
                <a:cubicBezTo>
                  <a:pt x="8455" y="78215"/>
                  <a:pt x="8465" y="77905"/>
                  <a:pt x="8813" y="77584"/>
                </a:cubicBezTo>
                <a:cubicBezTo>
                  <a:pt x="9449" y="76996"/>
                  <a:pt x="9321" y="76306"/>
                  <a:pt x="8492" y="75985"/>
                </a:cubicBezTo>
                <a:cubicBezTo>
                  <a:pt x="7963" y="75777"/>
                  <a:pt x="7396" y="75680"/>
                  <a:pt x="6850" y="75520"/>
                </a:cubicBezTo>
                <a:cubicBezTo>
                  <a:pt x="6471" y="75408"/>
                  <a:pt x="6123" y="75285"/>
                  <a:pt x="6556" y="74803"/>
                </a:cubicBezTo>
                <a:cubicBezTo>
                  <a:pt x="6813" y="74515"/>
                  <a:pt x="6792" y="74130"/>
                  <a:pt x="6717" y="73766"/>
                </a:cubicBezTo>
                <a:cubicBezTo>
                  <a:pt x="6583" y="73092"/>
                  <a:pt x="6562" y="72408"/>
                  <a:pt x="6508" y="71729"/>
                </a:cubicBezTo>
                <a:cubicBezTo>
                  <a:pt x="6492" y="71488"/>
                  <a:pt x="6497" y="71333"/>
                  <a:pt x="6829" y="71258"/>
                </a:cubicBezTo>
                <a:cubicBezTo>
                  <a:pt x="7262" y="71162"/>
                  <a:pt x="7674" y="70172"/>
                  <a:pt x="7487" y="69755"/>
                </a:cubicBezTo>
                <a:cubicBezTo>
                  <a:pt x="7332" y="69413"/>
                  <a:pt x="7433" y="69178"/>
                  <a:pt x="7663" y="68937"/>
                </a:cubicBezTo>
                <a:cubicBezTo>
                  <a:pt x="8070" y="68509"/>
                  <a:pt x="8562" y="68172"/>
                  <a:pt x="9043" y="67835"/>
                </a:cubicBezTo>
                <a:cubicBezTo>
                  <a:pt x="9631" y="67434"/>
                  <a:pt x="9899" y="66884"/>
                  <a:pt x="9952" y="66210"/>
                </a:cubicBezTo>
                <a:cubicBezTo>
                  <a:pt x="10000" y="65552"/>
                  <a:pt x="10134" y="64942"/>
                  <a:pt x="10498" y="64375"/>
                </a:cubicBezTo>
                <a:cubicBezTo>
                  <a:pt x="10808" y="63878"/>
                  <a:pt x="10834" y="63317"/>
                  <a:pt x="10605" y="62782"/>
                </a:cubicBezTo>
                <a:cubicBezTo>
                  <a:pt x="10326" y="62140"/>
                  <a:pt x="10022" y="61504"/>
                  <a:pt x="9690" y="60889"/>
                </a:cubicBezTo>
                <a:cubicBezTo>
                  <a:pt x="9524" y="60577"/>
                  <a:pt x="8688" y="60308"/>
                  <a:pt x="8129" y="60308"/>
                </a:cubicBezTo>
                <a:cubicBezTo>
                  <a:pt x="7968" y="60308"/>
                  <a:pt x="7830" y="60330"/>
                  <a:pt x="7738" y="60381"/>
                </a:cubicBezTo>
                <a:cubicBezTo>
                  <a:pt x="7310" y="60616"/>
                  <a:pt x="6904" y="60889"/>
                  <a:pt x="6417" y="61135"/>
                </a:cubicBezTo>
                <a:cubicBezTo>
                  <a:pt x="6776" y="60279"/>
                  <a:pt x="6449" y="59456"/>
                  <a:pt x="6257" y="58691"/>
                </a:cubicBezTo>
                <a:cubicBezTo>
                  <a:pt x="6048" y="57883"/>
                  <a:pt x="5995" y="57044"/>
                  <a:pt x="5679" y="56268"/>
                </a:cubicBezTo>
                <a:cubicBezTo>
                  <a:pt x="5610" y="56103"/>
                  <a:pt x="5524" y="55937"/>
                  <a:pt x="5722" y="55819"/>
                </a:cubicBezTo>
                <a:cubicBezTo>
                  <a:pt x="6145" y="55579"/>
                  <a:pt x="6364" y="55129"/>
                  <a:pt x="6749" y="54841"/>
                </a:cubicBezTo>
                <a:cubicBezTo>
                  <a:pt x="7177" y="54520"/>
                  <a:pt x="7166" y="54172"/>
                  <a:pt x="6786" y="53776"/>
                </a:cubicBezTo>
                <a:cubicBezTo>
                  <a:pt x="6086" y="53044"/>
                  <a:pt x="6096" y="52434"/>
                  <a:pt x="6845" y="51691"/>
                </a:cubicBezTo>
                <a:cubicBezTo>
                  <a:pt x="7022" y="51520"/>
                  <a:pt x="6968" y="51429"/>
                  <a:pt x="6824" y="51279"/>
                </a:cubicBezTo>
                <a:cubicBezTo>
                  <a:pt x="6300" y="50734"/>
                  <a:pt x="6300" y="50413"/>
                  <a:pt x="6792" y="49873"/>
                </a:cubicBezTo>
                <a:cubicBezTo>
                  <a:pt x="7428" y="49188"/>
                  <a:pt x="7417" y="48947"/>
                  <a:pt x="6722" y="48279"/>
                </a:cubicBezTo>
                <a:cubicBezTo>
                  <a:pt x="5856" y="47455"/>
                  <a:pt x="5808" y="46493"/>
                  <a:pt x="6578" y="45578"/>
                </a:cubicBezTo>
                <a:cubicBezTo>
                  <a:pt x="7027" y="45044"/>
                  <a:pt x="6968" y="44445"/>
                  <a:pt x="6396" y="44033"/>
                </a:cubicBezTo>
                <a:cubicBezTo>
                  <a:pt x="6155" y="43856"/>
                  <a:pt x="6193" y="43739"/>
                  <a:pt x="6407" y="43621"/>
                </a:cubicBezTo>
                <a:cubicBezTo>
                  <a:pt x="6968" y="43322"/>
                  <a:pt x="7358" y="42872"/>
                  <a:pt x="7626" y="42306"/>
                </a:cubicBezTo>
                <a:cubicBezTo>
                  <a:pt x="7781" y="41969"/>
                  <a:pt x="8112" y="41985"/>
                  <a:pt x="8417" y="41974"/>
                </a:cubicBezTo>
                <a:cubicBezTo>
                  <a:pt x="8995" y="41947"/>
                  <a:pt x="9171" y="41658"/>
                  <a:pt x="8931" y="41113"/>
                </a:cubicBezTo>
                <a:cubicBezTo>
                  <a:pt x="8786" y="40787"/>
                  <a:pt x="8535" y="40546"/>
                  <a:pt x="8257" y="40354"/>
                </a:cubicBezTo>
                <a:cubicBezTo>
                  <a:pt x="7893" y="40108"/>
                  <a:pt x="7995" y="39915"/>
                  <a:pt x="8268" y="39701"/>
                </a:cubicBezTo>
                <a:cubicBezTo>
                  <a:pt x="8540" y="39487"/>
                  <a:pt x="8845" y="39338"/>
                  <a:pt x="9161" y="39193"/>
                </a:cubicBezTo>
                <a:cubicBezTo>
                  <a:pt x="9492" y="39043"/>
                  <a:pt x="9754" y="38803"/>
                  <a:pt x="9717" y="38418"/>
                </a:cubicBezTo>
                <a:cubicBezTo>
                  <a:pt x="9642" y="37584"/>
                  <a:pt x="9546" y="36744"/>
                  <a:pt x="9129" y="36001"/>
                </a:cubicBezTo>
                <a:cubicBezTo>
                  <a:pt x="8850" y="35498"/>
                  <a:pt x="8396" y="35193"/>
                  <a:pt x="7883" y="34952"/>
                </a:cubicBezTo>
                <a:cubicBezTo>
                  <a:pt x="7326" y="34696"/>
                  <a:pt x="7252" y="34434"/>
                  <a:pt x="7621" y="33936"/>
                </a:cubicBezTo>
                <a:cubicBezTo>
                  <a:pt x="8337" y="32952"/>
                  <a:pt x="9091" y="32001"/>
                  <a:pt x="9808" y="31017"/>
                </a:cubicBezTo>
                <a:cubicBezTo>
                  <a:pt x="10337" y="30289"/>
                  <a:pt x="10310" y="30198"/>
                  <a:pt x="9626" y="29648"/>
                </a:cubicBezTo>
                <a:cubicBezTo>
                  <a:pt x="9375" y="29444"/>
                  <a:pt x="9273" y="29193"/>
                  <a:pt x="9326" y="28894"/>
                </a:cubicBezTo>
                <a:cubicBezTo>
                  <a:pt x="9375" y="28615"/>
                  <a:pt x="9444" y="28337"/>
                  <a:pt x="9530" y="28065"/>
                </a:cubicBezTo>
                <a:cubicBezTo>
                  <a:pt x="9695" y="27578"/>
                  <a:pt x="9610" y="27188"/>
                  <a:pt x="9182" y="26856"/>
                </a:cubicBezTo>
                <a:cubicBezTo>
                  <a:pt x="8642" y="26434"/>
                  <a:pt x="8604" y="26166"/>
                  <a:pt x="8963" y="25599"/>
                </a:cubicBezTo>
                <a:cubicBezTo>
                  <a:pt x="9342" y="24995"/>
                  <a:pt x="9786" y="24476"/>
                  <a:pt x="10482" y="24193"/>
                </a:cubicBezTo>
                <a:cubicBezTo>
                  <a:pt x="10947" y="24006"/>
                  <a:pt x="11171" y="23000"/>
                  <a:pt x="10851" y="22546"/>
                </a:cubicBezTo>
                <a:cubicBezTo>
                  <a:pt x="10615" y="22204"/>
                  <a:pt x="10621" y="21920"/>
                  <a:pt x="10861" y="21615"/>
                </a:cubicBezTo>
                <a:cubicBezTo>
                  <a:pt x="11064" y="21364"/>
                  <a:pt x="11145" y="21075"/>
                  <a:pt x="11102" y="20760"/>
                </a:cubicBezTo>
                <a:cubicBezTo>
                  <a:pt x="11032" y="20294"/>
                  <a:pt x="11203" y="19952"/>
                  <a:pt x="11589" y="19690"/>
                </a:cubicBezTo>
                <a:cubicBezTo>
                  <a:pt x="11760" y="19573"/>
                  <a:pt x="11909" y="19423"/>
                  <a:pt x="12059" y="19278"/>
                </a:cubicBezTo>
                <a:cubicBezTo>
                  <a:pt x="12589" y="18776"/>
                  <a:pt x="12567" y="18551"/>
                  <a:pt x="11829" y="18460"/>
                </a:cubicBezTo>
                <a:cubicBezTo>
                  <a:pt x="11113" y="18369"/>
                  <a:pt x="10455" y="18064"/>
                  <a:pt x="9733" y="18000"/>
                </a:cubicBezTo>
                <a:cubicBezTo>
                  <a:pt x="8872" y="17920"/>
                  <a:pt x="8588" y="17268"/>
                  <a:pt x="9070" y="16572"/>
                </a:cubicBezTo>
                <a:cubicBezTo>
                  <a:pt x="9423" y="16064"/>
                  <a:pt x="9342" y="15637"/>
                  <a:pt x="8744" y="15546"/>
                </a:cubicBezTo>
                <a:cubicBezTo>
                  <a:pt x="7631" y="15385"/>
                  <a:pt x="7027" y="14482"/>
                  <a:pt x="6155" y="13979"/>
                </a:cubicBezTo>
                <a:cubicBezTo>
                  <a:pt x="5877" y="13818"/>
                  <a:pt x="5850" y="13556"/>
                  <a:pt x="6043" y="13294"/>
                </a:cubicBezTo>
                <a:cubicBezTo>
                  <a:pt x="6289" y="12952"/>
                  <a:pt x="6177" y="12738"/>
                  <a:pt x="5845" y="12503"/>
                </a:cubicBezTo>
                <a:cubicBezTo>
                  <a:pt x="5112" y="11984"/>
                  <a:pt x="4642" y="11198"/>
                  <a:pt x="4032" y="10551"/>
                </a:cubicBezTo>
                <a:cubicBezTo>
                  <a:pt x="3658" y="10161"/>
                  <a:pt x="3898" y="9711"/>
                  <a:pt x="4455" y="9615"/>
                </a:cubicBezTo>
                <a:cubicBezTo>
                  <a:pt x="5172" y="9492"/>
                  <a:pt x="5898" y="9460"/>
                  <a:pt x="6626" y="9460"/>
                </a:cubicBezTo>
                <a:cubicBezTo>
                  <a:pt x="6908" y="9460"/>
                  <a:pt x="7189" y="9465"/>
                  <a:pt x="7471" y="9471"/>
                </a:cubicBezTo>
                <a:cubicBezTo>
                  <a:pt x="7604" y="9476"/>
                  <a:pt x="7760" y="9460"/>
                  <a:pt x="7840" y="9583"/>
                </a:cubicBezTo>
                <a:cubicBezTo>
                  <a:pt x="8025" y="9886"/>
                  <a:pt x="8246" y="9970"/>
                  <a:pt x="8484" y="9970"/>
                </a:cubicBezTo>
                <a:cubicBezTo>
                  <a:pt x="8714" y="9970"/>
                  <a:pt x="8960" y="9892"/>
                  <a:pt x="9209" y="9856"/>
                </a:cubicBezTo>
                <a:cubicBezTo>
                  <a:pt x="9695" y="9781"/>
                  <a:pt x="10193" y="9824"/>
                  <a:pt x="10519" y="9332"/>
                </a:cubicBezTo>
                <a:cubicBezTo>
                  <a:pt x="10642" y="9155"/>
                  <a:pt x="10861" y="9027"/>
                  <a:pt x="11059" y="8931"/>
                </a:cubicBezTo>
                <a:cubicBezTo>
                  <a:pt x="11105" y="8909"/>
                  <a:pt x="11267" y="8769"/>
                  <a:pt x="11360" y="8769"/>
                </a:cubicBezTo>
                <a:cubicBezTo>
                  <a:pt x="11430" y="8769"/>
                  <a:pt x="11462" y="8845"/>
                  <a:pt x="11385" y="9102"/>
                </a:cubicBezTo>
                <a:cubicBezTo>
                  <a:pt x="11359" y="9198"/>
                  <a:pt x="11487" y="9257"/>
                  <a:pt x="11578" y="9278"/>
                </a:cubicBezTo>
                <a:cubicBezTo>
                  <a:pt x="11692" y="9308"/>
                  <a:pt x="11815" y="9338"/>
                  <a:pt x="11934" y="9338"/>
                </a:cubicBezTo>
                <a:cubicBezTo>
                  <a:pt x="11944" y="9338"/>
                  <a:pt x="11953" y="9337"/>
                  <a:pt x="11963" y="9337"/>
                </a:cubicBezTo>
                <a:cubicBezTo>
                  <a:pt x="13327" y="9268"/>
                  <a:pt x="13332" y="9262"/>
                  <a:pt x="13401" y="7872"/>
                </a:cubicBezTo>
                <a:cubicBezTo>
                  <a:pt x="13460" y="6690"/>
                  <a:pt x="13519" y="5513"/>
                  <a:pt x="13578" y="4332"/>
                </a:cubicBezTo>
                <a:cubicBezTo>
                  <a:pt x="13583" y="4193"/>
                  <a:pt x="13610" y="4048"/>
                  <a:pt x="13626" y="3915"/>
                </a:cubicBezTo>
                <a:cubicBezTo>
                  <a:pt x="13644" y="3912"/>
                  <a:pt x="13661" y="3911"/>
                  <a:pt x="13678" y="3911"/>
                </a:cubicBezTo>
                <a:cubicBezTo>
                  <a:pt x="13860" y="3911"/>
                  <a:pt x="13946" y="4039"/>
                  <a:pt x="14054" y="4118"/>
                </a:cubicBezTo>
                <a:cubicBezTo>
                  <a:pt x="14693" y="4558"/>
                  <a:pt x="15370" y="4802"/>
                  <a:pt x="16091" y="4802"/>
                </a:cubicBezTo>
                <a:cubicBezTo>
                  <a:pt x="16395" y="4802"/>
                  <a:pt x="16707" y="4759"/>
                  <a:pt x="17027" y="4669"/>
                </a:cubicBezTo>
                <a:cubicBezTo>
                  <a:pt x="17765" y="4460"/>
                  <a:pt x="18519" y="4374"/>
                  <a:pt x="19284" y="4358"/>
                </a:cubicBezTo>
                <a:cubicBezTo>
                  <a:pt x="19492" y="4358"/>
                  <a:pt x="19722" y="4358"/>
                  <a:pt x="19899" y="4273"/>
                </a:cubicBezTo>
                <a:cubicBezTo>
                  <a:pt x="20228" y="4108"/>
                  <a:pt x="20547" y="4044"/>
                  <a:pt x="20864" y="4044"/>
                </a:cubicBezTo>
                <a:cubicBezTo>
                  <a:pt x="21331" y="4044"/>
                  <a:pt x="21791" y="4184"/>
                  <a:pt x="22263" y="4353"/>
                </a:cubicBezTo>
                <a:cubicBezTo>
                  <a:pt x="23308" y="4731"/>
                  <a:pt x="24365" y="4934"/>
                  <a:pt x="25458" y="4934"/>
                </a:cubicBezTo>
                <a:cubicBezTo>
                  <a:pt x="25896" y="4934"/>
                  <a:pt x="26340" y="4902"/>
                  <a:pt x="26792" y="4834"/>
                </a:cubicBezTo>
                <a:cubicBezTo>
                  <a:pt x="27252" y="4766"/>
                  <a:pt x="27714" y="4731"/>
                  <a:pt x="28175" y="4731"/>
                </a:cubicBezTo>
                <a:cubicBezTo>
                  <a:pt x="29189" y="4731"/>
                  <a:pt x="30199" y="4900"/>
                  <a:pt x="31177" y="5257"/>
                </a:cubicBezTo>
                <a:cubicBezTo>
                  <a:pt x="31389" y="5334"/>
                  <a:pt x="31603" y="5379"/>
                  <a:pt x="31818" y="5379"/>
                </a:cubicBezTo>
                <a:cubicBezTo>
                  <a:pt x="31977" y="5379"/>
                  <a:pt x="32136" y="5354"/>
                  <a:pt x="32295" y="5300"/>
                </a:cubicBezTo>
                <a:cubicBezTo>
                  <a:pt x="32872" y="5096"/>
                  <a:pt x="33461" y="4973"/>
                  <a:pt x="34065" y="4872"/>
                </a:cubicBezTo>
                <a:cubicBezTo>
                  <a:pt x="34851" y="4743"/>
                  <a:pt x="35568" y="4455"/>
                  <a:pt x="36295" y="4086"/>
                </a:cubicBezTo>
                <a:cubicBezTo>
                  <a:pt x="37652" y="3402"/>
                  <a:pt x="39085" y="2849"/>
                  <a:pt x="40655" y="2849"/>
                </a:cubicBezTo>
                <a:cubicBezTo>
                  <a:pt x="40706" y="2849"/>
                  <a:pt x="40757" y="2849"/>
                  <a:pt x="40808" y="2850"/>
                </a:cubicBezTo>
                <a:cubicBezTo>
                  <a:pt x="41008" y="2854"/>
                  <a:pt x="41208" y="2856"/>
                  <a:pt x="41408" y="2856"/>
                </a:cubicBezTo>
                <a:cubicBezTo>
                  <a:pt x="42579" y="2856"/>
                  <a:pt x="43743" y="2781"/>
                  <a:pt x="44894" y="2529"/>
                </a:cubicBezTo>
                <a:cubicBezTo>
                  <a:pt x="45075" y="2490"/>
                  <a:pt x="45255" y="2465"/>
                  <a:pt x="45432" y="2465"/>
                </a:cubicBezTo>
                <a:cubicBezTo>
                  <a:pt x="45802" y="2465"/>
                  <a:pt x="46162" y="2572"/>
                  <a:pt x="46498" y="2872"/>
                </a:cubicBezTo>
                <a:cubicBezTo>
                  <a:pt x="46937" y="3257"/>
                  <a:pt x="47557" y="3251"/>
                  <a:pt x="48124" y="3300"/>
                </a:cubicBezTo>
                <a:cubicBezTo>
                  <a:pt x="48408" y="3324"/>
                  <a:pt x="48691" y="3330"/>
                  <a:pt x="48975" y="3330"/>
                </a:cubicBezTo>
                <a:cubicBezTo>
                  <a:pt x="49130" y="3330"/>
                  <a:pt x="49285" y="3328"/>
                  <a:pt x="49440" y="3326"/>
                </a:cubicBezTo>
                <a:cubicBezTo>
                  <a:pt x="49496" y="3326"/>
                  <a:pt x="49553" y="3325"/>
                  <a:pt x="49609" y="3325"/>
                </a:cubicBezTo>
                <a:cubicBezTo>
                  <a:pt x="50357" y="3325"/>
                  <a:pt x="51051" y="3412"/>
                  <a:pt x="51568" y="4123"/>
                </a:cubicBezTo>
                <a:cubicBezTo>
                  <a:pt x="51862" y="4535"/>
                  <a:pt x="52413" y="4690"/>
                  <a:pt x="52884" y="4888"/>
                </a:cubicBezTo>
                <a:cubicBezTo>
                  <a:pt x="53477" y="5139"/>
                  <a:pt x="53991" y="5471"/>
                  <a:pt x="54290" y="6070"/>
                </a:cubicBezTo>
                <a:cubicBezTo>
                  <a:pt x="54450" y="6380"/>
                  <a:pt x="54729" y="6551"/>
                  <a:pt x="55060" y="6604"/>
                </a:cubicBezTo>
                <a:cubicBezTo>
                  <a:pt x="56728" y="6861"/>
                  <a:pt x="58400" y="7015"/>
                  <a:pt x="60081" y="7015"/>
                </a:cubicBezTo>
                <a:cubicBezTo>
                  <a:pt x="60470" y="7015"/>
                  <a:pt x="60858" y="7006"/>
                  <a:pt x="61247" y="6989"/>
                </a:cubicBezTo>
                <a:cubicBezTo>
                  <a:pt x="61862" y="6963"/>
                  <a:pt x="62445" y="6776"/>
                  <a:pt x="63044" y="6695"/>
                </a:cubicBezTo>
                <a:cubicBezTo>
                  <a:pt x="63280" y="6662"/>
                  <a:pt x="63514" y="6640"/>
                  <a:pt x="63741" y="6640"/>
                </a:cubicBezTo>
                <a:cubicBezTo>
                  <a:pt x="64359" y="6640"/>
                  <a:pt x="64930" y="6807"/>
                  <a:pt x="65376" y="7385"/>
                </a:cubicBezTo>
                <a:cubicBezTo>
                  <a:pt x="65442" y="7471"/>
                  <a:pt x="65498" y="7509"/>
                  <a:pt x="65561" y="7509"/>
                </a:cubicBezTo>
                <a:cubicBezTo>
                  <a:pt x="65616" y="7509"/>
                  <a:pt x="65676" y="7480"/>
                  <a:pt x="65750" y="7428"/>
                </a:cubicBezTo>
                <a:cubicBezTo>
                  <a:pt x="66281" y="7071"/>
                  <a:pt x="66900" y="6881"/>
                  <a:pt x="67503" y="6881"/>
                </a:cubicBezTo>
                <a:cubicBezTo>
                  <a:pt x="68072" y="6881"/>
                  <a:pt x="68627" y="7051"/>
                  <a:pt x="69076" y="7407"/>
                </a:cubicBezTo>
                <a:cubicBezTo>
                  <a:pt x="69863" y="8027"/>
                  <a:pt x="70793" y="8203"/>
                  <a:pt x="71686" y="8225"/>
                </a:cubicBezTo>
                <a:cubicBezTo>
                  <a:pt x="76863" y="8337"/>
                  <a:pt x="81954" y="9075"/>
                  <a:pt x="87029" y="10006"/>
                </a:cubicBezTo>
                <a:cubicBezTo>
                  <a:pt x="89756" y="10508"/>
                  <a:pt x="92478" y="11048"/>
                  <a:pt x="95254" y="11262"/>
                </a:cubicBezTo>
                <a:cubicBezTo>
                  <a:pt x="95613" y="11291"/>
                  <a:pt x="95973" y="11299"/>
                  <a:pt x="96333" y="11299"/>
                </a:cubicBezTo>
                <a:cubicBezTo>
                  <a:pt x="96775" y="11299"/>
                  <a:pt x="97216" y="11287"/>
                  <a:pt x="97658" y="11287"/>
                </a:cubicBezTo>
                <a:cubicBezTo>
                  <a:pt x="98070" y="11287"/>
                  <a:pt x="98483" y="11297"/>
                  <a:pt x="98895" y="11337"/>
                </a:cubicBezTo>
                <a:cubicBezTo>
                  <a:pt x="98960" y="11343"/>
                  <a:pt x="99024" y="11346"/>
                  <a:pt x="99088" y="11346"/>
                </a:cubicBezTo>
                <a:cubicBezTo>
                  <a:pt x="99787" y="11346"/>
                  <a:pt x="100423" y="10987"/>
                  <a:pt x="101045" y="10663"/>
                </a:cubicBezTo>
                <a:cubicBezTo>
                  <a:pt x="102168" y="10070"/>
                  <a:pt x="103297" y="9519"/>
                  <a:pt x="104585" y="9316"/>
                </a:cubicBezTo>
                <a:cubicBezTo>
                  <a:pt x="105000" y="9251"/>
                  <a:pt x="105409" y="9223"/>
                  <a:pt x="105815" y="9223"/>
                </a:cubicBezTo>
                <a:cubicBezTo>
                  <a:pt x="106351" y="9223"/>
                  <a:pt x="106882" y="9272"/>
                  <a:pt x="107414" y="9348"/>
                </a:cubicBezTo>
                <a:cubicBezTo>
                  <a:pt x="107645" y="9379"/>
                  <a:pt x="107875" y="9416"/>
                  <a:pt x="108101" y="9416"/>
                </a:cubicBezTo>
                <a:cubicBezTo>
                  <a:pt x="108268" y="9416"/>
                  <a:pt x="108433" y="9396"/>
                  <a:pt x="108596" y="9337"/>
                </a:cubicBezTo>
                <a:cubicBezTo>
                  <a:pt x="109345" y="9070"/>
                  <a:pt x="110115" y="9011"/>
                  <a:pt x="110896" y="8984"/>
                </a:cubicBezTo>
                <a:cubicBezTo>
                  <a:pt x="112457" y="8925"/>
                  <a:pt x="113901" y="8337"/>
                  <a:pt x="115340" y="7818"/>
                </a:cubicBezTo>
                <a:cubicBezTo>
                  <a:pt x="116175" y="7517"/>
                  <a:pt x="116980" y="7267"/>
                  <a:pt x="117830" y="7267"/>
                </a:cubicBezTo>
                <a:cubicBezTo>
                  <a:pt x="118171" y="7267"/>
                  <a:pt x="118519" y="7308"/>
                  <a:pt x="118880" y="7401"/>
                </a:cubicBezTo>
                <a:cubicBezTo>
                  <a:pt x="119081" y="7453"/>
                  <a:pt x="119283" y="7477"/>
                  <a:pt x="119486" y="7477"/>
                </a:cubicBezTo>
                <a:cubicBezTo>
                  <a:pt x="119996" y="7477"/>
                  <a:pt x="120506" y="7327"/>
                  <a:pt x="120992" y="7102"/>
                </a:cubicBezTo>
                <a:cubicBezTo>
                  <a:pt x="121622" y="6804"/>
                  <a:pt x="122273" y="6724"/>
                  <a:pt x="122933" y="6724"/>
                </a:cubicBezTo>
                <a:cubicBezTo>
                  <a:pt x="123444" y="6724"/>
                  <a:pt x="123960" y="6772"/>
                  <a:pt x="124474" y="6802"/>
                </a:cubicBezTo>
                <a:cubicBezTo>
                  <a:pt x="124564" y="6808"/>
                  <a:pt x="124682" y="6840"/>
                  <a:pt x="124736" y="6904"/>
                </a:cubicBezTo>
                <a:cubicBezTo>
                  <a:pt x="124981" y="7205"/>
                  <a:pt x="125243" y="7319"/>
                  <a:pt x="125520" y="7319"/>
                </a:cubicBezTo>
                <a:cubicBezTo>
                  <a:pt x="125774" y="7319"/>
                  <a:pt x="126040" y="7224"/>
                  <a:pt x="126318" y="7091"/>
                </a:cubicBezTo>
                <a:cubicBezTo>
                  <a:pt x="126559" y="6976"/>
                  <a:pt x="126810" y="6938"/>
                  <a:pt x="127064" y="6938"/>
                </a:cubicBezTo>
                <a:cubicBezTo>
                  <a:pt x="127340" y="6938"/>
                  <a:pt x="127620" y="6983"/>
                  <a:pt x="127896" y="7022"/>
                </a:cubicBezTo>
                <a:cubicBezTo>
                  <a:pt x="128285" y="7076"/>
                  <a:pt x="128672" y="7112"/>
                  <a:pt x="129058" y="7112"/>
                </a:cubicBezTo>
                <a:cubicBezTo>
                  <a:pt x="129389" y="7112"/>
                  <a:pt x="129720" y="7086"/>
                  <a:pt x="130051" y="7022"/>
                </a:cubicBezTo>
                <a:cubicBezTo>
                  <a:pt x="130132" y="7005"/>
                  <a:pt x="130233" y="6981"/>
                  <a:pt x="130317" y="6981"/>
                </a:cubicBezTo>
                <a:cubicBezTo>
                  <a:pt x="130366" y="6981"/>
                  <a:pt x="130410" y="6989"/>
                  <a:pt x="130442" y="7011"/>
                </a:cubicBezTo>
                <a:cubicBezTo>
                  <a:pt x="130821" y="7268"/>
                  <a:pt x="131211" y="7349"/>
                  <a:pt x="131603" y="7349"/>
                </a:cubicBezTo>
                <a:cubicBezTo>
                  <a:pt x="132122" y="7349"/>
                  <a:pt x="132646" y="7208"/>
                  <a:pt x="133158" y="7150"/>
                </a:cubicBezTo>
                <a:cubicBezTo>
                  <a:pt x="133296" y="7134"/>
                  <a:pt x="133428" y="7125"/>
                  <a:pt x="133556" y="7125"/>
                </a:cubicBezTo>
                <a:cubicBezTo>
                  <a:pt x="134192" y="7125"/>
                  <a:pt x="134709" y="7336"/>
                  <a:pt x="135137" y="7866"/>
                </a:cubicBezTo>
                <a:cubicBezTo>
                  <a:pt x="135298" y="8067"/>
                  <a:pt x="135491" y="8218"/>
                  <a:pt x="135743" y="8218"/>
                </a:cubicBezTo>
                <a:cubicBezTo>
                  <a:pt x="135767" y="8218"/>
                  <a:pt x="135791" y="8217"/>
                  <a:pt x="135816" y="8214"/>
                </a:cubicBezTo>
                <a:cubicBezTo>
                  <a:pt x="136235" y="8169"/>
                  <a:pt x="136653" y="8156"/>
                  <a:pt x="137072" y="8156"/>
                </a:cubicBezTo>
                <a:cubicBezTo>
                  <a:pt x="137608" y="8156"/>
                  <a:pt x="138143" y="8177"/>
                  <a:pt x="138679" y="8177"/>
                </a:cubicBezTo>
                <a:cubicBezTo>
                  <a:pt x="138714" y="8177"/>
                  <a:pt x="138749" y="8177"/>
                  <a:pt x="138784" y="8177"/>
                </a:cubicBezTo>
                <a:cubicBezTo>
                  <a:pt x="139479" y="8171"/>
                  <a:pt x="140126" y="7941"/>
                  <a:pt x="140731" y="7599"/>
                </a:cubicBezTo>
                <a:cubicBezTo>
                  <a:pt x="141108" y="7388"/>
                  <a:pt x="141490" y="7285"/>
                  <a:pt x="141883" y="7285"/>
                </a:cubicBezTo>
                <a:cubicBezTo>
                  <a:pt x="142136" y="7285"/>
                  <a:pt x="142394" y="7328"/>
                  <a:pt x="142656" y="7412"/>
                </a:cubicBezTo>
                <a:cubicBezTo>
                  <a:pt x="143014" y="7524"/>
                  <a:pt x="143371" y="7585"/>
                  <a:pt x="143731" y="7585"/>
                </a:cubicBezTo>
                <a:cubicBezTo>
                  <a:pt x="144026" y="7585"/>
                  <a:pt x="144323" y="7544"/>
                  <a:pt x="144624" y="7455"/>
                </a:cubicBezTo>
                <a:cubicBezTo>
                  <a:pt x="144735" y="7421"/>
                  <a:pt x="144839" y="7406"/>
                  <a:pt x="144938" y="7406"/>
                </a:cubicBezTo>
                <a:cubicBezTo>
                  <a:pt x="145315" y="7406"/>
                  <a:pt x="145603" y="7636"/>
                  <a:pt x="145811" y="8000"/>
                </a:cubicBezTo>
                <a:cubicBezTo>
                  <a:pt x="146036" y="8401"/>
                  <a:pt x="146223" y="8818"/>
                  <a:pt x="146442" y="9214"/>
                </a:cubicBezTo>
                <a:cubicBezTo>
                  <a:pt x="146806" y="9875"/>
                  <a:pt x="147276" y="10199"/>
                  <a:pt x="147893" y="10199"/>
                </a:cubicBezTo>
                <a:cubicBezTo>
                  <a:pt x="148109" y="10199"/>
                  <a:pt x="148343" y="10160"/>
                  <a:pt x="148597" y="10080"/>
                </a:cubicBezTo>
                <a:cubicBezTo>
                  <a:pt x="148848" y="10006"/>
                  <a:pt x="149100" y="9909"/>
                  <a:pt x="149340" y="9802"/>
                </a:cubicBezTo>
                <a:cubicBezTo>
                  <a:pt x="149770" y="9608"/>
                  <a:pt x="150196" y="9509"/>
                  <a:pt x="150621" y="9509"/>
                </a:cubicBezTo>
                <a:cubicBezTo>
                  <a:pt x="151073" y="9509"/>
                  <a:pt x="151524" y="9621"/>
                  <a:pt x="151977" y="9850"/>
                </a:cubicBezTo>
                <a:cubicBezTo>
                  <a:pt x="152548" y="10138"/>
                  <a:pt x="153105" y="10287"/>
                  <a:pt x="153647" y="10287"/>
                </a:cubicBezTo>
                <a:cubicBezTo>
                  <a:pt x="154375" y="10287"/>
                  <a:pt x="155076" y="10019"/>
                  <a:pt x="155747" y="9455"/>
                </a:cubicBezTo>
                <a:cubicBezTo>
                  <a:pt x="156228" y="9048"/>
                  <a:pt x="156726" y="8669"/>
                  <a:pt x="157234" y="8300"/>
                </a:cubicBezTo>
                <a:cubicBezTo>
                  <a:pt x="157587" y="8038"/>
                  <a:pt x="157977" y="7829"/>
                  <a:pt x="158426" y="7792"/>
                </a:cubicBezTo>
                <a:cubicBezTo>
                  <a:pt x="158495" y="7784"/>
                  <a:pt x="158566" y="7775"/>
                  <a:pt x="158635" y="7775"/>
                </a:cubicBezTo>
                <a:cubicBezTo>
                  <a:pt x="158806" y="7775"/>
                  <a:pt x="158955" y="7831"/>
                  <a:pt x="158966" y="8107"/>
                </a:cubicBezTo>
                <a:cubicBezTo>
                  <a:pt x="158972" y="8203"/>
                  <a:pt x="159009" y="8310"/>
                  <a:pt x="159111" y="8332"/>
                </a:cubicBezTo>
                <a:cubicBezTo>
                  <a:pt x="159846" y="8480"/>
                  <a:pt x="160533" y="8909"/>
                  <a:pt x="161296" y="8909"/>
                </a:cubicBezTo>
                <a:cubicBezTo>
                  <a:pt x="161577" y="8909"/>
                  <a:pt x="161868" y="8851"/>
                  <a:pt x="162175" y="8701"/>
                </a:cubicBezTo>
                <a:cubicBezTo>
                  <a:pt x="162736" y="8422"/>
                  <a:pt x="163355" y="8304"/>
                  <a:pt x="163981" y="8304"/>
                </a:cubicBezTo>
                <a:cubicBezTo>
                  <a:pt x="164256" y="8304"/>
                  <a:pt x="164533" y="8327"/>
                  <a:pt x="164806" y="8369"/>
                </a:cubicBezTo>
                <a:cubicBezTo>
                  <a:pt x="166774" y="8663"/>
                  <a:pt x="168801" y="8567"/>
                  <a:pt x="170726" y="9150"/>
                </a:cubicBezTo>
                <a:cubicBezTo>
                  <a:pt x="171443" y="9364"/>
                  <a:pt x="172158" y="9512"/>
                  <a:pt x="172883" y="9512"/>
                </a:cubicBezTo>
                <a:cubicBezTo>
                  <a:pt x="173099" y="9512"/>
                  <a:pt x="173316" y="9499"/>
                  <a:pt x="173533" y="9471"/>
                </a:cubicBezTo>
                <a:cubicBezTo>
                  <a:pt x="175009" y="9278"/>
                  <a:pt x="176405" y="8760"/>
                  <a:pt x="177828" y="8369"/>
                </a:cubicBezTo>
                <a:cubicBezTo>
                  <a:pt x="178074" y="8300"/>
                  <a:pt x="178175" y="8118"/>
                  <a:pt x="178272" y="7893"/>
                </a:cubicBezTo>
                <a:cubicBezTo>
                  <a:pt x="178655" y="7029"/>
                  <a:pt x="179216" y="6588"/>
                  <a:pt x="179895" y="6588"/>
                </a:cubicBezTo>
                <a:cubicBezTo>
                  <a:pt x="180286" y="6588"/>
                  <a:pt x="180717" y="6735"/>
                  <a:pt x="181175" y="7032"/>
                </a:cubicBezTo>
                <a:cubicBezTo>
                  <a:pt x="181970" y="7550"/>
                  <a:pt x="182817" y="7708"/>
                  <a:pt x="183697" y="7708"/>
                </a:cubicBezTo>
                <a:cubicBezTo>
                  <a:pt x="184042" y="7708"/>
                  <a:pt x="184393" y="7683"/>
                  <a:pt x="184748" y="7647"/>
                </a:cubicBezTo>
                <a:cubicBezTo>
                  <a:pt x="186577" y="7465"/>
                  <a:pt x="188422" y="7289"/>
                  <a:pt x="190213" y="6925"/>
                </a:cubicBezTo>
                <a:cubicBezTo>
                  <a:pt x="190458" y="6876"/>
                  <a:pt x="190688" y="6854"/>
                  <a:pt x="190907" y="6854"/>
                </a:cubicBezTo>
                <a:cubicBezTo>
                  <a:pt x="191950" y="6854"/>
                  <a:pt x="192732" y="7360"/>
                  <a:pt x="193571" y="7877"/>
                </a:cubicBezTo>
                <a:cubicBezTo>
                  <a:pt x="193965" y="8121"/>
                  <a:pt x="194346" y="8244"/>
                  <a:pt x="194726" y="8244"/>
                </a:cubicBezTo>
                <a:cubicBezTo>
                  <a:pt x="195088" y="8244"/>
                  <a:pt x="195449" y="8131"/>
                  <a:pt x="195817" y="7904"/>
                </a:cubicBezTo>
                <a:cubicBezTo>
                  <a:pt x="196300" y="7603"/>
                  <a:pt x="196923" y="7453"/>
                  <a:pt x="197549" y="7453"/>
                </a:cubicBezTo>
                <a:cubicBezTo>
                  <a:pt x="198270" y="7453"/>
                  <a:pt x="198997" y="7651"/>
                  <a:pt x="199523" y="8043"/>
                </a:cubicBezTo>
                <a:cubicBezTo>
                  <a:pt x="199660" y="8142"/>
                  <a:pt x="199786" y="8197"/>
                  <a:pt x="199910" y="8197"/>
                </a:cubicBezTo>
                <a:cubicBezTo>
                  <a:pt x="200019" y="8197"/>
                  <a:pt x="200127" y="8154"/>
                  <a:pt x="200240" y="8064"/>
                </a:cubicBezTo>
                <a:cubicBezTo>
                  <a:pt x="200670" y="7724"/>
                  <a:pt x="201109" y="7578"/>
                  <a:pt x="201546" y="7578"/>
                </a:cubicBezTo>
                <a:cubicBezTo>
                  <a:pt x="202021" y="7578"/>
                  <a:pt x="202494" y="7751"/>
                  <a:pt x="202951" y="8032"/>
                </a:cubicBezTo>
                <a:cubicBezTo>
                  <a:pt x="203408" y="8313"/>
                  <a:pt x="203840" y="8440"/>
                  <a:pt x="204268" y="8440"/>
                </a:cubicBezTo>
                <a:cubicBezTo>
                  <a:pt x="204767" y="8440"/>
                  <a:pt x="205259" y="8268"/>
                  <a:pt x="205775" y="7968"/>
                </a:cubicBezTo>
                <a:cubicBezTo>
                  <a:pt x="206675" y="7449"/>
                  <a:pt x="207595" y="7156"/>
                  <a:pt x="208533" y="7156"/>
                </a:cubicBezTo>
                <a:cubicBezTo>
                  <a:pt x="209266" y="7156"/>
                  <a:pt x="210011" y="7335"/>
                  <a:pt x="210764" y="7727"/>
                </a:cubicBezTo>
                <a:cubicBezTo>
                  <a:pt x="211235" y="7971"/>
                  <a:pt x="211727" y="8076"/>
                  <a:pt x="212227" y="8076"/>
                </a:cubicBezTo>
                <a:cubicBezTo>
                  <a:pt x="212552" y="8076"/>
                  <a:pt x="212880" y="8032"/>
                  <a:pt x="213208" y="7952"/>
                </a:cubicBezTo>
                <a:cubicBezTo>
                  <a:pt x="213347" y="7915"/>
                  <a:pt x="213518" y="7834"/>
                  <a:pt x="213593" y="7722"/>
                </a:cubicBezTo>
                <a:cubicBezTo>
                  <a:pt x="213744" y="7488"/>
                  <a:pt x="213893" y="7388"/>
                  <a:pt x="214046" y="7388"/>
                </a:cubicBezTo>
                <a:cubicBezTo>
                  <a:pt x="214207" y="7388"/>
                  <a:pt x="214372" y="7498"/>
                  <a:pt x="214550" y="7679"/>
                </a:cubicBezTo>
                <a:cubicBezTo>
                  <a:pt x="215133" y="8273"/>
                  <a:pt x="215871" y="8578"/>
                  <a:pt x="216652" y="8765"/>
                </a:cubicBezTo>
                <a:cubicBezTo>
                  <a:pt x="217192" y="8893"/>
                  <a:pt x="217518" y="9123"/>
                  <a:pt x="217449" y="9727"/>
                </a:cubicBezTo>
                <a:cubicBezTo>
                  <a:pt x="217401" y="10203"/>
                  <a:pt x="217781" y="10230"/>
                  <a:pt x="218096" y="10268"/>
                </a:cubicBezTo>
                <a:cubicBezTo>
                  <a:pt x="218205" y="10281"/>
                  <a:pt x="218312" y="10287"/>
                  <a:pt x="218418" y="10287"/>
                </a:cubicBezTo>
                <a:cubicBezTo>
                  <a:pt x="219121" y="10287"/>
                  <a:pt x="219752" y="10006"/>
                  <a:pt x="220342" y="9615"/>
                </a:cubicBezTo>
                <a:cubicBezTo>
                  <a:pt x="220694" y="9381"/>
                  <a:pt x="220926" y="9261"/>
                  <a:pt x="221143" y="9261"/>
                </a:cubicBezTo>
                <a:cubicBezTo>
                  <a:pt x="221387" y="9261"/>
                  <a:pt x="221614" y="9413"/>
                  <a:pt x="221973" y="9727"/>
                </a:cubicBezTo>
                <a:cubicBezTo>
                  <a:pt x="222000" y="9754"/>
                  <a:pt x="222037" y="9776"/>
                  <a:pt x="222053" y="9808"/>
                </a:cubicBezTo>
                <a:cubicBezTo>
                  <a:pt x="222482" y="10603"/>
                  <a:pt x="223156" y="10756"/>
                  <a:pt x="223902" y="10756"/>
                </a:cubicBezTo>
                <a:cubicBezTo>
                  <a:pt x="224069" y="10756"/>
                  <a:pt x="224240" y="10748"/>
                  <a:pt x="224412" y="10738"/>
                </a:cubicBezTo>
                <a:cubicBezTo>
                  <a:pt x="224645" y="10724"/>
                  <a:pt x="224879" y="10720"/>
                  <a:pt x="225113" y="10720"/>
                </a:cubicBezTo>
                <a:cubicBezTo>
                  <a:pt x="225478" y="10720"/>
                  <a:pt x="225845" y="10730"/>
                  <a:pt x="226210" y="10730"/>
                </a:cubicBezTo>
                <a:cubicBezTo>
                  <a:pt x="226862" y="10730"/>
                  <a:pt x="227512" y="10697"/>
                  <a:pt x="228155" y="10514"/>
                </a:cubicBezTo>
                <a:cubicBezTo>
                  <a:pt x="229112" y="10246"/>
                  <a:pt x="229968" y="9834"/>
                  <a:pt x="230572" y="9006"/>
                </a:cubicBezTo>
                <a:cubicBezTo>
                  <a:pt x="230782" y="8719"/>
                  <a:pt x="231049" y="8591"/>
                  <a:pt x="231363" y="8591"/>
                </a:cubicBezTo>
                <a:cubicBezTo>
                  <a:pt x="231465" y="8591"/>
                  <a:pt x="231573" y="8605"/>
                  <a:pt x="231685" y="8631"/>
                </a:cubicBezTo>
                <a:cubicBezTo>
                  <a:pt x="232415" y="8804"/>
                  <a:pt x="233149" y="8945"/>
                  <a:pt x="233902" y="8945"/>
                </a:cubicBezTo>
                <a:cubicBezTo>
                  <a:pt x="234009" y="8945"/>
                  <a:pt x="234117" y="8942"/>
                  <a:pt x="234225" y="8936"/>
                </a:cubicBezTo>
                <a:cubicBezTo>
                  <a:pt x="234583" y="8915"/>
                  <a:pt x="234909" y="8840"/>
                  <a:pt x="235161" y="8578"/>
                </a:cubicBezTo>
                <a:cubicBezTo>
                  <a:pt x="235545" y="8176"/>
                  <a:pt x="236005" y="8034"/>
                  <a:pt x="236507" y="8034"/>
                </a:cubicBezTo>
                <a:cubicBezTo>
                  <a:pt x="236633" y="8034"/>
                  <a:pt x="236762" y="8043"/>
                  <a:pt x="236893" y="8059"/>
                </a:cubicBezTo>
                <a:cubicBezTo>
                  <a:pt x="237588" y="8145"/>
                  <a:pt x="238284" y="8273"/>
                  <a:pt x="238979" y="8348"/>
                </a:cubicBezTo>
                <a:cubicBezTo>
                  <a:pt x="239065" y="8357"/>
                  <a:pt x="239150" y="8361"/>
                  <a:pt x="239234" y="8361"/>
                </a:cubicBezTo>
                <a:cubicBezTo>
                  <a:pt x="239742" y="8361"/>
                  <a:pt x="240203" y="8193"/>
                  <a:pt x="240621" y="7840"/>
                </a:cubicBezTo>
                <a:cubicBezTo>
                  <a:pt x="240963" y="7555"/>
                  <a:pt x="241351" y="7423"/>
                  <a:pt x="241752" y="7423"/>
                </a:cubicBezTo>
                <a:cubicBezTo>
                  <a:pt x="241984" y="7423"/>
                  <a:pt x="242220" y="7467"/>
                  <a:pt x="242455" y="7551"/>
                </a:cubicBezTo>
                <a:cubicBezTo>
                  <a:pt x="243573" y="7957"/>
                  <a:pt x="244760" y="8262"/>
                  <a:pt x="245492" y="9342"/>
                </a:cubicBezTo>
                <a:cubicBezTo>
                  <a:pt x="245573" y="9465"/>
                  <a:pt x="245770" y="9567"/>
                  <a:pt x="245926" y="9583"/>
                </a:cubicBezTo>
                <a:cubicBezTo>
                  <a:pt x="246496" y="9645"/>
                  <a:pt x="247067" y="9781"/>
                  <a:pt x="247639" y="9781"/>
                </a:cubicBezTo>
                <a:cubicBezTo>
                  <a:pt x="248010" y="9781"/>
                  <a:pt x="248382" y="9724"/>
                  <a:pt x="248754" y="9551"/>
                </a:cubicBezTo>
                <a:cubicBezTo>
                  <a:pt x="248941" y="9465"/>
                  <a:pt x="249137" y="9426"/>
                  <a:pt x="249334" y="9426"/>
                </a:cubicBezTo>
                <a:cubicBezTo>
                  <a:pt x="249588" y="9426"/>
                  <a:pt x="249845" y="9491"/>
                  <a:pt x="250086" y="9599"/>
                </a:cubicBezTo>
                <a:cubicBezTo>
                  <a:pt x="250580" y="9815"/>
                  <a:pt x="251083" y="9917"/>
                  <a:pt x="251603" y="9917"/>
                </a:cubicBezTo>
                <a:cubicBezTo>
                  <a:pt x="251764" y="9917"/>
                  <a:pt x="251927" y="9907"/>
                  <a:pt x="252091" y="9888"/>
                </a:cubicBezTo>
                <a:cubicBezTo>
                  <a:pt x="252187" y="9878"/>
                  <a:pt x="252281" y="9872"/>
                  <a:pt x="252374" y="9872"/>
                </a:cubicBezTo>
                <a:cubicBezTo>
                  <a:pt x="252858" y="9872"/>
                  <a:pt x="253305" y="10017"/>
                  <a:pt x="253690" y="10358"/>
                </a:cubicBezTo>
                <a:cubicBezTo>
                  <a:pt x="254052" y="10681"/>
                  <a:pt x="254456" y="10755"/>
                  <a:pt x="254870" y="10755"/>
                </a:cubicBezTo>
                <a:cubicBezTo>
                  <a:pt x="255225" y="10755"/>
                  <a:pt x="255588" y="10700"/>
                  <a:pt x="255940" y="10700"/>
                </a:cubicBezTo>
                <a:cubicBezTo>
                  <a:pt x="255955" y="10700"/>
                  <a:pt x="255970" y="10701"/>
                  <a:pt x="255985" y="10701"/>
                </a:cubicBezTo>
                <a:cubicBezTo>
                  <a:pt x="255987" y="10701"/>
                  <a:pt x="255989" y="10701"/>
                  <a:pt x="255991" y="10701"/>
                </a:cubicBezTo>
                <a:cubicBezTo>
                  <a:pt x="256221" y="10701"/>
                  <a:pt x="256273" y="10426"/>
                  <a:pt x="256257" y="10209"/>
                </a:cubicBezTo>
                <a:cubicBezTo>
                  <a:pt x="256231" y="9797"/>
                  <a:pt x="256386" y="9471"/>
                  <a:pt x="256696" y="9209"/>
                </a:cubicBezTo>
                <a:cubicBezTo>
                  <a:pt x="256814" y="9107"/>
                  <a:pt x="256883" y="8973"/>
                  <a:pt x="256904" y="8818"/>
                </a:cubicBezTo>
                <a:cubicBezTo>
                  <a:pt x="257026" y="7997"/>
                  <a:pt x="257669" y="7475"/>
                  <a:pt x="258439" y="7475"/>
                </a:cubicBezTo>
                <a:cubicBezTo>
                  <a:pt x="258651" y="7475"/>
                  <a:pt x="258874" y="7515"/>
                  <a:pt x="259097" y="7599"/>
                </a:cubicBezTo>
                <a:cubicBezTo>
                  <a:pt x="259359" y="7701"/>
                  <a:pt x="259616" y="7834"/>
                  <a:pt x="259888" y="7920"/>
                </a:cubicBezTo>
                <a:cubicBezTo>
                  <a:pt x="260115" y="7991"/>
                  <a:pt x="260319" y="8027"/>
                  <a:pt x="260502" y="8027"/>
                </a:cubicBezTo>
                <a:cubicBezTo>
                  <a:pt x="261010" y="8027"/>
                  <a:pt x="261365" y="7749"/>
                  <a:pt x="261648" y="7155"/>
                </a:cubicBezTo>
                <a:cubicBezTo>
                  <a:pt x="261846" y="6738"/>
                  <a:pt x="262070" y="6326"/>
                  <a:pt x="262471" y="6086"/>
                </a:cubicBezTo>
                <a:cubicBezTo>
                  <a:pt x="263167" y="5663"/>
                  <a:pt x="263878" y="5273"/>
                  <a:pt x="264477" y="4706"/>
                </a:cubicBezTo>
                <a:cubicBezTo>
                  <a:pt x="264619" y="4569"/>
                  <a:pt x="264796" y="4515"/>
                  <a:pt x="264983" y="4515"/>
                </a:cubicBezTo>
                <a:cubicBezTo>
                  <a:pt x="265174" y="4515"/>
                  <a:pt x="265376" y="4571"/>
                  <a:pt x="265562" y="4652"/>
                </a:cubicBezTo>
                <a:cubicBezTo>
                  <a:pt x="265804" y="4760"/>
                  <a:pt x="266034" y="4821"/>
                  <a:pt x="266253" y="4821"/>
                </a:cubicBezTo>
                <a:cubicBezTo>
                  <a:pt x="266579" y="4821"/>
                  <a:pt x="266882" y="4687"/>
                  <a:pt x="267167" y="4374"/>
                </a:cubicBezTo>
                <a:cubicBezTo>
                  <a:pt x="267322" y="4198"/>
                  <a:pt x="267557" y="4064"/>
                  <a:pt x="267782" y="3979"/>
                </a:cubicBezTo>
                <a:cubicBezTo>
                  <a:pt x="268675" y="3642"/>
                  <a:pt x="269514" y="3214"/>
                  <a:pt x="270333" y="2722"/>
                </a:cubicBezTo>
                <a:cubicBezTo>
                  <a:pt x="270461" y="2642"/>
                  <a:pt x="270605" y="2588"/>
                  <a:pt x="270750" y="2546"/>
                </a:cubicBezTo>
                <a:cubicBezTo>
                  <a:pt x="271024" y="2468"/>
                  <a:pt x="271259" y="2428"/>
                  <a:pt x="271460" y="2428"/>
                </a:cubicBezTo>
                <a:close/>
                <a:moveTo>
                  <a:pt x="285124" y="0"/>
                </a:moveTo>
                <a:cubicBezTo>
                  <a:pt x="190090" y="11"/>
                  <a:pt x="95050" y="11"/>
                  <a:pt x="11" y="11"/>
                </a:cubicBezTo>
                <a:cubicBezTo>
                  <a:pt x="11" y="53996"/>
                  <a:pt x="11" y="107980"/>
                  <a:pt x="0" y="161960"/>
                </a:cubicBezTo>
                <a:cubicBezTo>
                  <a:pt x="0" y="162388"/>
                  <a:pt x="96" y="162489"/>
                  <a:pt x="524" y="162489"/>
                </a:cubicBezTo>
                <a:cubicBezTo>
                  <a:pt x="47958" y="162481"/>
                  <a:pt x="95393" y="162477"/>
                  <a:pt x="142826" y="162477"/>
                </a:cubicBezTo>
                <a:cubicBezTo>
                  <a:pt x="190260" y="162477"/>
                  <a:pt x="237693" y="162481"/>
                  <a:pt x="285124" y="162489"/>
                </a:cubicBezTo>
                <a:cubicBezTo>
                  <a:pt x="285552" y="162489"/>
                  <a:pt x="285648" y="162388"/>
                  <a:pt x="285648" y="161960"/>
                </a:cubicBezTo>
                <a:cubicBezTo>
                  <a:pt x="285638" y="108152"/>
                  <a:pt x="285638" y="54338"/>
                  <a:pt x="285648" y="524"/>
                </a:cubicBezTo>
                <a:cubicBezTo>
                  <a:pt x="285648" y="96"/>
                  <a:pt x="285552" y="0"/>
                  <a:pt x="28512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" name="Khát vọng non sông- Lời trăn trối của chúa Nguyễn Hoàng.mp4">
            <a:hlinkClick r:id="" action="ppaction://media"/>
            <a:extLst>
              <a:ext uri="{FF2B5EF4-FFF2-40B4-BE49-F238E27FC236}">
                <a16:creationId xmlns:a16="http://schemas.microsoft.com/office/drawing/2014/main" id="{CEAF1C03-1A98-A830-D4C8-5E2248F83AE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50" y="0"/>
            <a:ext cx="9129713" cy="5143500"/>
          </a:xfrm>
          <a:prstGeom prst="rect">
            <a:avLst/>
          </a:prstGeom>
        </p:spPr>
      </p:pic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8651FB0-940B-A4A4-D236-DF62201C4785}"/>
              </a:ext>
            </a:extLst>
          </p:cNvPr>
          <p:cNvSpPr>
            <a:spLocks noGrp="1"/>
          </p:cNvSpPr>
          <p:nvPr>
            <p:ph type="pic" idx="2"/>
          </p:nvPr>
        </p:nvSpPr>
        <p:spPr/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76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attle of Ayacucho by Slidesgo">
  <a:themeElements>
    <a:clrScheme name="Simple Light">
      <a:dk1>
        <a:srgbClr val="50311C"/>
      </a:dk1>
      <a:lt1>
        <a:srgbClr val="D6C090"/>
      </a:lt1>
      <a:dk2>
        <a:srgbClr val="FCF9F4"/>
      </a:dk2>
      <a:lt2>
        <a:srgbClr val="FFFFFF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50311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367</Words>
  <Application>Microsoft Macintosh PowerPoint</Application>
  <PresentationFormat>On-screen Show (16:9)</PresentationFormat>
  <Paragraphs>21</Paragraphs>
  <Slides>7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Be Vietnam Pro</vt:lpstr>
      <vt:lpstr>Noto Serif Georgian</vt:lpstr>
      <vt:lpstr>Bebas Neue</vt:lpstr>
      <vt:lpstr>Playfair Display</vt:lpstr>
      <vt:lpstr>Arial</vt:lpstr>
      <vt:lpstr>Battle of Ayacucho by Slidesgo</vt:lpstr>
      <vt:lpstr>Ai về xứ Bắc ta đi với Thăm lại non sông giống Lạc Hồng Từ độ mang gươm đi mở cõi Trời Nam thương nhớ đất Thăng Long</vt:lpstr>
      <vt:lpstr>Bài 6: Công cuộc khai phá vùng đất phía Nam từ thế kỉ XVI đến thế kỉ XVIII</vt:lpstr>
      <vt:lpstr>Công cuộc khai phá vùng đất phía Nam trong các thế kỉ XVI - XVIII</vt:lpstr>
      <vt:lpstr>1. Công cuộc khai phá vùng đất phía Nam trong các thế kỉ XVI - XVIII</vt:lpstr>
      <vt:lpstr>Quá trình thực thi chủ quyền đối với quần đảo Hoàng Sa và quần đảo Trường Sa của các chúa Nguyễn</vt:lpstr>
      <vt:lpstr>2. Quá trình thực thi chủ quyền đối với quần đảo Hoàng Sa và quần đảo Trường Sa của các chúa Nguyễn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Phạm Minh-Anh</cp:lastModifiedBy>
  <cp:revision>3</cp:revision>
  <dcterms:modified xsi:type="dcterms:W3CDTF">2026-01-11T09:04:25Z</dcterms:modified>
</cp:coreProperties>
</file>