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271" r:id="rId2"/>
    <p:sldId id="260" r:id="rId3"/>
    <p:sldId id="508" r:id="rId4"/>
    <p:sldId id="515" r:id="rId5"/>
    <p:sldId id="516" r:id="rId6"/>
    <p:sldId id="470" r:id="rId7"/>
    <p:sldId id="476" r:id="rId8"/>
    <p:sldId id="475" r:id="rId9"/>
    <p:sldId id="477" r:id="rId10"/>
    <p:sldId id="478" r:id="rId11"/>
    <p:sldId id="479" r:id="rId12"/>
    <p:sldId id="472" r:id="rId13"/>
    <p:sldId id="482" r:id="rId14"/>
    <p:sldId id="483" r:id="rId15"/>
    <p:sldId id="511" r:id="rId16"/>
    <p:sldId id="481" r:id="rId17"/>
    <p:sldId id="480" r:id="rId18"/>
    <p:sldId id="485" r:id="rId19"/>
    <p:sldId id="486" r:id="rId20"/>
    <p:sldId id="504" r:id="rId21"/>
    <p:sldId id="488" r:id="rId22"/>
    <p:sldId id="512" r:id="rId23"/>
    <p:sldId id="300" r:id="rId24"/>
    <p:sldId id="494" r:id="rId25"/>
    <p:sldId id="283" r:id="rId26"/>
    <p:sldId id="496" r:id="rId27"/>
    <p:sldId id="497" r:id="rId28"/>
    <p:sldId id="490" r:id="rId29"/>
    <p:sldId id="491" r:id="rId30"/>
    <p:sldId id="513" r:id="rId31"/>
    <p:sldId id="505" r:id="rId32"/>
    <p:sldId id="492" r:id="rId33"/>
    <p:sldId id="498" r:id="rId34"/>
    <p:sldId id="301" r:id="rId35"/>
    <p:sldId id="499" r:id="rId36"/>
    <p:sldId id="514" r:id="rId37"/>
    <p:sldId id="469" r:id="rId38"/>
    <p:sldId id="500" r:id="rId39"/>
    <p:sldId id="501" r:id="rId40"/>
    <p:sldId id="502" r:id="rId41"/>
    <p:sldId id="503" r:id="rId42"/>
    <p:sldId id="293" r:id="rId43"/>
    <p:sldId id="267" r:id="rId44"/>
    <p:sldId id="299" r:id="rId45"/>
    <p:sldId id="295" r:id="rId46"/>
    <p:sldId id="296" r:id="rId47"/>
    <p:sldId id="297" r:id="rId48"/>
    <p:sldId id="298" r:id="rId49"/>
    <p:sldId id="517" r:id="rId50"/>
    <p:sldId id="287" r:id="rId51"/>
    <p:sldId id="518" r:id="rId52"/>
    <p:sldId id="520" r:id="rId53"/>
    <p:sldId id="521" r:id="rId54"/>
    <p:sldId id="495" r:id="rId55"/>
    <p:sldId id="288" r:id="rId56"/>
    <p:sldId id="270" r:id="rId57"/>
  </p:sldIdLst>
  <p:sldSz cx="12192000" cy="6858000"/>
  <p:notesSz cx="6858000" cy="9144000"/>
  <p:custDataLst>
    <p:tags r:id="rId5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h Phuong" initials="HP" lastIdx="1" clrIdx="0">
    <p:extLst>
      <p:ext uri="{19B8F6BF-5375-455C-9EA6-DF929625EA0E}">
        <p15:presenceInfo xmlns:p15="http://schemas.microsoft.com/office/powerpoint/2012/main" userId="Hanh Phuo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CC8"/>
    <a:srgbClr val="FFE599"/>
    <a:srgbClr val="1F497D"/>
    <a:srgbClr val="E6E6E6"/>
    <a:srgbClr val="FEF002"/>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96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ED5AFC-C6E8-4F0D-9AEE-86F75376E5B9}" type="datetimeFigureOut">
              <a:rPr lang="zh-CN" altLang="en-US" smtClean="0"/>
              <a:pPr/>
              <a:t>2025/10/24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698488-E0FF-4CF5-8652-9C2713CA4E3F}" type="slidenum">
              <a:rPr lang="zh-CN" altLang="en-US" smtClean="0"/>
              <a:pPr/>
              <a:t>‹#›</a:t>
            </a:fld>
            <a:endParaRPr lang="zh-CN" altLang="en-US"/>
          </a:p>
        </p:txBody>
      </p:sp>
    </p:spTree>
    <p:extLst>
      <p:ext uri="{BB962C8B-B14F-4D97-AF65-F5344CB8AC3E}">
        <p14:creationId xmlns:p14="http://schemas.microsoft.com/office/powerpoint/2010/main" val="3899008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1</a:t>
            </a:fld>
            <a:endParaRPr lang="zh-CN" altLang="en-US"/>
          </a:p>
        </p:txBody>
      </p:sp>
    </p:spTree>
    <p:extLst>
      <p:ext uri="{BB962C8B-B14F-4D97-AF65-F5344CB8AC3E}">
        <p14:creationId xmlns:p14="http://schemas.microsoft.com/office/powerpoint/2010/main" val="728000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10</a:t>
            </a:fld>
            <a:endParaRPr lang="zh-CN" altLang="en-US"/>
          </a:p>
        </p:txBody>
      </p:sp>
    </p:spTree>
    <p:extLst>
      <p:ext uri="{BB962C8B-B14F-4D97-AF65-F5344CB8AC3E}">
        <p14:creationId xmlns:p14="http://schemas.microsoft.com/office/powerpoint/2010/main" val="700585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11</a:t>
            </a:fld>
            <a:endParaRPr lang="zh-CN" altLang="en-US"/>
          </a:p>
        </p:txBody>
      </p:sp>
    </p:spTree>
    <p:extLst>
      <p:ext uri="{BB962C8B-B14F-4D97-AF65-F5344CB8AC3E}">
        <p14:creationId xmlns:p14="http://schemas.microsoft.com/office/powerpoint/2010/main" val="927896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12</a:t>
            </a:fld>
            <a:endParaRPr lang="zh-CN" altLang="en-US"/>
          </a:p>
        </p:txBody>
      </p:sp>
    </p:spTree>
    <p:extLst>
      <p:ext uri="{BB962C8B-B14F-4D97-AF65-F5344CB8AC3E}">
        <p14:creationId xmlns:p14="http://schemas.microsoft.com/office/powerpoint/2010/main" val="3536459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13</a:t>
            </a:fld>
            <a:endParaRPr lang="zh-CN" altLang="en-US"/>
          </a:p>
        </p:txBody>
      </p:sp>
    </p:spTree>
    <p:extLst>
      <p:ext uri="{BB962C8B-B14F-4D97-AF65-F5344CB8AC3E}">
        <p14:creationId xmlns:p14="http://schemas.microsoft.com/office/powerpoint/2010/main" val="1208142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14</a:t>
            </a:fld>
            <a:endParaRPr lang="zh-CN" altLang="en-US"/>
          </a:p>
        </p:txBody>
      </p:sp>
    </p:spTree>
    <p:extLst>
      <p:ext uri="{BB962C8B-B14F-4D97-AF65-F5344CB8AC3E}">
        <p14:creationId xmlns:p14="http://schemas.microsoft.com/office/powerpoint/2010/main" val="1735540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15</a:t>
            </a:fld>
            <a:endParaRPr lang="zh-CN" altLang="en-US"/>
          </a:p>
        </p:txBody>
      </p:sp>
    </p:spTree>
    <p:extLst>
      <p:ext uri="{BB962C8B-B14F-4D97-AF65-F5344CB8AC3E}">
        <p14:creationId xmlns:p14="http://schemas.microsoft.com/office/powerpoint/2010/main" val="1735540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16</a:t>
            </a:fld>
            <a:endParaRPr lang="zh-CN" altLang="en-US"/>
          </a:p>
        </p:txBody>
      </p:sp>
    </p:spTree>
    <p:extLst>
      <p:ext uri="{BB962C8B-B14F-4D97-AF65-F5344CB8AC3E}">
        <p14:creationId xmlns:p14="http://schemas.microsoft.com/office/powerpoint/2010/main" val="30768480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17</a:t>
            </a:fld>
            <a:endParaRPr lang="zh-CN" altLang="en-US"/>
          </a:p>
        </p:txBody>
      </p:sp>
    </p:spTree>
    <p:extLst>
      <p:ext uri="{BB962C8B-B14F-4D97-AF65-F5344CB8AC3E}">
        <p14:creationId xmlns:p14="http://schemas.microsoft.com/office/powerpoint/2010/main" val="30011342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18</a:t>
            </a:fld>
            <a:endParaRPr lang="zh-CN" altLang="en-US"/>
          </a:p>
        </p:txBody>
      </p:sp>
    </p:spTree>
    <p:extLst>
      <p:ext uri="{BB962C8B-B14F-4D97-AF65-F5344CB8AC3E}">
        <p14:creationId xmlns:p14="http://schemas.microsoft.com/office/powerpoint/2010/main" val="1703918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19</a:t>
            </a:fld>
            <a:endParaRPr lang="zh-CN" altLang="en-US"/>
          </a:p>
        </p:txBody>
      </p:sp>
    </p:spTree>
    <p:extLst>
      <p:ext uri="{BB962C8B-B14F-4D97-AF65-F5344CB8AC3E}">
        <p14:creationId xmlns:p14="http://schemas.microsoft.com/office/powerpoint/2010/main" val="367627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2</a:t>
            </a:fld>
            <a:endParaRPr lang="zh-CN" altLang="en-US"/>
          </a:p>
        </p:txBody>
      </p:sp>
    </p:spTree>
    <p:extLst>
      <p:ext uri="{BB962C8B-B14F-4D97-AF65-F5344CB8AC3E}">
        <p14:creationId xmlns:p14="http://schemas.microsoft.com/office/powerpoint/2010/main" val="728000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20</a:t>
            </a:fld>
            <a:endParaRPr lang="zh-CN" altLang="en-US"/>
          </a:p>
        </p:txBody>
      </p:sp>
    </p:spTree>
    <p:extLst>
      <p:ext uri="{BB962C8B-B14F-4D97-AF65-F5344CB8AC3E}">
        <p14:creationId xmlns:p14="http://schemas.microsoft.com/office/powerpoint/2010/main" val="29658069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21</a:t>
            </a:fld>
            <a:endParaRPr lang="zh-CN" altLang="en-US"/>
          </a:p>
        </p:txBody>
      </p:sp>
    </p:spTree>
    <p:extLst>
      <p:ext uri="{BB962C8B-B14F-4D97-AF65-F5344CB8AC3E}">
        <p14:creationId xmlns:p14="http://schemas.microsoft.com/office/powerpoint/2010/main" val="37899701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22</a:t>
            </a:fld>
            <a:endParaRPr lang="zh-CN" altLang="en-US"/>
          </a:p>
        </p:txBody>
      </p:sp>
    </p:spTree>
    <p:extLst>
      <p:ext uri="{BB962C8B-B14F-4D97-AF65-F5344CB8AC3E}">
        <p14:creationId xmlns:p14="http://schemas.microsoft.com/office/powerpoint/2010/main" val="1735540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23</a:t>
            </a:fld>
            <a:endParaRPr lang="zh-CN" altLang="en-US"/>
          </a:p>
        </p:txBody>
      </p:sp>
    </p:spTree>
    <p:extLst>
      <p:ext uri="{BB962C8B-B14F-4D97-AF65-F5344CB8AC3E}">
        <p14:creationId xmlns:p14="http://schemas.microsoft.com/office/powerpoint/2010/main" val="3259379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24</a:t>
            </a:fld>
            <a:endParaRPr lang="zh-CN" altLang="en-US"/>
          </a:p>
        </p:txBody>
      </p:sp>
    </p:spTree>
    <p:extLst>
      <p:ext uri="{BB962C8B-B14F-4D97-AF65-F5344CB8AC3E}">
        <p14:creationId xmlns:p14="http://schemas.microsoft.com/office/powerpoint/2010/main" val="22857628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25</a:t>
            </a:fld>
            <a:endParaRPr lang="zh-CN" altLang="en-US"/>
          </a:p>
        </p:txBody>
      </p:sp>
    </p:spTree>
    <p:extLst>
      <p:ext uri="{BB962C8B-B14F-4D97-AF65-F5344CB8AC3E}">
        <p14:creationId xmlns:p14="http://schemas.microsoft.com/office/powerpoint/2010/main" val="2714717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26</a:t>
            </a:fld>
            <a:endParaRPr lang="zh-CN" altLang="en-US"/>
          </a:p>
        </p:txBody>
      </p:sp>
    </p:spTree>
    <p:extLst>
      <p:ext uri="{BB962C8B-B14F-4D97-AF65-F5344CB8AC3E}">
        <p14:creationId xmlns:p14="http://schemas.microsoft.com/office/powerpoint/2010/main" val="633871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27</a:t>
            </a:fld>
            <a:endParaRPr lang="zh-CN" altLang="en-US"/>
          </a:p>
        </p:txBody>
      </p:sp>
    </p:spTree>
    <p:extLst>
      <p:ext uri="{BB962C8B-B14F-4D97-AF65-F5344CB8AC3E}">
        <p14:creationId xmlns:p14="http://schemas.microsoft.com/office/powerpoint/2010/main" val="2243000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28</a:t>
            </a:fld>
            <a:endParaRPr lang="zh-CN" altLang="en-US"/>
          </a:p>
        </p:txBody>
      </p:sp>
    </p:spTree>
    <p:extLst>
      <p:ext uri="{BB962C8B-B14F-4D97-AF65-F5344CB8AC3E}">
        <p14:creationId xmlns:p14="http://schemas.microsoft.com/office/powerpoint/2010/main" val="37369931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29</a:t>
            </a:fld>
            <a:endParaRPr lang="zh-CN" altLang="en-US"/>
          </a:p>
        </p:txBody>
      </p:sp>
    </p:spTree>
    <p:extLst>
      <p:ext uri="{BB962C8B-B14F-4D97-AF65-F5344CB8AC3E}">
        <p14:creationId xmlns:p14="http://schemas.microsoft.com/office/powerpoint/2010/main" val="1508717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3</a:t>
            </a:fld>
            <a:endParaRPr lang="zh-CN" altLang="en-US"/>
          </a:p>
        </p:txBody>
      </p:sp>
    </p:spTree>
    <p:extLst>
      <p:ext uri="{BB962C8B-B14F-4D97-AF65-F5344CB8AC3E}">
        <p14:creationId xmlns:p14="http://schemas.microsoft.com/office/powerpoint/2010/main" val="72800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30</a:t>
            </a:fld>
            <a:endParaRPr lang="zh-CN" altLang="en-US"/>
          </a:p>
        </p:txBody>
      </p:sp>
    </p:spTree>
    <p:extLst>
      <p:ext uri="{BB962C8B-B14F-4D97-AF65-F5344CB8AC3E}">
        <p14:creationId xmlns:p14="http://schemas.microsoft.com/office/powerpoint/2010/main" val="2587862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31</a:t>
            </a:fld>
            <a:endParaRPr lang="zh-CN" altLang="en-US"/>
          </a:p>
        </p:txBody>
      </p:sp>
    </p:spTree>
    <p:extLst>
      <p:ext uri="{BB962C8B-B14F-4D97-AF65-F5344CB8AC3E}">
        <p14:creationId xmlns:p14="http://schemas.microsoft.com/office/powerpoint/2010/main" val="2587862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32</a:t>
            </a:fld>
            <a:endParaRPr lang="zh-CN" altLang="en-US"/>
          </a:p>
        </p:txBody>
      </p:sp>
    </p:spTree>
    <p:extLst>
      <p:ext uri="{BB962C8B-B14F-4D97-AF65-F5344CB8AC3E}">
        <p14:creationId xmlns:p14="http://schemas.microsoft.com/office/powerpoint/2010/main" val="21242784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33</a:t>
            </a:fld>
            <a:endParaRPr lang="zh-CN" altLang="en-US"/>
          </a:p>
        </p:txBody>
      </p:sp>
    </p:spTree>
    <p:extLst>
      <p:ext uri="{BB962C8B-B14F-4D97-AF65-F5344CB8AC3E}">
        <p14:creationId xmlns:p14="http://schemas.microsoft.com/office/powerpoint/2010/main" val="3320872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34</a:t>
            </a:fld>
            <a:endParaRPr lang="zh-CN" altLang="en-US"/>
          </a:p>
        </p:txBody>
      </p:sp>
    </p:spTree>
    <p:extLst>
      <p:ext uri="{BB962C8B-B14F-4D97-AF65-F5344CB8AC3E}">
        <p14:creationId xmlns:p14="http://schemas.microsoft.com/office/powerpoint/2010/main" val="1912715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35</a:t>
            </a:fld>
            <a:endParaRPr lang="zh-CN" altLang="en-US"/>
          </a:p>
        </p:txBody>
      </p:sp>
    </p:spTree>
    <p:extLst>
      <p:ext uri="{BB962C8B-B14F-4D97-AF65-F5344CB8AC3E}">
        <p14:creationId xmlns:p14="http://schemas.microsoft.com/office/powerpoint/2010/main" val="11721623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36</a:t>
            </a:fld>
            <a:endParaRPr lang="zh-CN" altLang="en-US"/>
          </a:p>
        </p:txBody>
      </p:sp>
    </p:spTree>
    <p:extLst>
      <p:ext uri="{BB962C8B-B14F-4D97-AF65-F5344CB8AC3E}">
        <p14:creationId xmlns:p14="http://schemas.microsoft.com/office/powerpoint/2010/main" val="2587862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pPr marL="0" lvl="0" indent="0" algn="l" rtl="0">
              <a:spcBef>
                <a:spcPts val="0"/>
              </a:spcBef>
              <a:spcAft>
                <a:spcPts val="0"/>
              </a:spcAft>
              <a:buNone/>
            </a:pPr>
            <a:endParaRPr dirty="0"/>
          </a:p>
        </p:txBody>
      </p:sp>
      <p:sp>
        <p:nvSpPr>
          <p:cNvPr id="616" name="Google Shape;616;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38</a:t>
            </a:fld>
            <a:endParaRPr lang="zh-CN" altLang="en-US"/>
          </a:p>
        </p:txBody>
      </p:sp>
    </p:spTree>
    <p:extLst>
      <p:ext uri="{BB962C8B-B14F-4D97-AF65-F5344CB8AC3E}">
        <p14:creationId xmlns:p14="http://schemas.microsoft.com/office/powerpoint/2010/main" val="28851170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39</a:t>
            </a:fld>
            <a:endParaRPr lang="zh-CN" altLang="en-US"/>
          </a:p>
        </p:txBody>
      </p:sp>
    </p:spTree>
    <p:extLst>
      <p:ext uri="{BB962C8B-B14F-4D97-AF65-F5344CB8AC3E}">
        <p14:creationId xmlns:p14="http://schemas.microsoft.com/office/powerpoint/2010/main" val="2194400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solidFill>
                  <a:prstClr val="black"/>
                </a:solidFill>
                <a:latin typeface="Calibri"/>
                <a:ea typeface="宋体"/>
              </a:rPr>
              <a:pPr/>
              <a:t>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728000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40</a:t>
            </a:fld>
            <a:endParaRPr lang="zh-CN" altLang="en-US"/>
          </a:p>
        </p:txBody>
      </p:sp>
    </p:spTree>
    <p:extLst>
      <p:ext uri="{BB962C8B-B14F-4D97-AF65-F5344CB8AC3E}">
        <p14:creationId xmlns:p14="http://schemas.microsoft.com/office/powerpoint/2010/main" val="3340853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41</a:t>
            </a:fld>
            <a:endParaRPr lang="zh-CN" altLang="en-US"/>
          </a:p>
        </p:txBody>
      </p:sp>
    </p:spTree>
    <p:extLst>
      <p:ext uri="{BB962C8B-B14F-4D97-AF65-F5344CB8AC3E}">
        <p14:creationId xmlns:p14="http://schemas.microsoft.com/office/powerpoint/2010/main" val="40827858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42</a:t>
            </a:fld>
            <a:endParaRPr lang="zh-CN" altLang="en-US"/>
          </a:p>
        </p:txBody>
      </p:sp>
    </p:spTree>
    <p:extLst>
      <p:ext uri="{BB962C8B-B14F-4D97-AF65-F5344CB8AC3E}">
        <p14:creationId xmlns:p14="http://schemas.microsoft.com/office/powerpoint/2010/main" val="15864910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43</a:t>
            </a:fld>
            <a:endParaRPr lang="zh-CN" altLang="en-US"/>
          </a:p>
        </p:txBody>
      </p:sp>
    </p:spTree>
    <p:extLst>
      <p:ext uri="{BB962C8B-B14F-4D97-AF65-F5344CB8AC3E}">
        <p14:creationId xmlns:p14="http://schemas.microsoft.com/office/powerpoint/2010/main" val="1586491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44</a:t>
            </a:fld>
            <a:endParaRPr lang="zh-CN" altLang="en-US"/>
          </a:p>
        </p:txBody>
      </p:sp>
    </p:spTree>
    <p:extLst>
      <p:ext uri="{BB962C8B-B14F-4D97-AF65-F5344CB8AC3E}">
        <p14:creationId xmlns:p14="http://schemas.microsoft.com/office/powerpoint/2010/main" val="15864910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45</a:t>
            </a:fld>
            <a:endParaRPr lang="zh-CN" altLang="en-US"/>
          </a:p>
        </p:txBody>
      </p:sp>
    </p:spTree>
    <p:extLst>
      <p:ext uri="{BB962C8B-B14F-4D97-AF65-F5344CB8AC3E}">
        <p14:creationId xmlns:p14="http://schemas.microsoft.com/office/powerpoint/2010/main" val="15864910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46</a:t>
            </a:fld>
            <a:endParaRPr lang="zh-CN" altLang="en-US"/>
          </a:p>
        </p:txBody>
      </p:sp>
    </p:spTree>
    <p:extLst>
      <p:ext uri="{BB962C8B-B14F-4D97-AF65-F5344CB8AC3E}">
        <p14:creationId xmlns:p14="http://schemas.microsoft.com/office/powerpoint/2010/main" val="15864910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47</a:t>
            </a:fld>
            <a:endParaRPr lang="zh-CN" altLang="en-US"/>
          </a:p>
        </p:txBody>
      </p:sp>
    </p:spTree>
    <p:extLst>
      <p:ext uri="{BB962C8B-B14F-4D97-AF65-F5344CB8AC3E}">
        <p14:creationId xmlns:p14="http://schemas.microsoft.com/office/powerpoint/2010/main" val="15864910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48</a:t>
            </a:fld>
            <a:endParaRPr lang="zh-CN" altLang="en-US"/>
          </a:p>
        </p:txBody>
      </p:sp>
    </p:spTree>
    <p:extLst>
      <p:ext uri="{BB962C8B-B14F-4D97-AF65-F5344CB8AC3E}">
        <p14:creationId xmlns:p14="http://schemas.microsoft.com/office/powerpoint/2010/main" val="15864910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solidFill>
                  <a:prstClr val="black"/>
                </a:solidFill>
                <a:latin typeface="Calibri"/>
                <a:ea typeface="宋体"/>
              </a:rPr>
              <a:pPr/>
              <a:t>49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586491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solidFill>
                  <a:prstClr val="black"/>
                </a:solidFill>
                <a:latin typeface="Calibri"/>
                <a:ea typeface="宋体"/>
              </a:rPr>
              <a:pPr/>
              <a:t>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728000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50</a:t>
            </a:fld>
            <a:endParaRPr lang="zh-CN" altLang="en-US"/>
          </a:p>
        </p:txBody>
      </p:sp>
    </p:spTree>
    <p:extLst>
      <p:ext uri="{BB962C8B-B14F-4D97-AF65-F5344CB8AC3E}">
        <p14:creationId xmlns:p14="http://schemas.microsoft.com/office/powerpoint/2010/main" val="15864910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solidFill>
                  <a:prstClr val="black"/>
                </a:solidFill>
                <a:latin typeface="Calibri"/>
                <a:ea typeface="宋体"/>
              </a:rPr>
              <a:pPr/>
              <a:t>51</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5864910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solidFill>
                  <a:prstClr val="black"/>
                </a:solidFill>
                <a:latin typeface="Calibri"/>
                <a:ea typeface="宋体"/>
              </a:rPr>
              <a:pPr/>
              <a:t>52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5864910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solidFill>
                  <a:prstClr val="black"/>
                </a:solidFill>
                <a:latin typeface="Calibri"/>
                <a:ea typeface="宋体"/>
              </a:rPr>
              <a:pPr/>
              <a:t>53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5864910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54</a:t>
            </a:fld>
            <a:endParaRPr lang="zh-CN" altLang="en-US"/>
          </a:p>
        </p:txBody>
      </p:sp>
    </p:spTree>
    <p:extLst>
      <p:ext uri="{BB962C8B-B14F-4D97-AF65-F5344CB8AC3E}">
        <p14:creationId xmlns:p14="http://schemas.microsoft.com/office/powerpoint/2010/main" val="11605059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55</a:t>
            </a:fld>
            <a:endParaRPr lang="zh-CN" altLang="en-US"/>
          </a:p>
        </p:txBody>
      </p:sp>
    </p:spTree>
    <p:extLst>
      <p:ext uri="{BB962C8B-B14F-4D97-AF65-F5344CB8AC3E}">
        <p14:creationId xmlns:p14="http://schemas.microsoft.com/office/powerpoint/2010/main" val="15864910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a:p>
          <a:p>
            <a:endParaRPr lang="zh-CN" altLang="en-US"/>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56</a:t>
            </a:fld>
            <a:endParaRPr lang="zh-CN" altLang="en-US"/>
          </a:p>
        </p:txBody>
      </p:sp>
    </p:spTree>
    <p:extLst>
      <p:ext uri="{BB962C8B-B14F-4D97-AF65-F5344CB8AC3E}">
        <p14:creationId xmlns:p14="http://schemas.microsoft.com/office/powerpoint/2010/main" val="3144560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6</a:t>
            </a:fld>
            <a:endParaRPr lang="zh-CN" altLang="en-US"/>
          </a:p>
        </p:txBody>
      </p:sp>
    </p:spTree>
    <p:extLst>
      <p:ext uri="{BB962C8B-B14F-4D97-AF65-F5344CB8AC3E}">
        <p14:creationId xmlns:p14="http://schemas.microsoft.com/office/powerpoint/2010/main" val="4099921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7</a:t>
            </a:fld>
            <a:endParaRPr lang="zh-CN" altLang="en-US"/>
          </a:p>
        </p:txBody>
      </p:sp>
    </p:spTree>
    <p:extLst>
      <p:ext uri="{BB962C8B-B14F-4D97-AF65-F5344CB8AC3E}">
        <p14:creationId xmlns:p14="http://schemas.microsoft.com/office/powerpoint/2010/main" val="2209305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zh-CN" altLang="en-US" dirty="0"/>
          </a:p>
        </p:txBody>
      </p:sp>
      <p:sp>
        <p:nvSpPr>
          <p:cNvPr id="4" name="灯片编号占位符 3"/>
          <p:cNvSpPr>
            <a:spLocks noGrp="1"/>
          </p:cNvSpPr>
          <p:nvPr>
            <p:ph type="sldNum" sz="quarter" idx="10"/>
          </p:nvPr>
        </p:nvSpPr>
        <p:spPr/>
        <p:txBody>
          <a:bodyPr/>
          <a:lstStyle/>
          <a:p>
            <a:fld id="{0F698488-E0FF-4CF5-8652-9C2713CA4E3F}" type="slidenum">
              <a:rPr lang="zh-CN" altLang="en-US" smtClean="0"/>
              <a:pPr/>
              <a:t>8</a:t>
            </a:fld>
            <a:endParaRPr lang="zh-CN" altLang="en-US"/>
          </a:p>
        </p:txBody>
      </p:sp>
    </p:spTree>
    <p:extLst>
      <p:ext uri="{BB962C8B-B14F-4D97-AF65-F5344CB8AC3E}">
        <p14:creationId xmlns:p14="http://schemas.microsoft.com/office/powerpoint/2010/main" val="3435410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a:p>
            <a:endParaRPr lang="en-SG" dirty="0"/>
          </a:p>
        </p:txBody>
      </p:sp>
      <p:sp>
        <p:nvSpPr>
          <p:cNvPr id="4" name="Slide Number Placeholder 3"/>
          <p:cNvSpPr>
            <a:spLocks noGrp="1"/>
          </p:cNvSpPr>
          <p:nvPr>
            <p:ph type="sldNum" sz="quarter" idx="5"/>
          </p:nvPr>
        </p:nvSpPr>
        <p:spPr/>
        <p:txBody>
          <a:bodyPr/>
          <a:lstStyle/>
          <a:p>
            <a:fld id="{0F698488-E0FF-4CF5-8652-9C2713CA4E3F}" type="slidenum">
              <a:rPr lang="zh-CN" altLang="en-US" smtClean="0"/>
              <a:pPr/>
              <a:t>9</a:t>
            </a:fld>
            <a:endParaRPr lang="zh-CN" altLang="en-US"/>
          </a:p>
        </p:txBody>
      </p:sp>
    </p:spTree>
    <p:extLst>
      <p:ext uri="{BB962C8B-B14F-4D97-AF65-F5344CB8AC3E}">
        <p14:creationId xmlns:p14="http://schemas.microsoft.com/office/powerpoint/2010/main" val="1229912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6C69321-35DD-4BC7-953A-DC16A57A483D}" type="datetimeFigureOut">
              <a:rPr lang="en-GB" smtClean="0"/>
              <a:pPr/>
              <a:t>24/10/2025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DF5074B-1D8C-4FBF-B643-29DBF83DE07B}" type="slidenum">
              <a:rPr lang="en-GB" smtClean="0"/>
              <a:pPr/>
              <a:t>‹#›</a:t>
            </a:fld>
            <a:endParaRPr lang="en-GB"/>
          </a:p>
        </p:txBody>
      </p:sp>
      <p:grpSp>
        <p:nvGrpSpPr>
          <p:cNvPr id="7" name="Group 6"/>
          <p:cNvGrpSpPr/>
          <p:nvPr userDrawn="1"/>
        </p:nvGrpSpPr>
        <p:grpSpPr>
          <a:xfrm>
            <a:off x="0" y="0"/>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Oval 10"/>
          <p:cNvSpPr/>
          <p:nvPr userDrawn="1"/>
        </p:nvSpPr>
        <p:spPr>
          <a:xfrm>
            <a:off x="9573760" y="2632843"/>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userDrawn="1"/>
        </p:nvSpPr>
        <p:spPr>
          <a:xfrm>
            <a:off x="9894319"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Isosceles Triangle 12"/>
          <p:cNvSpPr/>
          <p:nvPr userDrawn="1"/>
        </p:nvSpPr>
        <p:spPr>
          <a:xfrm>
            <a:off x="8866641"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Parallelogram 13"/>
          <p:cNvSpPr/>
          <p:nvPr userDrawn="1"/>
        </p:nvSpPr>
        <p:spPr>
          <a:xfrm>
            <a:off x="8628376" y="2797942"/>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art 14"/>
          <p:cNvSpPr/>
          <p:nvPr userDrawn="1"/>
        </p:nvSpPr>
        <p:spPr>
          <a:xfrm>
            <a:off x="10720899"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9664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CFFC0FB-C78B-4666-A7CC-DA470961FD74}"/>
              </a:ext>
            </a:extLst>
          </p:cNvPr>
          <p:cNvSpPr>
            <a:spLocks noGrp="1"/>
          </p:cNvSpPr>
          <p:nvPr>
            <p:ph type="dt" sz="half" idx="10"/>
          </p:nvPr>
        </p:nvSpPr>
        <p:spPr/>
        <p:txBody>
          <a:bodyPr/>
          <a:lstStyle/>
          <a:p>
            <a:fld id="{A2087CCF-9EE3-4991-A0D6-405B6BEEC725}" type="datetimeFigureOut">
              <a:rPr lang="en-BZ" smtClean="0"/>
              <a:pPr/>
              <a:t>24/10/2025</a:t>
            </a:fld>
            <a:endParaRPr lang="en-BZ"/>
          </a:p>
        </p:txBody>
      </p:sp>
      <p:sp>
        <p:nvSpPr>
          <p:cNvPr id="3" name="Chỗ dành sẵn cho Chân trang 2">
            <a:extLst>
              <a:ext uri="{FF2B5EF4-FFF2-40B4-BE49-F238E27FC236}">
                <a16:creationId xmlns:a16="http://schemas.microsoft.com/office/drawing/2014/main" id="{39218468-4954-413F-AA08-1C2BCD0578CC}"/>
              </a:ext>
            </a:extLst>
          </p:cNvPr>
          <p:cNvSpPr>
            <a:spLocks noGrp="1"/>
          </p:cNvSpPr>
          <p:nvPr>
            <p:ph type="ftr" sz="quarter" idx="11"/>
          </p:nvPr>
        </p:nvSpPr>
        <p:spPr/>
        <p:txBody>
          <a:bodyPr/>
          <a:lstStyle/>
          <a:p>
            <a:endParaRPr lang="en-BZ"/>
          </a:p>
        </p:txBody>
      </p:sp>
      <p:sp>
        <p:nvSpPr>
          <p:cNvPr id="4" name="Chỗ dành sẵn cho Số hiệu Bản chiếu 3">
            <a:extLst>
              <a:ext uri="{FF2B5EF4-FFF2-40B4-BE49-F238E27FC236}">
                <a16:creationId xmlns:a16="http://schemas.microsoft.com/office/drawing/2014/main" id="{8659B336-59E1-438D-A18B-3178F046E332}"/>
              </a:ext>
            </a:extLst>
          </p:cNvPr>
          <p:cNvSpPr>
            <a:spLocks noGrp="1"/>
          </p:cNvSpPr>
          <p:nvPr>
            <p:ph type="sldNum" sz="quarter" idx="12"/>
          </p:nvPr>
        </p:nvSpPr>
        <p:spPr/>
        <p:txBody>
          <a:bodyPr/>
          <a:lstStyle/>
          <a:p>
            <a:fld id="{F10DD5ED-21FB-4790-A368-219D09144567}" type="slidenum">
              <a:rPr lang="en-BZ" smtClean="0"/>
              <a:pPr/>
              <a:t>‹#›</a:t>
            </a:fld>
            <a:endParaRPr lang="en-BZ"/>
          </a:p>
        </p:txBody>
      </p:sp>
    </p:spTree>
    <p:extLst>
      <p:ext uri="{BB962C8B-B14F-4D97-AF65-F5344CB8AC3E}">
        <p14:creationId xmlns:p14="http://schemas.microsoft.com/office/powerpoint/2010/main" val="973374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9268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002"/>
        </a:solid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8" r:id="rId4"/>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jpeg"/><Relationship Id="rId5" Type="http://schemas.microsoft.com/office/2007/relationships/hdphoto" Target="../media/hdphoto1.wdp"/><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audio" Target="../media/audio1.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audio" Target="../media/audio1.wav"/></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59.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60.png"/><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68.png"/><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487672" y="186726"/>
            <a:ext cx="1121248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AA</a:t>
            </a:r>
            <a:endParaRPr lang="zh-CN" altLang="en-US" dirty="0"/>
          </a:p>
        </p:txBody>
      </p:sp>
      <p:sp>
        <p:nvSpPr>
          <p:cNvPr id="20" name="文本框 19">
            <a:extLst>
              <a:ext uri="{FF2B5EF4-FFF2-40B4-BE49-F238E27FC236}">
                <a16:creationId xmlns:a16="http://schemas.microsoft.com/office/drawing/2014/main" id="{5C5AE364-6CCB-4770-AF02-47897FA478E8}"/>
              </a:ext>
            </a:extLst>
          </p:cNvPr>
          <p:cNvSpPr txBox="1"/>
          <p:nvPr/>
        </p:nvSpPr>
        <p:spPr>
          <a:xfrm>
            <a:off x="899176" y="483622"/>
            <a:ext cx="10389476" cy="1846659"/>
          </a:xfrm>
          <a:prstGeom prst="rect">
            <a:avLst/>
          </a:prstGeom>
          <a:noFill/>
        </p:spPr>
        <p:txBody>
          <a:bodyPr wrap="square" rtlCol="0">
            <a:spAutoFit/>
          </a:bodyPr>
          <a:lstStyle/>
          <a:p>
            <a:r>
              <a:rPr lang="en-US" altLang="zh-CN" sz="6000" b="1" i="1" dirty="0">
                <a:latin typeface="Times New Roman" pitchFamily="18" charset="0"/>
                <a:ea typeface="迷你简卡通" panose="03000509000000000000" pitchFamily="65" charset="-122"/>
                <a:cs typeface="Times New Roman" pitchFamily="18" charset="0"/>
              </a:rPr>
              <a:t>  </a:t>
            </a:r>
            <a:r>
              <a:rPr lang="en-US" altLang="zh-CN" sz="3600" b="1" i="1" dirty="0" err="1">
                <a:latin typeface="Times New Roman" pitchFamily="18" charset="0"/>
                <a:ea typeface="迷你简卡通" panose="03000509000000000000" pitchFamily="65" charset="-122"/>
                <a:cs typeface="Times New Roman" pitchFamily="18" charset="0"/>
              </a:rPr>
              <a:t>Tiết</a:t>
            </a:r>
            <a:r>
              <a:rPr lang="en-US" altLang="zh-CN" sz="3600" b="1" i="1" dirty="0">
                <a:latin typeface="Times New Roman" pitchFamily="18" charset="0"/>
                <a:ea typeface="迷你简卡通" panose="03000509000000000000" pitchFamily="65" charset="-122"/>
                <a:cs typeface="Times New Roman" pitchFamily="18" charset="0"/>
              </a:rPr>
              <a:t> 26, 27</a:t>
            </a:r>
          </a:p>
          <a:p>
            <a:pPr algn="ctr"/>
            <a:r>
              <a:rPr lang="en-US" altLang="zh-CN" sz="5400" b="1" i="1" dirty="0" err="1">
                <a:latin typeface="Times New Roman" pitchFamily="18" charset="0"/>
                <a:ea typeface="迷你简卡通" panose="03000509000000000000" pitchFamily="65" charset="-122"/>
                <a:cs typeface="Times New Roman" pitchFamily="18" charset="0"/>
              </a:rPr>
              <a:t>Văn</a:t>
            </a:r>
            <a:r>
              <a:rPr lang="en-US" altLang="zh-CN" sz="5400" b="1" i="1" dirty="0">
                <a:latin typeface="Times New Roman" pitchFamily="18" charset="0"/>
                <a:ea typeface="迷你简卡通" panose="03000509000000000000" pitchFamily="65" charset="-122"/>
                <a:cs typeface="Times New Roman" pitchFamily="18" charset="0"/>
              </a:rPr>
              <a:t> </a:t>
            </a:r>
            <a:r>
              <a:rPr lang="en-US" altLang="zh-CN" sz="5400" b="1" i="1" dirty="0" err="1">
                <a:latin typeface="Times New Roman" pitchFamily="18" charset="0"/>
                <a:ea typeface="迷你简卡通" panose="03000509000000000000" pitchFamily="65" charset="-122"/>
                <a:cs typeface="Times New Roman" pitchFamily="18" charset="0"/>
              </a:rPr>
              <a:t>bản</a:t>
            </a:r>
            <a:r>
              <a:rPr lang="en-US" altLang="zh-CN" sz="5400" b="1" i="1" dirty="0">
                <a:latin typeface="Times New Roman" pitchFamily="18" charset="0"/>
                <a:ea typeface="迷你简卡通" panose="03000509000000000000" pitchFamily="65" charset="-122"/>
                <a:cs typeface="Times New Roman" pitchFamily="18" charset="0"/>
              </a:rPr>
              <a:t>:  </a:t>
            </a:r>
            <a:r>
              <a:rPr lang="en-US" altLang="zh-CN" sz="5400" b="1" i="1" dirty="0" err="1">
                <a:latin typeface="Times New Roman" pitchFamily="18" charset="0"/>
                <a:ea typeface="迷你简卡通" panose="03000509000000000000" pitchFamily="65" charset="-122"/>
                <a:cs typeface="Times New Roman" pitchFamily="18" charset="0"/>
              </a:rPr>
              <a:t>Cô</a:t>
            </a:r>
            <a:r>
              <a:rPr lang="en-US" altLang="zh-CN" sz="5400" b="1" i="1" dirty="0">
                <a:latin typeface="Times New Roman" pitchFamily="18" charset="0"/>
                <a:ea typeface="迷你简卡通" panose="03000509000000000000" pitchFamily="65" charset="-122"/>
                <a:cs typeface="Times New Roman" pitchFamily="18" charset="0"/>
              </a:rPr>
              <a:t> </a:t>
            </a:r>
            <a:r>
              <a:rPr lang="en-US" altLang="zh-CN" sz="5400" b="1" i="1" dirty="0" err="1">
                <a:latin typeface="Times New Roman" pitchFamily="18" charset="0"/>
                <a:ea typeface="迷你简卡通" panose="03000509000000000000" pitchFamily="65" charset="-122"/>
                <a:cs typeface="Times New Roman" pitchFamily="18" charset="0"/>
              </a:rPr>
              <a:t>bé</a:t>
            </a:r>
            <a:r>
              <a:rPr lang="en-US" altLang="zh-CN" sz="5400" b="1" i="1" dirty="0">
                <a:latin typeface="Times New Roman" pitchFamily="18" charset="0"/>
                <a:ea typeface="迷你简卡通" panose="03000509000000000000" pitchFamily="65" charset="-122"/>
                <a:cs typeface="Times New Roman" pitchFamily="18" charset="0"/>
              </a:rPr>
              <a:t> </a:t>
            </a:r>
            <a:r>
              <a:rPr lang="en-US" altLang="zh-CN" sz="5400" b="1" i="1" dirty="0" err="1">
                <a:latin typeface="Times New Roman" pitchFamily="18" charset="0"/>
                <a:ea typeface="迷你简卡通" panose="03000509000000000000" pitchFamily="65" charset="-122"/>
                <a:cs typeface="Times New Roman" pitchFamily="18" charset="0"/>
              </a:rPr>
              <a:t>bán</a:t>
            </a:r>
            <a:r>
              <a:rPr lang="en-US" altLang="zh-CN" sz="5400" b="1" i="1" dirty="0">
                <a:latin typeface="Times New Roman" pitchFamily="18" charset="0"/>
                <a:ea typeface="迷你简卡通" panose="03000509000000000000" pitchFamily="65" charset="-122"/>
                <a:cs typeface="Times New Roman" pitchFamily="18" charset="0"/>
              </a:rPr>
              <a:t> </a:t>
            </a:r>
            <a:r>
              <a:rPr lang="en-US" altLang="zh-CN" sz="5400" b="1" i="1" dirty="0" err="1">
                <a:latin typeface="Times New Roman" pitchFamily="18" charset="0"/>
                <a:ea typeface="迷你简卡通" panose="03000509000000000000" pitchFamily="65" charset="-122"/>
                <a:cs typeface="Times New Roman" pitchFamily="18" charset="0"/>
              </a:rPr>
              <a:t>diêm</a:t>
            </a:r>
            <a:endParaRPr lang="zh-CN" altLang="en-US" sz="5400" b="1" i="1" dirty="0">
              <a:latin typeface="Times New Roman" pitchFamily="18" charset="0"/>
              <a:ea typeface="迷你简卡通" panose="03000509000000000000" pitchFamily="65" charset="-122"/>
              <a:cs typeface="Times New Roman" pitchFamily="18" charset="0"/>
            </a:endParaRPr>
          </a:p>
        </p:txBody>
      </p:sp>
      <p:sp>
        <p:nvSpPr>
          <p:cNvPr id="3" name="TextBox 2"/>
          <p:cNvSpPr txBox="1"/>
          <p:nvPr/>
        </p:nvSpPr>
        <p:spPr>
          <a:xfrm>
            <a:off x="8808678" y="2180054"/>
            <a:ext cx="2479974" cy="584775"/>
          </a:xfrm>
          <a:prstGeom prst="rect">
            <a:avLst/>
          </a:prstGeom>
          <a:noFill/>
        </p:spPr>
        <p:txBody>
          <a:bodyPr wrap="none" rtlCol="0">
            <a:spAutoFit/>
          </a:bodyPr>
          <a:lstStyle/>
          <a:p>
            <a:r>
              <a:rPr lang="en-US" sz="3200" b="1" dirty="0"/>
              <a:t>An – </a:t>
            </a:r>
            <a:r>
              <a:rPr lang="en-US" sz="3200" b="1" dirty="0" err="1"/>
              <a:t>đéc</a:t>
            </a:r>
            <a:r>
              <a:rPr lang="en-US" sz="3200" b="1" dirty="0"/>
              <a:t>- </a:t>
            </a:r>
            <a:r>
              <a:rPr lang="en-US" sz="3200" b="1" dirty="0" err="1"/>
              <a:t>xen</a:t>
            </a:r>
            <a:endParaRPr lang="en-US" sz="3200" b="1" dirty="0"/>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1" y="3054262"/>
            <a:ext cx="4067503" cy="2574027"/>
          </a:xfrm>
          <a:prstGeom prst="rect">
            <a:avLst/>
          </a:prstGeom>
        </p:spPr>
      </p:pic>
      <p:pic>
        <p:nvPicPr>
          <p:cNvPr id="11" name="Picture 10"/>
          <p:cNvPicPr/>
          <p:nvPr/>
        </p:nvPicPr>
        <p:blipFill>
          <a:blip r:embed="rId4">
            <a:extLst>
              <a:ext uri="{28A0092B-C50C-407E-A947-70E740481C1C}">
                <a14:useLocalDpi xmlns:a14="http://schemas.microsoft.com/office/drawing/2010/main" val="0"/>
              </a:ext>
            </a:extLst>
          </a:blip>
          <a:stretch>
            <a:fillRect/>
          </a:stretch>
        </p:blipFill>
        <p:spPr>
          <a:xfrm>
            <a:off x="4067502" y="3054263"/>
            <a:ext cx="3389587" cy="2574026"/>
          </a:xfrm>
          <a:prstGeom prst="rect">
            <a:avLst/>
          </a:prstGeom>
        </p:spPr>
      </p:pic>
      <p:pic>
        <p:nvPicPr>
          <p:cNvPr id="12" name="Picture 11"/>
          <p:cNvPicPr/>
          <p:nvPr/>
        </p:nvPicPr>
        <p:blipFill>
          <a:blip r:embed="rId5">
            <a:extLst>
              <a:ext uri="{28A0092B-C50C-407E-A947-70E740481C1C}">
                <a14:useLocalDpi xmlns:a14="http://schemas.microsoft.com/office/drawing/2010/main" val="0"/>
              </a:ext>
            </a:extLst>
          </a:blip>
          <a:stretch>
            <a:fillRect/>
          </a:stretch>
        </p:blipFill>
        <p:spPr>
          <a:xfrm>
            <a:off x="7467138" y="3054263"/>
            <a:ext cx="4724861" cy="2574026"/>
          </a:xfrm>
          <a:prstGeom prst="rect">
            <a:avLst/>
          </a:prstGeom>
        </p:spPr>
      </p:pic>
    </p:spTree>
    <p:extLst>
      <p:ext uri="{BB962C8B-B14F-4D97-AF65-F5344CB8AC3E}">
        <p14:creationId xmlns:p14="http://schemas.microsoft.com/office/powerpoint/2010/main" val="38125434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1" name="Google Shape;701;p34">
            <a:extLst>
              <a:ext uri="{FF2B5EF4-FFF2-40B4-BE49-F238E27FC236}">
                <a16:creationId xmlns:a16="http://schemas.microsoft.com/office/drawing/2014/main" id="{83B255BC-4BA9-4B5A-8D0F-4AEFE272B6C0}"/>
              </a:ext>
            </a:extLst>
          </p:cNvPr>
          <p:cNvSpPr/>
          <p:nvPr/>
        </p:nvSpPr>
        <p:spPr>
          <a:xfrm>
            <a:off x="1910588" y="1168400"/>
            <a:ext cx="9189212" cy="4713663"/>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02;p34">
            <a:extLst>
              <a:ext uri="{FF2B5EF4-FFF2-40B4-BE49-F238E27FC236}">
                <a16:creationId xmlns:a16="http://schemas.microsoft.com/office/drawing/2014/main" id="{352C1223-D92E-4D96-9281-B03C7BF3FF02}"/>
              </a:ext>
            </a:extLst>
          </p:cNvPr>
          <p:cNvSpPr/>
          <p:nvPr/>
        </p:nvSpPr>
        <p:spPr>
          <a:xfrm>
            <a:off x="1242708" y="4217346"/>
            <a:ext cx="2336800" cy="23241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24" name="Picture 23" descr="—Pngtree—hand painted andersens fairytales q_3813215.png">
            <a:extLst>
              <a:ext uri="{FF2B5EF4-FFF2-40B4-BE49-F238E27FC236}">
                <a16:creationId xmlns:a16="http://schemas.microsoft.com/office/drawing/2014/main" id="{EA9B95DB-AF08-430D-B130-5D2569C6601C}"/>
              </a:ext>
            </a:extLst>
          </p:cNvPr>
          <p:cNvPicPr>
            <a:picLocks noChangeAspect="1"/>
          </p:cNvPicPr>
          <p:nvPr/>
        </p:nvPicPr>
        <p:blipFill>
          <a:blip r:embed="rId3" cstate="print"/>
          <a:stretch>
            <a:fillRect/>
          </a:stretch>
        </p:blipFill>
        <p:spPr>
          <a:xfrm>
            <a:off x="1130300" y="4142092"/>
            <a:ext cx="2474608" cy="2474608"/>
          </a:xfrm>
          <a:prstGeom prst="rect">
            <a:avLst/>
          </a:prstGeom>
        </p:spPr>
      </p:pic>
      <p:sp>
        <p:nvSpPr>
          <p:cNvPr id="25" name="Text Box 5">
            <a:extLst>
              <a:ext uri="{FF2B5EF4-FFF2-40B4-BE49-F238E27FC236}">
                <a16:creationId xmlns:a16="http://schemas.microsoft.com/office/drawing/2014/main" id="{58B94EBF-1E26-4A99-A1A9-D9F657EF3660}"/>
              </a:ext>
            </a:extLst>
          </p:cNvPr>
          <p:cNvSpPr txBox="1">
            <a:spLocks noChangeArrowheads="1"/>
          </p:cNvSpPr>
          <p:nvPr/>
        </p:nvSpPr>
        <p:spPr bwMode="auto">
          <a:xfrm>
            <a:off x="1910588" y="1473200"/>
            <a:ext cx="9189212" cy="416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lnSpc>
                <a:spcPts val="4000"/>
              </a:lnSpc>
            </a:pPr>
            <a:r>
              <a:rPr lang="en-US" altLang="en-US" sz="3200" dirty="0">
                <a:latin typeface="Times New Roman" pitchFamily="18" charset="0"/>
                <a:cs typeface="Times New Roman" pitchFamily="18" charset="0"/>
              </a:rPr>
              <a:t> 	Truyện kể về một em bé mồ côi mẹ phải đi bán diêm trong đêm giao thừa rét buốt, không bán được diêm em chẳng dám về nhà vì sợ bố đánh, đành ngồi nép vào góc tường, liên tục quẹt diêm để sưởi ấm. </a:t>
            </a:r>
            <a:r>
              <a:rPr lang="en-US" altLang="en-US" sz="3200" dirty="0" err="1">
                <a:latin typeface="Times New Roman" pitchFamily="18" charset="0"/>
                <a:cs typeface="Times New Roman" pitchFamily="18" charset="0"/>
              </a:rPr>
              <a:t>Hết</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một</a:t>
            </a:r>
            <a:r>
              <a:rPr lang="en-US" altLang="en-US" sz="3200" dirty="0">
                <a:latin typeface="Times New Roman" pitchFamily="18" charset="0"/>
                <a:cs typeface="Times New Roman" pitchFamily="18" charset="0"/>
              </a:rPr>
              <a:t> bao diêm thì em bé đã chết cóng trong giấc </a:t>
            </a:r>
            <a:r>
              <a:rPr lang="en-US" altLang="en-US" sz="3200" dirty="0" err="1">
                <a:latin typeface="Times New Roman" pitchFamily="18" charset="0"/>
                <a:cs typeface="Times New Roman" pitchFamily="18" charset="0"/>
              </a:rPr>
              <a:t>mơ</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cùng</a:t>
            </a:r>
            <a:r>
              <a:rPr lang="en-US" altLang="en-US" sz="3200" dirty="0">
                <a:latin typeface="Times New Roman" pitchFamily="18" charset="0"/>
                <a:cs typeface="Times New Roman" pitchFamily="18" charset="0"/>
              </a:rPr>
              <a:t> bà nội lên trời. Sáng hôm sau – </a:t>
            </a:r>
            <a:r>
              <a:rPr lang="en-US" altLang="en-US" sz="3200" dirty="0" err="1">
                <a:latin typeface="Times New Roman" pitchFamily="18" charset="0"/>
                <a:cs typeface="Times New Roman" pitchFamily="18" charset="0"/>
              </a:rPr>
              <a:t>ngày</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đầu</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năm</a:t>
            </a:r>
            <a:r>
              <a:rPr lang="en-US" altLang="en-US" sz="3200" dirty="0">
                <a:latin typeface="Times New Roman" pitchFamily="18" charset="0"/>
                <a:cs typeface="Times New Roman" pitchFamily="18" charset="0"/>
              </a:rPr>
              <a:t>, mọi người qua đường vẫn </a:t>
            </a:r>
            <a:r>
              <a:rPr lang="en-US" altLang="en-US" sz="3200" dirty="0" err="1">
                <a:latin typeface="Times New Roman" pitchFamily="18" charset="0"/>
                <a:cs typeface="Times New Roman" pitchFamily="18" charset="0"/>
              </a:rPr>
              <a:t>thản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nhiên</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nhìn</a:t>
            </a:r>
            <a:r>
              <a:rPr lang="en-US" altLang="en-US" sz="3200" dirty="0">
                <a:latin typeface="Times New Roman" pitchFamily="18" charset="0"/>
                <a:cs typeface="Times New Roman" pitchFamily="18" charset="0"/>
              </a:rPr>
              <a:t> cảnh tượng thương tâm ấy.</a:t>
            </a:r>
          </a:p>
        </p:txBody>
      </p:sp>
      <p:sp>
        <p:nvSpPr>
          <p:cNvPr id="26" name="TextBox 25">
            <a:extLst>
              <a:ext uri="{FF2B5EF4-FFF2-40B4-BE49-F238E27FC236}">
                <a16:creationId xmlns:a16="http://schemas.microsoft.com/office/drawing/2014/main" id="{D9BC2546-5418-4BB4-9240-214D6553F407}"/>
              </a:ext>
            </a:extLst>
          </p:cNvPr>
          <p:cNvSpPr txBox="1"/>
          <p:nvPr/>
        </p:nvSpPr>
        <p:spPr>
          <a:xfrm rot="16200000" flipH="1">
            <a:off x="-493216" y="2090851"/>
            <a:ext cx="3196231" cy="830997"/>
          </a:xfrm>
          <a:prstGeom prst="rect">
            <a:avLst/>
          </a:prstGeom>
          <a:noFill/>
        </p:spPr>
        <p:txBody>
          <a:bodyPr wrap="square" rtlCol="0">
            <a:spAutoFit/>
          </a:bodyPr>
          <a:lstStyle/>
          <a:p>
            <a:pPr algn="ctr"/>
            <a:r>
              <a:rPr lang="en-SG" sz="4800" b="1" dirty="0" err="1">
                <a:solidFill>
                  <a:srgbClr val="FF0000"/>
                </a:solidFill>
                <a:latin typeface="Times New Roman" pitchFamily="18" charset="0"/>
                <a:cs typeface="Times New Roman" pitchFamily="18" charset="0"/>
              </a:rPr>
              <a:t>Tóm</a:t>
            </a:r>
            <a:r>
              <a:rPr lang="en-SG" sz="4800" b="1" dirty="0">
                <a:solidFill>
                  <a:srgbClr val="FF0000"/>
                </a:solidFill>
                <a:latin typeface="Times New Roman" pitchFamily="18" charset="0"/>
                <a:cs typeface="Times New Roman" pitchFamily="18" charset="0"/>
              </a:rPr>
              <a:t> </a:t>
            </a:r>
            <a:r>
              <a:rPr lang="en-SG" sz="4800" b="1" dirty="0" err="1">
                <a:solidFill>
                  <a:srgbClr val="FF0000"/>
                </a:solidFill>
                <a:latin typeface="Times New Roman" pitchFamily="18" charset="0"/>
                <a:cs typeface="Times New Roman" pitchFamily="18" charset="0"/>
              </a:rPr>
              <a:t>tắt</a:t>
            </a:r>
            <a:endParaRPr lang="en-SG" sz="4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160924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randombar(horizontal)">
                                      <p:cBhvr>
                                        <p:cTn id="18" dur="500"/>
                                        <p:tgtEl>
                                          <p:spTgt spid="22"/>
                                        </p:tgtEl>
                                      </p:cBhvr>
                                    </p:animEffect>
                                  </p:childTnLst>
                                </p:cTn>
                              </p:par>
                              <p:par>
                                <p:cTn id="19" presetID="14" presetClass="entr" presetSubtype="1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5"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BF4-DDF0-4368-A511-874E3F59538E}"/>
              </a:ext>
            </a:extLst>
          </p:cNvPr>
          <p:cNvSpPr/>
          <p:nvPr/>
        </p:nvSpPr>
        <p:spPr>
          <a:xfrm>
            <a:off x="-538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6" name="TextBox 25">
            <a:extLst>
              <a:ext uri="{FF2B5EF4-FFF2-40B4-BE49-F238E27FC236}">
                <a16:creationId xmlns:a16="http://schemas.microsoft.com/office/drawing/2014/main" id="{D9BC2546-5418-4BB4-9240-214D6553F407}"/>
              </a:ext>
            </a:extLst>
          </p:cNvPr>
          <p:cNvSpPr txBox="1"/>
          <p:nvPr/>
        </p:nvSpPr>
        <p:spPr>
          <a:xfrm rot="16200000" flipH="1">
            <a:off x="-596895" y="2967335"/>
            <a:ext cx="3196231" cy="923330"/>
          </a:xfrm>
          <a:prstGeom prst="rect">
            <a:avLst/>
          </a:prstGeom>
          <a:noFill/>
        </p:spPr>
        <p:txBody>
          <a:bodyPr wrap="square" rtlCol="0">
            <a:spAutoFit/>
          </a:bodyPr>
          <a:lstStyle/>
          <a:p>
            <a:pPr algn="ctr"/>
            <a:r>
              <a:rPr lang="en-SG" sz="5400" b="1" dirty="0" err="1">
                <a:solidFill>
                  <a:srgbClr val="FF0000"/>
                </a:solidFill>
                <a:latin typeface="Times New Roman" pitchFamily="18" charset="0"/>
                <a:cs typeface="Times New Roman" pitchFamily="18" charset="0"/>
              </a:rPr>
              <a:t>Bố</a:t>
            </a:r>
            <a:r>
              <a:rPr lang="en-SG" sz="5400" b="1" dirty="0">
                <a:solidFill>
                  <a:srgbClr val="FF0000"/>
                </a:solidFill>
                <a:latin typeface="Times New Roman" pitchFamily="18" charset="0"/>
                <a:cs typeface="Times New Roman" pitchFamily="18" charset="0"/>
              </a:rPr>
              <a:t> </a:t>
            </a:r>
            <a:r>
              <a:rPr lang="en-SG" sz="5400" b="1" dirty="0" err="1">
                <a:solidFill>
                  <a:srgbClr val="FF0000"/>
                </a:solidFill>
                <a:latin typeface="Times New Roman" pitchFamily="18" charset="0"/>
                <a:cs typeface="Times New Roman" pitchFamily="18" charset="0"/>
              </a:rPr>
              <a:t>cục</a:t>
            </a:r>
            <a:endParaRPr lang="en-SG" sz="5400" b="1" dirty="0">
              <a:solidFill>
                <a:srgbClr val="FF0000"/>
              </a:solidFill>
              <a:latin typeface="Times New Roman" pitchFamily="18" charset="0"/>
              <a:cs typeface="Times New Roman" pitchFamily="18" charset="0"/>
            </a:endParaRPr>
          </a:p>
        </p:txBody>
      </p:sp>
      <p:sp>
        <p:nvSpPr>
          <p:cNvPr id="8" name="Google Shape;244;p30">
            <a:extLst>
              <a:ext uri="{FF2B5EF4-FFF2-40B4-BE49-F238E27FC236}">
                <a16:creationId xmlns:a16="http://schemas.microsoft.com/office/drawing/2014/main" id="{6E22A5DA-7275-4825-955C-3D853011CBAE}"/>
              </a:ext>
            </a:extLst>
          </p:cNvPr>
          <p:cNvSpPr/>
          <p:nvPr/>
        </p:nvSpPr>
        <p:spPr>
          <a:xfrm>
            <a:off x="8767582" y="2322825"/>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246;p30">
            <a:extLst>
              <a:ext uri="{FF2B5EF4-FFF2-40B4-BE49-F238E27FC236}">
                <a16:creationId xmlns:a16="http://schemas.microsoft.com/office/drawing/2014/main" id="{6E021629-724F-4674-A1E6-489E608588E6}"/>
              </a:ext>
            </a:extLst>
          </p:cNvPr>
          <p:cNvSpPr/>
          <p:nvPr/>
        </p:nvSpPr>
        <p:spPr>
          <a:xfrm>
            <a:off x="2007821" y="2322824"/>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247;p30">
            <a:extLst>
              <a:ext uri="{FF2B5EF4-FFF2-40B4-BE49-F238E27FC236}">
                <a16:creationId xmlns:a16="http://schemas.microsoft.com/office/drawing/2014/main" id="{21860E7A-0322-4951-8303-22B940C50756}"/>
              </a:ext>
            </a:extLst>
          </p:cNvPr>
          <p:cNvSpPr/>
          <p:nvPr/>
        </p:nvSpPr>
        <p:spPr>
          <a:xfrm>
            <a:off x="5389700" y="1079238"/>
            <a:ext cx="2923827" cy="3523075"/>
          </a:xfrm>
          <a:prstGeom prst="rect">
            <a:avLst/>
          </a:prstGeom>
          <a:noFill/>
          <a:ln w="19050" cap="flat" cmpd="sng">
            <a:solidFill>
              <a:srgbClr val="A1C44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CE3A3155-85AA-4A7D-A06F-999A7D21CA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6583" y="3876977"/>
            <a:ext cx="1356533" cy="1959437"/>
          </a:xfrm>
          <a:prstGeom prst="rect">
            <a:avLst/>
          </a:prstGeom>
        </p:spPr>
      </p:pic>
      <p:sp>
        <p:nvSpPr>
          <p:cNvPr id="5" name="Rectangle 4">
            <a:extLst>
              <a:ext uri="{FF2B5EF4-FFF2-40B4-BE49-F238E27FC236}">
                <a16:creationId xmlns:a16="http://schemas.microsoft.com/office/drawing/2014/main" id="{AB4FBF11-2C66-452A-8933-00C5961073A4}"/>
              </a:ext>
            </a:extLst>
          </p:cNvPr>
          <p:cNvSpPr/>
          <p:nvPr/>
        </p:nvSpPr>
        <p:spPr>
          <a:xfrm>
            <a:off x="1922349" y="3163986"/>
            <a:ext cx="2923827" cy="2554545"/>
          </a:xfrm>
          <a:prstGeom prst="rect">
            <a:avLst/>
          </a:prstGeom>
        </p:spPr>
        <p:txBody>
          <a:bodyPr wrap="square">
            <a:spAutoFit/>
          </a:bodyPr>
          <a:lstStyle/>
          <a:p>
            <a:pPr algn="ctr">
              <a:defRPr/>
            </a:pPr>
            <a:r>
              <a:rPr lang="en-US" sz="3200" b="1" dirty="0" err="1">
                <a:latin typeface="Times New Roman" pitchFamily="18" charset="0"/>
                <a:cs typeface="Times New Roman" pitchFamily="18" charset="0"/>
              </a:rPr>
              <a:t>Phần</a:t>
            </a:r>
            <a:r>
              <a:rPr lang="en-US" sz="3200" b="1" dirty="0">
                <a:latin typeface="Times New Roman" pitchFamily="18" charset="0"/>
                <a:cs typeface="Times New Roman" pitchFamily="18" charset="0"/>
              </a:rPr>
              <a:t> 1: </a:t>
            </a:r>
            <a:r>
              <a:rPr lang="en-US" sz="3200" b="1" i="1" dirty="0" err="1">
                <a:latin typeface="Times New Roman" pitchFamily="18" charset="0"/>
                <a:cs typeface="Times New Roman" pitchFamily="18" charset="0"/>
              </a:rPr>
              <a:t>Từ</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đầu</a:t>
            </a:r>
            <a:r>
              <a:rPr lang="en-US" sz="3200" b="1" i="1" dirty="0">
                <a:latin typeface="Times New Roman" pitchFamily="18" charset="0"/>
                <a:cs typeface="Times New Roman" pitchFamily="18" charset="0"/>
              </a:rPr>
              <a:t> …</a:t>
            </a:r>
            <a:r>
              <a:rPr lang="en-US" sz="3200" b="1" i="1" dirty="0">
                <a:latin typeface="Times New Roman" pitchFamily="18" charset="0"/>
                <a:cs typeface="Times New Roman" pitchFamily="18" charset="0"/>
                <a:sym typeface="Wingdings" panose="05000000000000000000" pitchFamily="2" charset="2"/>
              </a:rPr>
              <a:t> </a:t>
            </a:r>
            <a:r>
              <a:rPr lang="en-US" sz="3200" b="1" i="1" dirty="0" err="1">
                <a:latin typeface="Times New Roman" pitchFamily="18" charset="0"/>
                <a:cs typeface="Times New Roman" pitchFamily="18" charset="0"/>
              </a:rPr>
              <a:t>Cứng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đờ</a:t>
            </a:r>
            <a:r>
              <a:rPr lang="en-US" sz="3200" b="1" i="1" dirty="0">
                <a:latin typeface="Times New Roman" pitchFamily="18" charset="0"/>
                <a:cs typeface="Times New Roman" pitchFamily="18" charset="0"/>
              </a:rPr>
              <a:t> ra: </a:t>
            </a:r>
            <a:r>
              <a:rPr lang="en-US" sz="3200" i="1" dirty="0" err="1">
                <a:latin typeface="Times New Roman" pitchFamily="18" charset="0"/>
                <a:cs typeface="Times New Roman" pitchFamily="18" charset="0"/>
              </a:rPr>
              <a:t>Hoàn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cảnh</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sống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cô</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bé</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diêm</a:t>
            </a:r>
            <a:r>
              <a:rPr lang="en-US" sz="3200" i="1" dirty="0">
                <a:latin typeface="Times New Roman" pitchFamily="18" charset="0"/>
                <a:cs typeface="Times New Roman" pitchFamily="18" charset="0"/>
              </a:rPr>
              <a:t>      </a:t>
            </a:r>
          </a:p>
        </p:txBody>
      </p:sp>
      <p:sp>
        <p:nvSpPr>
          <p:cNvPr id="6" name="Rectangle 5">
            <a:extLst>
              <a:ext uri="{FF2B5EF4-FFF2-40B4-BE49-F238E27FC236}">
                <a16:creationId xmlns:a16="http://schemas.microsoft.com/office/drawing/2014/main" id="{0B11A97C-8FEB-434C-9814-03CA0869573C}"/>
              </a:ext>
            </a:extLst>
          </p:cNvPr>
          <p:cNvSpPr/>
          <p:nvPr/>
        </p:nvSpPr>
        <p:spPr>
          <a:xfrm>
            <a:off x="5411103" y="1200835"/>
            <a:ext cx="2873969" cy="3046988"/>
          </a:xfrm>
          <a:prstGeom prst="rect">
            <a:avLst/>
          </a:prstGeom>
        </p:spPr>
        <p:txBody>
          <a:bodyPr wrap="square">
            <a:spAutoFit/>
          </a:bodyPr>
          <a:lstStyle/>
          <a:p>
            <a:pPr algn="ctr">
              <a:defRPr/>
            </a:pPr>
            <a:r>
              <a:rPr lang="en-US" sz="3200" b="1" dirty="0" err="1">
                <a:latin typeface="Times New Roman" pitchFamily="18" charset="0"/>
                <a:cs typeface="Times New Roman" pitchFamily="18" charset="0"/>
              </a:rPr>
              <a:t>Phần</a:t>
            </a:r>
            <a:r>
              <a:rPr lang="en-US" sz="3200" b="1" dirty="0">
                <a:latin typeface="Times New Roman" pitchFamily="18" charset="0"/>
                <a:cs typeface="Times New Roman" pitchFamily="18" charset="0"/>
              </a:rPr>
              <a:t> 2: </a:t>
            </a:r>
            <a:r>
              <a:rPr lang="en-US" sz="3200" b="1" i="1" dirty="0" err="1">
                <a:latin typeface="Times New Roman" pitchFamily="18" charset="0"/>
                <a:cs typeface="Times New Roman" pitchFamily="18" charset="0"/>
              </a:rPr>
              <a:t>Tiếp</a:t>
            </a:r>
            <a:r>
              <a:rPr lang="en-US" sz="3200" b="1" i="1" dirty="0">
                <a:latin typeface="Times New Roman" pitchFamily="18" charset="0"/>
                <a:cs typeface="Times New Roman" pitchFamily="18" charset="0"/>
              </a:rPr>
              <a:t> … </a:t>
            </a:r>
            <a:r>
              <a:rPr lang="en-US" sz="3200" b="1" i="1" dirty="0" err="1">
                <a:latin typeface="Times New Roman" pitchFamily="18" charset="0"/>
                <a:cs typeface="Times New Roman" pitchFamily="18" charset="0"/>
              </a:rPr>
              <a:t>Chầu</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thượng</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đế</a:t>
            </a:r>
            <a:r>
              <a:rPr lang="en-US" sz="3200" b="1" i="1" dirty="0">
                <a:latin typeface="Times New Roman" pitchFamily="18" charset="0"/>
                <a:cs typeface="Times New Roman" pitchFamily="18" charset="0"/>
              </a:rPr>
              <a:t> : </a:t>
            </a:r>
            <a:r>
              <a:rPr lang="en-US" sz="3200" i="1" dirty="0" err="1">
                <a:latin typeface="Times New Roman" pitchFamily="18" charset="0"/>
                <a:cs typeface="Times New Roman" pitchFamily="18" charset="0"/>
              </a:rPr>
              <a:t>Những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lần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quẹt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diêm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mộng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tưởng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cô</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bé</a:t>
            </a:r>
            <a:endParaRPr lang="en-US" sz="3200" i="1" dirty="0">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6D93E120-C5AB-4670-9687-811CAE21F718}"/>
              </a:ext>
            </a:extLst>
          </p:cNvPr>
          <p:cNvSpPr/>
          <p:nvPr/>
        </p:nvSpPr>
        <p:spPr>
          <a:xfrm>
            <a:off x="8822248" y="3405207"/>
            <a:ext cx="2823652" cy="2062103"/>
          </a:xfrm>
          <a:prstGeom prst="rect">
            <a:avLst/>
          </a:prstGeom>
        </p:spPr>
        <p:txBody>
          <a:bodyPr wrap="square">
            <a:spAutoFit/>
          </a:bodyPr>
          <a:lstStyle/>
          <a:p>
            <a:pPr algn="ctr">
              <a:defRPr/>
            </a:pPr>
            <a:r>
              <a:rPr lang="en-US" sz="3200" b="1" dirty="0" err="1">
                <a:latin typeface="Times New Roman" pitchFamily="18" charset="0"/>
                <a:cs typeface="Times New Roman" pitchFamily="18" charset="0"/>
              </a:rPr>
              <a:t>Phần</a:t>
            </a:r>
            <a:r>
              <a:rPr lang="en-US" sz="3200" b="1" dirty="0">
                <a:latin typeface="Times New Roman" pitchFamily="18" charset="0"/>
                <a:cs typeface="Times New Roman" pitchFamily="18" charset="0"/>
              </a:rPr>
              <a:t> 3: </a:t>
            </a:r>
            <a:r>
              <a:rPr lang="en-US" sz="3200" b="1" i="1" dirty="0" err="1">
                <a:latin typeface="Times New Roman" pitchFamily="18" charset="0"/>
                <a:cs typeface="Times New Roman" pitchFamily="18" charset="0"/>
              </a:rPr>
              <a:t>Còn</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lại</a:t>
            </a:r>
            <a:r>
              <a:rPr lang="en-US" sz="3200" b="1"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chết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thương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tâm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cô</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bé</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bán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diêm</a:t>
            </a:r>
            <a:endParaRPr lang="en-SG" sz="3200" dirty="0"/>
          </a:p>
        </p:txBody>
      </p:sp>
      <p:pic>
        <p:nvPicPr>
          <p:cNvPr id="1026" name="Picture 2" descr="SÃ¡ch - Truyá»n cá» tÃ­ch tháº¿ giá»i hay nháº¥t - CÃ´ bÃ© bÃ¡n diÃªm | Shopee ...">
            <a:extLst>
              <a:ext uri="{FF2B5EF4-FFF2-40B4-BE49-F238E27FC236}">
                <a16:creationId xmlns:a16="http://schemas.microsoft.com/office/drawing/2014/main" id="{71ABBE21-4DD1-41AF-B711-491BCD45E7C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0556" y1="55556" x2="28667" y2="58000"/>
                        <a14:foregroundMark x1="28667" y1="58000" x2="30333" y2="59778"/>
                        <a14:foregroundMark x1="58889" y1="55889" x2="57556" y2="54111"/>
                        <a14:foregroundMark x1="61111" y1="45333" x2="59444" y2="47556"/>
                        <a14:foregroundMark x1="43556" y1="31667" x2="38667" y2="33111"/>
                        <a14:backgroundMark x1="65333" y1="52556" x2="71000" y2="44333"/>
                        <a14:backgroundMark x1="71000" y1="44333" x2="67889" y2="37444"/>
                        <a14:backgroundMark x1="67889" y1="37444" x2="60889" y2="37556"/>
                        <a14:backgroundMark x1="60889" y1="37556" x2="58667" y2="39111"/>
                        <a14:backgroundMark x1="55556" y1="49667" x2="55556" y2="40889"/>
                        <a14:backgroundMark x1="20778" y1="43000" x2="22000" y2="34889"/>
                        <a14:backgroundMark x1="22000" y1="34889" x2="27778" y2="28556"/>
                        <a14:backgroundMark x1="27778" y1="28556" x2="35667" y2="24667"/>
                        <a14:backgroundMark x1="35667" y1="24667" x2="43000" y2="25000"/>
                        <a14:backgroundMark x1="43000" y1="25000" x2="47222" y2="27778"/>
                        <a14:backgroundMark x1="25222" y1="39222" x2="23444" y2="48333"/>
                        <a14:backgroundMark x1="23444" y1="48333" x2="23222" y2="41444"/>
                        <a14:backgroundMark x1="23222" y1="41444" x2="24444" y2="39778"/>
                      </a14:backgroundRemoval>
                    </a14:imgEffect>
                  </a14:imgLayer>
                </a14:imgProps>
              </a:ext>
              <a:ext uri="{28A0092B-C50C-407E-A947-70E740481C1C}">
                <a14:useLocalDpi xmlns:a14="http://schemas.microsoft.com/office/drawing/2010/main" val="0"/>
              </a:ext>
            </a:extLst>
          </a:blip>
          <a:srcRect/>
          <a:stretch>
            <a:fillRect/>
          </a:stretch>
        </p:blipFill>
        <p:spPr bwMode="auto">
          <a:xfrm>
            <a:off x="2355404" y="627885"/>
            <a:ext cx="2717800" cy="2717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Ã´ng Äiá»p vÃ  Ã½ nghÄ©a truyá»n CÃ´ bÃ© bÃ¡n diÃªm">
            <a:extLst>
              <a:ext uri="{FF2B5EF4-FFF2-40B4-BE49-F238E27FC236}">
                <a16:creationId xmlns:a16="http://schemas.microsoft.com/office/drawing/2014/main" id="{75A76121-77C4-4BC2-AE89-BB583BE4A3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480" t="43923" r="63911" b="694"/>
          <a:stretch/>
        </p:blipFill>
        <p:spPr bwMode="auto">
          <a:xfrm>
            <a:off x="9172824" y="1367532"/>
            <a:ext cx="2022710" cy="19105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2870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028"/>
                                        </p:tgtEl>
                                        <p:attrNameLst>
                                          <p:attrName>style.visibility</p:attrName>
                                        </p:attrNameLst>
                                      </p:cBhvr>
                                      <p:to>
                                        <p:strVal val="visible"/>
                                      </p:to>
                                    </p:set>
                                    <p:animEffect transition="in" filter="randombar(horizontal)">
                                      <p:cBhvr>
                                        <p:cTn id="34" dur="500"/>
                                        <p:tgtEl>
                                          <p:spTgt spid="10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randombar(horizont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8" grpId="0" animBg="1"/>
      <p:bldP spid="10" grpId="0" animBg="1"/>
      <p:bldP spid="11" grpId="0" animBg="1"/>
      <p:bldP spid="5" grpId="0"/>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464024" y="312850"/>
            <a:ext cx="1121248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5C5AE364-6CCB-4770-AF02-47897FA478E8}"/>
              </a:ext>
            </a:extLst>
          </p:cNvPr>
          <p:cNvSpPr txBox="1"/>
          <p:nvPr/>
        </p:nvSpPr>
        <p:spPr>
          <a:xfrm>
            <a:off x="5074878" y="2213930"/>
            <a:ext cx="5466122" cy="2554545"/>
          </a:xfrm>
          <a:prstGeom prst="rect">
            <a:avLst/>
          </a:prstGeom>
          <a:noFill/>
        </p:spPr>
        <p:txBody>
          <a:bodyPr wrap="square" rtlCol="0">
            <a:spAutoFit/>
          </a:bodyPr>
          <a:lstStyle/>
          <a:p>
            <a:pPr algn="ctr"/>
            <a:r>
              <a:rPr lang="en-US" altLang="zh-CN" sz="8000" b="1" i="1" dirty="0">
                <a:latin typeface="Times New Roman" pitchFamily="18" charset="0"/>
                <a:ea typeface="迷你简卡通" panose="03000509000000000000" pitchFamily="65" charset="-122"/>
                <a:cs typeface="Times New Roman" pitchFamily="18" charset="0"/>
              </a:rPr>
              <a:t>II. </a:t>
            </a:r>
            <a:r>
              <a:rPr lang="en-US" altLang="zh-CN" sz="8000" b="1" i="1" dirty="0" err="1">
                <a:latin typeface="Times New Roman" pitchFamily="18" charset="0"/>
                <a:ea typeface="迷你简卡通" panose="03000509000000000000" pitchFamily="65" charset="-122"/>
                <a:cs typeface="Times New Roman" pitchFamily="18" charset="0"/>
              </a:rPr>
              <a:t>Đọc</a:t>
            </a:r>
            <a:r>
              <a:rPr lang="en-US" altLang="zh-CN" sz="8000" b="1" i="1" dirty="0">
                <a:latin typeface="Times New Roman" pitchFamily="18" charset="0"/>
                <a:ea typeface="迷你简卡通" panose="03000509000000000000" pitchFamily="65" charset="-122"/>
                <a:cs typeface="Times New Roman" pitchFamily="18" charset="0"/>
              </a:rPr>
              <a:t> </a:t>
            </a:r>
            <a:r>
              <a:rPr lang="en-US" altLang="zh-CN" sz="8000" b="1" i="1" dirty="0" err="1">
                <a:latin typeface="Times New Roman" pitchFamily="18" charset="0"/>
                <a:ea typeface="迷你简卡通" panose="03000509000000000000" pitchFamily="65" charset="-122"/>
                <a:cs typeface="Times New Roman" pitchFamily="18" charset="0"/>
              </a:rPr>
              <a:t>hiểu</a:t>
            </a:r>
            <a:r>
              <a:rPr lang="en-US" altLang="zh-CN" sz="8000" b="1" i="1" dirty="0">
                <a:latin typeface="Times New Roman" pitchFamily="18" charset="0"/>
                <a:ea typeface="迷你简卡通" panose="03000509000000000000" pitchFamily="65" charset="-122"/>
                <a:cs typeface="Times New Roman" pitchFamily="18" charset="0"/>
              </a:rPr>
              <a:t> </a:t>
            </a:r>
            <a:r>
              <a:rPr lang="en-US" altLang="zh-CN" sz="8000" b="1" i="1" dirty="0" err="1">
                <a:latin typeface="Times New Roman" pitchFamily="18" charset="0"/>
                <a:ea typeface="迷你简卡通" panose="03000509000000000000" pitchFamily="65" charset="-122"/>
                <a:cs typeface="Times New Roman" pitchFamily="18" charset="0"/>
              </a:rPr>
              <a:t>văn</a:t>
            </a:r>
            <a:r>
              <a:rPr lang="en-US" altLang="zh-CN" sz="8000" b="1" i="1" dirty="0">
                <a:latin typeface="Times New Roman" pitchFamily="18" charset="0"/>
                <a:ea typeface="迷你简卡通" panose="03000509000000000000" pitchFamily="65" charset="-122"/>
                <a:cs typeface="Times New Roman" pitchFamily="18" charset="0"/>
              </a:rPr>
              <a:t> </a:t>
            </a:r>
            <a:r>
              <a:rPr lang="en-US" altLang="zh-CN" sz="8000" b="1" i="1" dirty="0" err="1">
                <a:latin typeface="Times New Roman" pitchFamily="18" charset="0"/>
                <a:ea typeface="迷你简卡通" panose="03000509000000000000" pitchFamily="65" charset="-122"/>
                <a:cs typeface="Times New Roman" pitchFamily="18" charset="0"/>
              </a:rPr>
              <a:t>bản</a:t>
            </a:r>
            <a:endParaRPr lang="zh-CN" altLang="en-US" sz="8000" b="1" i="1" dirty="0">
              <a:latin typeface="Times New Roman" pitchFamily="18" charset="0"/>
              <a:ea typeface="迷你简卡通" panose="03000509000000000000" pitchFamily="65" charset="-122"/>
              <a:cs typeface="Times New Roman" pitchFamily="18" charset="0"/>
            </a:endParaRPr>
          </a:p>
        </p:txBody>
      </p:sp>
      <p:pic>
        <p:nvPicPr>
          <p:cNvPr id="9" name="Picture 8" descr="—Pngtree—hand painted andersens fairytales q_3813215.png"/>
          <p:cNvPicPr>
            <a:picLocks noChangeAspect="1"/>
          </p:cNvPicPr>
          <p:nvPr/>
        </p:nvPicPr>
        <p:blipFill>
          <a:blip r:embed="rId3" cstate="print"/>
          <a:stretch>
            <a:fillRect/>
          </a:stretch>
        </p:blipFill>
        <p:spPr>
          <a:xfrm>
            <a:off x="941500" y="1302769"/>
            <a:ext cx="4252461" cy="4252461"/>
          </a:xfrm>
          <a:prstGeom prst="rect">
            <a:avLst/>
          </a:prstGeom>
        </p:spPr>
      </p:pic>
    </p:spTree>
    <p:extLst>
      <p:ext uri="{BB962C8B-B14F-4D97-AF65-F5344CB8AC3E}">
        <p14:creationId xmlns:p14="http://schemas.microsoft.com/office/powerpoint/2010/main" val="28518916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23659" y="1625210"/>
            <a:ext cx="8736971" cy="1219200"/>
            <a:chOff x="1151472" y="3187501"/>
            <a:chExt cx="6552728" cy="914400"/>
          </a:xfrm>
        </p:grpSpPr>
        <p:sp>
          <p:nvSpPr>
            <p:cNvPr id="5" name="Pentagon 4"/>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6" name="Pentagon 5"/>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7" name="Diamond 6"/>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8" name="직사각형 39"/>
          <p:cNvSpPr/>
          <p:nvPr/>
        </p:nvSpPr>
        <p:spPr>
          <a:xfrm>
            <a:off x="3345917" y="191175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cs typeface="Arial" pitchFamily="34" charset="0"/>
              </a:rPr>
              <a:t>1 </a:t>
            </a:r>
            <a:endParaRPr lang="ko-KR" altLang="en-US" sz="3733" dirty="0">
              <a:solidFill>
                <a:schemeClr val="bg1"/>
              </a:solidFill>
            </a:endParaRPr>
          </a:p>
        </p:txBody>
      </p:sp>
      <p:sp>
        <p:nvSpPr>
          <p:cNvPr id="11" name="TextBox 12"/>
          <p:cNvSpPr txBox="1"/>
          <p:nvPr/>
        </p:nvSpPr>
        <p:spPr bwMode="auto">
          <a:xfrm>
            <a:off x="4526632" y="2037821"/>
            <a:ext cx="6336704" cy="523220"/>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2800" dirty="0" err="1">
                <a:solidFill>
                  <a:schemeClr val="tx1">
                    <a:lumMod val="75000"/>
                    <a:lumOff val="25000"/>
                  </a:schemeClr>
                </a:solidFill>
                <a:latin typeface="Times New Roman" pitchFamily="18" charset="0"/>
                <a:cs typeface="Times New Roman" pitchFamily="18" charset="0"/>
              </a:rPr>
              <a:t>Hoàn</a:t>
            </a:r>
            <a:r>
              <a:rPr lang="en-US" altLang="ko-KR" sz="2800" dirty="0">
                <a:solidFill>
                  <a:schemeClr val="tx1">
                    <a:lumMod val="75000"/>
                    <a:lumOff val="25000"/>
                  </a:schemeClr>
                </a:solidFill>
                <a:latin typeface="Times New Roman" pitchFamily="18" charset="0"/>
                <a:cs typeface="Times New Roman" pitchFamily="18" charset="0"/>
              </a:rPr>
              <a:t> </a:t>
            </a:r>
            <a:r>
              <a:rPr lang="en-US" altLang="ko-KR" sz="2800" dirty="0" err="1">
                <a:solidFill>
                  <a:schemeClr val="tx1">
                    <a:lumMod val="75000"/>
                    <a:lumOff val="25000"/>
                  </a:schemeClr>
                </a:solidFill>
                <a:latin typeface="Times New Roman" pitchFamily="18" charset="0"/>
                <a:cs typeface="Times New Roman" pitchFamily="18" charset="0"/>
              </a:rPr>
              <a:t>cảnh</a:t>
            </a:r>
            <a:r>
              <a:rPr lang="en-US" altLang="ko-KR" sz="2800" dirty="0">
                <a:solidFill>
                  <a:schemeClr val="tx1">
                    <a:lumMod val="75000"/>
                    <a:lumOff val="25000"/>
                  </a:schemeClr>
                </a:solidFill>
                <a:latin typeface="Times New Roman" pitchFamily="18" charset="0"/>
                <a:cs typeface="Times New Roman" pitchFamily="18" charset="0"/>
              </a:rPr>
              <a:t> </a:t>
            </a:r>
            <a:r>
              <a:rPr lang="en-US" altLang="ko-KR" sz="2800" dirty="0" err="1">
                <a:solidFill>
                  <a:schemeClr val="tx1">
                    <a:lumMod val="75000"/>
                    <a:lumOff val="25000"/>
                  </a:schemeClr>
                </a:solidFill>
                <a:latin typeface="Times New Roman" pitchFamily="18" charset="0"/>
                <a:cs typeface="Times New Roman" pitchFamily="18" charset="0"/>
              </a:rPr>
              <a:t>của</a:t>
            </a:r>
            <a:r>
              <a:rPr lang="en-US" altLang="ko-KR" sz="2800" dirty="0">
                <a:solidFill>
                  <a:schemeClr val="tx1">
                    <a:lumMod val="75000"/>
                    <a:lumOff val="25000"/>
                  </a:schemeClr>
                </a:solidFill>
                <a:latin typeface="Times New Roman" pitchFamily="18" charset="0"/>
                <a:cs typeface="Times New Roman" pitchFamily="18" charset="0"/>
              </a:rPr>
              <a:t> </a:t>
            </a:r>
            <a:r>
              <a:rPr lang="en-US" altLang="ko-KR" sz="2800" dirty="0" err="1">
                <a:solidFill>
                  <a:schemeClr val="tx1">
                    <a:lumMod val="75000"/>
                    <a:lumOff val="25000"/>
                  </a:schemeClr>
                </a:solidFill>
                <a:latin typeface="Times New Roman" pitchFamily="18" charset="0"/>
                <a:cs typeface="Times New Roman" pitchFamily="18" charset="0"/>
              </a:rPr>
              <a:t>em</a:t>
            </a:r>
            <a:r>
              <a:rPr lang="en-US" altLang="ko-KR" sz="2800" dirty="0">
                <a:solidFill>
                  <a:schemeClr val="tx1">
                    <a:lumMod val="75000"/>
                    <a:lumOff val="25000"/>
                  </a:schemeClr>
                </a:solidFill>
                <a:latin typeface="Times New Roman" pitchFamily="18" charset="0"/>
                <a:cs typeface="Times New Roman" pitchFamily="18" charset="0"/>
              </a:rPr>
              <a:t> </a:t>
            </a:r>
            <a:r>
              <a:rPr lang="en-US" altLang="ko-KR" sz="2800" dirty="0" err="1">
                <a:solidFill>
                  <a:schemeClr val="tx1">
                    <a:lumMod val="75000"/>
                    <a:lumOff val="25000"/>
                  </a:schemeClr>
                </a:solidFill>
                <a:latin typeface="Times New Roman" pitchFamily="18" charset="0"/>
                <a:cs typeface="Times New Roman" pitchFamily="18" charset="0"/>
              </a:rPr>
              <a:t>bé</a:t>
            </a:r>
            <a:r>
              <a:rPr lang="en-US" altLang="ko-KR" sz="2800" dirty="0">
                <a:solidFill>
                  <a:schemeClr val="tx1">
                    <a:lumMod val="75000"/>
                    <a:lumOff val="25000"/>
                  </a:schemeClr>
                </a:solidFill>
                <a:latin typeface="Times New Roman" pitchFamily="18" charset="0"/>
                <a:cs typeface="Times New Roman" pitchFamily="18" charset="0"/>
              </a:rPr>
              <a:t> </a:t>
            </a:r>
            <a:r>
              <a:rPr lang="en-US" altLang="ko-KR" sz="2800" dirty="0" err="1">
                <a:solidFill>
                  <a:schemeClr val="tx1">
                    <a:lumMod val="75000"/>
                    <a:lumOff val="25000"/>
                  </a:schemeClr>
                </a:solidFill>
                <a:latin typeface="Times New Roman" pitchFamily="18" charset="0"/>
                <a:cs typeface="Times New Roman" pitchFamily="18" charset="0"/>
              </a:rPr>
              <a:t>bán</a:t>
            </a:r>
            <a:r>
              <a:rPr lang="en-US" altLang="ko-KR" sz="2800" dirty="0">
                <a:solidFill>
                  <a:schemeClr val="tx1">
                    <a:lumMod val="75000"/>
                    <a:lumOff val="25000"/>
                  </a:schemeClr>
                </a:solidFill>
                <a:latin typeface="Times New Roman" pitchFamily="18" charset="0"/>
                <a:cs typeface="Times New Roman" pitchFamily="18" charset="0"/>
              </a:rPr>
              <a:t> </a:t>
            </a:r>
            <a:r>
              <a:rPr lang="en-US" altLang="ko-KR" sz="2800" dirty="0" err="1">
                <a:solidFill>
                  <a:schemeClr val="tx1">
                    <a:lumMod val="75000"/>
                    <a:lumOff val="25000"/>
                  </a:schemeClr>
                </a:solidFill>
                <a:latin typeface="Times New Roman" pitchFamily="18" charset="0"/>
                <a:cs typeface="Times New Roman" pitchFamily="18" charset="0"/>
              </a:rPr>
              <a:t>diêm</a:t>
            </a:r>
            <a:endParaRPr lang="ko-KR" altLang="en-US" sz="2800" dirty="0">
              <a:solidFill>
                <a:schemeClr val="tx1">
                  <a:lumMod val="75000"/>
                  <a:lumOff val="25000"/>
                </a:schemeClr>
              </a:solidFill>
              <a:latin typeface="Times New Roman" pitchFamily="18" charset="0"/>
              <a:cs typeface="Times New Roman" pitchFamily="18" charset="0"/>
            </a:endParaRPr>
          </a:p>
        </p:txBody>
      </p:sp>
      <p:grpSp>
        <p:nvGrpSpPr>
          <p:cNvPr id="12" name="Group 11"/>
          <p:cNvGrpSpPr/>
          <p:nvPr/>
        </p:nvGrpSpPr>
        <p:grpSpPr>
          <a:xfrm>
            <a:off x="2973471" y="3317726"/>
            <a:ext cx="8736971" cy="1219200"/>
            <a:chOff x="1151472" y="3187501"/>
            <a:chExt cx="6552728" cy="914400"/>
          </a:xfrm>
        </p:grpSpPr>
        <p:sp>
          <p:nvSpPr>
            <p:cNvPr id="13" name="Pentagon 12"/>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latin typeface="Times New Roman" pitchFamily="18" charset="0"/>
                <a:cs typeface="Times New Roman" pitchFamily="18" charset="0"/>
              </a:endParaRPr>
            </a:p>
          </p:txBody>
        </p:sp>
        <p:sp>
          <p:nvSpPr>
            <p:cNvPr id="14" name="Pentagon 13"/>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latin typeface="Times New Roman" pitchFamily="18" charset="0"/>
                <a:cs typeface="Times New Roman" pitchFamily="18" charset="0"/>
              </a:endParaRPr>
            </a:p>
          </p:txBody>
        </p:sp>
        <p:sp>
          <p:nvSpPr>
            <p:cNvPr id="15" name="Diamond 14"/>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latin typeface="Times New Roman" pitchFamily="18" charset="0"/>
                <a:cs typeface="Times New Roman" pitchFamily="18" charset="0"/>
              </a:endParaRPr>
            </a:p>
          </p:txBody>
        </p:sp>
      </p:grpSp>
      <p:grpSp>
        <p:nvGrpSpPr>
          <p:cNvPr id="16" name="Group 15"/>
          <p:cNvGrpSpPr/>
          <p:nvPr/>
        </p:nvGrpSpPr>
        <p:grpSpPr>
          <a:xfrm>
            <a:off x="3015643" y="5065665"/>
            <a:ext cx="8736971" cy="1219200"/>
            <a:chOff x="1151472" y="3187501"/>
            <a:chExt cx="6552728" cy="914400"/>
          </a:xfrm>
        </p:grpSpPr>
        <p:sp>
          <p:nvSpPr>
            <p:cNvPr id="17" name="Pentagon 16"/>
            <p:cNvSpPr/>
            <p:nvPr/>
          </p:nvSpPr>
          <p:spPr>
            <a:xfrm>
              <a:off x="1633824" y="3347030"/>
              <a:ext cx="6070376" cy="7200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7"/>
            <p:cNvSpPr/>
            <p:nvPr/>
          </p:nvSpPr>
          <p:spPr>
            <a:xfrm>
              <a:off x="1633824" y="3284701"/>
              <a:ext cx="5914970" cy="720000"/>
            </a:xfrm>
            <a:prstGeom prst="homePlate">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p:cNvSpPr/>
            <p:nvPr/>
          </p:nvSpPr>
          <p:spPr>
            <a:xfrm>
              <a:off x="1151472" y="3187501"/>
              <a:ext cx="914400" cy="9144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dirty="0"/>
            </a:p>
          </p:txBody>
        </p:sp>
      </p:grpSp>
      <p:sp>
        <p:nvSpPr>
          <p:cNvPr id="24" name="직사각형 39"/>
          <p:cNvSpPr/>
          <p:nvPr/>
        </p:nvSpPr>
        <p:spPr>
          <a:xfrm>
            <a:off x="3299737" y="3606266"/>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cs typeface="Arial" pitchFamily="34" charset="0"/>
              </a:rPr>
              <a:t>2 </a:t>
            </a:r>
            <a:endParaRPr lang="ko-KR" altLang="en-US" sz="3733" dirty="0">
              <a:solidFill>
                <a:schemeClr val="bg1"/>
              </a:solidFill>
            </a:endParaRPr>
          </a:p>
        </p:txBody>
      </p:sp>
      <p:sp>
        <p:nvSpPr>
          <p:cNvPr id="27" name="TextBox 12"/>
          <p:cNvSpPr txBox="1"/>
          <p:nvPr/>
        </p:nvSpPr>
        <p:spPr bwMode="auto">
          <a:xfrm>
            <a:off x="4482907" y="3697139"/>
            <a:ext cx="6336704" cy="523220"/>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2800" dirty="0" err="1">
                <a:solidFill>
                  <a:schemeClr val="tx1">
                    <a:lumMod val="75000"/>
                    <a:lumOff val="25000"/>
                  </a:schemeClr>
                </a:solidFill>
                <a:latin typeface="Times New Roman" pitchFamily="18" charset="0"/>
                <a:cs typeface="Times New Roman" pitchFamily="18" charset="0"/>
              </a:rPr>
              <a:t>Những</a:t>
            </a:r>
            <a:r>
              <a:rPr lang="en-US" altLang="ko-KR" sz="2800" dirty="0">
                <a:solidFill>
                  <a:schemeClr val="tx1">
                    <a:lumMod val="75000"/>
                    <a:lumOff val="25000"/>
                  </a:schemeClr>
                </a:solidFill>
                <a:latin typeface="Times New Roman" pitchFamily="18" charset="0"/>
                <a:cs typeface="Times New Roman" pitchFamily="18" charset="0"/>
              </a:rPr>
              <a:t> </a:t>
            </a:r>
            <a:r>
              <a:rPr lang="en-US" altLang="ko-KR" sz="2800" dirty="0" err="1">
                <a:solidFill>
                  <a:schemeClr val="tx1">
                    <a:lumMod val="75000"/>
                    <a:lumOff val="25000"/>
                  </a:schemeClr>
                </a:solidFill>
                <a:latin typeface="Times New Roman" pitchFamily="18" charset="0"/>
                <a:cs typeface="Times New Roman" pitchFamily="18" charset="0"/>
              </a:rPr>
              <a:t>lần</a:t>
            </a:r>
            <a:r>
              <a:rPr lang="en-US" altLang="ko-KR" sz="2800" dirty="0">
                <a:solidFill>
                  <a:schemeClr val="tx1">
                    <a:lumMod val="75000"/>
                    <a:lumOff val="25000"/>
                  </a:schemeClr>
                </a:solidFill>
                <a:latin typeface="Times New Roman" pitchFamily="18" charset="0"/>
                <a:cs typeface="Times New Roman" pitchFamily="18" charset="0"/>
              </a:rPr>
              <a:t> </a:t>
            </a:r>
            <a:r>
              <a:rPr lang="en-US" altLang="ko-KR" sz="2800" dirty="0" err="1">
                <a:solidFill>
                  <a:schemeClr val="tx1">
                    <a:lumMod val="75000"/>
                    <a:lumOff val="25000"/>
                  </a:schemeClr>
                </a:solidFill>
                <a:latin typeface="Times New Roman" pitchFamily="18" charset="0"/>
                <a:cs typeface="Times New Roman" pitchFamily="18" charset="0"/>
              </a:rPr>
              <a:t>quẹt</a:t>
            </a:r>
            <a:r>
              <a:rPr lang="en-US" altLang="ko-KR" sz="2800" dirty="0">
                <a:solidFill>
                  <a:schemeClr val="tx1">
                    <a:lumMod val="75000"/>
                    <a:lumOff val="25000"/>
                  </a:schemeClr>
                </a:solidFill>
                <a:latin typeface="Times New Roman" pitchFamily="18" charset="0"/>
                <a:cs typeface="Times New Roman" pitchFamily="18" charset="0"/>
              </a:rPr>
              <a:t> </a:t>
            </a:r>
            <a:r>
              <a:rPr lang="en-US" altLang="ko-KR" sz="2800" dirty="0" err="1">
                <a:solidFill>
                  <a:schemeClr val="tx1">
                    <a:lumMod val="75000"/>
                    <a:lumOff val="25000"/>
                  </a:schemeClr>
                </a:solidFill>
                <a:latin typeface="Times New Roman" pitchFamily="18" charset="0"/>
                <a:cs typeface="Times New Roman" pitchFamily="18" charset="0"/>
              </a:rPr>
              <a:t>diêm</a:t>
            </a:r>
            <a:r>
              <a:rPr lang="en-US" altLang="ko-KR" sz="2800" dirty="0">
                <a:solidFill>
                  <a:schemeClr val="tx1">
                    <a:lumMod val="75000"/>
                    <a:lumOff val="25000"/>
                  </a:schemeClr>
                </a:solidFill>
                <a:latin typeface="Times New Roman" pitchFamily="18" charset="0"/>
                <a:cs typeface="Times New Roman" pitchFamily="18" charset="0"/>
              </a:rPr>
              <a:t> </a:t>
            </a:r>
            <a:r>
              <a:rPr lang="en-US" altLang="ko-KR" sz="2800" dirty="0" err="1">
                <a:solidFill>
                  <a:schemeClr val="tx1">
                    <a:lumMod val="75000"/>
                    <a:lumOff val="25000"/>
                  </a:schemeClr>
                </a:solidFill>
                <a:latin typeface="Times New Roman" pitchFamily="18" charset="0"/>
                <a:cs typeface="Times New Roman" pitchFamily="18" charset="0"/>
              </a:rPr>
              <a:t>và</a:t>
            </a:r>
            <a:r>
              <a:rPr lang="en-US" altLang="ko-KR" sz="2800" dirty="0">
                <a:solidFill>
                  <a:schemeClr val="tx1">
                    <a:lumMod val="75000"/>
                    <a:lumOff val="25000"/>
                  </a:schemeClr>
                </a:solidFill>
                <a:latin typeface="Times New Roman" pitchFamily="18" charset="0"/>
                <a:cs typeface="Times New Roman" pitchFamily="18" charset="0"/>
              </a:rPr>
              <a:t> </a:t>
            </a:r>
            <a:r>
              <a:rPr lang="en-US" altLang="ko-KR" sz="2800" dirty="0" err="1">
                <a:solidFill>
                  <a:schemeClr val="tx1">
                    <a:lumMod val="75000"/>
                    <a:lumOff val="25000"/>
                  </a:schemeClr>
                </a:solidFill>
                <a:latin typeface="Times New Roman" pitchFamily="18" charset="0"/>
                <a:cs typeface="Times New Roman" pitchFamily="18" charset="0"/>
              </a:rPr>
              <a:t>mộng</a:t>
            </a:r>
            <a:r>
              <a:rPr lang="en-US" altLang="ko-KR" sz="2800" dirty="0">
                <a:solidFill>
                  <a:schemeClr val="tx1">
                    <a:lumMod val="75000"/>
                    <a:lumOff val="25000"/>
                  </a:schemeClr>
                </a:solidFill>
                <a:latin typeface="Times New Roman" pitchFamily="18" charset="0"/>
                <a:cs typeface="Times New Roman" pitchFamily="18" charset="0"/>
              </a:rPr>
              <a:t> </a:t>
            </a:r>
            <a:r>
              <a:rPr lang="en-US" altLang="ko-KR" sz="2800" dirty="0" err="1">
                <a:solidFill>
                  <a:schemeClr val="tx1">
                    <a:lumMod val="75000"/>
                    <a:lumOff val="25000"/>
                  </a:schemeClr>
                </a:solidFill>
                <a:latin typeface="Times New Roman" pitchFamily="18" charset="0"/>
                <a:cs typeface="Times New Roman" pitchFamily="18" charset="0"/>
              </a:rPr>
              <a:t>tưởng</a:t>
            </a:r>
            <a:endParaRPr lang="ko-KR" altLang="en-US" sz="2800" dirty="0">
              <a:solidFill>
                <a:schemeClr val="tx1">
                  <a:lumMod val="75000"/>
                  <a:lumOff val="25000"/>
                </a:schemeClr>
              </a:solidFill>
              <a:latin typeface="Times New Roman" pitchFamily="18" charset="0"/>
              <a:cs typeface="Times New Roman" pitchFamily="18" charset="0"/>
            </a:endParaRPr>
          </a:p>
        </p:txBody>
      </p:sp>
      <p:sp>
        <p:nvSpPr>
          <p:cNvPr id="28" name="직사각형 39"/>
          <p:cNvSpPr/>
          <p:nvPr/>
        </p:nvSpPr>
        <p:spPr>
          <a:xfrm>
            <a:off x="3345917" y="5356199"/>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dirty="0">
                <a:solidFill>
                  <a:schemeClr val="bg1"/>
                </a:solidFill>
                <a:cs typeface="Arial" pitchFamily="34" charset="0"/>
              </a:rPr>
              <a:t>3 </a:t>
            </a:r>
            <a:endParaRPr lang="ko-KR" altLang="en-US" sz="3733" dirty="0">
              <a:solidFill>
                <a:schemeClr val="bg1"/>
              </a:solidFill>
            </a:endParaRPr>
          </a:p>
        </p:txBody>
      </p:sp>
      <p:sp>
        <p:nvSpPr>
          <p:cNvPr id="31" name="TextBox 12"/>
          <p:cNvSpPr txBox="1"/>
          <p:nvPr/>
        </p:nvSpPr>
        <p:spPr bwMode="auto">
          <a:xfrm>
            <a:off x="4482906" y="5427256"/>
            <a:ext cx="6785457" cy="523220"/>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2800" dirty="0" err="1">
                <a:solidFill>
                  <a:schemeClr val="tx1">
                    <a:lumMod val="75000"/>
                    <a:lumOff val="25000"/>
                  </a:schemeClr>
                </a:solidFill>
                <a:latin typeface="Times New Roman" pitchFamily="18" charset="0"/>
                <a:cs typeface="Times New Roman" pitchFamily="18" charset="0"/>
              </a:rPr>
              <a:t>Cái</a:t>
            </a:r>
            <a:r>
              <a:rPr lang="en-US" altLang="ko-KR" sz="2800" dirty="0">
                <a:solidFill>
                  <a:schemeClr val="tx1">
                    <a:lumMod val="75000"/>
                    <a:lumOff val="25000"/>
                  </a:schemeClr>
                </a:solidFill>
                <a:latin typeface="Times New Roman" pitchFamily="18" charset="0"/>
                <a:cs typeface="Times New Roman" pitchFamily="18" charset="0"/>
              </a:rPr>
              <a:t> </a:t>
            </a:r>
            <a:r>
              <a:rPr lang="en-US" altLang="ko-KR" sz="2800" dirty="0" err="1">
                <a:solidFill>
                  <a:schemeClr val="tx1">
                    <a:lumMod val="75000"/>
                    <a:lumOff val="25000"/>
                  </a:schemeClr>
                </a:solidFill>
                <a:latin typeface="Times New Roman" pitchFamily="18" charset="0"/>
                <a:cs typeface="Times New Roman" pitchFamily="18" charset="0"/>
              </a:rPr>
              <a:t>chết</a:t>
            </a:r>
            <a:r>
              <a:rPr lang="en-US" altLang="ko-KR" sz="2800" dirty="0">
                <a:solidFill>
                  <a:schemeClr val="tx1">
                    <a:lumMod val="75000"/>
                    <a:lumOff val="25000"/>
                  </a:schemeClr>
                </a:solidFill>
                <a:latin typeface="Times New Roman" pitchFamily="18" charset="0"/>
                <a:cs typeface="Times New Roman" pitchFamily="18" charset="0"/>
              </a:rPr>
              <a:t> </a:t>
            </a:r>
            <a:r>
              <a:rPr lang="en-SG" altLang="ko-KR" sz="2800" dirty="0" err="1">
                <a:solidFill>
                  <a:schemeClr val="tx1">
                    <a:lumMod val="75000"/>
                    <a:lumOff val="25000"/>
                  </a:schemeClr>
                </a:solidFill>
                <a:latin typeface="Times New Roman" pitchFamily="18" charset="0"/>
                <a:cs typeface="Times New Roman" pitchFamily="18" charset="0"/>
              </a:rPr>
              <a:t>thương</a:t>
            </a:r>
            <a:r>
              <a:rPr lang="en-SG" altLang="ko-KR" sz="2800" dirty="0">
                <a:solidFill>
                  <a:schemeClr val="tx1">
                    <a:lumMod val="75000"/>
                    <a:lumOff val="25000"/>
                  </a:schemeClr>
                </a:solidFill>
                <a:latin typeface="Times New Roman" pitchFamily="18" charset="0"/>
                <a:cs typeface="Times New Roman" pitchFamily="18" charset="0"/>
              </a:rPr>
              <a:t> </a:t>
            </a:r>
            <a:r>
              <a:rPr lang="en-SG" altLang="ko-KR" sz="2800" dirty="0" err="1">
                <a:solidFill>
                  <a:schemeClr val="tx1">
                    <a:lumMod val="75000"/>
                    <a:lumOff val="25000"/>
                  </a:schemeClr>
                </a:solidFill>
                <a:latin typeface="Times New Roman" pitchFamily="18" charset="0"/>
                <a:cs typeface="Times New Roman" pitchFamily="18" charset="0"/>
              </a:rPr>
              <a:t>tâm</a:t>
            </a:r>
            <a:r>
              <a:rPr lang="en-SG" altLang="ko-KR" sz="2800" dirty="0">
                <a:solidFill>
                  <a:schemeClr val="tx1">
                    <a:lumMod val="75000"/>
                    <a:lumOff val="25000"/>
                  </a:schemeClr>
                </a:solidFill>
                <a:latin typeface="Times New Roman" pitchFamily="18" charset="0"/>
                <a:cs typeface="Times New Roman" pitchFamily="18" charset="0"/>
              </a:rPr>
              <a:t> </a:t>
            </a:r>
            <a:r>
              <a:rPr lang="en-SG" altLang="ko-KR" sz="2800" dirty="0" err="1">
                <a:solidFill>
                  <a:schemeClr val="tx1">
                    <a:lumMod val="75000"/>
                    <a:lumOff val="25000"/>
                  </a:schemeClr>
                </a:solidFill>
                <a:latin typeface="Times New Roman" pitchFamily="18" charset="0"/>
                <a:cs typeface="Times New Roman" pitchFamily="18" charset="0"/>
              </a:rPr>
              <a:t>của</a:t>
            </a:r>
            <a:r>
              <a:rPr lang="en-SG" altLang="ko-KR" sz="2800" dirty="0">
                <a:solidFill>
                  <a:schemeClr val="tx1">
                    <a:lumMod val="75000"/>
                    <a:lumOff val="25000"/>
                  </a:schemeClr>
                </a:solidFill>
                <a:latin typeface="Times New Roman" pitchFamily="18" charset="0"/>
                <a:cs typeface="Times New Roman" pitchFamily="18" charset="0"/>
              </a:rPr>
              <a:t> </a:t>
            </a:r>
            <a:r>
              <a:rPr lang="en-SG" altLang="ko-KR" sz="2800" dirty="0" err="1">
                <a:solidFill>
                  <a:schemeClr val="tx1">
                    <a:lumMod val="75000"/>
                    <a:lumOff val="25000"/>
                  </a:schemeClr>
                </a:solidFill>
                <a:latin typeface="Times New Roman" pitchFamily="18" charset="0"/>
                <a:cs typeface="Times New Roman" pitchFamily="18" charset="0"/>
              </a:rPr>
              <a:t>em</a:t>
            </a:r>
            <a:r>
              <a:rPr lang="en-SG" altLang="ko-KR" sz="2800" dirty="0">
                <a:solidFill>
                  <a:schemeClr val="tx1">
                    <a:lumMod val="75000"/>
                    <a:lumOff val="25000"/>
                  </a:schemeClr>
                </a:solidFill>
                <a:latin typeface="Times New Roman" pitchFamily="18" charset="0"/>
                <a:cs typeface="Times New Roman" pitchFamily="18" charset="0"/>
              </a:rPr>
              <a:t> </a:t>
            </a:r>
            <a:r>
              <a:rPr lang="en-SG" altLang="ko-KR" sz="2800" dirty="0" err="1">
                <a:solidFill>
                  <a:schemeClr val="tx1">
                    <a:lumMod val="75000"/>
                    <a:lumOff val="25000"/>
                  </a:schemeClr>
                </a:solidFill>
                <a:latin typeface="Times New Roman" pitchFamily="18" charset="0"/>
                <a:cs typeface="Times New Roman" pitchFamily="18" charset="0"/>
              </a:rPr>
              <a:t>bé</a:t>
            </a:r>
            <a:r>
              <a:rPr lang="en-SG" altLang="ko-KR" sz="2800" dirty="0">
                <a:solidFill>
                  <a:schemeClr val="tx1">
                    <a:lumMod val="75000"/>
                    <a:lumOff val="25000"/>
                  </a:schemeClr>
                </a:solidFill>
                <a:latin typeface="Times New Roman" pitchFamily="18" charset="0"/>
                <a:cs typeface="Times New Roman" pitchFamily="18" charset="0"/>
              </a:rPr>
              <a:t> </a:t>
            </a:r>
            <a:r>
              <a:rPr lang="en-SG" altLang="ko-KR" sz="2800" dirty="0" err="1">
                <a:solidFill>
                  <a:schemeClr val="tx1">
                    <a:lumMod val="75000"/>
                    <a:lumOff val="25000"/>
                  </a:schemeClr>
                </a:solidFill>
                <a:latin typeface="Times New Roman" pitchFamily="18" charset="0"/>
                <a:cs typeface="Times New Roman" pitchFamily="18" charset="0"/>
              </a:rPr>
              <a:t>bán</a:t>
            </a:r>
            <a:r>
              <a:rPr lang="en-SG" altLang="ko-KR" sz="2800" dirty="0">
                <a:solidFill>
                  <a:schemeClr val="tx1">
                    <a:lumMod val="75000"/>
                    <a:lumOff val="25000"/>
                  </a:schemeClr>
                </a:solidFill>
                <a:latin typeface="Times New Roman" pitchFamily="18" charset="0"/>
                <a:cs typeface="Times New Roman" pitchFamily="18" charset="0"/>
              </a:rPr>
              <a:t> </a:t>
            </a:r>
            <a:r>
              <a:rPr lang="en-SG" altLang="ko-KR" sz="2800" dirty="0" err="1">
                <a:solidFill>
                  <a:schemeClr val="tx1">
                    <a:lumMod val="75000"/>
                    <a:lumOff val="25000"/>
                  </a:schemeClr>
                </a:solidFill>
                <a:latin typeface="Times New Roman" pitchFamily="18" charset="0"/>
                <a:cs typeface="Times New Roman" pitchFamily="18" charset="0"/>
              </a:rPr>
              <a:t>diêm</a:t>
            </a:r>
            <a:endParaRPr lang="ko-KR" altLang="en-US" sz="2800"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09505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par>
                                <p:cTn id="30" presetID="14" presetClass="entr" presetSubtype="1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4" grpId="0"/>
      <p:bldP spid="27" grpId="0"/>
      <p:bldP spid="28"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Ã i vÄn máº«u lá»p 8: Ká» láº¡i truyá»n CÃ´ bÃ© bÃ¡n diÃªm vá»i lá»i ká» cá»§a cÃ´ bÃ©">
            <a:extLst>
              <a:ext uri="{FF2B5EF4-FFF2-40B4-BE49-F238E27FC236}">
                <a16:creationId xmlns:a16="http://schemas.microsoft.com/office/drawing/2014/main" id="{A1A2100B-BEA7-4889-8370-0C6869B54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902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2">
            <a:extLst>
              <a:ext uri="{FF2B5EF4-FFF2-40B4-BE49-F238E27FC236}">
                <a16:creationId xmlns:a16="http://schemas.microsoft.com/office/drawing/2014/main" id="{D0606C25-A3B3-4FBF-B283-BC33A18CAF42}"/>
              </a:ext>
            </a:extLst>
          </p:cNvPr>
          <p:cNvSpPr txBox="1"/>
          <p:nvPr/>
        </p:nvSpPr>
        <p:spPr bwMode="auto">
          <a:xfrm>
            <a:off x="0" y="5768471"/>
            <a:ext cx="12192000" cy="10025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120000"/>
              </a:lnSpc>
              <a:defRPr/>
            </a:pPr>
            <a:r>
              <a:rPr lang="en-US" altLang="ko-KR" sz="5400" dirty="0">
                <a:solidFill>
                  <a:schemeClr val="tx1">
                    <a:lumMod val="75000"/>
                    <a:lumOff val="25000"/>
                  </a:schemeClr>
                </a:solidFill>
                <a:latin typeface="Times New Roman" pitchFamily="18" charset="0"/>
                <a:cs typeface="Times New Roman" pitchFamily="18" charset="0"/>
              </a:rPr>
              <a:t>1.Hoàn </a:t>
            </a:r>
            <a:r>
              <a:rPr lang="en-US" altLang="ko-KR" sz="5400" dirty="0" err="1">
                <a:solidFill>
                  <a:schemeClr val="tx1">
                    <a:lumMod val="75000"/>
                    <a:lumOff val="25000"/>
                  </a:schemeClr>
                </a:solidFill>
                <a:latin typeface="Times New Roman" pitchFamily="18" charset="0"/>
                <a:cs typeface="Times New Roman" pitchFamily="18" charset="0"/>
              </a:rPr>
              <a:t>cảnh</a:t>
            </a:r>
            <a:r>
              <a:rPr lang="en-US" altLang="ko-KR" sz="5400" dirty="0">
                <a:solidFill>
                  <a:schemeClr val="tx1">
                    <a:lumMod val="75000"/>
                    <a:lumOff val="25000"/>
                  </a:schemeClr>
                </a:solidFill>
                <a:latin typeface="Times New Roman" pitchFamily="18" charset="0"/>
                <a:cs typeface="Times New Roman" pitchFamily="18" charset="0"/>
              </a:rPr>
              <a:t> </a:t>
            </a:r>
            <a:r>
              <a:rPr lang="en-US" altLang="ko-KR" sz="5400" dirty="0" err="1">
                <a:solidFill>
                  <a:schemeClr val="tx1">
                    <a:lumMod val="75000"/>
                    <a:lumOff val="25000"/>
                  </a:schemeClr>
                </a:solidFill>
                <a:latin typeface="Times New Roman" pitchFamily="18" charset="0"/>
                <a:cs typeface="Times New Roman" pitchFamily="18" charset="0"/>
              </a:rPr>
              <a:t>của</a:t>
            </a:r>
            <a:r>
              <a:rPr lang="en-US" altLang="ko-KR" sz="5400" dirty="0">
                <a:solidFill>
                  <a:schemeClr val="tx1">
                    <a:lumMod val="75000"/>
                    <a:lumOff val="25000"/>
                  </a:schemeClr>
                </a:solidFill>
                <a:latin typeface="Times New Roman" pitchFamily="18" charset="0"/>
                <a:cs typeface="Times New Roman" pitchFamily="18" charset="0"/>
              </a:rPr>
              <a:t> </a:t>
            </a:r>
            <a:r>
              <a:rPr lang="en-US" altLang="ko-KR" sz="5400" dirty="0" err="1">
                <a:solidFill>
                  <a:schemeClr val="tx1">
                    <a:lumMod val="75000"/>
                    <a:lumOff val="25000"/>
                  </a:schemeClr>
                </a:solidFill>
                <a:latin typeface="Times New Roman" pitchFamily="18" charset="0"/>
                <a:cs typeface="Times New Roman" pitchFamily="18" charset="0"/>
              </a:rPr>
              <a:t>em</a:t>
            </a:r>
            <a:r>
              <a:rPr lang="en-US" altLang="ko-KR" sz="5400" dirty="0">
                <a:solidFill>
                  <a:schemeClr val="tx1">
                    <a:lumMod val="75000"/>
                    <a:lumOff val="25000"/>
                  </a:schemeClr>
                </a:solidFill>
                <a:latin typeface="Times New Roman" pitchFamily="18" charset="0"/>
                <a:cs typeface="Times New Roman" pitchFamily="18" charset="0"/>
              </a:rPr>
              <a:t> </a:t>
            </a:r>
            <a:r>
              <a:rPr lang="en-US" altLang="ko-KR" sz="5400" dirty="0" err="1">
                <a:solidFill>
                  <a:schemeClr val="tx1">
                    <a:lumMod val="75000"/>
                    <a:lumOff val="25000"/>
                  </a:schemeClr>
                </a:solidFill>
                <a:latin typeface="Times New Roman" pitchFamily="18" charset="0"/>
                <a:cs typeface="Times New Roman" pitchFamily="18" charset="0"/>
              </a:rPr>
              <a:t>bé</a:t>
            </a:r>
            <a:r>
              <a:rPr lang="en-US" altLang="ko-KR" sz="5400" dirty="0">
                <a:solidFill>
                  <a:schemeClr val="tx1">
                    <a:lumMod val="75000"/>
                    <a:lumOff val="25000"/>
                  </a:schemeClr>
                </a:solidFill>
                <a:latin typeface="Times New Roman" pitchFamily="18" charset="0"/>
                <a:cs typeface="Times New Roman" pitchFamily="18" charset="0"/>
              </a:rPr>
              <a:t> </a:t>
            </a:r>
            <a:r>
              <a:rPr lang="en-US" altLang="ko-KR" sz="5400" dirty="0" err="1">
                <a:solidFill>
                  <a:schemeClr val="tx1">
                    <a:lumMod val="75000"/>
                    <a:lumOff val="25000"/>
                  </a:schemeClr>
                </a:solidFill>
                <a:latin typeface="Times New Roman" pitchFamily="18" charset="0"/>
                <a:cs typeface="Times New Roman" pitchFamily="18" charset="0"/>
              </a:rPr>
              <a:t>bán</a:t>
            </a:r>
            <a:r>
              <a:rPr lang="en-US" altLang="ko-KR" sz="5400" dirty="0">
                <a:solidFill>
                  <a:schemeClr val="tx1">
                    <a:lumMod val="75000"/>
                    <a:lumOff val="25000"/>
                  </a:schemeClr>
                </a:solidFill>
                <a:latin typeface="Times New Roman" pitchFamily="18" charset="0"/>
                <a:cs typeface="Times New Roman" pitchFamily="18" charset="0"/>
              </a:rPr>
              <a:t> </a:t>
            </a:r>
            <a:r>
              <a:rPr lang="en-US" altLang="ko-KR" sz="5400" dirty="0" err="1">
                <a:solidFill>
                  <a:schemeClr val="tx1">
                    <a:lumMod val="75000"/>
                    <a:lumOff val="25000"/>
                  </a:schemeClr>
                </a:solidFill>
                <a:latin typeface="Times New Roman" pitchFamily="18" charset="0"/>
                <a:cs typeface="Times New Roman" pitchFamily="18" charset="0"/>
              </a:rPr>
              <a:t>diêm</a:t>
            </a:r>
            <a:endParaRPr lang="ko-KR" altLang="en-US" sz="5400"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8342502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9571" y="409896"/>
            <a:ext cx="5531258" cy="707886"/>
          </a:xfrm>
          <a:prstGeom prst="rect">
            <a:avLst/>
          </a:prstGeom>
          <a:noFill/>
        </p:spPr>
        <p:txBody>
          <a:bodyPr wrap="none" rtlCol="0">
            <a:spAutoFit/>
          </a:bodyPr>
          <a:lstStyle/>
          <a:p>
            <a:pPr algn="ctr"/>
            <a:r>
              <a:rPr lang="en-US" sz="2000" b="1" dirty="0">
                <a:latin typeface="Times New Roman" pitchFamily="18" charset="0"/>
                <a:cs typeface="Times New Roman" pitchFamily="18" charset="0"/>
              </a:rPr>
              <a:t>THẢO LUẬN NHÓM 5 PHÚT</a:t>
            </a:r>
          </a:p>
          <a:p>
            <a:pPr algn="ctr"/>
            <a:r>
              <a:rPr lang="en-US" sz="2000" b="1" dirty="0">
                <a:latin typeface="Times New Roman" pitchFamily="18" charset="0"/>
                <a:cs typeface="Times New Roman" pitchFamily="18" charset="0"/>
              </a:rPr>
              <a:t>NHIỆM VỤ: HOÀN THÀNH PHIẾU HỌC TẬP</a:t>
            </a:r>
          </a:p>
        </p:txBody>
      </p:sp>
      <p:graphicFrame>
        <p:nvGraphicFramePr>
          <p:cNvPr id="3" name="Table 2"/>
          <p:cNvGraphicFramePr>
            <a:graphicFrameLocks noGrp="1"/>
          </p:cNvGraphicFramePr>
          <p:nvPr>
            <p:extLst>
              <p:ext uri="{D42A27DB-BD31-4B8C-83A1-F6EECF244321}">
                <p14:modId xmlns:p14="http://schemas.microsoft.com/office/powerpoint/2010/main" val="3695438117"/>
              </p:ext>
            </p:extLst>
          </p:nvPr>
        </p:nvGraphicFramePr>
        <p:xfrm>
          <a:off x="220717" y="1292773"/>
          <a:ext cx="11571891" cy="4730732"/>
        </p:xfrm>
        <a:graphic>
          <a:graphicData uri="http://schemas.openxmlformats.org/drawingml/2006/table">
            <a:tbl>
              <a:tblPr firstRow="1" firstCol="1" bandRow="1">
                <a:tableStyleId>{5C22544A-7EE6-4342-B048-85BDC9FD1C3A}</a:tableStyleId>
              </a:tblPr>
              <a:tblGrid>
                <a:gridCol w="1739878">
                  <a:extLst>
                    <a:ext uri="{9D8B030D-6E8A-4147-A177-3AD203B41FA5}">
                      <a16:colId xmlns:a16="http://schemas.microsoft.com/office/drawing/2014/main" val="20000"/>
                    </a:ext>
                  </a:extLst>
                </a:gridCol>
                <a:gridCol w="4061833">
                  <a:extLst>
                    <a:ext uri="{9D8B030D-6E8A-4147-A177-3AD203B41FA5}">
                      <a16:colId xmlns:a16="http://schemas.microsoft.com/office/drawing/2014/main" val="20001"/>
                    </a:ext>
                  </a:extLst>
                </a:gridCol>
                <a:gridCol w="5770180">
                  <a:extLst>
                    <a:ext uri="{9D8B030D-6E8A-4147-A177-3AD203B41FA5}">
                      <a16:colId xmlns:a16="http://schemas.microsoft.com/office/drawing/2014/main" val="20002"/>
                    </a:ext>
                  </a:extLst>
                </a:gridCol>
              </a:tblGrid>
              <a:tr h="1149391">
                <a:tc gridSpan="2">
                  <a:txBody>
                    <a:bodyPr/>
                    <a:lstStyle/>
                    <a:p>
                      <a:pPr algn="just">
                        <a:spcAft>
                          <a:spcPts val="0"/>
                        </a:spcAft>
                      </a:pPr>
                      <a:r>
                        <a:rPr lang="vi-VN" sz="1800" dirty="0">
                          <a:solidFill>
                            <a:schemeClr val="bg1"/>
                          </a:solidFill>
                          <a:effectLst/>
                        </a:rPr>
                        <a:t>Cô bé ở ngoài phố trong một đêm ntn? Vì sao em không dám về nhà</a:t>
                      </a:r>
                      <a:endParaRPr lang="en-US" sz="1800" dirty="0">
                        <a:solidFill>
                          <a:schemeClr val="bg1"/>
                        </a:solidFill>
                        <a:effectLst/>
                        <a:latin typeface="Times New Roman"/>
                        <a:ea typeface="Times New Roman"/>
                      </a:endParaRPr>
                    </a:p>
                  </a:txBody>
                  <a:tcPr marL="58025" marR="58025" marT="0" marB="0"/>
                </a:tc>
                <a:tc hMerge="1">
                  <a:txBody>
                    <a:bodyPr/>
                    <a:lstStyle/>
                    <a:p>
                      <a:endParaRPr lang="en-US"/>
                    </a:p>
                  </a:txBody>
                  <a:tcPr/>
                </a:tc>
                <a:tc>
                  <a:txBody>
                    <a:bodyPr/>
                    <a:lstStyle/>
                    <a:p>
                      <a:pPr algn="just">
                        <a:spcAft>
                          <a:spcPts val="0"/>
                        </a:spcAft>
                      </a:pPr>
                      <a:r>
                        <a:rPr lang="vi-VN" sz="1800" dirty="0">
                          <a:solidFill>
                            <a:schemeClr val="bg1"/>
                          </a:solidFill>
                          <a:effectLst/>
                        </a:rPr>
                        <a:t>Tìm Chi tiết miêu tả ngoại hình, hoàn cảnh của cô bé bán diêm</a:t>
                      </a:r>
                      <a:r>
                        <a:rPr lang="en-US" sz="1800" dirty="0">
                          <a:solidFill>
                            <a:schemeClr val="bg1"/>
                          </a:solidFill>
                          <a:effectLst/>
                        </a:rPr>
                        <a:t> </a:t>
                      </a:r>
                      <a:endParaRPr lang="en-US" sz="1800" dirty="0">
                        <a:solidFill>
                          <a:schemeClr val="bg1"/>
                        </a:solidFill>
                        <a:effectLst/>
                        <a:latin typeface="Times New Roman"/>
                        <a:ea typeface="Times New Roman"/>
                      </a:endParaRPr>
                    </a:p>
                  </a:txBody>
                  <a:tcPr marL="58025" marR="58025" marT="0" marB="0"/>
                </a:tc>
                <a:extLst>
                  <a:ext uri="{0D108BD9-81ED-4DB2-BD59-A6C34878D82A}">
                    <a16:rowId xmlns:a16="http://schemas.microsoft.com/office/drawing/2014/main" val="10000"/>
                  </a:ext>
                </a:extLst>
              </a:tr>
              <a:tr h="1593808">
                <a:tc gridSpan="2">
                  <a:txBody>
                    <a:bodyPr/>
                    <a:lstStyle/>
                    <a:p>
                      <a:pPr algn="just">
                        <a:spcAft>
                          <a:spcPts val="0"/>
                        </a:spcAft>
                      </a:pPr>
                      <a:r>
                        <a:rPr lang="fr-FR" sz="1800" dirty="0">
                          <a:solidFill>
                            <a:schemeClr val="tx1"/>
                          </a:solidFill>
                          <a:effectLst/>
                        </a:rPr>
                        <a:t>………………………………………….</a:t>
                      </a:r>
                      <a:endParaRPr lang="en-US" sz="1800" dirty="0">
                        <a:solidFill>
                          <a:schemeClr val="tx1"/>
                        </a:solidFill>
                        <a:effectLst/>
                      </a:endParaRPr>
                    </a:p>
                    <a:p>
                      <a:pPr algn="just">
                        <a:spcAft>
                          <a:spcPts val="0"/>
                        </a:spcAft>
                      </a:pPr>
                      <a:r>
                        <a:rPr lang="fr-FR" sz="1800" dirty="0">
                          <a:solidFill>
                            <a:schemeClr val="tx1"/>
                          </a:solidFill>
                          <a:effectLst/>
                        </a:rPr>
                        <a:t>………………………………………….</a:t>
                      </a:r>
                      <a:endParaRPr lang="en-US" sz="1800" dirty="0">
                        <a:solidFill>
                          <a:schemeClr val="tx1"/>
                        </a:solidFill>
                        <a:effectLst/>
                      </a:endParaRPr>
                    </a:p>
                    <a:p>
                      <a:pPr algn="just">
                        <a:spcAft>
                          <a:spcPts val="0"/>
                        </a:spcAft>
                      </a:pPr>
                      <a:r>
                        <a:rPr lang="fr-FR" sz="1800" dirty="0">
                          <a:solidFill>
                            <a:schemeClr val="tx1"/>
                          </a:solidFill>
                          <a:effectLst/>
                        </a:rPr>
                        <a:t>……………………………………….....</a:t>
                      </a:r>
                      <a:endParaRPr lang="en-US" sz="1800" dirty="0">
                        <a:solidFill>
                          <a:schemeClr val="tx1"/>
                        </a:solidFill>
                        <a:effectLst/>
                      </a:endParaRPr>
                    </a:p>
                    <a:p>
                      <a:pPr algn="just">
                        <a:spcAft>
                          <a:spcPts val="0"/>
                        </a:spcAft>
                      </a:pPr>
                      <a:r>
                        <a:rPr lang="fr-FR" sz="1800" dirty="0">
                          <a:solidFill>
                            <a:schemeClr val="tx1"/>
                          </a:solidFill>
                          <a:effectLst/>
                        </a:rPr>
                        <a:t>………………………………………….</a:t>
                      </a:r>
                      <a:endParaRPr lang="en-US" sz="1800" dirty="0">
                        <a:solidFill>
                          <a:schemeClr val="tx1"/>
                        </a:solidFill>
                        <a:effectLst/>
                      </a:endParaRPr>
                    </a:p>
                    <a:p>
                      <a:pPr algn="just">
                        <a:spcAft>
                          <a:spcPts val="0"/>
                        </a:spcAft>
                      </a:pPr>
                      <a:r>
                        <a:rPr lang="fr-FR" sz="1800" dirty="0">
                          <a:solidFill>
                            <a:schemeClr val="tx1"/>
                          </a:solidFill>
                          <a:effectLst/>
                        </a:rPr>
                        <a:t>……………………………………….....</a:t>
                      </a:r>
                      <a:endParaRPr lang="en-US" sz="1800" dirty="0">
                        <a:solidFill>
                          <a:schemeClr val="tx1"/>
                        </a:solidFill>
                        <a:effectLst/>
                      </a:endParaRPr>
                    </a:p>
                    <a:p>
                      <a:pPr algn="just">
                        <a:spcAft>
                          <a:spcPts val="0"/>
                        </a:spcAft>
                      </a:pPr>
                      <a:r>
                        <a:rPr lang="fr-FR" sz="1800" dirty="0">
                          <a:solidFill>
                            <a:schemeClr val="tx1"/>
                          </a:solidFill>
                          <a:effectLst/>
                        </a:rPr>
                        <a:t>…………………………………………..</a:t>
                      </a:r>
                      <a:endParaRPr lang="en-US" sz="1800" dirty="0">
                        <a:solidFill>
                          <a:schemeClr val="tx1"/>
                        </a:solidFill>
                        <a:effectLst/>
                      </a:endParaRPr>
                    </a:p>
                    <a:p>
                      <a:pPr algn="just">
                        <a:spcAft>
                          <a:spcPts val="0"/>
                        </a:spcAft>
                      </a:pPr>
                      <a:r>
                        <a:rPr lang="fr-FR" sz="1800" dirty="0">
                          <a:solidFill>
                            <a:schemeClr val="tx1"/>
                          </a:solidFill>
                          <a:effectLst/>
                        </a:rPr>
                        <a:t>……………………………………….….</a:t>
                      </a:r>
                      <a:endParaRPr lang="en-US" sz="1800" dirty="0">
                        <a:solidFill>
                          <a:schemeClr val="tx1"/>
                        </a:solidFill>
                        <a:effectLst/>
                        <a:latin typeface="Times New Roman"/>
                        <a:ea typeface="Times New Roman"/>
                      </a:endParaRPr>
                    </a:p>
                  </a:txBody>
                  <a:tcPr marL="58025" marR="58025" marT="0" marB="0"/>
                </a:tc>
                <a:tc hMerge="1">
                  <a:txBody>
                    <a:bodyPr/>
                    <a:lstStyle/>
                    <a:p>
                      <a:endParaRPr lang="en-US"/>
                    </a:p>
                  </a:txBody>
                  <a:tcPr/>
                </a:tc>
                <a:tc>
                  <a:txBody>
                    <a:bodyPr/>
                    <a:lstStyle/>
                    <a:p>
                      <a:pPr algn="just">
                        <a:spcAft>
                          <a:spcPts val="0"/>
                        </a:spcAft>
                      </a:pPr>
                      <a:r>
                        <a:rPr lang="fr-FR" sz="1800" dirty="0">
                          <a:solidFill>
                            <a:schemeClr val="tx1"/>
                          </a:solidFill>
                          <a:effectLst/>
                        </a:rPr>
                        <a:t>………………………………………….</a:t>
                      </a:r>
                      <a:endParaRPr lang="en-US" sz="1800" dirty="0">
                        <a:solidFill>
                          <a:schemeClr val="tx1"/>
                        </a:solidFill>
                        <a:effectLst/>
                      </a:endParaRPr>
                    </a:p>
                    <a:p>
                      <a:pPr algn="just">
                        <a:spcAft>
                          <a:spcPts val="0"/>
                        </a:spcAft>
                      </a:pPr>
                      <a:r>
                        <a:rPr lang="fr-FR" sz="1800" dirty="0">
                          <a:solidFill>
                            <a:schemeClr val="tx1"/>
                          </a:solidFill>
                          <a:effectLst/>
                        </a:rPr>
                        <a:t>………………………………………….</a:t>
                      </a:r>
                      <a:endParaRPr lang="en-US" sz="1800" dirty="0">
                        <a:solidFill>
                          <a:schemeClr val="tx1"/>
                        </a:solidFill>
                        <a:effectLst/>
                      </a:endParaRPr>
                    </a:p>
                    <a:p>
                      <a:pPr algn="just">
                        <a:spcAft>
                          <a:spcPts val="0"/>
                        </a:spcAft>
                      </a:pPr>
                      <a:r>
                        <a:rPr lang="fr-FR" sz="1800" dirty="0">
                          <a:solidFill>
                            <a:schemeClr val="tx1"/>
                          </a:solidFill>
                          <a:effectLst/>
                        </a:rPr>
                        <a:t>……………………………………….....</a:t>
                      </a:r>
                      <a:endParaRPr lang="en-US" sz="1800" dirty="0">
                        <a:solidFill>
                          <a:schemeClr val="tx1"/>
                        </a:solidFill>
                        <a:effectLst/>
                      </a:endParaRPr>
                    </a:p>
                    <a:p>
                      <a:pPr algn="just">
                        <a:spcAft>
                          <a:spcPts val="0"/>
                        </a:spcAft>
                      </a:pPr>
                      <a:r>
                        <a:rPr lang="fr-FR" sz="1800" dirty="0">
                          <a:solidFill>
                            <a:schemeClr val="tx1"/>
                          </a:solidFill>
                          <a:effectLst/>
                        </a:rPr>
                        <a:t>………………………………………….</a:t>
                      </a:r>
                      <a:endParaRPr lang="en-US" sz="1800" dirty="0">
                        <a:solidFill>
                          <a:schemeClr val="tx1"/>
                        </a:solidFill>
                        <a:effectLst/>
                      </a:endParaRPr>
                    </a:p>
                    <a:p>
                      <a:pPr algn="just">
                        <a:spcAft>
                          <a:spcPts val="0"/>
                        </a:spcAft>
                      </a:pPr>
                      <a:r>
                        <a:rPr lang="fr-FR" sz="1800" dirty="0">
                          <a:solidFill>
                            <a:schemeClr val="tx1"/>
                          </a:solidFill>
                          <a:effectLst/>
                        </a:rPr>
                        <a:t>……………………………………….....</a:t>
                      </a:r>
                      <a:endParaRPr lang="en-US" sz="1800" dirty="0">
                        <a:solidFill>
                          <a:schemeClr val="tx1"/>
                        </a:solidFill>
                        <a:effectLst/>
                      </a:endParaRPr>
                    </a:p>
                    <a:p>
                      <a:pPr algn="just">
                        <a:spcAft>
                          <a:spcPts val="0"/>
                        </a:spcAft>
                      </a:pPr>
                      <a:r>
                        <a:rPr lang="fr-FR" sz="1800" dirty="0">
                          <a:solidFill>
                            <a:schemeClr val="tx1"/>
                          </a:solidFill>
                          <a:effectLst/>
                        </a:rPr>
                        <a:t>………………………………………….</a:t>
                      </a:r>
                      <a:endParaRPr lang="en-US" sz="1800" dirty="0">
                        <a:solidFill>
                          <a:schemeClr val="tx1"/>
                        </a:solidFill>
                        <a:effectLst/>
                      </a:endParaRPr>
                    </a:p>
                    <a:p>
                      <a:pPr algn="just">
                        <a:spcAft>
                          <a:spcPts val="0"/>
                        </a:spcAft>
                      </a:pPr>
                      <a:r>
                        <a:rPr lang="fr-FR" sz="1800" dirty="0">
                          <a:solidFill>
                            <a:schemeClr val="tx1"/>
                          </a:solidFill>
                          <a:effectLst/>
                        </a:rPr>
                        <a:t>……………………………………….…</a:t>
                      </a:r>
                      <a:endParaRPr lang="en-US" sz="1800" dirty="0">
                        <a:solidFill>
                          <a:schemeClr val="tx1"/>
                        </a:solidFill>
                        <a:effectLst/>
                        <a:latin typeface="Times New Roman"/>
                        <a:ea typeface="Times New Roman"/>
                      </a:endParaRPr>
                    </a:p>
                  </a:txBody>
                  <a:tcPr marL="58025" marR="58025" marT="0" marB="0"/>
                </a:tc>
                <a:extLst>
                  <a:ext uri="{0D108BD9-81ED-4DB2-BD59-A6C34878D82A}">
                    <a16:rowId xmlns:a16="http://schemas.microsoft.com/office/drawing/2014/main" val="10001"/>
                  </a:ext>
                </a:extLst>
              </a:tr>
              <a:tr h="838141">
                <a:tc gridSpan="3">
                  <a:txBody>
                    <a:bodyPr/>
                    <a:lstStyle/>
                    <a:p>
                      <a:pPr algn="just">
                        <a:spcAft>
                          <a:spcPts val="0"/>
                        </a:spcAft>
                      </a:pPr>
                      <a:r>
                        <a:rPr lang="en-US" sz="1800" dirty="0" err="1">
                          <a:solidFill>
                            <a:schemeClr val="bg1"/>
                          </a:solidFill>
                          <a:effectLst/>
                        </a:rPr>
                        <a:t>Thời</a:t>
                      </a:r>
                      <a:r>
                        <a:rPr lang="en-US" sz="1800" dirty="0">
                          <a:solidFill>
                            <a:schemeClr val="bg1"/>
                          </a:solidFill>
                          <a:effectLst/>
                        </a:rPr>
                        <a:t> </a:t>
                      </a:r>
                      <a:r>
                        <a:rPr lang="en-US" sz="1800" dirty="0" err="1">
                          <a:solidFill>
                            <a:schemeClr val="bg1"/>
                          </a:solidFill>
                          <a:effectLst/>
                        </a:rPr>
                        <a:t>gian</a:t>
                      </a:r>
                      <a:r>
                        <a:rPr lang="en-US" sz="1800" dirty="0">
                          <a:solidFill>
                            <a:schemeClr val="bg1"/>
                          </a:solidFill>
                          <a:effectLst/>
                        </a:rPr>
                        <a:t>, </a:t>
                      </a:r>
                      <a:r>
                        <a:rPr lang="en-US" sz="1800" dirty="0" err="1">
                          <a:solidFill>
                            <a:schemeClr val="bg1"/>
                          </a:solidFill>
                          <a:effectLst/>
                        </a:rPr>
                        <a:t>không</a:t>
                      </a:r>
                      <a:r>
                        <a:rPr lang="en-US" sz="1800" dirty="0">
                          <a:solidFill>
                            <a:schemeClr val="bg1"/>
                          </a:solidFill>
                          <a:effectLst/>
                        </a:rPr>
                        <a:t> </a:t>
                      </a:r>
                      <a:r>
                        <a:rPr lang="en-US" sz="1800" dirty="0" err="1">
                          <a:solidFill>
                            <a:schemeClr val="bg1"/>
                          </a:solidFill>
                          <a:effectLst/>
                        </a:rPr>
                        <a:t>gian</a:t>
                      </a:r>
                      <a:r>
                        <a:rPr lang="en-US" sz="1800" dirty="0">
                          <a:solidFill>
                            <a:schemeClr val="bg1"/>
                          </a:solidFill>
                          <a:effectLst/>
                        </a:rPr>
                        <a:t> </a:t>
                      </a:r>
                      <a:r>
                        <a:rPr lang="en-US" sz="1800" dirty="0" err="1">
                          <a:solidFill>
                            <a:schemeClr val="bg1"/>
                          </a:solidFill>
                          <a:effectLst/>
                        </a:rPr>
                        <a:t>này</a:t>
                      </a:r>
                      <a:r>
                        <a:rPr lang="en-US" sz="1800" dirty="0">
                          <a:solidFill>
                            <a:schemeClr val="bg1"/>
                          </a:solidFill>
                          <a:effectLst/>
                        </a:rPr>
                        <a:t> </a:t>
                      </a:r>
                      <a:r>
                        <a:rPr lang="en-US" sz="1800" dirty="0" err="1">
                          <a:solidFill>
                            <a:schemeClr val="bg1"/>
                          </a:solidFill>
                          <a:effectLst/>
                        </a:rPr>
                        <a:t>có</a:t>
                      </a:r>
                      <a:r>
                        <a:rPr lang="en-US" sz="1800" dirty="0">
                          <a:solidFill>
                            <a:schemeClr val="bg1"/>
                          </a:solidFill>
                          <a:effectLst/>
                        </a:rPr>
                        <a:t> </a:t>
                      </a:r>
                      <a:r>
                        <a:rPr lang="en-US" sz="1800" dirty="0" err="1">
                          <a:solidFill>
                            <a:schemeClr val="bg1"/>
                          </a:solidFill>
                          <a:effectLst/>
                        </a:rPr>
                        <a:t>tác</a:t>
                      </a:r>
                      <a:r>
                        <a:rPr lang="en-US" sz="1800" dirty="0">
                          <a:solidFill>
                            <a:schemeClr val="bg1"/>
                          </a:solidFill>
                          <a:effectLst/>
                        </a:rPr>
                        <a:t> </a:t>
                      </a:r>
                      <a:r>
                        <a:rPr lang="en-US" sz="1800" dirty="0" err="1">
                          <a:solidFill>
                            <a:schemeClr val="bg1"/>
                          </a:solidFill>
                          <a:effectLst/>
                        </a:rPr>
                        <a:t>dụng</a:t>
                      </a:r>
                      <a:r>
                        <a:rPr lang="en-US" sz="1800" dirty="0">
                          <a:solidFill>
                            <a:schemeClr val="bg1"/>
                          </a:solidFill>
                          <a:effectLst/>
                        </a:rPr>
                        <a:t> </a:t>
                      </a:r>
                      <a:r>
                        <a:rPr lang="en-US" sz="1800" dirty="0" err="1">
                          <a:solidFill>
                            <a:schemeClr val="bg1"/>
                          </a:solidFill>
                          <a:effectLst/>
                        </a:rPr>
                        <a:t>gì</a:t>
                      </a:r>
                      <a:r>
                        <a:rPr lang="en-US" sz="1800" dirty="0">
                          <a:solidFill>
                            <a:schemeClr val="bg1"/>
                          </a:solidFill>
                          <a:effectLst/>
                        </a:rPr>
                        <a:t> </a:t>
                      </a:r>
                      <a:r>
                        <a:rPr lang="en-US" sz="1800" dirty="0" err="1">
                          <a:solidFill>
                            <a:schemeClr val="bg1"/>
                          </a:solidFill>
                          <a:effectLst/>
                        </a:rPr>
                        <a:t>trong</a:t>
                      </a:r>
                      <a:r>
                        <a:rPr lang="en-US" sz="1800" dirty="0">
                          <a:solidFill>
                            <a:schemeClr val="bg1"/>
                          </a:solidFill>
                          <a:effectLst/>
                        </a:rPr>
                        <a:t> </a:t>
                      </a:r>
                      <a:r>
                        <a:rPr lang="en-US" sz="1800" dirty="0" err="1">
                          <a:solidFill>
                            <a:schemeClr val="bg1"/>
                          </a:solidFill>
                          <a:effectLst/>
                        </a:rPr>
                        <a:t>việc</a:t>
                      </a:r>
                      <a:r>
                        <a:rPr lang="en-US" sz="1800" dirty="0">
                          <a:solidFill>
                            <a:schemeClr val="bg1"/>
                          </a:solidFill>
                          <a:effectLst/>
                        </a:rPr>
                        <a:t> </a:t>
                      </a:r>
                      <a:r>
                        <a:rPr lang="en-US" sz="1800" dirty="0" err="1">
                          <a:solidFill>
                            <a:schemeClr val="bg1"/>
                          </a:solidFill>
                          <a:effectLst/>
                        </a:rPr>
                        <a:t>khắc</a:t>
                      </a:r>
                      <a:r>
                        <a:rPr lang="en-US" sz="1800" dirty="0">
                          <a:solidFill>
                            <a:schemeClr val="bg1"/>
                          </a:solidFill>
                          <a:effectLst/>
                        </a:rPr>
                        <a:t> </a:t>
                      </a:r>
                      <a:r>
                        <a:rPr lang="en-US" sz="1800" dirty="0" err="1">
                          <a:solidFill>
                            <a:schemeClr val="bg1"/>
                          </a:solidFill>
                          <a:effectLst/>
                        </a:rPr>
                        <a:t>họa</a:t>
                      </a:r>
                      <a:r>
                        <a:rPr lang="en-US" sz="1800" dirty="0">
                          <a:solidFill>
                            <a:schemeClr val="bg1"/>
                          </a:solidFill>
                          <a:effectLst/>
                        </a:rPr>
                        <a:t> </a:t>
                      </a:r>
                      <a:r>
                        <a:rPr lang="en-US" sz="1800" dirty="0" err="1">
                          <a:solidFill>
                            <a:schemeClr val="bg1"/>
                          </a:solidFill>
                          <a:effectLst/>
                        </a:rPr>
                        <a:t>hoàn</a:t>
                      </a:r>
                      <a:r>
                        <a:rPr lang="en-US" sz="1800" dirty="0">
                          <a:solidFill>
                            <a:schemeClr val="bg1"/>
                          </a:solidFill>
                          <a:effectLst/>
                        </a:rPr>
                        <a:t> </a:t>
                      </a:r>
                      <a:r>
                        <a:rPr lang="en-US" sz="1800" dirty="0" err="1">
                          <a:solidFill>
                            <a:schemeClr val="bg1"/>
                          </a:solidFill>
                          <a:effectLst/>
                        </a:rPr>
                        <a:t>cảnh</a:t>
                      </a:r>
                      <a:r>
                        <a:rPr lang="en-US" sz="1800" dirty="0">
                          <a:solidFill>
                            <a:schemeClr val="bg1"/>
                          </a:solidFill>
                          <a:effectLst/>
                        </a:rPr>
                        <a:t> </a:t>
                      </a:r>
                      <a:r>
                        <a:rPr lang="en-US" sz="1800" dirty="0" err="1">
                          <a:solidFill>
                            <a:schemeClr val="bg1"/>
                          </a:solidFill>
                          <a:effectLst/>
                        </a:rPr>
                        <a:t>của</a:t>
                      </a:r>
                      <a:r>
                        <a:rPr lang="en-US" sz="1800" dirty="0">
                          <a:solidFill>
                            <a:schemeClr val="bg1"/>
                          </a:solidFill>
                          <a:effectLst/>
                        </a:rPr>
                        <a:t> </a:t>
                      </a:r>
                      <a:r>
                        <a:rPr lang="en-US" sz="1800" dirty="0" err="1">
                          <a:solidFill>
                            <a:schemeClr val="bg1"/>
                          </a:solidFill>
                          <a:effectLst/>
                        </a:rPr>
                        <a:t>cô</a:t>
                      </a:r>
                      <a:r>
                        <a:rPr lang="en-US" sz="1800" dirty="0">
                          <a:solidFill>
                            <a:schemeClr val="bg1"/>
                          </a:solidFill>
                          <a:effectLst/>
                        </a:rPr>
                        <a:t> </a:t>
                      </a:r>
                      <a:r>
                        <a:rPr lang="en-US" sz="1800" dirty="0" err="1">
                          <a:solidFill>
                            <a:schemeClr val="bg1"/>
                          </a:solidFill>
                          <a:effectLst/>
                        </a:rPr>
                        <a:t>bé</a:t>
                      </a:r>
                      <a:r>
                        <a:rPr lang="en-US" sz="1800" dirty="0">
                          <a:solidFill>
                            <a:schemeClr val="bg1"/>
                          </a:solidFill>
                          <a:effectLst/>
                        </a:rPr>
                        <a:t>?</a:t>
                      </a:r>
                    </a:p>
                    <a:p>
                      <a:pPr algn="just">
                        <a:spcAft>
                          <a:spcPts val="0"/>
                        </a:spcAft>
                      </a:pPr>
                      <a:r>
                        <a:rPr lang="en-US" sz="1800" dirty="0">
                          <a:solidFill>
                            <a:schemeClr val="tx1"/>
                          </a:solidFill>
                          <a:effectLst/>
                        </a:rPr>
                        <a:t>……………………………………………………………………………………………………………………………………………………………………………………</a:t>
                      </a:r>
                      <a:endParaRPr lang="en-US" sz="1800" dirty="0">
                        <a:solidFill>
                          <a:schemeClr val="tx1"/>
                        </a:solidFill>
                        <a:effectLst/>
                        <a:latin typeface="Times New Roman"/>
                        <a:ea typeface="Times New Roman"/>
                      </a:endParaRPr>
                    </a:p>
                  </a:txBody>
                  <a:tcPr marL="58025" marR="58025"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70513">
                <a:tc>
                  <a:txBody>
                    <a:bodyPr/>
                    <a:lstStyle/>
                    <a:p>
                      <a:pPr algn="just">
                        <a:spcAft>
                          <a:spcPts val="0"/>
                        </a:spcAft>
                      </a:pPr>
                      <a:r>
                        <a:rPr lang="en-US" sz="1800" dirty="0" err="1">
                          <a:solidFill>
                            <a:schemeClr val="bg1"/>
                          </a:solidFill>
                          <a:effectLst/>
                        </a:rPr>
                        <a:t>Hãy</a:t>
                      </a:r>
                      <a:r>
                        <a:rPr lang="en-US" sz="1800" dirty="0">
                          <a:solidFill>
                            <a:schemeClr val="bg1"/>
                          </a:solidFill>
                          <a:effectLst/>
                        </a:rPr>
                        <a:t> </a:t>
                      </a:r>
                      <a:r>
                        <a:rPr lang="en-US" sz="1800" dirty="0" err="1">
                          <a:solidFill>
                            <a:schemeClr val="bg1"/>
                          </a:solidFill>
                          <a:effectLst/>
                        </a:rPr>
                        <a:t>nhận</a:t>
                      </a:r>
                      <a:r>
                        <a:rPr lang="en-US" sz="1800" dirty="0">
                          <a:solidFill>
                            <a:schemeClr val="bg1"/>
                          </a:solidFill>
                          <a:effectLst/>
                        </a:rPr>
                        <a:t> </a:t>
                      </a:r>
                      <a:r>
                        <a:rPr lang="en-US" sz="1800" dirty="0" err="1">
                          <a:solidFill>
                            <a:schemeClr val="bg1"/>
                          </a:solidFill>
                          <a:effectLst/>
                        </a:rPr>
                        <a:t>xét</a:t>
                      </a:r>
                      <a:r>
                        <a:rPr lang="en-US" sz="1800" dirty="0">
                          <a:solidFill>
                            <a:schemeClr val="bg1"/>
                          </a:solidFill>
                          <a:effectLst/>
                        </a:rPr>
                        <a:t> </a:t>
                      </a:r>
                      <a:r>
                        <a:rPr lang="en-US" sz="1800" dirty="0" err="1">
                          <a:solidFill>
                            <a:schemeClr val="bg1"/>
                          </a:solidFill>
                          <a:effectLst/>
                        </a:rPr>
                        <a:t>về</a:t>
                      </a:r>
                      <a:r>
                        <a:rPr lang="en-US" sz="1800" dirty="0">
                          <a:solidFill>
                            <a:schemeClr val="bg1"/>
                          </a:solidFill>
                          <a:effectLst/>
                        </a:rPr>
                        <a:t> </a:t>
                      </a:r>
                      <a:r>
                        <a:rPr lang="en-US" sz="1800" dirty="0" err="1">
                          <a:solidFill>
                            <a:schemeClr val="bg1"/>
                          </a:solidFill>
                          <a:effectLst/>
                        </a:rPr>
                        <a:t>hoàn</a:t>
                      </a:r>
                      <a:r>
                        <a:rPr lang="en-US" sz="1800" dirty="0">
                          <a:solidFill>
                            <a:schemeClr val="bg1"/>
                          </a:solidFill>
                          <a:effectLst/>
                        </a:rPr>
                        <a:t> </a:t>
                      </a:r>
                      <a:r>
                        <a:rPr lang="en-US" sz="1800" dirty="0" err="1">
                          <a:solidFill>
                            <a:schemeClr val="bg1"/>
                          </a:solidFill>
                          <a:effectLst/>
                        </a:rPr>
                        <a:t>cảnh</a:t>
                      </a:r>
                      <a:r>
                        <a:rPr lang="en-US" sz="1800" dirty="0">
                          <a:solidFill>
                            <a:schemeClr val="bg1"/>
                          </a:solidFill>
                          <a:effectLst/>
                        </a:rPr>
                        <a:t> </a:t>
                      </a:r>
                      <a:r>
                        <a:rPr lang="en-US" sz="1800" dirty="0" err="1">
                          <a:solidFill>
                            <a:schemeClr val="bg1"/>
                          </a:solidFill>
                          <a:effectLst/>
                        </a:rPr>
                        <a:t>của</a:t>
                      </a:r>
                      <a:r>
                        <a:rPr lang="en-US" sz="1800" dirty="0">
                          <a:solidFill>
                            <a:schemeClr val="bg1"/>
                          </a:solidFill>
                          <a:effectLst/>
                        </a:rPr>
                        <a:t> </a:t>
                      </a:r>
                      <a:r>
                        <a:rPr lang="en-US" sz="1800" dirty="0" err="1">
                          <a:solidFill>
                            <a:schemeClr val="bg1"/>
                          </a:solidFill>
                          <a:effectLst/>
                        </a:rPr>
                        <a:t>cô</a:t>
                      </a:r>
                      <a:r>
                        <a:rPr lang="en-US" sz="1800" dirty="0">
                          <a:solidFill>
                            <a:schemeClr val="bg1"/>
                          </a:solidFill>
                          <a:effectLst/>
                        </a:rPr>
                        <a:t> </a:t>
                      </a:r>
                      <a:r>
                        <a:rPr lang="en-US" sz="1800" dirty="0" err="1">
                          <a:solidFill>
                            <a:schemeClr val="bg1"/>
                          </a:solidFill>
                          <a:effectLst/>
                        </a:rPr>
                        <a:t>bé</a:t>
                      </a:r>
                      <a:r>
                        <a:rPr lang="en-US" sz="1800" dirty="0">
                          <a:solidFill>
                            <a:schemeClr val="bg1"/>
                          </a:solidFill>
                          <a:effectLst/>
                        </a:rPr>
                        <a:t> </a:t>
                      </a:r>
                      <a:r>
                        <a:rPr lang="en-US" sz="1800" dirty="0" err="1">
                          <a:solidFill>
                            <a:schemeClr val="bg1"/>
                          </a:solidFill>
                          <a:effectLst/>
                        </a:rPr>
                        <a:t>bán</a:t>
                      </a:r>
                      <a:r>
                        <a:rPr lang="en-US" sz="1800" dirty="0">
                          <a:solidFill>
                            <a:schemeClr val="bg1"/>
                          </a:solidFill>
                          <a:effectLst/>
                        </a:rPr>
                        <a:t> </a:t>
                      </a:r>
                      <a:r>
                        <a:rPr lang="en-US" sz="1800" dirty="0" err="1">
                          <a:solidFill>
                            <a:schemeClr val="bg1"/>
                          </a:solidFill>
                          <a:effectLst/>
                        </a:rPr>
                        <a:t>diêm</a:t>
                      </a:r>
                      <a:endParaRPr lang="en-US" sz="1800" dirty="0">
                        <a:solidFill>
                          <a:schemeClr val="bg1"/>
                        </a:solidFill>
                        <a:effectLst/>
                        <a:latin typeface="Times New Roman"/>
                        <a:ea typeface="Times New Roman"/>
                      </a:endParaRPr>
                    </a:p>
                  </a:txBody>
                  <a:tcPr marL="58025" marR="58025" marT="0" marB="0"/>
                </a:tc>
                <a:tc gridSpan="2">
                  <a:txBody>
                    <a:bodyPr/>
                    <a:lstStyle/>
                    <a:p>
                      <a:pPr algn="just">
                        <a:spcAft>
                          <a:spcPts val="0"/>
                        </a:spcAft>
                      </a:pPr>
                      <a:r>
                        <a:rPr lang="en-US" sz="1800" dirty="0">
                          <a:solidFill>
                            <a:schemeClr val="tx1"/>
                          </a:solidFill>
                          <a:effectLst/>
                        </a:rPr>
                        <a:t>…………………………………………………………………</a:t>
                      </a:r>
                    </a:p>
                    <a:p>
                      <a:pPr algn="just">
                        <a:spcAft>
                          <a:spcPts val="0"/>
                        </a:spcAft>
                      </a:pPr>
                      <a:r>
                        <a:rPr lang="en-US" sz="1800" dirty="0">
                          <a:solidFill>
                            <a:schemeClr val="tx1"/>
                          </a:solidFill>
                          <a:effectLst/>
                        </a:rPr>
                        <a:t>………………………………………………………………….</a:t>
                      </a:r>
                      <a:endParaRPr lang="en-US" sz="1800" dirty="0">
                        <a:solidFill>
                          <a:schemeClr val="tx1"/>
                        </a:solidFill>
                        <a:effectLst/>
                        <a:latin typeface="Times New Roman"/>
                        <a:ea typeface="Times New Roman"/>
                      </a:endParaRPr>
                    </a:p>
                  </a:txBody>
                  <a:tcPr marL="58025" marR="58025" marT="0" marB="0"/>
                </a:tc>
                <a:tc hMerge="1">
                  <a:txBody>
                    <a:bodyPr/>
                    <a:lstStyle/>
                    <a:p>
                      <a:endParaRPr lang="en-US"/>
                    </a:p>
                  </a:txBody>
                  <a:tcPr/>
                </a:tc>
                <a:extLst>
                  <a:ext uri="{0D108BD9-81ED-4DB2-BD59-A6C34878D82A}">
                    <a16:rowId xmlns:a16="http://schemas.microsoft.com/office/drawing/2014/main" val="10003"/>
                  </a:ext>
                </a:extLst>
              </a:tr>
            </a:tbl>
          </a:graphicData>
        </a:graphic>
      </p:graphicFrame>
      <p:pic>
        <p:nvPicPr>
          <p:cNvPr id="2049"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4056" y="2427890"/>
            <a:ext cx="2163957" cy="18603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8979" y="2427889"/>
            <a:ext cx="2163957" cy="1860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103224"/>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6" name="Rectangle 2">
            <a:extLst>
              <a:ext uri="{FF2B5EF4-FFF2-40B4-BE49-F238E27FC236}">
                <a16:creationId xmlns:a16="http://schemas.microsoft.com/office/drawing/2014/main" id="{BACB7DBC-1892-47F3-8CBF-5491B4EBAFA2}"/>
              </a:ext>
            </a:extLst>
          </p:cNvPr>
          <p:cNvSpPr txBox="1">
            <a:spLocks noChangeArrowheads="1"/>
          </p:cNvSpPr>
          <p:nvPr/>
        </p:nvSpPr>
        <p:spPr>
          <a:xfrm>
            <a:off x="3962399" y="226871"/>
            <a:ext cx="4295776" cy="609600"/>
          </a:xfrm>
          <a:prstGeom prst="rect">
            <a:avLst/>
          </a:prstGeom>
        </p:spPr>
        <p:txBody>
          <a:bodyPr/>
          <a:lstStyle/>
          <a:p>
            <a:pPr algn="ctr">
              <a:defRPr/>
            </a:pPr>
            <a:r>
              <a:rPr lang="en-US" sz="4000" b="1" i="1" dirty="0" err="1">
                <a:solidFill>
                  <a:srgbClr val="FF0066"/>
                </a:solidFill>
                <a:latin typeface="Times New Roman" pitchFamily="18" charset="0"/>
                <a:ea typeface="+mj-ea"/>
                <a:cs typeface="Times New Roman" pitchFamily="18" charset="0"/>
              </a:rPr>
              <a:t>Hình</a:t>
            </a:r>
            <a:r>
              <a:rPr lang="en-US" sz="4000" b="1" i="1" dirty="0">
                <a:solidFill>
                  <a:srgbClr val="FF0066"/>
                </a:solidFill>
                <a:latin typeface="Times New Roman" pitchFamily="18" charset="0"/>
                <a:ea typeface="+mj-ea"/>
                <a:cs typeface="Times New Roman" pitchFamily="18" charset="0"/>
              </a:rPr>
              <a:t> </a:t>
            </a:r>
            <a:r>
              <a:rPr lang="en-US" sz="4000" b="1" i="1" dirty="0" err="1">
                <a:solidFill>
                  <a:srgbClr val="FF0066"/>
                </a:solidFill>
                <a:latin typeface="Times New Roman" pitchFamily="18" charset="0"/>
                <a:ea typeface="+mj-ea"/>
                <a:cs typeface="Times New Roman" pitchFamily="18" charset="0"/>
              </a:rPr>
              <a:t>ảnh</a:t>
            </a:r>
            <a:r>
              <a:rPr lang="en-US" sz="4000" b="1" i="1" dirty="0">
                <a:solidFill>
                  <a:srgbClr val="FF0066"/>
                </a:solidFill>
                <a:latin typeface="Times New Roman" pitchFamily="18" charset="0"/>
                <a:ea typeface="+mj-ea"/>
                <a:cs typeface="Times New Roman" pitchFamily="18" charset="0"/>
              </a:rPr>
              <a:t> </a:t>
            </a:r>
            <a:r>
              <a:rPr lang="en-US" sz="4000" b="1" i="1" dirty="0" err="1">
                <a:solidFill>
                  <a:srgbClr val="FF0066"/>
                </a:solidFill>
                <a:latin typeface="Times New Roman" pitchFamily="18" charset="0"/>
                <a:ea typeface="+mj-ea"/>
                <a:cs typeface="Times New Roman" pitchFamily="18" charset="0"/>
              </a:rPr>
              <a:t>đối</a:t>
            </a:r>
            <a:r>
              <a:rPr lang="en-US" sz="4000" b="1" i="1" dirty="0">
                <a:solidFill>
                  <a:srgbClr val="FF0066"/>
                </a:solidFill>
                <a:latin typeface="Times New Roman" pitchFamily="18" charset="0"/>
                <a:ea typeface="+mj-ea"/>
                <a:cs typeface="Times New Roman" pitchFamily="18" charset="0"/>
              </a:rPr>
              <a:t> </a:t>
            </a:r>
            <a:r>
              <a:rPr lang="en-US" sz="4000" b="1" i="1" dirty="0" err="1">
                <a:solidFill>
                  <a:srgbClr val="FF0066"/>
                </a:solidFill>
                <a:latin typeface="Times New Roman" pitchFamily="18" charset="0"/>
                <a:ea typeface="+mj-ea"/>
                <a:cs typeface="Times New Roman" pitchFamily="18" charset="0"/>
              </a:rPr>
              <a:t>lập</a:t>
            </a:r>
            <a:endParaRPr lang="en-US" sz="4000" b="1" i="1" dirty="0">
              <a:solidFill>
                <a:srgbClr val="FF0066"/>
              </a:solidFill>
              <a:latin typeface="Times New Roman" pitchFamily="18" charset="0"/>
              <a:ea typeface="+mj-ea"/>
              <a:cs typeface="Times New Roman" pitchFamily="18" charset="0"/>
            </a:endParaRPr>
          </a:p>
        </p:txBody>
      </p:sp>
      <p:sp>
        <p:nvSpPr>
          <p:cNvPr id="7" name="Rounded Rectangle 22">
            <a:extLst>
              <a:ext uri="{FF2B5EF4-FFF2-40B4-BE49-F238E27FC236}">
                <a16:creationId xmlns:a16="http://schemas.microsoft.com/office/drawing/2014/main" id="{5F99565F-A645-461A-AEFD-BA0FFFAF93AE}"/>
              </a:ext>
            </a:extLst>
          </p:cNvPr>
          <p:cNvSpPr/>
          <p:nvPr/>
        </p:nvSpPr>
        <p:spPr>
          <a:xfrm>
            <a:off x="738909" y="1084121"/>
            <a:ext cx="5052291" cy="762000"/>
          </a:xfrm>
          <a:prstGeom prst="roundRect">
            <a:avLst/>
          </a:prstGeom>
          <a:solidFill>
            <a:schemeClr val="accent5">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800" b="1" dirty="0" err="1">
                <a:latin typeface="Times New Roman" pitchFamily="18" charset="0"/>
              </a:rPr>
              <a:t>Trời</a:t>
            </a:r>
            <a:r>
              <a:rPr lang="en-US" sz="2800" b="1" dirty="0">
                <a:latin typeface="Times New Roman" pitchFamily="18" charset="0"/>
              </a:rPr>
              <a:t> </a:t>
            </a:r>
            <a:r>
              <a:rPr lang="en-US" sz="2800" b="1" dirty="0" err="1">
                <a:latin typeface="Times New Roman" pitchFamily="18" charset="0"/>
              </a:rPr>
              <a:t>đông</a:t>
            </a:r>
            <a:r>
              <a:rPr lang="en-US" sz="2800" b="1" dirty="0">
                <a:latin typeface="Times New Roman" pitchFamily="18" charset="0"/>
              </a:rPr>
              <a:t> </a:t>
            </a:r>
            <a:r>
              <a:rPr lang="en-US" sz="2800" b="1" dirty="0" err="1">
                <a:latin typeface="Times New Roman" pitchFamily="18" charset="0"/>
              </a:rPr>
              <a:t>giá</a:t>
            </a:r>
            <a:r>
              <a:rPr lang="en-US" sz="2800" b="1" dirty="0">
                <a:latin typeface="Times New Roman" pitchFamily="18" charset="0"/>
              </a:rPr>
              <a:t> </a:t>
            </a:r>
            <a:r>
              <a:rPr lang="en-US" sz="2800" b="1" dirty="0" err="1">
                <a:latin typeface="Times New Roman" pitchFamily="18" charset="0"/>
              </a:rPr>
              <a:t>rét</a:t>
            </a:r>
            <a:r>
              <a:rPr lang="en-US" sz="2800" b="1" dirty="0">
                <a:latin typeface="Times New Roman" pitchFamily="18" charset="0"/>
              </a:rPr>
              <a:t> </a:t>
            </a:r>
            <a:r>
              <a:rPr lang="en-US" sz="2800" b="1" dirty="0" err="1">
                <a:latin typeface="Times New Roman" pitchFamily="18" charset="0"/>
              </a:rPr>
              <a:t>tuyết</a:t>
            </a:r>
            <a:r>
              <a:rPr lang="en-US" sz="2800" b="1" dirty="0">
                <a:latin typeface="Times New Roman" pitchFamily="18" charset="0"/>
              </a:rPr>
              <a:t> </a:t>
            </a:r>
            <a:r>
              <a:rPr lang="en-US" sz="2800" b="1" dirty="0" err="1">
                <a:latin typeface="Times New Roman" pitchFamily="18" charset="0"/>
              </a:rPr>
              <a:t>rơi</a:t>
            </a:r>
            <a:endParaRPr lang="en-US" sz="2800" b="1" dirty="0"/>
          </a:p>
        </p:txBody>
      </p:sp>
      <p:sp>
        <p:nvSpPr>
          <p:cNvPr id="8" name="Rounded Rectangle 23">
            <a:extLst>
              <a:ext uri="{FF2B5EF4-FFF2-40B4-BE49-F238E27FC236}">
                <a16:creationId xmlns:a16="http://schemas.microsoft.com/office/drawing/2014/main" id="{E52F9A63-E721-49ED-A682-36D66E07CB0B}"/>
              </a:ext>
            </a:extLst>
          </p:cNvPr>
          <p:cNvSpPr/>
          <p:nvPr/>
        </p:nvSpPr>
        <p:spPr>
          <a:xfrm>
            <a:off x="6476999" y="1084121"/>
            <a:ext cx="4976091" cy="762000"/>
          </a:xfrm>
          <a:prstGeom prst="roundRect">
            <a:avLst/>
          </a:prstGeom>
          <a:solidFill>
            <a:schemeClr val="accent5">
              <a:lumMod val="60000"/>
              <a:lumOff val="40000"/>
            </a:schemeClr>
          </a:solidFill>
          <a:ln>
            <a:noFill/>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800" b="1" dirty="0" err="1">
                <a:latin typeface="Times New Roman" pitchFamily="18" charset="0"/>
                <a:cs typeface="Times New Roman" pitchFamily="18" charset="0"/>
              </a:rPr>
              <a:t>Cô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đầu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trần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đất</a:t>
            </a:r>
            <a:endParaRPr lang="en-US" sz="2800" b="1" dirty="0">
              <a:latin typeface="Times New Roman" pitchFamily="18" charset="0"/>
              <a:cs typeface="Times New Roman" pitchFamily="18" charset="0"/>
            </a:endParaRPr>
          </a:p>
        </p:txBody>
      </p:sp>
      <p:sp>
        <p:nvSpPr>
          <p:cNvPr id="9" name="Rounded Rectangle 24">
            <a:extLst>
              <a:ext uri="{FF2B5EF4-FFF2-40B4-BE49-F238E27FC236}">
                <a16:creationId xmlns:a16="http://schemas.microsoft.com/office/drawing/2014/main" id="{2179DB4C-6BE6-47DC-A581-EC54C8EB3FCD}"/>
              </a:ext>
            </a:extLst>
          </p:cNvPr>
          <p:cNvSpPr/>
          <p:nvPr/>
        </p:nvSpPr>
        <p:spPr>
          <a:xfrm>
            <a:off x="738909" y="2074721"/>
            <a:ext cx="5052291" cy="914400"/>
          </a:xfrm>
          <a:prstGeom prst="roundRect">
            <a:avLst/>
          </a:prstGeom>
          <a:solidFill>
            <a:schemeClr val="accent2">
              <a:lumMod val="40000"/>
              <a:lumOff val="60000"/>
            </a:schemeClr>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800" b="1" dirty="0" err="1">
                <a:latin typeface="Times New Roman" pitchFamily="18" charset="0"/>
                <a:cs typeface="Times New Roman" pitchFamily="18" charset="0"/>
              </a:rPr>
              <a:t>Trời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tối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đen</a:t>
            </a:r>
            <a:endParaRPr lang="en-US" sz="2800" b="1" i="1" dirty="0">
              <a:latin typeface="Times New Roman" pitchFamily="18" charset="0"/>
              <a:cs typeface="Times New Roman" pitchFamily="18" charset="0"/>
            </a:endParaRPr>
          </a:p>
        </p:txBody>
      </p:sp>
      <p:sp>
        <p:nvSpPr>
          <p:cNvPr id="10" name="Rounded Rectangle 25">
            <a:extLst>
              <a:ext uri="{FF2B5EF4-FFF2-40B4-BE49-F238E27FC236}">
                <a16:creationId xmlns:a16="http://schemas.microsoft.com/office/drawing/2014/main" id="{51B47275-AE7D-4B6E-8A0F-0B3849283B4C}"/>
              </a:ext>
            </a:extLst>
          </p:cNvPr>
          <p:cNvSpPr/>
          <p:nvPr/>
        </p:nvSpPr>
        <p:spPr>
          <a:xfrm>
            <a:off x="6476999" y="2074721"/>
            <a:ext cx="4976091" cy="914400"/>
          </a:xfrm>
          <a:prstGeom prst="roundRect">
            <a:avLst/>
          </a:prstGeom>
          <a:solidFill>
            <a:schemeClr val="accent2">
              <a:lumMod val="40000"/>
              <a:lumOff val="60000"/>
            </a:schemeClr>
          </a:solidFill>
          <a:ln>
            <a:noFill/>
          </a:ln>
        </p:spPr>
        <p:style>
          <a:lnRef idx="1">
            <a:schemeClr val="accent2"/>
          </a:lnRef>
          <a:fillRef idx="3">
            <a:schemeClr val="accent2"/>
          </a:fillRef>
          <a:effectRef idx="2">
            <a:schemeClr val="accent2"/>
          </a:effectRef>
          <a:fontRef idx="minor">
            <a:schemeClr val="lt1"/>
          </a:fontRef>
        </p:style>
        <p:txBody>
          <a:bodyPr anchor="ctr"/>
          <a:lstStyle/>
          <a:p>
            <a:pPr algn="ctr">
              <a:defRPr/>
            </a:pPr>
            <a:r>
              <a:rPr lang="en-US" sz="2800" b="1" dirty="0" err="1">
                <a:latin typeface="Times New Roman" pitchFamily="18" charset="0"/>
                <a:cs typeface="Times New Roman" pitchFamily="18" charset="0"/>
              </a:rPr>
              <a:t>Cửa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sổ</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mọi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đều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rực</a:t>
            </a:r>
            <a:endParaRPr lang="en-US" sz="2800" b="1" dirty="0">
              <a:latin typeface="Times New Roman" pitchFamily="18" charset="0"/>
              <a:cs typeface="Times New Roman" pitchFamily="18" charset="0"/>
            </a:endParaRPr>
          </a:p>
          <a:p>
            <a:pPr algn="ctr">
              <a:defRPr/>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ánh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đèn</a:t>
            </a:r>
            <a:endParaRPr lang="en-US" sz="2800" b="1" dirty="0">
              <a:latin typeface="Times New Roman" pitchFamily="18" charset="0"/>
              <a:cs typeface="Times New Roman" pitchFamily="18" charset="0"/>
            </a:endParaRPr>
          </a:p>
        </p:txBody>
      </p:sp>
      <p:sp>
        <p:nvSpPr>
          <p:cNvPr id="11" name="Rounded Rectangle 26">
            <a:extLst>
              <a:ext uri="{FF2B5EF4-FFF2-40B4-BE49-F238E27FC236}">
                <a16:creationId xmlns:a16="http://schemas.microsoft.com/office/drawing/2014/main" id="{3FB93A6F-0921-4788-A59A-F0446636B654}"/>
              </a:ext>
            </a:extLst>
          </p:cNvPr>
          <p:cNvSpPr/>
          <p:nvPr/>
        </p:nvSpPr>
        <p:spPr>
          <a:xfrm>
            <a:off x="738909" y="3141521"/>
            <a:ext cx="5052291" cy="914400"/>
          </a:xfrm>
          <a:prstGeom prst="roundRect">
            <a:avLst/>
          </a:prstGeom>
          <a:solidFill>
            <a:schemeClr val="accent3">
              <a:lumMod val="60000"/>
              <a:lumOff val="40000"/>
            </a:schemeClr>
          </a:solidFill>
          <a:ln>
            <a:noFill/>
          </a:ln>
        </p:spPr>
        <p:style>
          <a:lnRef idx="1">
            <a:schemeClr val="accent4"/>
          </a:lnRef>
          <a:fillRef idx="3">
            <a:schemeClr val="accent4"/>
          </a:fillRef>
          <a:effectRef idx="2">
            <a:schemeClr val="accent4"/>
          </a:effectRef>
          <a:fontRef idx="minor">
            <a:schemeClr val="lt1"/>
          </a:fontRef>
        </p:style>
        <p:txBody>
          <a:bodyPr anchor="ctr"/>
          <a:lstStyle/>
          <a:p>
            <a:pPr algn="ctr">
              <a:defRPr/>
            </a:pPr>
            <a:r>
              <a:rPr lang="en-US" sz="2800" b="1" dirty="0" err="1">
                <a:latin typeface="Times New Roman" pitchFamily="18" charset="0"/>
                <a:cs typeface="Times New Roman" pitchFamily="18" charset="0"/>
              </a:rPr>
              <a:t>Cô</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bé</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đói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rét</a:t>
            </a:r>
            <a:endParaRPr lang="en-US" sz="2800" b="1" i="1" dirty="0">
              <a:latin typeface="Times New Roman" pitchFamily="18" charset="0"/>
              <a:cs typeface="Times New Roman" pitchFamily="18" charset="0"/>
            </a:endParaRPr>
          </a:p>
        </p:txBody>
      </p:sp>
      <p:sp>
        <p:nvSpPr>
          <p:cNvPr id="12" name="Rounded Rectangle 27">
            <a:extLst>
              <a:ext uri="{FF2B5EF4-FFF2-40B4-BE49-F238E27FC236}">
                <a16:creationId xmlns:a16="http://schemas.microsoft.com/office/drawing/2014/main" id="{EAA4B398-D75E-49B3-B495-673CAECFAF41}"/>
              </a:ext>
            </a:extLst>
          </p:cNvPr>
          <p:cNvSpPr/>
          <p:nvPr/>
        </p:nvSpPr>
        <p:spPr>
          <a:xfrm>
            <a:off x="6476999" y="3141521"/>
            <a:ext cx="4976091" cy="914400"/>
          </a:xfrm>
          <a:prstGeom prst="roundRect">
            <a:avLst/>
          </a:prstGeom>
          <a:solidFill>
            <a:schemeClr val="accent3">
              <a:lumMod val="60000"/>
              <a:lumOff val="40000"/>
            </a:schemeClr>
          </a:solidFill>
          <a:ln>
            <a:noFill/>
          </a:ln>
        </p:spPr>
        <p:style>
          <a:lnRef idx="1">
            <a:schemeClr val="accent5"/>
          </a:lnRef>
          <a:fillRef idx="3">
            <a:schemeClr val="accent5"/>
          </a:fillRef>
          <a:effectRef idx="2">
            <a:schemeClr val="accent5"/>
          </a:effectRef>
          <a:fontRef idx="minor">
            <a:schemeClr val="lt1"/>
          </a:fontRef>
        </p:style>
        <p:txBody>
          <a:bodyPr anchor="ctr"/>
          <a:lstStyle/>
          <a:p>
            <a:pPr algn="ctr">
              <a:defRPr/>
            </a:pPr>
            <a:r>
              <a:rPr lang="en-US" sz="2800" b="1" dirty="0" err="1">
                <a:latin typeface="Times New Roman" pitchFamily="18" charset="0"/>
                <a:cs typeface="Times New Roman" pitchFamily="18" charset="0"/>
              </a:rPr>
              <a:t>Phố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sực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nức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mùi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ngỗng</a:t>
            </a:r>
            <a:r>
              <a:rPr lang="en-US" sz="2800" b="1" dirty="0">
                <a:latin typeface="Times New Roman" pitchFamily="18" charset="0"/>
                <a:cs typeface="Times New Roman" pitchFamily="18" charset="0"/>
              </a:rPr>
              <a:t> quay</a:t>
            </a:r>
          </a:p>
        </p:txBody>
      </p:sp>
      <p:sp>
        <p:nvSpPr>
          <p:cNvPr id="13" name="Rounded Rectangle 28">
            <a:extLst>
              <a:ext uri="{FF2B5EF4-FFF2-40B4-BE49-F238E27FC236}">
                <a16:creationId xmlns:a16="http://schemas.microsoft.com/office/drawing/2014/main" id="{C4B03AC7-721A-458F-BA46-98CBB25ED6FF}"/>
              </a:ext>
            </a:extLst>
          </p:cNvPr>
          <p:cNvSpPr/>
          <p:nvPr/>
        </p:nvSpPr>
        <p:spPr>
          <a:xfrm>
            <a:off x="738909" y="4208321"/>
            <a:ext cx="5052291" cy="1142997"/>
          </a:xfrm>
          <a:prstGeom prst="roundRect">
            <a:avLst/>
          </a:prstGeom>
          <a:solidFill>
            <a:schemeClr val="accent6">
              <a:lumMod val="40000"/>
              <a:lumOff val="60000"/>
            </a:schemeClr>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800" b="1" dirty="0" err="1">
                <a:latin typeface="Times New Roman" pitchFamily="18" charset="0"/>
                <a:cs typeface="Times New Roman" pitchFamily="18" charset="0"/>
              </a:rPr>
              <a:t>Ngôi</a:t>
            </a:r>
            <a:r>
              <a:rPr lang="en-US" sz="2800" b="1" dirty="0">
                <a:latin typeface="Times New Roman" pitchFamily="18" charset="0"/>
                <a:cs typeface="Times New Roman" pitchFamily="18" charset="0"/>
              </a:rPr>
              <a:t> nhà đẹp đẽ xinh xắn, nơi em sống đầm ấm xưa kia                 </a:t>
            </a:r>
            <a:endParaRPr lang="en-US" sz="2800" b="1" i="1" dirty="0">
              <a:latin typeface="Times New Roman" pitchFamily="18" charset="0"/>
              <a:cs typeface="Times New Roman" pitchFamily="18" charset="0"/>
            </a:endParaRPr>
          </a:p>
        </p:txBody>
      </p:sp>
      <p:sp>
        <p:nvSpPr>
          <p:cNvPr id="14" name="Rounded Rectangle 29">
            <a:extLst>
              <a:ext uri="{FF2B5EF4-FFF2-40B4-BE49-F238E27FC236}">
                <a16:creationId xmlns:a16="http://schemas.microsoft.com/office/drawing/2014/main" id="{2AB68117-FA45-4D3A-8CEA-F13E85043ECE}"/>
              </a:ext>
            </a:extLst>
          </p:cNvPr>
          <p:cNvSpPr/>
          <p:nvPr/>
        </p:nvSpPr>
        <p:spPr>
          <a:xfrm>
            <a:off x="6476999" y="4208321"/>
            <a:ext cx="4976091" cy="1142997"/>
          </a:xfrm>
          <a:prstGeom prst="roundRect">
            <a:avLst/>
          </a:prstGeom>
          <a:solidFill>
            <a:schemeClr val="accent6">
              <a:lumMod val="40000"/>
              <a:lumOff val="60000"/>
            </a:schemeClr>
          </a:solidFill>
          <a:ln>
            <a:noFill/>
          </a:ln>
        </p:spPr>
        <p:style>
          <a:lnRef idx="1">
            <a:schemeClr val="accent3"/>
          </a:lnRef>
          <a:fillRef idx="3">
            <a:schemeClr val="accent3"/>
          </a:fillRef>
          <a:effectRef idx="2">
            <a:schemeClr val="accent3"/>
          </a:effectRef>
          <a:fontRef idx="minor">
            <a:schemeClr val="lt1"/>
          </a:fontRef>
        </p:style>
        <p:txBody>
          <a:bodyPr anchor="ctr"/>
          <a:lstStyle/>
          <a:p>
            <a:pPr algn="ctr">
              <a:defRPr/>
            </a:pPr>
            <a:r>
              <a:rPr lang="en-US" sz="2800" b="1" dirty="0" err="1">
                <a:latin typeface="Times New Roman" pitchFamily="18" charset="0"/>
              </a:rPr>
              <a:t>Một</a:t>
            </a:r>
            <a:r>
              <a:rPr lang="en-US" sz="2800" b="1" dirty="0">
                <a:latin typeface="Times New Roman" pitchFamily="18" charset="0"/>
              </a:rPr>
              <a:t> </a:t>
            </a:r>
            <a:r>
              <a:rPr lang="en-US" sz="2800" b="1" dirty="0" err="1">
                <a:latin typeface="Times New Roman" pitchFamily="18" charset="0"/>
              </a:rPr>
              <a:t>xó</a:t>
            </a:r>
            <a:r>
              <a:rPr lang="en-US" sz="2800" b="1" dirty="0">
                <a:latin typeface="Times New Roman" pitchFamily="18" charset="0"/>
              </a:rPr>
              <a:t> </a:t>
            </a:r>
            <a:r>
              <a:rPr lang="en-US" sz="2800" b="1" dirty="0" err="1">
                <a:latin typeface="Times New Roman" pitchFamily="18" charset="0"/>
              </a:rPr>
              <a:t>tối</a:t>
            </a:r>
            <a:r>
              <a:rPr lang="en-US" sz="2800" b="1" dirty="0">
                <a:latin typeface="Times New Roman" pitchFamily="18" charset="0"/>
              </a:rPr>
              <a:t> </a:t>
            </a:r>
            <a:r>
              <a:rPr lang="en-US" sz="2800" b="1" dirty="0" err="1">
                <a:latin typeface="Times New Roman" pitchFamily="18" charset="0"/>
              </a:rPr>
              <a:t>tăm</a:t>
            </a:r>
            <a:r>
              <a:rPr lang="en-US" sz="2800" b="1" dirty="0">
                <a:latin typeface="Times New Roman" pitchFamily="18" charset="0"/>
              </a:rPr>
              <a:t> </a:t>
            </a:r>
            <a:r>
              <a:rPr lang="en-US" sz="2800" b="1" dirty="0" err="1">
                <a:latin typeface="Times New Roman" pitchFamily="18" charset="0"/>
              </a:rPr>
              <a:t>lạnh</a:t>
            </a:r>
            <a:r>
              <a:rPr lang="en-US" sz="2800" b="1" dirty="0">
                <a:latin typeface="Times New Roman" pitchFamily="18" charset="0"/>
              </a:rPr>
              <a:t> </a:t>
            </a:r>
            <a:r>
              <a:rPr lang="en-US" sz="2800" b="1" dirty="0" err="1">
                <a:latin typeface="Times New Roman" pitchFamily="18" charset="0"/>
              </a:rPr>
              <a:t>lẽo</a:t>
            </a:r>
            <a:endParaRPr lang="en-US" sz="2800" b="1" dirty="0">
              <a:latin typeface="Times New Roman" pitchFamily="18" charset="0"/>
            </a:endParaRPr>
          </a:p>
        </p:txBody>
      </p:sp>
      <p:sp>
        <p:nvSpPr>
          <p:cNvPr id="15" name="Left-Right Arrow 30">
            <a:extLst>
              <a:ext uri="{FF2B5EF4-FFF2-40B4-BE49-F238E27FC236}">
                <a16:creationId xmlns:a16="http://schemas.microsoft.com/office/drawing/2014/main" id="{D3986598-A4E2-419A-A840-44F5033E2E7F}"/>
              </a:ext>
            </a:extLst>
          </p:cNvPr>
          <p:cNvSpPr/>
          <p:nvPr/>
        </p:nvSpPr>
        <p:spPr>
          <a:xfrm>
            <a:off x="5943600" y="1312721"/>
            <a:ext cx="381000" cy="228600"/>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n-US"/>
          </a:p>
        </p:txBody>
      </p:sp>
      <p:sp>
        <p:nvSpPr>
          <p:cNvPr id="16" name="Left-Right Arrow 31">
            <a:extLst>
              <a:ext uri="{FF2B5EF4-FFF2-40B4-BE49-F238E27FC236}">
                <a16:creationId xmlns:a16="http://schemas.microsoft.com/office/drawing/2014/main" id="{7570D85E-7063-419C-B53A-25E5F13310A3}"/>
              </a:ext>
            </a:extLst>
          </p:cNvPr>
          <p:cNvSpPr/>
          <p:nvPr/>
        </p:nvSpPr>
        <p:spPr>
          <a:xfrm>
            <a:off x="5943600" y="2455721"/>
            <a:ext cx="381000" cy="228600"/>
          </a:xfrm>
          <a:prstGeom prst="lef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p>
        </p:txBody>
      </p:sp>
      <p:sp>
        <p:nvSpPr>
          <p:cNvPr id="17" name="Left-Right Arrow 32">
            <a:extLst>
              <a:ext uri="{FF2B5EF4-FFF2-40B4-BE49-F238E27FC236}">
                <a16:creationId xmlns:a16="http://schemas.microsoft.com/office/drawing/2014/main" id="{C5AED897-F596-4DA0-9359-706B54B19E4B}"/>
              </a:ext>
            </a:extLst>
          </p:cNvPr>
          <p:cNvSpPr/>
          <p:nvPr/>
        </p:nvSpPr>
        <p:spPr>
          <a:xfrm>
            <a:off x="5943600" y="3446321"/>
            <a:ext cx="381000" cy="228600"/>
          </a:xfrm>
          <a:prstGeom prst="lef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18" name="Left-Right Arrow 33">
            <a:extLst>
              <a:ext uri="{FF2B5EF4-FFF2-40B4-BE49-F238E27FC236}">
                <a16:creationId xmlns:a16="http://schemas.microsoft.com/office/drawing/2014/main" id="{5D4A74B3-0FB3-473E-A129-792CB2973356}"/>
              </a:ext>
            </a:extLst>
          </p:cNvPr>
          <p:cNvSpPr/>
          <p:nvPr/>
        </p:nvSpPr>
        <p:spPr>
          <a:xfrm>
            <a:off x="5943600" y="4665521"/>
            <a:ext cx="381000" cy="228600"/>
          </a:xfrm>
          <a:prstGeom prst="leftRightArrow">
            <a:avLst/>
          </a:prstGeom>
        </p:spPr>
        <p:style>
          <a:lnRef idx="1">
            <a:schemeClr val="accent6"/>
          </a:lnRef>
          <a:fillRef idx="3">
            <a:schemeClr val="accent6"/>
          </a:fillRef>
          <a:effectRef idx="2">
            <a:schemeClr val="accent6"/>
          </a:effectRef>
          <a:fontRef idx="minor">
            <a:schemeClr val="lt1"/>
          </a:fontRef>
        </p:style>
        <p:txBody>
          <a:bodyPr anchor="ctr"/>
          <a:lstStyle/>
          <a:p>
            <a:pPr algn="ctr">
              <a:defRPr/>
            </a:pPr>
            <a:endParaRPr lang="en-US"/>
          </a:p>
        </p:txBody>
      </p:sp>
      <p:sp>
        <p:nvSpPr>
          <p:cNvPr id="20" name="Rectangle 19">
            <a:extLst>
              <a:ext uri="{FF2B5EF4-FFF2-40B4-BE49-F238E27FC236}">
                <a16:creationId xmlns:a16="http://schemas.microsoft.com/office/drawing/2014/main" id="{9E2849B2-193A-47FE-BD17-51F46371D3DE}"/>
              </a:ext>
            </a:extLst>
          </p:cNvPr>
          <p:cNvSpPr/>
          <p:nvPr/>
        </p:nvSpPr>
        <p:spPr>
          <a:xfrm>
            <a:off x="779029" y="5689846"/>
            <a:ext cx="10633941" cy="954107"/>
          </a:xfrm>
          <a:prstGeom prst="rect">
            <a:avLst/>
          </a:prstGeom>
        </p:spPr>
        <p:txBody>
          <a:bodyPr wrap="square">
            <a:spAutoFit/>
          </a:bodyPr>
          <a:lstStyle/>
          <a:p>
            <a:pPr algn="ctr">
              <a:defRPr/>
            </a:pPr>
            <a:r>
              <a:rPr lang="en-US" sz="2800" b="1" dirty="0">
                <a:solidFill>
                  <a:srgbClr val="FF0066"/>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Làm</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nổi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bật</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tình</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cảnh</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hết</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sức</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tội</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nghiệp</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của</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cô</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bé</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tác</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động</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đến</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lòng</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trắc</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ẩn</a:t>
            </a:r>
            <a:r>
              <a:rPr lang="en-US" sz="2800" b="1" dirty="0">
                <a:solidFill>
                  <a:srgbClr val="FF0066"/>
                </a:solidFill>
                <a:latin typeface="Times New Roman" panose="02020603050405020304" pitchFamily="18" charset="0"/>
                <a:cs typeface="Times New Roman" panose="02020603050405020304" pitchFamily="18" charset="0"/>
              </a:rPr>
              <a:t> </a:t>
            </a:r>
            <a:r>
              <a:rPr lang="en-US" sz="2800" b="1" dirty="0" err="1">
                <a:solidFill>
                  <a:srgbClr val="FF0066"/>
                </a:solidFill>
                <a:latin typeface="Times New Roman" panose="02020603050405020304" pitchFamily="18" charset="0"/>
                <a:cs typeface="Times New Roman" panose="02020603050405020304" pitchFamily="18" charset="0"/>
              </a:rPr>
              <a:t>của</a:t>
            </a:r>
            <a:r>
              <a:rPr lang="en-US" sz="2800" b="1" dirty="0">
                <a:solidFill>
                  <a:srgbClr val="FF0066"/>
                </a:solidFill>
                <a:latin typeface="Times New Roman" panose="02020603050405020304" pitchFamily="18" charset="0"/>
                <a:cs typeface="Times New Roman" panose="02020603050405020304" pitchFamily="18" charset="0"/>
              </a:rPr>
              <a:t> ng</a:t>
            </a:r>
            <a:r>
              <a:rPr lang="vi-VN" sz="2800" b="1" dirty="0">
                <a:solidFill>
                  <a:srgbClr val="FF0066"/>
                </a:solidFill>
                <a:latin typeface="Times New Roman" panose="02020603050405020304" pitchFamily="18" charset="0"/>
                <a:cs typeface="Times New Roman" panose="02020603050405020304" pitchFamily="18" charset="0"/>
              </a:rPr>
              <a:t>ư</a:t>
            </a:r>
            <a:r>
              <a:rPr lang="en-SG" sz="2800" b="1" dirty="0" err="1">
                <a:solidFill>
                  <a:srgbClr val="FF0066"/>
                </a:solidFill>
                <a:latin typeface="Times New Roman" panose="02020603050405020304" pitchFamily="18" charset="0"/>
                <a:cs typeface="Times New Roman" panose="02020603050405020304" pitchFamily="18" charset="0"/>
              </a:rPr>
              <a:t>ời</a:t>
            </a:r>
            <a:r>
              <a:rPr lang="en-SG" sz="2800" b="1" dirty="0">
                <a:solidFill>
                  <a:srgbClr val="FF0066"/>
                </a:solidFill>
                <a:latin typeface="Times New Roman" panose="02020603050405020304" pitchFamily="18" charset="0"/>
                <a:cs typeface="Times New Roman" panose="02020603050405020304" pitchFamily="18" charset="0"/>
              </a:rPr>
              <a:t> </a:t>
            </a:r>
            <a:r>
              <a:rPr lang="en-SG" sz="2800" b="1" dirty="0" err="1">
                <a:solidFill>
                  <a:srgbClr val="FF0066"/>
                </a:solidFill>
                <a:latin typeface="Times New Roman" panose="02020603050405020304" pitchFamily="18" charset="0"/>
                <a:cs typeface="Times New Roman" panose="02020603050405020304" pitchFamily="18" charset="0"/>
              </a:rPr>
              <a:t>đọc</a:t>
            </a:r>
            <a:r>
              <a:rPr lang="en-US" sz="2800" b="1" dirty="0">
                <a:solidFill>
                  <a:srgbClr val="FF006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047659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ppt_x</p:attrName>
                                        </p:attrNameLst>
                                      </p:cBhvr>
                                      <p:tavLst>
                                        <p:tav tm="0">
                                          <p:val>
                                            <p:strVal val="#ppt_x-.2"/>
                                          </p:val>
                                        </p:tav>
                                        <p:tav tm="100000">
                                          <p:val>
                                            <p:strVal val="#ppt_x"/>
                                          </p:val>
                                        </p:tav>
                                      </p:tavLst>
                                    </p:anim>
                                    <p:anim calcmode="lin" valueType="num">
                                      <p:cBhvr>
                                        <p:cTn id="15"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ppt_x</p:attrName>
                                        </p:attrNameLst>
                                      </p:cBhvr>
                                      <p:tavLst>
                                        <p:tav tm="0">
                                          <p:val>
                                            <p:strVal val="#ppt_x-.2"/>
                                          </p:val>
                                        </p:tav>
                                        <p:tav tm="100000">
                                          <p:val>
                                            <p:strVal val="#ppt_x"/>
                                          </p:val>
                                        </p:tav>
                                      </p:tavLst>
                                    </p:anim>
                                    <p:anim calcmode="lin" valueType="num">
                                      <p:cBhvr>
                                        <p:cTn id="2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ppt_x</p:attrName>
                                        </p:attrNameLst>
                                      </p:cBhvr>
                                      <p:tavLst>
                                        <p:tav tm="0">
                                          <p:val>
                                            <p:strVal val="#ppt_x-.2"/>
                                          </p:val>
                                        </p:tav>
                                        <p:tav tm="100000">
                                          <p:val>
                                            <p:strVal val="#ppt_x"/>
                                          </p:val>
                                        </p:tav>
                                      </p:tavLst>
                                    </p:anim>
                                    <p:anim calcmode="lin" valueType="num">
                                      <p:cBhvr>
                                        <p:cTn id="3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3" presetClass="entr" presetSubtype="16"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ppt_x</p:attrName>
                                        </p:attrNameLst>
                                      </p:cBhvr>
                                      <p:tavLst>
                                        <p:tav tm="0">
                                          <p:val>
                                            <p:strVal val="#ppt_x-.2"/>
                                          </p:val>
                                        </p:tav>
                                        <p:tav tm="100000">
                                          <p:val>
                                            <p:strVal val="#ppt_x"/>
                                          </p:val>
                                        </p:tav>
                                      </p:tavLst>
                                    </p:anim>
                                    <p:anim calcmode="lin" valueType="num">
                                      <p:cBhvr>
                                        <p:cTn id="4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9" dur="10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ppt_x</p:attrName>
                                        </p:attrNameLst>
                                      </p:cBhvr>
                                      <p:tavLst>
                                        <p:tav tm="0">
                                          <p:val>
                                            <p:strVal val="#ppt_x-.2"/>
                                          </p:val>
                                        </p:tav>
                                        <p:tav tm="100000">
                                          <p:val>
                                            <p:strVal val="#ppt_x"/>
                                          </p:val>
                                        </p:tav>
                                      </p:tavLst>
                                    </p:anim>
                                    <p:anim calcmode="lin" valueType="num">
                                      <p:cBhvr>
                                        <p:cTn id="55"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6" dur="10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1000" fill="hold"/>
                                        <p:tgtEl>
                                          <p:spTgt spid="12"/>
                                        </p:tgtEl>
                                        <p:attrNameLst>
                                          <p:attrName>ppt_x</p:attrName>
                                        </p:attrNameLst>
                                      </p:cBhvr>
                                      <p:tavLst>
                                        <p:tav tm="0">
                                          <p:val>
                                            <p:strVal val="#ppt_x-.2"/>
                                          </p:val>
                                        </p:tav>
                                        <p:tav tm="100000">
                                          <p:val>
                                            <p:strVal val="#ppt_x"/>
                                          </p:val>
                                        </p:tav>
                                      </p:tavLst>
                                    </p:anim>
                                    <p:anim calcmode="lin" valueType="num">
                                      <p:cBhvr>
                                        <p:cTn id="6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69" dur="10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9"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1000" fill="hold"/>
                                        <p:tgtEl>
                                          <p:spTgt spid="13"/>
                                        </p:tgtEl>
                                        <p:attrNameLst>
                                          <p:attrName>ppt_x</p:attrName>
                                        </p:attrNameLst>
                                      </p:cBhvr>
                                      <p:tavLst>
                                        <p:tav tm="0">
                                          <p:val>
                                            <p:strVal val="#ppt_x-.2"/>
                                          </p:val>
                                        </p:tav>
                                        <p:tav tm="100000">
                                          <p:val>
                                            <p:strVal val="#ppt_x"/>
                                          </p:val>
                                        </p:tav>
                                      </p:tavLst>
                                    </p:anim>
                                    <p:anim calcmode="lin" valueType="num">
                                      <p:cBhvr>
                                        <p:cTn id="75"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76" dur="10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 calcmode="lin" valueType="num">
                                      <p:cBhvr>
                                        <p:cTn id="81" dur="500" fill="hold"/>
                                        <p:tgtEl>
                                          <p:spTgt spid="18"/>
                                        </p:tgtEl>
                                        <p:attrNameLst>
                                          <p:attrName>ppt_w</p:attrName>
                                        </p:attrNameLst>
                                      </p:cBhvr>
                                      <p:tavLst>
                                        <p:tav tm="0">
                                          <p:val>
                                            <p:fltVal val="0"/>
                                          </p:val>
                                        </p:tav>
                                        <p:tav tm="100000">
                                          <p:val>
                                            <p:strVal val="#ppt_w"/>
                                          </p:val>
                                        </p:tav>
                                      </p:tavLst>
                                    </p:anim>
                                    <p:anim calcmode="lin" valueType="num">
                                      <p:cBhvr>
                                        <p:cTn id="82"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29" presetClass="entr" presetSubtype="0"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1000" fill="hold"/>
                                        <p:tgtEl>
                                          <p:spTgt spid="14"/>
                                        </p:tgtEl>
                                        <p:attrNameLst>
                                          <p:attrName>ppt_x</p:attrName>
                                        </p:attrNameLst>
                                      </p:cBhvr>
                                      <p:tavLst>
                                        <p:tav tm="0">
                                          <p:val>
                                            <p:strVal val="#ppt_x-.2"/>
                                          </p:val>
                                        </p:tav>
                                        <p:tav tm="100000">
                                          <p:val>
                                            <p:strVal val="#ppt_x"/>
                                          </p:val>
                                        </p:tav>
                                      </p:tavLst>
                                    </p:anim>
                                    <p:anim calcmode="lin" valueType="num">
                                      <p:cBhvr>
                                        <p:cTn id="8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89" dur="10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barn(inVertical)">
                                      <p:cBhvr>
                                        <p:cTn id="9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BF4-DDF0-4368-A511-874E3F59538E}"/>
              </a:ext>
            </a:extLst>
          </p:cNvPr>
          <p:cNvSpPr/>
          <p:nvPr/>
        </p:nvSpPr>
        <p:spPr>
          <a:xfrm>
            <a:off x="0" y="-339082"/>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nvGrpSpPr>
          <p:cNvPr id="10" name="Group 9">
            <a:extLst>
              <a:ext uri="{FF2B5EF4-FFF2-40B4-BE49-F238E27FC236}">
                <a16:creationId xmlns:a16="http://schemas.microsoft.com/office/drawing/2014/main" id="{ECC7C345-EC06-4FC2-8951-C41E504B98F9}"/>
              </a:ext>
            </a:extLst>
          </p:cNvPr>
          <p:cNvGrpSpPr/>
          <p:nvPr/>
        </p:nvGrpSpPr>
        <p:grpSpPr>
          <a:xfrm flipH="1">
            <a:off x="416389" y="4521004"/>
            <a:ext cx="2699907" cy="1548762"/>
            <a:chOff x="783426" y="4293096"/>
            <a:chExt cx="2956243" cy="1529162"/>
          </a:xfrm>
          <a:effectLst>
            <a:outerShdw blurRad="50800" dist="38100" dir="5400000" algn="t" rotWithShape="0">
              <a:prstClr val="black">
                <a:alpha val="40000"/>
              </a:prstClr>
            </a:outerShdw>
          </a:effectLst>
        </p:grpSpPr>
        <p:sp>
          <p:nvSpPr>
            <p:cNvPr id="14" name="Round Diagonal Corner Rectangle 12">
              <a:extLst>
                <a:ext uri="{FF2B5EF4-FFF2-40B4-BE49-F238E27FC236}">
                  <a16:creationId xmlns:a16="http://schemas.microsoft.com/office/drawing/2014/main" id="{167CAFAD-3CA3-4CD5-BE6E-7BA5AFF21C86}"/>
                </a:ext>
              </a:extLst>
            </p:cNvPr>
            <p:cNvSpPr/>
            <p:nvPr/>
          </p:nvSpPr>
          <p:spPr>
            <a:xfrm flipH="1">
              <a:off x="783426" y="4293096"/>
              <a:ext cx="2956243" cy="1529162"/>
            </a:xfrm>
            <a:prstGeom prst="round2DiagRect">
              <a:avLst>
                <a:gd name="adj1" fmla="val 0"/>
                <a:gd name="adj2" fmla="val 0"/>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ko-KR" altLang="en-US" sz="3200">
                <a:latin typeface="Times New Roman" panose="02020603050405020304" pitchFamily="18" charset="0"/>
                <a:cs typeface="Times New Roman" panose="02020603050405020304" pitchFamily="18" charset="0"/>
              </a:endParaRPr>
            </a:p>
          </p:txBody>
        </p:sp>
        <p:sp>
          <p:nvSpPr>
            <p:cNvPr id="15" name="Round Diagonal Corner Rectangle 13">
              <a:extLst>
                <a:ext uri="{FF2B5EF4-FFF2-40B4-BE49-F238E27FC236}">
                  <a16:creationId xmlns:a16="http://schemas.microsoft.com/office/drawing/2014/main" id="{33497B77-1B36-4E98-873A-2214E54D36A9}"/>
                </a:ext>
              </a:extLst>
            </p:cNvPr>
            <p:cNvSpPr/>
            <p:nvPr/>
          </p:nvSpPr>
          <p:spPr>
            <a:xfrm flipH="1">
              <a:off x="857391" y="4373601"/>
              <a:ext cx="2808312" cy="1368152"/>
            </a:xfrm>
            <a:prstGeom prst="round2DiagRect">
              <a:avLst>
                <a:gd name="adj1" fmla="val 50000"/>
                <a:gd name="adj2"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r>
                <a:rPr lang="en-SG" altLang="ko-KR" sz="3200" dirty="0" err="1">
                  <a:latin typeface="Times New Roman" panose="02020603050405020304" pitchFamily="18" charset="0"/>
                  <a:cs typeface="Times New Roman" panose="02020603050405020304" pitchFamily="18" charset="0"/>
                </a:rPr>
                <a:t>Tình</a:t>
              </a:r>
              <a:r>
                <a:rPr lang="en-SG" altLang="ko-KR" sz="3200" dirty="0">
                  <a:latin typeface="Times New Roman" panose="02020603050405020304" pitchFamily="18" charset="0"/>
                  <a:cs typeface="Times New Roman" panose="02020603050405020304" pitchFamily="18" charset="0"/>
                </a:rPr>
                <a:t> </a:t>
              </a:r>
              <a:r>
                <a:rPr lang="en-SG" altLang="ko-KR" sz="3200" dirty="0" err="1">
                  <a:latin typeface="Times New Roman" panose="02020603050405020304" pitchFamily="18" charset="0"/>
                  <a:cs typeface="Times New Roman" panose="02020603050405020304" pitchFamily="18" charset="0"/>
                </a:rPr>
                <a:t>huống</a:t>
              </a:r>
              <a:r>
                <a:rPr lang="en-SG" altLang="ko-KR" sz="3200" dirty="0">
                  <a:latin typeface="Times New Roman" panose="02020603050405020304" pitchFamily="18" charset="0"/>
                  <a:cs typeface="Times New Roman" panose="02020603050405020304" pitchFamily="18" charset="0"/>
                </a:rPr>
                <a:t> </a:t>
              </a:r>
              <a:r>
                <a:rPr lang="en-SG" altLang="ko-KR" sz="3200" dirty="0" err="1">
                  <a:latin typeface="Times New Roman" panose="02020603050405020304" pitchFamily="18" charset="0"/>
                  <a:cs typeface="Times New Roman" panose="02020603050405020304" pitchFamily="18" charset="0"/>
                </a:rPr>
                <a:t>trong</a:t>
              </a:r>
              <a:r>
                <a:rPr lang="en-SG" altLang="ko-KR" sz="3200" dirty="0">
                  <a:latin typeface="Times New Roman" panose="02020603050405020304" pitchFamily="18" charset="0"/>
                  <a:cs typeface="Times New Roman" panose="02020603050405020304" pitchFamily="18" charset="0"/>
                </a:rPr>
                <a:t> </a:t>
              </a:r>
              <a:r>
                <a:rPr lang="en-SG" altLang="ko-KR" sz="3200" dirty="0" err="1">
                  <a:latin typeface="Times New Roman" panose="02020603050405020304" pitchFamily="18" charset="0"/>
                  <a:cs typeface="Times New Roman" panose="02020603050405020304" pitchFamily="18" charset="0"/>
                </a:rPr>
                <a:t>truyện</a:t>
              </a:r>
              <a:endParaRPr lang="ko-KR" altLang="en-US" sz="3200" dirty="0">
                <a:latin typeface="Times New Roman" panose="02020603050405020304" pitchFamily="18" charset="0"/>
                <a:cs typeface="Times New Roman" panose="02020603050405020304" pitchFamily="18" charset="0"/>
              </a:endParaRPr>
            </a:p>
          </p:txBody>
        </p:sp>
      </p:grpSp>
      <p:grpSp>
        <p:nvGrpSpPr>
          <p:cNvPr id="11" name="Group 10">
            <a:extLst>
              <a:ext uri="{FF2B5EF4-FFF2-40B4-BE49-F238E27FC236}">
                <a16:creationId xmlns:a16="http://schemas.microsoft.com/office/drawing/2014/main" id="{0166D6C4-0276-474C-A756-F01AC8C9E59B}"/>
              </a:ext>
            </a:extLst>
          </p:cNvPr>
          <p:cNvGrpSpPr/>
          <p:nvPr/>
        </p:nvGrpSpPr>
        <p:grpSpPr>
          <a:xfrm flipH="1">
            <a:off x="416389" y="734593"/>
            <a:ext cx="2699907" cy="1548762"/>
            <a:chOff x="783426" y="4293096"/>
            <a:chExt cx="2956243" cy="1529162"/>
          </a:xfrm>
          <a:effectLst>
            <a:outerShdw blurRad="50800" dist="38100" dir="5400000" algn="t" rotWithShape="0">
              <a:prstClr val="black">
                <a:alpha val="40000"/>
              </a:prstClr>
            </a:outerShdw>
          </a:effectLst>
        </p:grpSpPr>
        <p:sp>
          <p:nvSpPr>
            <p:cNvPr id="12" name="Round Diagonal Corner Rectangle 15">
              <a:extLst>
                <a:ext uri="{FF2B5EF4-FFF2-40B4-BE49-F238E27FC236}">
                  <a16:creationId xmlns:a16="http://schemas.microsoft.com/office/drawing/2014/main" id="{3431D037-8FDB-4B61-A598-58FA58583E3A}"/>
                </a:ext>
              </a:extLst>
            </p:cNvPr>
            <p:cNvSpPr/>
            <p:nvPr/>
          </p:nvSpPr>
          <p:spPr>
            <a:xfrm flipH="1">
              <a:off x="783426" y="4293096"/>
              <a:ext cx="2956243" cy="1529162"/>
            </a:xfrm>
            <a:prstGeom prst="round2DiagRect">
              <a:avLst>
                <a:gd name="adj1" fmla="val 0"/>
                <a:gd name="adj2" fmla="val 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endParaRPr lang="ko-KR" altLang="en-US" sz="3200">
                <a:latin typeface="Times New Roman" panose="02020603050405020304" pitchFamily="18" charset="0"/>
                <a:cs typeface="Times New Roman" panose="02020603050405020304" pitchFamily="18" charset="0"/>
              </a:endParaRPr>
            </a:p>
          </p:txBody>
        </p:sp>
        <p:sp>
          <p:nvSpPr>
            <p:cNvPr id="13" name="Round Diagonal Corner Rectangle 16">
              <a:extLst>
                <a:ext uri="{FF2B5EF4-FFF2-40B4-BE49-F238E27FC236}">
                  <a16:creationId xmlns:a16="http://schemas.microsoft.com/office/drawing/2014/main" id="{BAB903A6-DADA-493B-9414-27A7E443D3F4}"/>
                </a:ext>
              </a:extLst>
            </p:cNvPr>
            <p:cNvSpPr/>
            <p:nvPr/>
          </p:nvSpPr>
          <p:spPr>
            <a:xfrm flipH="1">
              <a:off x="857391" y="4373601"/>
              <a:ext cx="2808312" cy="1368152"/>
            </a:xfrm>
            <a:prstGeom prst="round2DiagRect">
              <a:avLst>
                <a:gd name="adj1" fmla="val 50000"/>
                <a:gd name="adj2" fmla="val 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en-US"/>
              </a:defPPr>
              <a:lvl1pPr marL="0" algn="l" defTabSz="913765" rtl="0" eaLnBrk="1" latinLnBrk="0" hangingPunct="1">
                <a:defRPr sz="1800" kern="1200">
                  <a:solidFill>
                    <a:schemeClr val="lt1"/>
                  </a:solidFill>
                  <a:latin typeface="+mn-lt"/>
                  <a:ea typeface="+mn-ea"/>
                  <a:cs typeface="+mn-cs"/>
                </a:defRPr>
              </a:lvl1pPr>
              <a:lvl2pPr marL="457200" algn="l" defTabSz="913765" rtl="0" eaLnBrk="1" latinLnBrk="0" hangingPunct="1">
                <a:defRPr sz="1800" kern="1200">
                  <a:solidFill>
                    <a:schemeClr val="lt1"/>
                  </a:solidFill>
                  <a:latin typeface="+mn-lt"/>
                  <a:ea typeface="+mn-ea"/>
                  <a:cs typeface="+mn-cs"/>
                </a:defRPr>
              </a:lvl2pPr>
              <a:lvl3pPr marL="914400" algn="l" defTabSz="913765" rtl="0" eaLnBrk="1" latinLnBrk="0" hangingPunct="1">
                <a:defRPr sz="1800" kern="1200">
                  <a:solidFill>
                    <a:schemeClr val="lt1"/>
                  </a:solidFill>
                  <a:latin typeface="+mn-lt"/>
                  <a:ea typeface="+mn-ea"/>
                  <a:cs typeface="+mn-cs"/>
                </a:defRPr>
              </a:lvl3pPr>
              <a:lvl4pPr marL="1371600" algn="l" defTabSz="913765" rtl="0" eaLnBrk="1" latinLnBrk="0" hangingPunct="1">
                <a:defRPr sz="1800" kern="1200">
                  <a:solidFill>
                    <a:schemeClr val="lt1"/>
                  </a:solidFill>
                  <a:latin typeface="+mn-lt"/>
                  <a:ea typeface="+mn-ea"/>
                  <a:cs typeface="+mn-cs"/>
                </a:defRPr>
              </a:lvl4pPr>
              <a:lvl5pPr marL="1828800" algn="l" defTabSz="913765" rtl="0" eaLnBrk="1" latinLnBrk="0" hangingPunct="1">
                <a:defRPr sz="1800" kern="1200">
                  <a:solidFill>
                    <a:schemeClr val="lt1"/>
                  </a:solidFill>
                  <a:latin typeface="+mn-lt"/>
                  <a:ea typeface="+mn-ea"/>
                  <a:cs typeface="+mn-cs"/>
                </a:defRPr>
              </a:lvl5pPr>
              <a:lvl6pPr marL="2286000" algn="l" defTabSz="913765" rtl="0" eaLnBrk="1" latinLnBrk="0" hangingPunct="1">
                <a:defRPr sz="1800" kern="1200">
                  <a:solidFill>
                    <a:schemeClr val="lt1"/>
                  </a:solidFill>
                  <a:latin typeface="+mn-lt"/>
                  <a:ea typeface="+mn-ea"/>
                  <a:cs typeface="+mn-cs"/>
                </a:defRPr>
              </a:lvl6pPr>
              <a:lvl7pPr marL="2743200" algn="l" defTabSz="913765" rtl="0" eaLnBrk="1" latinLnBrk="0" hangingPunct="1">
                <a:defRPr sz="1800" kern="1200">
                  <a:solidFill>
                    <a:schemeClr val="lt1"/>
                  </a:solidFill>
                  <a:latin typeface="+mn-lt"/>
                  <a:ea typeface="+mn-ea"/>
                  <a:cs typeface="+mn-cs"/>
                </a:defRPr>
              </a:lvl7pPr>
              <a:lvl8pPr marL="3200400" algn="l" defTabSz="913765" rtl="0" eaLnBrk="1" latinLnBrk="0" hangingPunct="1">
                <a:defRPr sz="1800" kern="1200">
                  <a:solidFill>
                    <a:schemeClr val="lt1"/>
                  </a:solidFill>
                  <a:latin typeface="+mn-lt"/>
                  <a:ea typeface="+mn-ea"/>
                  <a:cs typeface="+mn-cs"/>
                </a:defRPr>
              </a:lvl8pPr>
              <a:lvl9pPr marL="3657600" algn="l" defTabSz="913765" rtl="0" eaLnBrk="1" latinLnBrk="0" hangingPunct="1">
                <a:defRPr sz="1800" kern="1200">
                  <a:solidFill>
                    <a:schemeClr val="lt1"/>
                  </a:solidFill>
                  <a:latin typeface="+mn-lt"/>
                  <a:ea typeface="+mn-ea"/>
                  <a:cs typeface="+mn-cs"/>
                </a:defRPr>
              </a:lvl9pPr>
            </a:lstStyle>
            <a:p>
              <a:pPr algn="ctr"/>
              <a:r>
                <a:rPr lang="en-SG" altLang="ko-KR" sz="3200" dirty="0" err="1">
                  <a:latin typeface="Times New Roman" panose="02020603050405020304" pitchFamily="18" charset="0"/>
                  <a:cs typeface="Times New Roman" panose="02020603050405020304" pitchFamily="18" charset="0"/>
                </a:rPr>
                <a:t>Cảnh</a:t>
              </a:r>
              <a:r>
                <a:rPr lang="en-SG" altLang="ko-KR" sz="3200" dirty="0">
                  <a:latin typeface="Times New Roman" panose="02020603050405020304" pitchFamily="18" charset="0"/>
                  <a:cs typeface="Times New Roman" panose="02020603050405020304" pitchFamily="18" charset="0"/>
                </a:rPr>
                <a:t> </a:t>
              </a:r>
              <a:r>
                <a:rPr lang="en-SG" altLang="ko-KR" sz="3200" dirty="0" err="1">
                  <a:latin typeface="Times New Roman" panose="02020603050405020304" pitchFamily="18" charset="0"/>
                  <a:cs typeface="Times New Roman" panose="02020603050405020304" pitchFamily="18" charset="0"/>
                </a:rPr>
                <a:t>ngộ</a:t>
              </a:r>
              <a:endParaRPr lang="ko-KR" altLang="en-US" sz="3200" dirty="0">
                <a:latin typeface="Times New Roman" panose="02020603050405020304" pitchFamily="18" charset="0"/>
                <a:cs typeface="Times New Roman" panose="02020603050405020304" pitchFamily="18" charset="0"/>
              </a:endParaRPr>
            </a:p>
          </p:txBody>
        </p:sp>
      </p:grpSp>
      <p:sp>
        <p:nvSpPr>
          <p:cNvPr id="3" name="TextBox 2">
            <a:extLst>
              <a:ext uri="{FF2B5EF4-FFF2-40B4-BE49-F238E27FC236}">
                <a16:creationId xmlns:a16="http://schemas.microsoft.com/office/drawing/2014/main" id="{F662E548-A57D-4AF5-B023-0A064E292971}"/>
              </a:ext>
            </a:extLst>
          </p:cNvPr>
          <p:cNvSpPr txBox="1"/>
          <p:nvPr/>
        </p:nvSpPr>
        <p:spPr>
          <a:xfrm flipH="1">
            <a:off x="3401612" y="491367"/>
            <a:ext cx="7596587" cy="1953868"/>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SG" sz="2800" dirty="0" err="1">
                <a:latin typeface="Times New Roman" panose="02020603050405020304" pitchFamily="18" charset="0"/>
                <a:cs typeface="Times New Roman" panose="02020603050405020304" pitchFamily="18" charset="0"/>
              </a:rPr>
              <a:t>Mồ</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côi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mẹ</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gia</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sản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tiêu</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tán</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sau</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khi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bà</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mất</a:t>
            </a:r>
            <a:endParaRPr lang="en-SG" sz="2800" dirty="0">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ü"/>
            </a:pPr>
            <a:r>
              <a:rPr lang="en-SG" sz="2800" dirty="0" err="1">
                <a:latin typeface="Times New Roman" panose="02020603050405020304" pitchFamily="18" charset="0"/>
                <a:cs typeface="Times New Roman" panose="02020603050405020304" pitchFamily="18" charset="0"/>
              </a:rPr>
              <a:t>Bố</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nghiện</a:t>
            </a:r>
            <a:r>
              <a:rPr lang="en-SG" sz="2800" dirty="0">
                <a:latin typeface="Times New Roman" panose="02020603050405020304" pitchFamily="18" charset="0"/>
                <a:cs typeface="Times New Roman" panose="02020603050405020304" pitchFamily="18" charset="0"/>
              </a:rPr>
              <a:t> r</a:t>
            </a:r>
            <a:r>
              <a:rPr lang="vi-VN" sz="2800" dirty="0">
                <a:latin typeface="Times New Roman" panose="02020603050405020304" pitchFamily="18" charset="0"/>
                <a:cs typeface="Times New Roman" panose="02020603050405020304" pitchFamily="18" charset="0"/>
              </a:rPr>
              <a:t>ư</a:t>
            </a:r>
            <a:r>
              <a:rPr lang="en-SG" sz="2800" dirty="0" err="1">
                <a:latin typeface="Times New Roman" panose="02020603050405020304" pitchFamily="18" charset="0"/>
                <a:cs typeface="Times New Roman" panose="02020603050405020304" pitchFamily="18" charset="0"/>
              </a:rPr>
              <a:t>ợu</a:t>
            </a:r>
            <a:r>
              <a:rPr lang="en-SG" sz="2800" dirty="0">
                <a:latin typeface="Times New Roman" panose="02020603050405020304" pitchFamily="18" charset="0"/>
                <a:cs typeface="Times New Roman" panose="02020603050405020304" pitchFamily="18" charset="0"/>
              </a:rPr>
              <a:t>, hay </a:t>
            </a:r>
            <a:r>
              <a:rPr lang="en-SG" sz="2800" dirty="0" err="1">
                <a:latin typeface="Times New Roman" panose="02020603050405020304" pitchFamily="18" charset="0"/>
                <a:cs typeface="Times New Roman" panose="02020603050405020304" pitchFamily="18" charset="0"/>
              </a:rPr>
              <a:t>đánh</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đập</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chửi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rủa</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em</a:t>
            </a:r>
            <a:endParaRPr lang="en-SG" sz="2800" dirty="0">
              <a:latin typeface="Times New Roman" panose="02020603050405020304" pitchFamily="18" charset="0"/>
              <a:cs typeface="Times New Roman" panose="02020603050405020304" pitchFamily="18" charset="0"/>
            </a:endParaRPr>
          </a:p>
          <a:p>
            <a:pPr marL="457200" indent="-457200">
              <a:lnSpc>
                <a:spcPct val="150000"/>
              </a:lnSpc>
              <a:buFont typeface="Wingdings" panose="05000000000000000000" pitchFamily="2" charset="2"/>
              <a:buChar char="ü"/>
            </a:pPr>
            <a:r>
              <a:rPr lang="en-SG" sz="2800" dirty="0" err="1">
                <a:latin typeface="Times New Roman" panose="02020603050405020304" pitchFamily="18" charset="0"/>
                <a:cs typeface="Times New Roman" panose="02020603050405020304" pitchFamily="18" charset="0"/>
              </a:rPr>
              <a:t>Em</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cô</a:t>
            </a:r>
            <a:r>
              <a:rPr lang="en-SG"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ơ</a:t>
            </a:r>
            <a:r>
              <a:rPr lang="en-SG" sz="2800" dirty="0">
                <a:latin typeface="Times New Roman" panose="02020603050405020304" pitchFamily="18" charset="0"/>
                <a:cs typeface="Times New Roman" panose="02020603050405020304" pitchFamily="18" charset="0"/>
              </a:rPr>
              <a:t>n, </a:t>
            </a:r>
            <a:r>
              <a:rPr lang="en-SG" sz="2800" dirty="0" err="1">
                <a:latin typeface="Times New Roman" panose="02020603050405020304" pitchFamily="18" charset="0"/>
                <a:cs typeface="Times New Roman" panose="02020603050405020304" pitchFamily="18" charset="0"/>
              </a:rPr>
              <a:t>đói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rét</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phải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tự</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đi</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kiếm</a:t>
            </a:r>
            <a:r>
              <a:rPr lang="en-SG" sz="2800" dirty="0">
                <a:latin typeface="Times New Roman" panose="02020603050405020304" pitchFamily="18" charset="0"/>
                <a:cs typeface="Times New Roman" panose="02020603050405020304" pitchFamily="18" charset="0"/>
              </a:rPr>
              <a:t> </a:t>
            </a:r>
            <a:r>
              <a:rPr lang="en-SG" sz="2800" dirty="0" err="1">
                <a:latin typeface="Times New Roman" panose="02020603050405020304" pitchFamily="18" charset="0"/>
                <a:cs typeface="Times New Roman" panose="02020603050405020304" pitchFamily="18" charset="0"/>
              </a:rPr>
              <a:t>sống</a:t>
            </a:r>
            <a:r>
              <a:rPr lang="en-SG" sz="2800" dirty="0">
                <a:latin typeface="Times New Roman" panose="02020603050405020304" pitchFamily="18" charset="0"/>
                <a:cs typeface="Times New Roman" panose="02020603050405020304" pitchFamily="18" charset="0"/>
              </a:rPr>
              <a:t> </a:t>
            </a:r>
          </a:p>
        </p:txBody>
      </p:sp>
      <p:sp>
        <p:nvSpPr>
          <p:cNvPr id="17" name="TextBox 16">
            <a:extLst>
              <a:ext uri="{FF2B5EF4-FFF2-40B4-BE49-F238E27FC236}">
                <a16:creationId xmlns:a16="http://schemas.microsoft.com/office/drawing/2014/main" id="{60531009-5346-400F-AB28-5BE7820D8FF3}"/>
              </a:ext>
            </a:extLst>
          </p:cNvPr>
          <p:cNvSpPr txBox="1"/>
          <p:nvPr/>
        </p:nvSpPr>
        <p:spPr>
          <a:xfrm flipH="1">
            <a:off x="3559267" y="3262928"/>
            <a:ext cx="9075703" cy="3416320"/>
          </a:xfrm>
          <a:prstGeom prst="rect">
            <a:avLst/>
          </a:prstGeom>
          <a:noFill/>
        </p:spPr>
        <p:txBody>
          <a:bodyPr wrap="square" rtlCol="0">
            <a:spAutoFit/>
          </a:bodyPr>
          <a:lstStyle/>
          <a:p>
            <a:r>
              <a:rPr lang="vi-VN" sz="2400" dirty="0">
                <a:latin typeface="+mj-lt"/>
              </a:rPr>
              <a:t>- Thời gian: Đêm giao thừa</a:t>
            </a:r>
            <a:endParaRPr lang="en-US" sz="2400" dirty="0">
              <a:latin typeface="+mj-lt"/>
            </a:endParaRPr>
          </a:p>
          <a:p>
            <a:r>
              <a:rPr lang="vi-VN" sz="2400" dirty="0">
                <a:latin typeface="+mj-lt"/>
              </a:rPr>
              <a:t>- Không gian: Đường phố rét dữ dội</a:t>
            </a:r>
            <a:endParaRPr lang="en-US" sz="2400" dirty="0">
              <a:latin typeface="+mj-lt"/>
            </a:endParaRPr>
          </a:p>
          <a:p>
            <a:r>
              <a:rPr lang="vi-VN" sz="2400" dirty="0">
                <a:latin typeface="+mj-lt"/>
              </a:rPr>
              <a:t>- Em bé:</a:t>
            </a:r>
            <a:endParaRPr lang="en-US" sz="2400" dirty="0">
              <a:latin typeface="+mj-lt"/>
            </a:endParaRPr>
          </a:p>
          <a:p>
            <a:r>
              <a:rPr lang="vi-VN" sz="2400" dirty="0">
                <a:latin typeface="+mj-lt"/>
              </a:rPr>
              <a:t>+ Đầu trần, chân đất</a:t>
            </a:r>
            <a:endParaRPr lang="en-US" sz="2400" dirty="0">
              <a:latin typeface="+mj-lt"/>
            </a:endParaRPr>
          </a:p>
          <a:p>
            <a:r>
              <a:rPr lang="vi-VN" sz="2400" dirty="0">
                <a:latin typeface="+mj-lt"/>
              </a:rPr>
              <a:t>+ Dò dẫm trong bóng tối</a:t>
            </a:r>
            <a:endParaRPr lang="en-US" sz="2400" dirty="0">
              <a:latin typeface="+mj-lt"/>
            </a:endParaRPr>
          </a:p>
          <a:p>
            <a:r>
              <a:rPr lang="vi-VN" sz="2400" dirty="0">
                <a:latin typeface="+mj-lt"/>
              </a:rPr>
              <a:t>+ Bụng đói,  giá rét.</a:t>
            </a:r>
            <a:endParaRPr lang="en-US" sz="2400" dirty="0">
              <a:latin typeface="+mj-lt"/>
            </a:endParaRPr>
          </a:p>
          <a:p>
            <a:r>
              <a:rPr lang="vi-VN" sz="2400" dirty="0">
                <a:latin typeface="+mj-lt"/>
              </a:rPr>
              <a:t>+ Mồ côi mẹ, bà mới mất;  cha nghiện rượu, em phải đi bán diêm kiếm sống.</a:t>
            </a:r>
            <a:endParaRPr lang="en-US" sz="2400" dirty="0">
              <a:latin typeface="+mj-lt"/>
            </a:endParaRPr>
          </a:p>
          <a:p>
            <a:r>
              <a:rPr lang="en-US" sz="2400" dirty="0">
                <a:latin typeface="+mj-lt"/>
                <a:sym typeface="Wingdings"/>
              </a:rPr>
              <a:t></a:t>
            </a:r>
            <a:r>
              <a:rPr lang="vi-VN" sz="2400" dirty="0">
                <a:latin typeface="+mj-lt"/>
              </a:rPr>
              <a:t> Nghèo khổ, bất hạnh, cô đơn, vất vả.</a:t>
            </a:r>
            <a:endParaRPr lang="en-US" sz="2400" dirty="0">
              <a:latin typeface="+mj-lt"/>
            </a:endParaRPr>
          </a:p>
        </p:txBody>
      </p:sp>
      <p:sp>
        <p:nvSpPr>
          <p:cNvPr id="19" name="TextBox 18">
            <a:extLst>
              <a:ext uri="{FF2B5EF4-FFF2-40B4-BE49-F238E27FC236}">
                <a16:creationId xmlns:a16="http://schemas.microsoft.com/office/drawing/2014/main" id="{D777FDBE-FE8B-40E9-B808-61B8A09CD000}"/>
              </a:ext>
            </a:extLst>
          </p:cNvPr>
          <p:cNvSpPr txBox="1">
            <a:spLocks noChangeArrowheads="1"/>
          </p:cNvSpPr>
          <p:nvPr/>
        </p:nvSpPr>
        <p:spPr bwMode="auto">
          <a:xfrm>
            <a:off x="1620884" y="2594618"/>
            <a:ext cx="9859916" cy="990600"/>
          </a:xfrm>
          <a:prstGeom prst="rect">
            <a:avLst/>
          </a:prstGeom>
          <a:noFill/>
          <a:ln w="9525">
            <a:noFill/>
            <a:miter lim="800000"/>
            <a:headEnd/>
            <a:tailEnd/>
          </a:ln>
        </p:spPr>
        <p:txBody>
          <a:bodyPr anchor="ctr"/>
          <a:lstStyle/>
          <a:p>
            <a:pPr algn="ctr">
              <a:buClr>
                <a:prstClr val="black">
                  <a:lumMod val="50000"/>
                  <a:lumOff val="50000"/>
                </a:prstClr>
              </a:buClr>
              <a:buSzPct val="94000"/>
              <a:defRPr/>
            </a:pPr>
            <a:r>
              <a:rPr lang="en-US" sz="3200" b="1" dirty="0">
                <a:solidFill>
                  <a:srgbClr val="FF0066"/>
                </a:solidFill>
                <a:latin typeface="Times New Roman" pitchFamily="18" charset="0"/>
                <a:cs typeface="Times New Roman" pitchFamily="18" charset="0"/>
                <a:sym typeface="Wingdings" panose="05000000000000000000" pitchFamily="2" charset="2"/>
              </a:rPr>
              <a:t> </a:t>
            </a:r>
            <a:r>
              <a:rPr lang="en-US" sz="3200" b="1" dirty="0" err="1">
                <a:solidFill>
                  <a:srgbClr val="FF0066"/>
                </a:solidFill>
                <a:latin typeface="Times New Roman" pitchFamily="18" charset="0"/>
                <a:cs typeface="Times New Roman" pitchFamily="18" charset="0"/>
                <a:sym typeface="Wingdings" panose="05000000000000000000" pitchFamily="2" charset="2"/>
              </a:rPr>
              <a:t>Đáng</a:t>
            </a:r>
            <a:r>
              <a:rPr lang="en-US" sz="3200" b="1" dirty="0">
                <a:solidFill>
                  <a:srgbClr val="FF0066"/>
                </a:solidFill>
                <a:latin typeface="Times New Roman" pitchFamily="18" charset="0"/>
                <a:cs typeface="Times New Roman" pitchFamily="18" charset="0"/>
                <a:sym typeface="Wingdings" panose="05000000000000000000" pitchFamily="2" charset="2"/>
              </a:rPr>
              <a:t> </a:t>
            </a:r>
            <a:r>
              <a:rPr lang="en-US" sz="3200" b="1" dirty="0" err="1">
                <a:solidFill>
                  <a:srgbClr val="FF0066"/>
                </a:solidFill>
                <a:latin typeface="Times New Roman" pitchFamily="18" charset="0"/>
                <a:cs typeface="Times New Roman" pitchFamily="18" charset="0"/>
                <a:sym typeface="Wingdings" panose="05000000000000000000" pitchFamily="2" charset="2"/>
              </a:rPr>
              <a:t>thương</a:t>
            </a:r>
            <a:r>
              <a:rPr lang="en-US" sz="3200" b="1" dirty="0">
                <a:solidFill>
                  <a:srgbClr val="FF0066"/>
                </a:solidFill>
                <a:latin typeface="Times New Roman" pitchFamily="18" charset="0"/>
                <a:cs typeface="Times New Roman" pitchFamily="18" charset="0"/>
                <a:sym typeface="Wingdings" panose="05000000000000000000" pitchFamily="2" charset="2"/>
              </a:rPr>
              <a:t>, </a:t>
            </a:r>
            <a:r>
              <a:rPr lang="en-US" sz="3200" b="1" dirty="0" err="1">
                <a:solidFill>
                  <a:srgbClr val="FF0066"/>
                </a:solidFill>
                <a:latin typeface="Times New Roman" pitchFamily="18" charset="0"/>
                <a:cs typeface="Times New Roman" pitchFamily="18" charset="0"/>
                <a:sym typeface="Wingdings" panose="05000000000000000000" pitchFamily="2" charset="2"/>
              </a:rPr>
              <a:t>t</a:t>
            </a:r>
            <a:r>
              <a:rPr lang="en-US" sz="3200" b="1" dirty="0" err="1">
                <a:solidFill>
                  <a:srgbClr val="FF0066"/>
                </a:solidFill>
                <a:latin typeface="Times New Roman" pitchFamily="18" charset="0"/>
                <a:cs typeface="Times New Roman" pitchFamily="18" charset="0"/>
              </a:rPr>
              <a:t>hiếu</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thốn</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cả</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vật</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chất</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lẫn</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tinh</a:t>
            </a:r>
            <a:r>
              <a:rPr lang="en-US" sz="3200" b="1" dirty="0">
                <a:solidFill>
                  <a:srgbClr val="FF0066"/>
                </a:solidFill>
                <a:latin typeface="Times New Roman" pitchFamily="18" charset="0"/>
                <a:cs typeface="Times New Roman" pitchFamily="18" charset="0"/>
              </a:rPr>
              <a:t> </a:t>
            </a:r>
            <a:r>
              <a:rPr lang="en-US" sz="3200" b="1" dirty="0" err="1">
                <a:solidFill>
                  <a:srgbClr val="FF0066"/>
                </a:solidFill>
                <a:latin typeface="Times New Roman" pitchFamily="18" charset="0"/>
                <a:cs typeface="Times New Roman" pitchFamily="18" charset="0"/>
              </a:rPr>
              <a:t>thần</a:t>
            </a:r>
            <a:r>
              <a:rPr lang="en-US" sz="3200" b="1" dirty="0">
                <a:solidFill>
                  <a:srgbClr val="FF0066"/>
                </a:solidFill>
              </a:rPr>
              <a:t>.</a:t>
            </a:r>
          </a:p>
          <a:p>
            <a:pPr algn="ctr">
              <a:defRPr/>
            </a:pPr>
            <a:endParaRPr lang="en-US" sz="2400" b="1" dirty="0">
              <a:solidFill>
                <a:srgbClr val="000000"/>
              </a:solidFill>
              <a:latin typeface="Calibri" pitchFamily="34" charset="0"/>
            </a:endParaRPr>
          </a:p>
        </p:txBody>
      </p:sp>
    </p:spTree>
    <p:extLst>
      <p:ext uri="{BB962C8B-B14F-4D97-AF65-F5344CB8AC3E}">
        <p14:creationId xmlns:p14="http://schemas.microsoft.com/office/powerpoint/2010/main" val="844509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randombar(horizont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3" name="Title 1">
            <a:extLst>
              <a:ext uri="{FF2B5EF4-FFF2-40B4-BE49-F238E27FC236}">
                <a16:creationId xmlns:a16="http://schemas.microsoft.com/office/drawing/2014/main" id="{FC124CAC-4078-4143-B175-A9F52BDCA9F7}"/>
              </a:ext>
            </a:extLst>
          </p:cNvPr>
          <p:cNvSpPr txBox="1">
            <a:spLocks/>
          </p:cNvSpPr>
          <p:nvPr/>
        </p:nvSpPr>
        <p:spPr>
          <a:xfrm>
            <a:off x="471056" y="327177"/>
            <a:ext cx="10488204" cy="457200"/>
          </a:xfr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SG" sz="3600" b="1" dirty="0">
                <a:solidFill>
                  <a:srgbClr val="FF0000"/>
                </a:solidFill>
              </a:rPr>
              <a:t>     </a:t>
            </a:r>
            <a:r>
              <a:rPr lang="en-SG" sz="3600" b="1" dirty="0" err="1">
                <a:solidFill>
                  <a:srgbClr val="FF0000"/>
                </a:solidFill>
                <a:latin typeface="Times New Roman" pitchFamily="18" charset="0"/>
                <a:cs typeface="Times New Roman" pitchFamily="18" charset="0"/>
              </a:rPr>
              <a:t>Một</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số</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hình</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ảnh</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về</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trẻ</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em</a:t>
            </a:r>
            <a:r>
              <a:rPr lang="en-SG" sz="3600" b="1" dirty="0">
                <a:solidFill>
                  <a:srgbClr val="FF0000"/>
                </a:solidFill>
                <a:latin typeface="Times New Roman" pitchFamily="18" charset="0"/>
                <a:cs typeface="Times New Roman" pitchFamily="18" charset="0"/>
              </a:rPr>
              <a:t> </a:t>
            </a:r>
            <a:r>
              <a:rPr lang="en-SG" sz="3600" b="1" dirty="0" err="1">
                <a:solidFill>
                  <a:srgbClr val="FF0000"/>
                </a:solidFill>
                <a:latin typeface="Times New Roman" pitchFamily="18" charset="0"/>
                <a:cs typeface="Times New Roman" pitchFamily="18" charset="0"/>
              </a:rPr>
              <a:t>lang</a:t>
            </a:r>
            <a:r>
              <a:rPr lang="en-SG" sz="3600" b="1" dirty="0">
                <a:solidFill>
                  <a:srgbClr val="FF0000"/>
                </a:solidFill>
                <a:latin typeface="Times New Roman" pitchFamily="18" charset="0"/>
                <a:cs typeface="Times New Roman" pitchFamily="18" charset="0"/>
              </a:rPr>
              <a:t> thang ở </a:t>
            </a:r>
            <a:r>
              <a:rPr lang="en-SG" sz="3600" b="1" dirty="0" err="1">
                <a:solidFill>
                  <a:srgbClr val="FF0000"/>
                </a:solidFill>
                <a:latin typeface="Times New Roman" pitchFamily="18" charset="0"/>
                <a:cs typeface="Times New Roman" pitchFamily="18" charset="0"/>
              </a:rPr>
              <a:t>Việt</a:t>
            </a:r>
            <a:r>
              <a:rPr lang="en-SG" sz="3600" b="1" dirty="0">
                <a:solidFill>
                  <a:srgbClr val="FF0000"/>
                </a:solidFill>
                <a:latin typeface="Times New Roman" pitchFamily="18" charset="0"/>
                <a:cs typeface="Times New Roman" pitchFamily="18" charset="0"/>
              </a:rPr>
              <a:t> Nam</a:t>
            </a:r>
            <a:endParaRPr lang="en-SG" sz="3600" b="1" dirty="0">
              <a:solidFill>
                <a:srgbClr val="FF0000"/>
              </a:solidFill>
            </a:endParaRPr>
          </a:p>
        </p:txBody>
      </p:sp>
      <p:pic>
        <p:nvPicPr>
          <p:cNvPr id="4" name="Picture 2" descr="C:\Users\Khaikv\Pictures\image001.jpg">
            <a:extLst>
              <a:ext uri="{FF2B5EF4-FFF2-40B4-BE49-F238E27FC236}">
                <a16:creationId xmlns:a16="http://schemas.microsoft.com/office/drawing/2014/main" id="{2D189C6F-FC5F-43EB-8427-912E228DF889}"/>
              </a:ext>
            </a:extLst>
          </p:cNvPr>
          <p:cNvPicPr>
            <a:picLocks noChangeAspect="1" noChangeArrowheads="1"/>
          </p:cNvPicPr>
          <p:nvPr/>
        </p:nvPicPr>
        <p:blipFill>
          <a:blip r:embed="rId3" cstate="print"/>
          <a:srcRect/>
          <a:stretch>
            <a:fillRect/>
          </a:stretch>
        </p:blipFill>
        <p:spPr bwMode="auto">
          <a:xfrm>
            <a:off x="910094" y="1260044"/>
            <a:ext cx="1999648" cy="2635899"/>
          </a:xfrm>
          <a:prstGeom prst="rect">
            <a:avLst/>
          </a:prstGeom>
          <a:ln w="88900" cap="sq" cmpd="thickThin">
            <a:solidFill>
              <a:srgbClr val="000000"/>
            </a:solidFill>
            <a:prstDash val="solid"/>
            <a:miter lim="800000"/>
          </a:ln>
          <a:effectLst>
            <a:innerShdw blurRad="76200">
              <a:srgbClr val="000000"/>
            </a:innerShdw>
          </a:effectLst>
        </p:spPr>
      </p:pic>
      <p:pic>
        <p:nvPicPr>
          <p:cNvPr id="5" name="Picture 5" descr="trẻ em nghèo">
            <a:extLst>
              <a:ext uri="{FF2B5EF4-FFF2-40B4-BE49-F238E27FC236}">
                <a16:creationId xmlns:a16="http://schemas.microsoft.com/office/drawing/2014/main" id="{33E5536C-502F-4B50-8968-10E62239BFB5}"/>
              </a:ext>
            </a:extLst>
          </p:cNvPr>
          <p:cNvPicPr>
            <a:picLocks noChangeAspect="1" noChangeArrowheads="1"/>
          </p:cNvPicPr>
          <p:nvPr/>
        </p:nvPicPr>
        <p:blipFill>
          <a:blip r:embed="rId4" cstate="print"/>
          <a:srcRect/>
          <a:stretch>
            <a:fillRect/>
          </a:stretch>
        </p:blipFill>
        <p:spPr bwMode="auto">
          <a:xfrm>
            <a:off x="3833402" y="1260044"/>
            <a:ext cx="1908754" cy="2635899"/>
          </a:xfrm>
          <a:prstGeom prst="rect">
            <a:avLst/>
          </a:prstGeom>
          <a:ln w="88900" cap="sq" cmpd="thickThin">
            <a:solidFill>
              <a:srgbClr val="000000"/>
            </a:solidFill>
            <a:prstDash val="solid"/>
            <a:miter lim="800000"/>
          </a:ln>
          <a:effectLst>
            <a:innerShdw blurRad="76200">
              <a:srgbClr val="000000"/>
            </a:innerShdw>
          </a:effectLst>
        </p:spPr>
      </p:pic>
      <p:pic>
        <p:nvPicPr>
          <p:cNvPr id="6" name="Picture 6" descr="trẻ em 6">
            <a:extLst>
              <a:ext uri="{FF2B5EF4-FFF2-40B4-BE49-F238E27FC236}">
                <a16:creationId xmlns:a16="http://schemas.microsoft.com/office/drawing/2014/main" id="{6A30A6ED-998A-46EE-81E0-98FCB135D4C9}"/>
              </a:ext>
            </a:extLst>
          </p:cNvPr>
          <p:cNvPicPr>
            <a:picLocks noChangeAspect="1" noChangeArrowheads="1"/>
          </p:cNvPicPr>
          <p:nvPr/>
        </p:nvPicPr>
        <p:blipFill>
          <a:blip r:embed="rId5" cstate="print"/>
          <a:srcRect/>
          <a:stretch>
            <a:fillRect/>
          </a:stretch>
        </p:blipFill>
        <p:spPr bwMode="auto">
          <a:xfrm>
            <a:off x="6647997" y="1260043"/>
            <a:ext cx="1999648" cy="2635899"/>
          </a:xfrm>
          <a:prstGeom prst="rect">
            <a:avLst/>
          </a:prstGeom>
          <a:ln w="88900" cap="sq" cmpd="thickThin">
            <a:solidFill>
              <a:srgbClr val="000000"/>
            </a:solidFill>
            <a:prstDash val="solid"/>
            <a:miter lim="800000"/>
          </a:ln>
          <a:effectLst>
            <a:innerShdw blurRad="76200">
              <a:srgbClr val="000000"/>
            </a:innerShdw>
          </a:effectLst>
        </p:spPr>
      </p:pic>
      <p:pic>
        <p:nvPicPr>
          <p:cNvPr id="7" name="Picture 7" descr="trẻ em nghèo">
            <a:extLst>
              <a:ext uri="{FF2B5EF4-FFF2-40B4-BE49-F238E27FC236}">
                <a16:creationId xmlns:a16="http://schemas.microsoft.com/office/drawing/2014/main" id="{BE582406-D937-40D2-84B5-46A398FAFD4A}"/>
              </a:ext>
            </a:extLst>
          </p:cNvPr>
          <p:cNvPicPr>
            <a:picLocks noChangeAspect="1" noChangeArrowheads="1"/>
          </p:cNvPicPr>
          <p:nvPr/>
        </p:nvPicPr>
        <p:blipFill>
          <a:blip r:embed="rId6" cstate="print"/>
          <a:srcRect/>
          <a:stretch>
            <a:fillRect/>
          </a:stretch>
        </p:blipFill>
        <p:spPr bwMode="auto">
          <a:xfrm>
            <a:off x="9558186" y="1220680"/>
            <a:ext cx="1908754" cy="2635899"/>
          </a:xfrm>
          <a:prstGeom prst="rect">
            <a:avLst/>
          </a:prstGeom>
          <a:ln w="88900" cap="sq" cmpd="thickThin">
            <a:solidFill>
              <a:srgbClr val="000000"/>
            </a:solidFill>
            <a:prstDash val="solid"/>
            <a:miter lim="800000"/>
          </a:ln>
          <a:effectLst>
            <a:innerShdw blurRad="76200">
              <a:srgbClr val="000000"/>
            </a:innerShdw>
          </a:effectLst>
        </p:spPr>
      </p:pic>
      <p:pic>
        <p:nvPicPr>
          <p:cNvPr id="8" name="Picture 8" descr="C:\Users\Khaikv\Pictures\Untitled-1.jpg">
            <a:extLst>
              <a:ext uri="{FF2B5EF4-FFF2-40B4-BE49-F238E27FC236}">
                <a16:creationId xmlns:a16="http://schemas.microsoft.com/office/drawing/2014/main" id="{571A6819-A427-49C4-BDC7-7EA925F0A236}"/>
              </a:ext>
            </a:extLst>
          </p:cNvPr>
          <p:cNvPicPr>
            <a:picLocks noChangeAspect="1" noChangeArrowheads="1"/>
          </p:cNvPicPr>
          <p:nvPr/>
        </p:nvPicPr>
        <p:blipFill>
          <a:blip r:embed="rId7" cstate="print"/>
          <a:srcRect/>
          <a:stretch>
            <a:fillRect/>
          </a:stretch>
        </p:blipFill>
        <p:spPr bwMode="auto">
          <a:xfrm>
            <a:off x="1528619" y="4395500"/>
            <a:ext cx="3883889" cy="2057400"/>
          </a:xfrm>
          <a:prstGeom prst="rect">
            <a:avLst/>
          </a:prstGeom>
          <a:ln w="88900" cap="sq" cmpd="thickThin">
            <a:solidFill>
              <a:srgbClr val="000000"/>
            </a:solidFill>
            <a:prstDash val="solid"/>
            <a:miter lim="800000"/>
          </a:ln>
          <a:effectLst>
            <a:innerShdw blurRad="76200">
              <a:srgbClr val="000000"/>
            </a:innerShdw>
          </a:effectLst>
        </p:spPr>
      </p:pic>
      <p:pic>
        <p:nvPicPr>
          <p:cNvPr id="9" name="Picture 2" descr="C:\Users\Khaikv\Pictures\T7-tre-em-ve-so-dao.jpg">
            <a:extLst>
              <a:ext uri="{FF2B5EF4-FFF2-40B4-BE49-F238E27FC236}">
                <a16:creationId xmlns:a16="http://schemas.microsoft.com/office/drawing/2014/main" id="{B62C525D-2419-462B-8234-353830CBFA08}"/>
              </a:ext>
            </a:extLst>
          </p:cNvPr>
          <p:cNvPicPr>
            <a:picLocks noChangeAspect="1" noChangeArrowheads="1"/>
          </p:cNvPicPr>
          <p:nvPr/>
        </p:nvPicPr>
        <p:blipFill>
          <a:blip r:embed="rId8" cstate="print"/>
          <a:srcRect/>
          <a:stretch>
            <a:fillRect/>
          </a:stretch>
        </p:blipFill>
        <p:spPr bwMode="auto">
          <a:xfrm>
            <a:off x="7010400" y="4334881"/>
            <a:ext cx="3782291" cy="20574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84391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randombar(horizontal)">
                                      <p:cBhvr>
                                        <p:cTn id="21" dur="500"/>
                                        <p:tgtEl>
                                          <p:spTgt spid="4"/>
                                        </p:tgtEl>
                                      </p:cBhvr>
                                    </p:animEffect>
                                  </p:childTnLst>
                                </p:cTn>
                              </p:par>
                              <p:par>
                                <p:cTn id="22" presetID="14" presetClass="entr" presetSubtype="1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10" name="Picture 4" descr="Tre-lang-thang6">
            <a:extLst>
              <a:ext uri="{FF2B5EF4-FFF2-40B4-BE49-F238E27FC236}">
                <a16:creationId xmlns:a16="http://schemas.microsoft.com/office/drawing/2014/main" id="{FC446BB5-C025-4BD5-93A5-6E3FBF99F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433" y="204355"/>
            <a:ext cx="4877694" cy="330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86CEE00-1427-448C-8A11-4383604C6490}"/>
              </a:ext>
            </a:extLst>
          </p:cNvPr>
          <p:cNvSpPr txBox="1"/>
          <p:nvPr/>
        </p:nvSpPr>
        <p:spPr>
          <a:xfrm>
            <a:off x="584908" y="712500"/>
            <a:ext cx="5161266" cy="2083954"/>
          </a:xfrm>
          <a:prstGeom prst="rect">
            <a:avLst/>
          </a:prstGeom>
          <a:solidFill>
            <a:schemeClr val="bg1">
              <a:lumMod val="85000"/>
            </a:schemeClr>
          </a:solidFill>
        </p:spPr>
        <p:txBody>
          <a:bodyPr anchor="ctr">
            <a:noAutofit/>
          </a:bodyPr>
          <a:lstStyle/>
          <a:p>
            <a:pPr algn="ctr">
              <a:defRPr/>
            </a:pPr>
            <a:r>
              <a:rPr lang="en-US" sz="3600" dirty="0" err="1">
                <a:latin typeface="Times New Roman" pitchFamily="18" charset="0"/>
              </a:rPr>
              <a:t>Đối</a:t>
            </a:r>
            <a:r>
              <a:rPr lang="en-US" sz="3600" dirty="0">
                <a:latin typeface="Times New Roman" pitchFamily="18" charset="0"/>
              </a:rPr>
              <a:t> </a:t>
            </a:r>
            <a:r>
              <a:rPr lang="en-US" sz="3600" dirty="0" err="1">
                <a:latin typeface="Times New Roman" pitchFamily="18" charset="0"/>
              </a:rPr>
              <a:t>với</a:t>
            </a:r>
            <a:r>
              <a:rPr lang="en-US" sz="3600" dirty="0">
                <a:latin typeface="Times New Roman" pitchFamily="18" charset="0"/>
              </a:rPr>
              <a:t> </a:t>
            </a:r>
            <a:r>
              <a:rPr lang="en-US" sz="3600" dirty="0" err="1">
                <a:latin typeface="Times New Roman" pitchFamily="18" charset="0"/>
              </a:rPr>
              <a:t>trẻ</a:t>
            </a:r>
            <a:r>
              <a:rPr lang="en-US" sz="3600" dirty="0">
                <a:latin typeface="Times New Roman" pitchFamily="18" charset="0"/>
              </a:rPr>
              <a:t> </a:t>
            </a:r>
            <a:r>
              <a:rPr lang="en-US" sz="3600" dirty="0" err="1">
                <a:latin typeface="Times New Roman" pitchFamily="18" charset="0"/>
              </a:rPr>
              <a:t>mồ</a:t>
            </a:r>
            <a:r>
              <a:rPr lang="en-US" sz="3600" dirty="0">
                <a:latin typeface="Times New Roman" pitchFamily="18" charset="0"/>
              </a:rPr>
              <a:t> </a:t>
            </a:r>
            <a:r>
              <a:rPr lang="en-US" sz="3600" dirty="0" err="1">
                <a:latin typeface="Times New Roman" pitchFamily="18" charset="0"/>
              </a:rPr>
              <a:t>côi</a:t>
            </a:r>
            <a:r>
              <a:rPr lang="en-US" sz="3600" dirty="0">
                <a:latin typeface="Times New Roman" pitchFamily="18" charset="0"/>
              </a:rPr>
              <a:t>, </a:t>
            </a:r>
            <a:r>
              <a:rPr lang="en-US" sz="3600" dirty="0" err="1">
                <a:latin typeface="Times New Roman" pitchFamily="18" charset="0"/>
              </a:rPr>
              <a:t>bất</a:t>
            </a:r>
            <a:r>
              <a:rPr lang="en-US" sz="3600" dirty="0">
                <a:latin typeface="Times New Roman" pitchFamily="18" charset="0"/>
              </a:rPr>
              <a:t> </a:t>
            </a:r>
            <a:r>
              <a:rPr lang="en-US" sz="3600" dirty="0" err="1">
                <a:latin typeface="Times New Roman" pitchFamily="18" charset="0"/>
              </a:rPr>
              <a:t>hạnh</a:t>
            </a:r>
            <a:r>
              <a:rPr lang="en-US" sz="3600" dirty="0">
                <a:latin typeface="Times New Roman" pitchFamily="18" charset="0"/>
              </a:rPr>
              <a:t> </a:t>
            </a:r>
            <a:r>
              <a:rPr lang="en-US" sz="3600" dirty="0" err="1">
                <a:latin typeface="Times New Roman" pitchFamily="18" charset="0"/>
              </a:rPr>
              <a:t>chúng</a:t>
            </a:r>
            <a:r>
              <a:rPr lang="en-US" sz="3600" dirty="0">
                <a:latin typeface="Times New Roman" pitchFamily="18" charset="0"/>
              </a:rPr>
              <a:t> </a:t>
            </a:r>
            <a:r>
              <a:rPr lang="en-US" sz="3600" dirty="0" err="1">
                <a:latin typeface="Times New Roman" pitchFamily="18" charset="0"/>
              </a:rPr>
              <a:t>ta</a:t>
            </a:r>
            <a:r>
              <a:rPr lang="en-US" sz="3600" dirty="0">
                <a:latin typeface="Times New Roman" pitchFamily="18" charset="0"/>
              </a:rPr>
              <a:t> </a:t>
            </a:r>
            <a:r>
              <a:rPr lang="en-US" sz="3600" dirty="0" err="1">
                <a:latin typeface="Times New Roman" pitchFamily="18" charset="0"/>
              </a:rPr>
              <a:t>cần</a:t>
            </a:r>
            <a:r>
              <a:rPr lang="en-US" sz="3600" dirty="0">
                <a:latin typeface="Times New Roman" pitchFamily="18" charset="0"/>
              </a:rPr>
              <a:t> </a:t>
            </a:r>
            <a:r>
              <a:rPr lang="en-US" sz="3600" dirty="0" err="1">
                <a:latin typeface="Times New Roman" pitchFamily="18" charset="0"/>
              </a:rPr>
              <a:t>phải</a:t>
            </a:r>
            <a:r>
              <a:rPr lang="en-US" sz="3600" dirty="0">
                <a:latin typeface="Times New Roman" pitchFamily="18" charset="0"/>
              </a:rPr>
              <a:t> </a:t>
            </a:r>
            <a:r>
              <a:rPr lang="en-US" sz="3600" dirty="0" err="1">
                <a:latin typeface="Times New Roman" pitchFamily="18" charset="0"/>
              </a:rPr>
              <a:t>làm</a:t>
            </a:r>
            <a:r>
              <a:rPr lang="en-US" sz="3600" dirty="0">
                <a:latin typeface="Times New Roman" pitchFamily="18" charset="0"/>
              </a:rPr>
              <a:t> </a:t>
            </a:r>
            <a:r>
              <a:rPr lang="en-US" sz="3600" dirty="0" err="1">
                <a:latin typeface="Times New Roman" pitchFamily="18" charset="0"/>
              </a:rPr>
              <a:t>gì</a:t>
            </a:r>
            <a:r>
              <a:rPr lang="en-US" sz="3600" dirty="0">
                <a:latin typeface="Times New Roman" pitchFamily="18" charset="0"/>
              </a:rPr>
              <a:t>?</a:t>
            </a:r>
            <a:endParaRPr lang="en-US" sz="3600" b="1" dirty="0"/>
          </a:p>
        </p:txBody>
      </p:sp>
      <p:pic>
        <p:nvPicPr>
          <p:cNvPr id="14" name="Media Placeholder 5" descr="8_thanhnien1347_400.jpg">
            <a:extLst>
              <a:ext uri="{FF2B5EF4-FFF2-40B4-BE49-F238E27FC236}">
                <a16:creationId xmlns:a16="http://schemas.microsoft.com/office/drawing/2014/main" id="{00D4E370-CB42-472B-B683-C6E149AB05BE}"/>
              </a:ext>
            </a:extLst>
          </p:cNvPr>
          <p:cNvPicPr>
            <a:picLocks noChangeAspect="1"/>
          </p:cNvPicPr>
          <p:nvPr/>
        </p:nvPicPr>
        <p:blipFill>
          <a:blip r:embed="rId4" cstate="print"/>
          <a:stretch>
            <a:fillRect/>
          </a:stretch>
        </p:blipFill>
        <p:spPr>
          <a:xfrm>
            <a:off x="762895" y="3508954"/>
            <a:ext cx="4648200" cy="2998933"/>
          </a:xfrm>
          <a:prstGeom prst="round2DiagRect">
            <a:avLst>
              <a:gd name="adj1" fmla="val 16667"/>
              <a:gd name="adj2" fmla="val 0"/>
            </a:avLst>
          </a:prstGeom>
          <a:ln w="88900" cap="sq">
            <a:solidFill>
              <a:srgbClr val="FFFFFF"/>
            </a:solidFill>
          </a:ln>
          <a:effectLst>
            <a:outerShdw blurRad="254000" algn="tl" rotWithShape="0">
              <a:srgbClr val="000000">
                <a:alpha val="43000"/>
              </a:srgbClr>
            </a:outerShdw>
          </a:effectLst>
        </p:spPr>
      </p:pic>
      <p:sp>
        <p:nvSpPr>
          <p:cNvPr id="15" name="TextBox 14">
            <a:extLst>
              <a:ext uri="{FF2B5EF4-FFF2-40B4-BE49-F238E27FC236}">
                <a16:creationId xmlns:a16="http://schemas.microsoft.com/office/drawing/2014/main" id="{375BD061-B515-4406-AE7F-3B8973E9F37B}"/>
              </a:ext>
            </a:extLst>
          </p:cNvPr>
          <p:cNvSpPr txBox="1"/>
          <p:nvPr/>
        </p:nvSpPr>
        <p:spPr>
          <a:xfrm>
            <a:off x="5912430" y="4122580"/>
            <a:ext cx="5908739" cy="2083954"/>
          </a:xfrm>
          <a:prstGeom prst="rect">
            <a:avLst/>
          </a:prstGeom>
          <a:solidFill>
            <a:schemeClr val="bg1">
              <a:lumMod val="85000"/>
            </a:schemeClr>
          </a:solidFill>
        </p:spPr>
        <p:txBody>
          <a:bodyPr anchor="ctr">
            <a:noAutofit/>
          </a:bodyPr>
          <a:lstStyle/>
          <a:p>
            <a:pPr algn="ctr">
              <a:defRPr/>
            </a:pPr>
            <a:r>
              <a:rPr lang="en-US" altLang="en-US" sz="3600" dirty="0" err="1">
                <a:latin typeface="Times New Roman" pitchFamily="18" charset="0"/>
                <a:cs typeface="Times New Roman" pitchFamily="18" charset="0"/>
              </a:rPr>
              <a:t>Chúng</a:t>
            </a:r>
            <a:r>
              <a:rPr lang="en-US" altLang="en-US" sz="3600" dirty="0">
                <a:latin typeface="Times New Roman" pitchFamily="18" charset="0"/>
                <a:cs typeface="Times New Roman" pitchFamily="18" charset="0"/>
              </a:rPr>
              <a:t> ta </a:t>
            </a:r>
            <a:r>
              <a:rPr lang="en-US" altLang="en-US" sz="3600" dirty="0" err="1">
                <a:latin typeface="Times New Roman" pitchFamily="18" charset="0"/>
                <a:cs typeface="Times New Roman" pitchFamily="18" charset="0"/>
              </a:rPr>
              <a:t>cần</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phải</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bảo</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vệ</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che</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chở</a:t>
            </a:r>
            <a:r>
              <a:rPr lang="en-US" altLang="en-US" sz="3600" dirty="0">
                <a:latin typeface="Times New Roman" pitchFamily="18" charset="0"/>
                <a:cs typeface="Times New Roman" pitchFamily="18" charset="0"/>
              </a:rPr>
              <a:t>, chia </a:t>
            </a:r>
            <a:r>
              <a:rPr lang="en-US" altLang="en-US" sz="3600" dirty="0" err="1">
                <a:latin typeface="Times New Roman" pitchFamily="18" charset="0"/>
                <a:cs typeface="Times New Roman" pitchFamily="18" charset="0"/>
              </a:rPr>
              <a:t>sẻ</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và</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đùm</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bọc</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những</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đứa</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bé</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mồ</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côi</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bất</a:t>
            </a:r>
            <a:r>
              <a:rPr lang="en-US" altLang="en-US" sz="3600" dirty="0">
                <a:latin typeface="Times New Roman" pitchFamily="18" charset="0"/>
                <a:cs typeface="Times New Roman" pitchFamily="18" charset="0"/>
              </a:rPr>
              <a:t> </a:t>
            </a:r>
            <a:r>
              <a:rPr lang="en-US" altLang="en-US" sz="3600" dirty="0" err="1">
                <a:latin typeface="Times New Roman" pitchFamily="18" charset="0"/>
                <a:cs typeface="Times New Roman" pitchFamily="18" charset="0"/>
              </a:rPr>
              <a:t>hạnh</a:t>
            </a:r>
            <a:r>
              <a:rPr lang="en-US" altLang="en-US" sz="3600" dirty="0">
                <a:latin typeface="Times New Roman" pitchFamily="18" charset="0"/>
                <a:cs typeface="Times New Roman" pitchFamily="18" charset="0"/>
              </a:rPr>
              <a:t>.</a:t>
            </a:r>
            <a:endParaRPr lang="en-US" sz="3600" b="1" dirty="0"/>
          </a:p>
        </p:txBody>
      </p:sp>
    </p:spTree>
    <p:extLst>
      <p:ext uri="{BB962C8B-B14F-4D97-AF65-F5344CB8AC3E}">
        <p14:creationId xmlns:p14="http://schemas.microsoft.com/office/powerpoint/2010/main" val="2354199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11" descr="b147407057c3e2541113905c55f403a2.png"/>
          <p:cNvPicPr>
            <a:picLocks noChangeAspect="1"/>
          </p:cNvPicPr>
          <p:nvPr/>
        </p:nvPicPr>
        <p:blipFill>
          <a:blip r:embed="rId3"/>
          <a:srcRect l="20000" r="26667"/>
          <a:stretch>
            <a:fillRect/>
          </a:stretch>
        </p:blipFill>
        <p:spPr>
          <a:xfrm flipH="1">
            <a:off x="8164945" y="2429713"/>
            <a:ext cx="3049464" cy="4218498"/>
          </a:xfrm>
          <a:prstGeom prst="rect">
            <a:avLst/>
          </a:prstGeom>
        </p:spPr>
      </p:pic>
      <p:sp>
        <p:nvSpPr>
          <p:cNvPr id="13" name="Cloud Callout 12"/>
          <p:cNvSpPr/>
          <p:nvPr/>
        </p:nvSpPr>
        <p:spPr>
          <a:xfrm flipH="1">
            <a:off x="1828798" y="818048"/>
            <a:ext cx="7315199" cy="2660072"/>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dirty="0" err="1">
                <a:solidFill>
                  <a:schemeClr val="tx1"/>
                </a:solidFill>
                <a:latin typeface="Times New Roman" pitchFamily="18" charset="0"/>
                <a:ea typeface="Times New Roman" pitchFamily="18" charset="0"/>
                <a:cs typeface="Times New Roman" pitchFamily="18" charset="0"/>
              </a:rPr>
              <a:t>Cùng</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xem</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ảnh</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và</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cho</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biết</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tên</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truyện</a:t>
            </a:r>
            <a:r>
              <a:rPr lang="en-US" sz="3600" dirty="0">
                <a:solidFill>
                  <a:schemeClr val="tx1"/>
                </a:solidFill>
                <a:latin typeface="Times New Roman" pitchFamily="18" charset="0"/>
                <a:ea typeface="Times New Roman" pitchFamily="18" charset="0"/>
                <a:cs typeface="Times New Roman" pitchFamily="18" charset="0"/>
              </a:rPr>
              <a:t> - </a:t>
            </a:r>
            <a:r>
              <a:rPr lang="en-US" sz="3600" dirty="0" err="1">
                <a:solidFill>
                  <a:schemeClr val="tx1"/>
                </a:solidFill>
                <a:latin typeface="Times New Roman" pitchFamily="18" charset="0"/>
                <a:ea typeface="Times New Roman" pitchFamily="18" charset="0"/>
                <a:cs typeface="Times New Roman" pitchFamily="18" charset="0"/>
              </a:rPr>
              <a:t>tên</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tác</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giả</a:t>
            </a:r>
            <a:r>
              <a:rPr lang="en-US" sz="3600" dirty="0">
                <a:solidFill>
                  <a:schemeClr val="tx1"/>
                </a:solidFill>
                <a:latin typeface="Times New Roman" pitchFamily="18" charset="0"/>
                <a:ea typeface="Times New Roman" pitchFamily="18" charset="0"/>
                <a:cs typeface="Times New Roman" pitchFamily="18" charset="0"/>
              </a:rPr>
              <a:t> </a:t>
            </a:r>
            <a:r>
              <a:rPr lang="en-US" sz="3600" dirty="0" err="1">
                <a:solidFill>
                  <a:schemeClr val="tx1"/>
                </a:solidFill>
                <a:latin typeface="Times New Roman" pitchFamily="18" charset="0"/>
                <a:ea typeface="Times New Roman" pitchFamily="18" charset="0"/>
                <a:cs typeface="Times New Roman" pitchFamily="18" charset="0"/>
              </a:rPr>
              <a:t>các</a:t>
            </a:r>
            <a:r>
              <a:rPr lang="en-US" sz="3600" dirty="0">
                <a:solidFill>
                  <a:schemeClr val="tx1"/>
                </a:solidFill>
                <a:latin typeface="Times New Roman" pitchFamily="18" charset="0"/>
                <a:ea typeface="Times New Roman" pitchFamily="18" charset="0"/>
                <a:cs typeface="Times New Roman" pitchFamily="18" charset="0"/>
              </a:rPr>
              <a:t> con </a:t>
            </a:r>
            <a:r>
              <a:rPr lang="en-US" sz="3600" dirty="0" err="1">
                <a:solidFill>
                  <a:schemeClr val="tx1"/>
                </a:solidFill>
                <a:latin typeface="Times New Roman" pitchFamily="18" charset="0"/>
                <a:ea typeface="Times New Roman" pitchFamily="18" charset="0"/>
                <a:cs typeface="Times New Roman" pitchFamily="18" charset="0"/>
              </a:rPr>
              <a:t>nhé</a:t>
            </a:r>
            <a:r>
              <a:rPr lang="en-US" sz="3600" dirty="0">
                <a:solidFill>
                  <a:schemeClr val="tx1"/>
                </a:solidFill>
                <a:latin typeface="Times New Roman" pitchFamily="18" charset="0"/>
                <a:ea typeface="Times New Roman" pitchFamily="18" charset="0"/>
                <a:cs typeface="Times New Roman" pitchFamily="18" charset="0"/>
              </a:rPr>
              <a:t>!</a:t>
            </a:r>
            <a:endParaRPr lang="en-US" sz="3600" dirty="0"/>
          </a:p>
        </p:txBody>
      </p:sp>
    </p:spTree>
    <p:extLst>
      <p:ext uri="{BB962C8B-B14F-4D97-AF65-F5344CB8AC3E}">
        <p14:creationId xmlns:p14="http://schemas.microsoft.com/office/powerpoint/2010/main" val="38125434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Ã i vÄn máº«u lá»p 8: Ká» láº¡i truyá»n CÃ´ bÃ© bÃ¡n diÃªm vá»i lá»i ká» cá»§a cÃ´ bÃ©">
            <a:extLst>
              <a:ext uri="{FF2B5EF4-FFF2-40B4-BE49-F238E27FC236}">
                <a16:creationId xmlns:a16="http://schemas.microsoft.com/office/drawing/2014/main" id="{A1A2100B-BEA7-4889-8370-0C6869B54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902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2">
            <a:extLst>
              <a:ext uri="{FF2B5EF4-FFF2-40B4-BE49-F238E27FC236}">
                <a16:creationId xmlns:a16="http://schemas.microsoft.com/office/drawing/2014/main" id="{D0606C25-A3B3-4FBF-B283-BC33A18CAF42}"/>
              </a:ext>
            </a:extLst>
          </p:cNvPr>
          <p:cNvSpPr txBox="1"/>
          <p:nvPr/>
        </p:nvSpPr>
        <p:spPr bwMode="auto">
          <a:xfrm>
            <a:off x="0" y="5768471"/>
            <a:ext cx="12192000" cy="100251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120000"/>
              </a:lnSpc>
              <a:defRPr/>
            </a:pPr>
            <a:r>
              <a:rPr lang="en-US" altLang="ko-KR" sz="5400" dirty="0">
                <a:solidFill>
                  <a:schemeClr val="tx1">
                    <a:lumMod val="75000"/>
                    <a:lumOff val="25000"/>
                  </a:schemeClr>
                </a:solidFill>
                <a:latin typeface="Times New Roman" pitchFamily="18" charset="0"/>
                <a:cs typeface="Times New Roman" pitchFamily="18" charset="0"/>
              </a:rPr>
              <a:t>2. </a:t>
            </a:r>
            <a:r>
              <a:rPr lang="en-US" altLang="ko-KR" sz="5400" dirty="0" err="1">
                <a:solidFill>
                  <a:schemeClr val="tx1">
                    <a:lumMod val="75000"/>
                    <a:lumOff val="25000"/>
                  </a:schemeClr>
                </a:solidFill>
                <a:latin typeface="Times New Roman" pitchFamily="18" charset="0"/>
                <a:cs typeface="Times New Roman" pitchFamily="18" charset="0"/>
              </a:rPr>
              <a:t>Những</a:t>
            </a:r>
            <a:r>
              <a:rPr lang="en-US" altLang="ko-KR" sz="5400" dirty="0">
                <a:solidFill>
                  <a:schemeClr val="tx1">
                    <a:lumMod val="75000"/>
                    <a:lumOff val="25000"/>
                  </a:schemeClr>
                </a:solidFill>
                <a:latin typeface="Times New Roman" pitchFamily="18" charset="0"/>
                <a:cs typeface="Times New Roman" pitchFamily="18" charset="0"/>
              </a:rPr>
              <a:t> </a:t>
            </a:r>
            <a:r>
              <a:rPr lang="en-US" altLang="ko-KR" sz="5400" dirty="0" err="1">
                <a:solidFill>
                  <a:schemeClr val="tx1">
                    <a:lumMod val="75000"/>
                    <a:lumOff val="25000"/>
                  </a:schemeClr>
                </a:solidFill>
                <a:latin typeface="Times New Roman" pitchFamily="18" charset="0"/>
                <a:cs typeface="Times New Roman" pitchFamily="18" charset="0"/>
              </a:rPr>
              <a:t>lần</a:t>
            </a:r>
            <a:r>
              <a:rPr lang="en-US" altLang="ko-KR" sz="5400" dirty="0">
                <a:solidFill>
                  <a:schemeClr val="tx1">
                    <a:lumMod val="75000"/>
                    <a:lumOff val="25000"/>
                  </a:schemeClr>
                </a:solidFill>
                <a:latin typeface="Times New Roman" pitchFamily="18" charset="0"/>
                <a:cs typeface="Times New Roman" pitchFamily="18" charset="0"/>
              </a:rPr>
              <a:t> </a:t>
            </a:r>
            <a:r>
              <a:rPr lang="en-US" altLang="ko-KR" sz="5400" dirty="0" err="1">
                <a:solidFill>
                  <a:schemeClr val="tx1">
                    <a:lumMod val="75000"/>
                    <a:lumOff val="25000"/>
                  </a:schemeClr>
                </a:solidFill>
                <a:latin typeface="Times New Roman" pitchFamily="18" charset="0"/>
                <a:cs typeface="Times New Roman" pitchFamily="18" charset="0"/>
              </a:rPr>
              <a:t>quẹt</a:t>
            </a:r>
            <a:r>
              <a:rPr lang="en-US" altLang="ko-KR" sz="5400" dirty="0">
                <a:solidFill>
                  <a:schemeClr val="tx1">
                    <a:lumMod val="75000"/>
                    <a:lumOff val="25000"/>
                  </a:schemeClr>
                </a:solidFill>
                <a:latin typeface="Times New Roman" pitchFamily="18" charset="0"/>
                <a:cs typeface="Times New Roman" pitchFamily="18" charset="0"/>
              </a:rPr>
              <a:t> </a:t>
            </a:r>
            <a:r>
              <a:rPr lang="en-US" altLang="ko-KR" sz="5400" dirty="0" err="1">
                <a:solidFill>
                  <a:schemeClr val="tx1">
                    <a:lumMod val="75000"/>
                    <a:lumOff val="25000"/>
                  </a:schemeClr>
                </a:solidFill>
                <a:latin typeface="Times New Roman" pitchFamily="18" charset="0"/>
                <a:cs typeface="Times New Roman" pitchFamily="18" charset="0"/>
              </a:rPr>
              <a:t>diêm</a:t>
            </a:r>
            <a:r>
              <a:rPr lang="en-US" altLang="ko-KR" sz="5400" dirty="0">
                <a:solidFill>
                  <a:schemeClr val="tx1">
                    <a:lumMod val="75000"/>
                    <a:lumOff val="25000"/>
                  </a:schemeClr>
                </a:solidFill>
                <a:latin typeface="Times New Roman" pitchFamily="18" charset="0"/>
                <a:cs typeface="Times New Roman" pitchFamily="18" charset="0"/>
              </a:rPr>
              <a:t> </a:t>
            </a:r>
            <a:r>
              <a:rPr lang="en-US" altLang="ko-KR" sz="5400" dirty="0" err="1">
                <a:solidFill>
                  <a:schemeClr val="tx1">
                    <a:lumMod val="75000"/>
                    <a:lumOff val="25000"/>
                  </a:schemeClr>
                </a:solidFill>
                <a:latin typeface="Times New Roman" pitchFamily="18" charset="0"/>
                <a:cs typeface="Times New Roman" pitchFamily="18" charset="0"/>
              </a:rPr>
              <a:t>và</a:t>
            </a:r>
            <a:r>
              <a:rPr lang="en-US" altLang="ko-KR" sz="5400" dirty="0">
                <a:solidFill>
                  <a:schemeClr val="tx1">
                    <a:lumMod val="75000"/>
                    <a:lumOff val="25000"/>
                  </a:schemeClr>
                </a:solidFill>
                <a:latin typeface="Times New Roman" pitchFamily="18" charset="0"/>
                <a:cs typeface="Times New Roman" pitchFamily="18" charset="0"/>
              </a:rPr>
              <a:t> </a:t>
            </a:r>
            <a:r>
              <a:rPr lang="en-US" altLang="ko-KR" sz="5400" dirty="0" err="1">
                <a:solidFill>
                  <a:schemeClr val="tx1">
                    <a:lumMod val="75000"/>
                    <a:lumOff val="25000"/>
                  </a:schemeClr>
                </a:solidFill>
                <a:latin typeface="Times New Roman" pitchFamily="18" charset="0"/>
                <a:cs typeface="Times New Roman" pitchFamily="18" charset="0"/>
              </a:rPr>
              <a:t>mộng</a:t>
            </a:r>
            <a:r>
              <a:rPr lang="en-US" altLang="ko-KR" sz="5400" dirty="0">
                <a:solidFill>
                  <a:schemeClr val="tx1">
                    <a:lumMod val="75000"/>
                    <a:lumOff val="25000"/>
                  </a:schemeClr>
                </a:solidFill>
                <a:latin typeface="Times New Roman" pitchFamily="18" charset="0"/>
                <a:cs typeface="Times New Roman" pitchFamily="18" charset="0"/>
              </a:rPr>
              <a:t> </a:t>
            </a:r>
            <a:r>
              <a:rPr lang="en-US" altLang="ko-KR" sz="5400" dirty="0" err="1">
                <a:solidFill>
                  <a:schemeClr val="tx1">
                    <a:lumMod val="75000"/>
                    <a:lumOff val="25000"/>
                  </a:schemeClr>
                </a:solidFill>
                <a:latin typeface="Times New Roman" pitchFamily="18" charset="0"/>
                <a:cs typeface="Times New Roman" pitchFamily="18" charset="0"/>
              </a:rPr>
              <a:t>tưởng</a:t>
            </a:r>
            <a:endParaRPr lang="ko-KR" altLang="en-US" sz="5400"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9366482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32" name="Picture 31" descr="22858PICdbgea5Gz679dY_PIC2018.png">
            <a:extLst>
              <a:ext uri="{FF2B5EF4-FFF2-40B4-BE49-F238E27FC236}">
                <a16:creationId xmlns:a16="http://schemas.microsoft.com/office/drawing/2014/main" id="{0D834165-509E-494C-941C-8A1F9AD063D6}"/>
              </a:ext>
            </a:extLst>
          </p:cNvPr>
          <p:cNvPicPr>
            <a:picLocks noChangeAspect="1"/>
          </p:cNvPicPr>
          <p:nvPr/>
        </p:nvPicPr>
        <p:blipFill>
          <a:blip r:embed="rId3" cstate="print"/>
          <a:stretch>
            <a:fillRect/>
          </a:stretch>
        </p:blipFill>
        <p:spPr>
          <a:xfrm>
            <a:off x="9092837" y="3591023"/>
            <a:ext cx="3294686" cy="3294686"/>
          </a:xfrm>
          <a:prstGeom prst="rect">
            <a:avLst/>
          </a:prstGeom>
        </p:spPr>
      </p:pic>
      <p:sp>
        <p:nvSpPr>
          <p:cNvPr id="33" name="Cloud Callout 20">
            <a:extLst>
              <a:ext uri="{FF2B5EF4-FFF2-40B4-BE49-F238E27FC236}">
                <a16:creationId xmlns:a16="http://schemas.microsoft.com/office/drawing/2014/main" id="{5E4F84BE-2567-4B13-8DF8-58048AF91FAB}"/>
              </a:ext>
            </a:extLst>
          </p:cNvPr>
          <p:cNvSpPr/>
          <p:nvPr/>
        </p:nvSpPr>
        <p:spPr>
          <a:xfrm flipH="1">
            <a:off x="6261879" y="2151190"/>
            <a:ext cx="4125995" cy="2240694"/>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pt-BR" sz="3200" dirty="0">
                <a:solidFill>
                  <a:schemeClr val="tx1"/>
                </a:solidFill>
                <a:latin typeface="Times New Roman" pitchFamily="18" charset="0"/>
                <a:ea typeface="Times New Roman" pitchFamily="18" charset="0"/>
                <a:cs typeface="Times New Roman" pitchFamily="18" charset="0"/>
              </a:rPr>
              <a:t>Liệt kê những lần quẹt diêm của em bé</a:t>
            </a:r>
            <a:r>
              <a:rPr lang="nl-NL" sz="3200" dirty="0">
                <a:solidFill>
                  <a:schemeClr val="tx1"/>
                </a:solidFill>
                <a:latin typeface="Times New Roman" pitchFamily="18" charset="0"/>
                <a:ea typeface="Times New Roman" pitchFamily="18" charset="0"/>
                <a:cs typeface="Times New Roman" pitchFamily="18" charset="0"/>
              </a:rPr>
              <a:t> </a:t>
            </a:r>
            <a:endParaRPr lang="en-US" sz="3200" dirty="0"/>
          </a:p>
        </p:txBody>
      </p:sp>
      <p:sp>
        <p:nvSpPr>
          <p:cNvPr id="34" name="Rectangle 33">
            <a:extLst>
              <a:ext uri="{FF2B5EF4-FFF2-40B4-BE49-F238E27FC236}">
                <a16:creationId xmlns:a16="http://schemas.microsoft.com/office/drawing/2014/main" id="{81B15843-ED20-45FC-A625-207A3A17A9F0}"/>
              </a:ext>
            </a:extLst>
          </p:cNvPr>
          <p:cNvSpPr/>
          <p:nvPr/>
        </p:nvSpPr>
        <p:spPr>
          <a:xfrm>
            <a:off x="456842" y="815656"/>
            <a:ext cx="3294685"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pt-BR" sz="3600" dirty="0">
                <a:latin typeface="Times New Roman" panose="02020603050405020304" pitchFamily="18" charset="0"/>
                <a:cs typeface="Times New Roman" panose="02020603050405020304" pitchFamily="18" charset="0"/>
              </a:rPr>
              <a:t>Em bé quẹt diêm 5 lần và mộng tưởng đẹp đẽ cứ hiện ra.</a:t>
            </a:r>
            <a:endParaRPr lang="en-US" sz="3600" dirty="0">
              <a:latin typeface="Times New Roman" panose="02020603050405020304" pitchFamily="18" charset="0"/>
              <a:cs typeface="Times New Roman" panose="02020603050405020304" pitchFamily="18" charset="0"/>
            </a:endParaRPr>
          </a:p>
        </p:txBody>
      </p:sp>
      <p:pic>
        <p:nvPicPr>
          <p:cNvPr id="35" name="Picture 20" descr="Quet diem lan 1">
            <a:extLst>
              <a:ext uri="{FF2B5EF4-FFF2-40B4-BE49-F238E27FC236}">
                <a16:creationId xmlns:a16="http://schemas.microsoft.com/office/drawing/2014/main" id="{A629C2AE-8288-4653-A989-0676952F94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1099" y="675955"/>
            <a:ext cx="3376992" cy="2574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descr="Quet diem lan 2">
            <a:extLst>
              <a:ext uri="{FF2B5EF4-FFF2-40B4-BE49-F238E27FC236}">
                <a16:creationId xmlns:a16="http://schemas.microsoft.com/office/drawing/2014/main" id="{34A00E4C-32F1-439D-BD81-34EEA5A9FAB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54" r="52432"/>
          <a:stretch/>
        </p:blipFill>
        <p:spPr bwMode="auto">
          <a:xfrm>
            <a:off x="8000800" y="703098"/>
            <a:ext cx="3582621" cy="2501519"/>
          </a:xfrm>
          <a:prstGeom prst="rect">
            <a:avLst/>
          </a:prstGeom>
          <a:noFill/>
          <a:ln w="9525">
            <a:solidFill>
              <a:srgbClr val="00CCFF"/>
            </a:solidFill>
            <a:miter lim="800000"/>
            <a:headEnd/>
            <a:tailEnd/>
          </a:ln>
          <a:extLst>
            <a:ext uri="{909E8E84-426E-40DD-AFC4-6F175D3DCCD1}">
              <a14:hiddenFill xmlns:a14="http://schemas.microsoft.com/office/drawing/2010/main">
                <a:solidFill>
                  <a:srgbClr val="FFFFFF"/>
                </a:solidFill>
              </a14:hiddenFill>
            </a:ext>
          </a:extLst>
        </p:spPr>
      </p:pic>
      <p:pic>
        <p:nvPicPr>
          <p:cNvPr id="37" name="Picture 12" descr="Quet diem lan 3">
            <a:extLst>
              <a:ext uri="{FF2B5EF4-FFF2-40B4-BE49-F238E27FC236}">
                <a16:creationId xmlns:a16="http://schemas.microsoft.com/office/drawing/2014/main" id="{0751B5BB-FF6F-45E0-867C-374414EF2A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813" y="3929628"/>
            <a:ext cx="3455376" cy="236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3" descr="Quet diem lan 4">
            <a:extLst>
              <a:ext uri="{FF2B5EF4-FFF2-40B4-BE49-F238E27FC236}">
                <a16:creationId xmlns:a16="http://schemas.microsoft.com/office/drawing/2014/main" id="{FDEE21DC-E4BA-4111-859C-95086B07FF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43732" y="3929629"/>
            <a:ext cx="3394359" cy="2366839"/>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38" descr="Quet diem lan 5">
            <a:extLst>
              <a:ext uri="{FF2B5EF4-FFF2-40B4-BE49-F238E27FC236}">
                <a16:creationId xmlns:a16="http://schemas.microsoft.com/office/drawing/2014/main" id="{9D0DAB57-93B7-45EB-8A37-F95095D528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92172" y="3886475"/>
            <a:ext cx="3665747" cy="240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3826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ppt_x"/>
                                          </p:val>
                                        </p:tav>
                                        <p:tav tm="100000">
                                          <p:val>
                                            <p:strVal val="#ppt_x"/>
                                          </p:val>
                                        </p:tav>
                                      </p:tavLst>
                                    </p:anim>
                                    <p:anim calcmode="lin" valueType="num">
                                      <p:cBhvr additive="base">
                                        <p:cTn id="1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par>
                                <p:cTn id="18" presetID="14" presetClass="exit" presetSubtype="10" fill="hold" nodeType="withEffect">
                                  <p:stCondLst>
                                    <p:cond delay="0"/>
                                  </p:stCondLst>
                                  <p:childTnLst>
                                    <p:animEffect transition="out" filter="randombar(horizontal)">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strips(downLeft)">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randombar(horizontal)">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randombar(horizontal)">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randombar(horizontal)">
                                      <p:cBhvr>
                                        <p:cTn id="45" dur="500"/>
                                        <p:tgtEl>
                                          <p:spTgt spid="3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randombar(horizontal)">
                                      <p:cBhvr>
                                        <p:cTn id="5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2607" y="246681"/>
            <a:ext cx="11682248" cy="1815882"/>
          </a:xfrm>
          <a:prstGeom prst="rect">
            <a:avLst/>
          </a:prstGeom>
        </p:spPr>
        <p:txBody>
          <a:bodyPr wrap="square">
            <a:spAutoFit/>
          </a:bodyPr>
          <a:lstStyle/>
          <a:p>
            <a:r>
              <a:rPr lang="vi-VN" sz="2800" dirty="0">
                <a:latin typeface="+mj-lt"/>
              </a:rPr>
              <a:t>- Làm việc cá nhân 2’, nhóm 5’</a:t>
            </a:r>
            <a:endParaRPr lang="en-US" sz="2800" dirty="0">
              <a:latin typeface="+mj-lt"/>
            </a:endParaRPr>
          </a:p>
          <a:p>
            <a:r>
              <a:rPr lang="vi-VN" sz="2800" dirty="0">
                <a:latin typeface="+mj-lt"/>
              </a:rPr>
              <a:t>+ 2 phút đầu, HS ghi kết quả làm việc ra phiếu cá nhân.</a:t>
            </a:r>
            <a:endParaRPr lang="en-US" sz="2800" dirty="0">
              <a:latin typeface="+mj-lt"/>
            </a:endParaRPr>
          </a:p>
          <a:p>
            <a:r>
              <a:rPr lang="vi-VN" sz="2800" dirty="0">
                <a:latin typeface="+mj-lt"/>
              </a:rPr>
              <a:t>+ 5 phút tiếp theo, HS làm việc nhóm, thảo luận và ghi kết quả vào ô giữa của phiếu học tập, dán phiếu cá nhân ở vị trí có tên mình.</a:t>
            </a:r>
            <a:endParaRPr lang="en-US" sz="2800" dirty="0">
              <a:latin typeface="+mj-lt"/>
            </a:endParaRPr>
          </a:p>
        </p:txBody>
      </p:sp>
      <p:sp>
        <p:nvSpPr>
          <p:cNvPr id="8" name="Rectangle 7"/>
          <p:cNvSpPr/>
          <p:nvPr/>
        </p:nvSpPr>
        <p:spPr>
          <a:xfrm>
            <a:off x="1229710" y="2412058"/>
            <a:ext cx="3189934" cy="1394044"/>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457200" indent="-228600" algn="ctr">
              <a:spcBef>
                <a:spcPts val="600"/>
              </a:spcBef>
              <a:spcAft>
                <a:spcPts val="600"/>
              </a:spcAft>
            </a:pPr>
            <a:r>
              <a:rPr lang="en-US" sz="1400" b="1" dirty="0" err="1">
                <a:solidFill>
                  <a:srgbClr val="000000"/>
                </a:solidFill>
                <a:effectLst/>
                <a:latin typeface="Times New Roman"/>
                <a:ea typeface="Calibri"/>
              </a:rPr>
              <a:t>Lần</a:t>
            </a:r>
            <a:r>
              <a:rPr lang="en-US" sz="1400" b="1" dirty="0">
                <a:solidFill>
                  <a:srgbClr val="000000"/>
                </a:solidFill>
                <a:effectLst/>
                <a:latin typeface="Times New Roman"/>
                <a:ea typeface="Calibri"/>
              </a:rPr>
              <a:t> </a:t>
            </a:r>
            <a:r>
              <a:rPr lang="en-US" sz="1400" b="1" dirty="0" err="1">
                <a:solidFill>
                  <a:srgbClr val="000000"/>
                </a:solidFill>
                <a:effectLst/>
                <a:latin typeface="Times New Roman"/>
                <a:ea typeface="Calibri"/>
              </a:rPr>
              <a:t>quẹt</a:t>
            </a:r>
            <a:r>
              <a:rPr lang="en-US" sz="1400" b="1" dirty="0">
                <a:solidFill>
                  <a:srgbClr val="000000"/>
                </a:solidFill>
                <a:effectLst/>
                <a:latin typeface="Times New Roman"/>
                <a:ea typeface="Calibri"/>
              </a:rPr>
              <a:t> </a:t>
            </a:r>
            <a:r>
              <a:rPr lang="en-US" sz="1400" b="1" dirty="0" err="1">
                <a:solidFill>
                  <a:srgbClr val="000000"/>
                </a:solidFill>
                <a:effectLst/>
                <a:latin typeface="Times New Roman"/>
                <a:ea typeface="Calibri"/>
              </a:rPr>
              <a:t>diêm</a:t>
            </a:r>
            <a:r>
              <a:rPr lang="en-US" sz="1400" b="1" dirty="0">
                <a:solidFill>
                  <a:srgbClr val="000000"/>
                </a:solidFill>
                <a:effectLst/>
                <a:latin typeface="Times New Roman"/>
                <a:ea typeface="Calibri"/>
              </a:rPr>
              <a:t> </a:t>
            </a:r>
            <a:r>
              <a:rPr lang="en-US" sz="1400" b="1" dirty="0" err="1">
                <a:solidFill>
                  <a:srgbClr val="000000"/>
                </a:solidFill>
                <a:effectLst/>
                <a:latin typeface="Times New Roman"/>
                <a:ea typeface="Calibri"/>
              </a:rPr>
              <a:t>thứ</a:t>
            </a:r>
            <a:r>
              <a:rPr lang="en-US" sz="1400" b="1" dirty="0">
                <a:solidFill>
                  <a:srgbClr val="000000"/>
                </a:solidFill>
                <a:effectLst/>
                <a:latin typeface="Times New Roman"/>
                <a:ea typeface="Calibri"/>
              </a:rPr>
              <a:t> 1</a:t>
            </a:r>
            <a:endParaRPr lang="en-US" sz="1400" dirty="0">
              <a:solidFill>
                <a:srgbClr val="000000"/>
              </a:solidFill>
              <a:effectLst/>
              <a:latin typeface="Times New Roman"/>
              <a:ea typeface="Calibri"/>
            </a:endParaRPr>
          </a:p>
          <a:p>
            <a:pPr>
              <a:spcAft>
                <a:spcPts val="0"/>
              </a:spcAft>
            </a:pPr>
            <a:r>
              <a:rPr lang="en-US" sz="1400" dirty="0">
                <a:effectLst/>
                <a:latin typeface="Times New Roman"/>
                <a:ea typeface="Times New Roman"/>
              </a:rPr>
              <a:t>- </a:t>
            </a:r>
            <a:r>
              <a:rPr lang="en-US" sz="1400" dirty="0" err="1">
                <a:effectLst/>
                <a:latin typeface="Times New Roman"/>
                <a:ea typeface="Times New Roman"/>
              </a:rPr>
              <a:t>Hình</a:t>
            </a:r>
            <a:r>
              <a:rPr lang="en-US" sz="1400" dirty="0">
                <a:effectLst/>
                <a:latin typeface="Times New Roman"/>
                <a:ea typeface="Times New Roman"/>
              </a:rPr>
              <a:t> </a:t>
            </a:r>
            <a:r>
              <a:rPr lang="en-US" sz="1400" dirty="0" err="1">
                <a:effectLst/>
                <a:latin typeface="Times New Roman"/>
                <a:ea typeface="Times New Roman"/>
              </a:rPr>
              <a:t>ảnh</a:t>
            </a:r>
            <a:r>
              <a:rPr lang="en-US" sz="1400" dirty="0">
                <a:effectLst/>
                <a:latin typeface="Times New Roman"/>
                <a:ea typeface="Times New Roman"/>
              </a:rPr>
              <a:t>: ……………………</a:t>
            </a:r>
            <a:endParaRPr lang="en-US" sz="1200" dirty="0">
              <a:effectLst/>
              <a:latin typeface="Times New Roman"/>
              <a:ea typeface="Times New Roman"/>
            </a:endParaRPr>
          </a:p>
          <a:p>
            <a:pPr>
              <a:spcAft>
                <a:spcPts val="0"/>
              </a:spcAft>
            </a:pPr>
            <a:r>
              <a:rPr lang="en-US" sz="1400" dirty="0">
                <a:effectLst/>
                <a:latin typeface="Times New Roman"/>
                <a:ea typeface="Times New Roman"/>
              </a:rPr>
              <a:t>- </a:t>
            </a:r>
            <a:r>
              <a:rPr lang="en-US" sz="1400" dirty="0" err="1">
                <a:effectLst/>
                <a:latin typeface="Times New Roman"/>
                <a:ea typeface="Times New Roman"/>
              </a:rPr>
              <a:t>Mong</a:t>
            </a:r>
            <a:r>
              <a:rPr lang="en-US" sz="1400" dirty="0">
                <a:effectLst/>
                <a:latin typeface="Times New Roman"/>
                <a:ea typeface="Times New Roman"/>
              </a:rPr>
              <a:t> </a:t>
            </a:r>
            <a:r>
              <a:rPr lang="en-US" sz="1400" dirty="0" err="1">
                <a:effectLst/>
                <a:latin typeface="Times New Roman"/>
                <a:ea typeface="Times New Roman"/>
              </a:rPr>
              <a:t>ước</a:t>
            </a:r>
            <a:r>
              <a:rPr lang="en-US" sz="1400" dirty="0">
                <a:effectLst/>
                <a:latin typeface="Times New Roman"/>
                <a:ea typeface="Times New Roman"/>
              </a:rPr>
              <a:t>: …………………..</a:t>
            </a:r>
            <a:endParaRPr lang="en-US" sz="1200" dirty="0">
              <a:effectLst/>
              <a:latin typeface="Times New Roman"/>
              <a:ea typeface="Times New Roman"/>
            </a:endParaRPr>
          </a:p>
          <a:p>
            <a:pPr>
              <a:spcAft>
                <a:spcPts val="0"/>
              </a:spcAft>
            </a:pPr>
            <a:r>
              <a:rPr lang="en-US" sz="1400" dirty="0">
                <a:effectLst/>
                <a:latin typeface="Times New Roman"/>
                <a:ea typeface="Times New Roman"/>
              </a:rPr>
              <a:t>………………………………...</a:t>
            </a:r>
            <a:endParaRPr lang="en-US" sz="1200" dirty="0">
              <a:effectLst/>
              <a:latin typeface="Times New Roman"/>
              <a:ea typeface="Times New Roman"/>
            </a:endParaRPr>
          </a:p>
        </p:txBody>
      </p:sp>
      <p:sp>
        <p:nvSpPr>
          <p:cNvPr id="9" name="Rectangle 8"/>
          <p:cNvSpPr/>
          <p:nvPr/>
        </p:nvSpPr>
        <p:spPr>
          <a:xfrm>
            <a:off x="1229710" y="4003794"/>
            <a:ext cx="3189934" cy="1624495"/>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200" b="1" dirty="0">
                <a:effectLst/>
                <a:latin typeface="Times New Roman"/>
                <a:ea typeface="Times New Roman"/>
              </a:rPr>
              <a:t> </a:t>
            </a:r>
            <a:r>
              <a:rPr lang="en-US" sz="1200" b="1" dirty="0" err="1">
                <a:effectLst/>
                <a:latin typeface="Times New Roman"/>
                <a:ea typeface="Times New Roman"/>
              </a:rPr>
              <a:t>Lần</a:t>
            </a:r>
            <a:r>
              <a:rPr lang="en-US" sz="1200" b="1" dirty="0">
                <a:effectLst/>
                <a:latin typeface="Times New Roman"/>
                <a:ea typeface="Times New Roman"/>
              </a:rPr>
              <a:t> </a:t>
            </a:r>
            <a:r>
              <a:rPr lang="en-US" sz="1200" b="1" dirty="0" err="1">
                <a:effectLst/>
                <a:latin typeface="Times New Roman"/>
                <a:ea typeface="Times New Roman"/>
              </a:rPr>
              <a:t>quẹt</a:t>
            </a:r>
            <a:r>
              <a:rPr lang="en-US" sz="1200" b="1" dirty="0">
                <a:effectLst/>
                <a:latin typeface="Times New Roman"/>
                <a:ea typeface="Times New Roman"/>
              </a:rPr>
              <a:t> </a:t>
            </a:r>
            <a:r>
              <a:rPr lang="en-US" sz="1200" b="1" dirty="0" err="1">
                <a:effectLst/>
                <a:latin typeface="Times New Roman"/>
                <a:ea typeface="Times New Roman"/>
              </a:rPr>
              <a:t>diêm</a:t>
            </a:r>
            <a:r>
              <a:rPr lang="en-US" sz="1200" b="1" dirty="0">
                <a:effectLst/>
                <a:latin typeface="Times New Roman"/>
                <a:ea typeface="Times New Roman"/>
              </a:rPr>
              <a:t> </a:t>
            </a:r>
            <a:r>
              <a:rPr lang="en-US" sz="1200" b="1" dirty="0" err="1">
                <a:effectLst/>
                <a:latin typeface="Times New Roman"/>
                <a:ea typeface="Times New Roman"/>
              </a:rPr>
              <a:t>thứ</a:t>
            </a:r>
            <a:r>
              <a:rPr lang="en-US" sz="1200" b="1" dirty="0">
                <a:effectLst/>
                <a:latin typeface="Times New Roman"/>
                <a:ea typeface="Times New Roman"/>
              </a:rPr>
              <a:t> 2</a:t>
            </a:r>
            <a:endParaRPr lang="en-US" sz="1200" dirty="0">
              <a:effectLst/>
              <a:latin typeface="Times New Roman"/>
              <a:ea typeface="Times New Roman"/>
            </a:endParaRPr>
          </a:p>
          <a:p>
            <a:pPr>
              <a:spcAft>
                <a:spcPts val="0"/>
              </a:spcAft>
            </a:pPr>
            <a:r>
              <a:rPr lang="en-US" sz="1400" dirty="0">
                <a:effectLst/>
                <a:latin typeface="Times New Roman"/>
                <a:ea typeface="Times New Roman"/>
              </a:rPr>
              <a:t>- </a:t>
            </a:r>
            <a:r>
              <a:rPr lang="en-US" sz="1400" dirty="0" err="1">
                <a:effectLst/>
                <a:latin typeface="Times New Roman"/>
                <a:ea typeface="Times New Roman"/>
              </a:rPr>
              <a:t>Hình</a:t>
            </a:r>
            <a:r>
              <a:rPr lang="en-US" sz="1400" dirty="0">
                <a:effectLst/>
                <a:latin typeface="Times New Roman"/>
                <a:ea typeface="Times New Roman"/>
              </a:rPr>
              <a:t> </a:t>
            </a:r>
            <a:r>
              <a:rPr lang="en-US" sz="1400" dirty="0" err="1">
                <a:effectLst/>
                <a:latin typeface="Times New Roman"/>
                <a:ea typeface="Times New Roman"/>
              </a:rPr>
              <a:t>ảnh</a:t>
            </a:r>
            <a:r>
              <a:rPr lang="en-US" sz="1400" dirty="0">
                <a:effectLst/>
                <a:latin typeface="Times New Roman"/>
                <a:ea typeface="Times New Roman"/>
              </a:rPr>
              <a:t>: ……………………</a:t>
            </a:r>
            <a:endParaRPr lang="en-US" sz="1200" dirty="0">
              <a:effectLst/>
              <a:latin typeface="Times New Roman"/>
              <a:ea typeface="Times New Roman"/>
            </a:endParaRPr>
          </a:p>
          <a:p>
            <a:pPr>
              <a:spcAft>
                <a:spcPts val="0"/>
              </a:spcAft>
            </a:pPr>
            <a:r>
              <a:rPr lang="en-US" sz="1400" dirty="0">
                <a:effectLst/>
                <a:latin typeface="Times New Roman"/>
                <a:ea typeface="Times New Roman"/>
              </a:rPr>
              <a:t>- </a:t>
            </a:r>
            <a:r>
              <a:rPr lang="en-US" sz="1400" dirty="0" err="1">
                <a:effectLst/>
                <a:latin typeface="Times New Roman"/>
                <a:ea typeface="Times New Roman"/>
              </a:rPr>
              <a:t>Mong</a:t>
            </a:r>
            <a:r>
              <a:rPr lang="en-US" sz="1400" dirty="0">
                <a:effectLst/>
                <a:latin typeface="Times New Roman"/>
                <a:ea typeface="Times New Roman"/>
              </a:rPr>
              <a:t> </a:t>
            </a:r>
            <a:r>
              <a:rPr lang="en-US" sz="1400" dirty="0" err="1">
                <a:effectLst/>
                <a:latin typeface="Times New Roman"/>
                <a:ea typeface="Times New Roman"/>
              </a:rPr>
              <a:t>ước</a:t>
            </a:r>
            <a:r>
              <a:rPr lang="en-US" sz="1400" dirty="0">
                <a:effectLst/>
                <a:latin typeface="Times New Roman"/>
                <a:ea typeface="Times New Roman"/>
              </a:rPr>
              <a:t>: …………………..</a:t>
            </a:r>
            <a:endParaRPr lang="en-US" sz="1200" dirty="0">
              <a:effectLst/>
              <a:latin typeface="Times New Roman"/>
              <a:ea typeface="Times New Roman"/>
            </a:endParaRPr>
          </a:p>
          <a:p>
            <a:pPr>
              <a:spcAft>
                <a:spcPts val="0"/>
              </a:spcAft>
            </a:pPr>
            <a:r>
              <a:rPr lang="en-US" sz="1400" dirty="0">
                <a:effectLst/>
                <a:latin typeface="Times New Roman"/>
                <a:ea typeface="Times New Roman"/>
              </a:rPr>
              <a:t>………………………………...</a:t>
            </a:r>
            <a:endParaRPr lang="en-US" sz="1200" dirty="0">
              <a:effectLst/>
              <a:latin typeface="Times New Roman"/>
              <a:ea typeface="Times New Roman"/>
            </a:endParaRPr>
          </a:p>
        </p:txBody>
      </p:sp>
      <p:sp>
        <p:nvSpPr>
          <p:cNvPr id="10" name="Rectangle 9"/>
          <p:cNvSpPr/>
          <p:nvPr/>
        </p:nvSpPr>
        <p:spPr>
          <a:xfrm>
            <a:off x="6752941" y="2412058"/>
            <a:ext cx="3005914" cy="1394044"/>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457200" indent="-228600">
              <a:spcAft>
                <a:spcPts val="0"/>
              </a:spcAft>
            </a:pPr>
            <a:r>
              <a:rPr lang="en-US" sz="1200" b="1" dirty="0" err="1">
                <a:effectLst/>
                <a:latin typeface="Times New Roman"/>
                <a:ea typeface="Times New Roman"/>
              </a:rPr>
              <a:t>Lần</a:t>
            </a:r>
            <a:r>
              <a:rPr lang="en-US" sz="1200" b="1" dirty="0">
                <a:effectLst/>
                <a:latin typeface="Times New Roman"/>
                <a:ea typeface="Times New Roman"/>
              </a:rPr>
              <a:t> </a:t>
            </a:r>
            <a:r>
              <a:rPr lang="en-US" sz="1200" b="1" dirty="0" err="1">
                <a:effectLst/>
                <a:latin typeface="Times New Roman"/>
                <a:ea typeface="Times New Roman"/>
              </a:rPr>
              <a:t>quẹt</a:t>
            </a:r>
            <a:r>
              <a:rPr lang="en-US" sz="1200" b="1" dirty="0">
                <a:effectLst/>
                <a:latin typeface="Times New Roman"/>
                <a:ea typeface="Times New Roman"/>
              </a:rPr>
              <a:t> </a:t>
            </a:r>
            <a:r>
              <a:rPr lang="en-US" sz="1200" b="1" dirty="0" err="1">
                <a:effectLst/>
                <a:latin typeface="Times New Roman"/>
                <a:ea typeface="Times New Roman"/>
              </a:rPr>
              <a:t>diêm</a:t>
            </a:r>
            <a:r>
              <a:rPr lang="en-US" sz="1200" b="1" dirty="0">
                <a:effectLst/>
                <a:latin typeface="Times New Roman"/>
                <a:ea typeface="Times New Roman"/>
              </a:rPr>
              <a:t> </a:t>
            </a:r>
            <a:r>
              <a:rPr lang="en-US" sz="1200" b="1" dirty="0" err="1">
                <a:effectLst/>
                <a:latin typeface="Times New Roman"/>
                <a:ea typeface="Times New Roman"/>
              </a:rPr>
              <a:t>thứ</a:t>
            </a:r>
            <a:r>
              <a:rPr lang="en-US" sz="1200" b="1" dirty="0">
                <a:effectLst/>
                <a:latin typeface="Times New Roman"/>
                <a:ea typeface="Times New Roman"/>
              </a:rPr>
              <a:t> 3</a:t>
            </a:r>
            <a:endParaRPr lang="en-US" sz="1200" dirty="0">
              <a:effectLst/>
              <a:latin typeface="Times New Roman"/>
              <a:ea typeface="Times New Roman"/>
            </a:endParaRPr>
          </a:p>
          <a:p>
            <a:pPr>
              <a:spcAft>
                <a:spcPts val="0"/>
              </a:spcAft>
            </a:pPr>
            <a:r>
              <a:rPr lang="en-US" sz="1400" dirty="0">
                <a:effectLst/>
                <a:latin typeface="Times New Roman"/>
                <a:ea typeface="Times New Roman"/>
              </a:rPr>
              <a:t>- </a:t>
            </a:r>
            <a:r>
              <a:rPr lang="en-US" sz="1400" dirty="0" err="1">
                <a:effectLst/>
                <a:latin typeface="Times New Roman"/>
                <a:ea typeface="Times New Roman"/>
              </a:rPr>
              <a:t>Hình</a:t>
            </a:r>
            <a:r>
              <a:rPr lang="en-US" sz="1400" dirty="0">
                <a:effectLst/>
                <a:latin typeface="Times New Roman"/>
                <a:ea typeface="Times New Roman"/>
              </a:rPr>
              <a:t> </a:t>
            </a:r>
            <a:r>
              <a:rPr lang="en-US" sz="1400" dirty="0" err="1">
                <a:effectLst/>
                <a:latin typeface="Times New Roman"/>
                <a:ea typeface="Times New Roman"/>
              </a:rPr>
              <a:t>ảnh</a:t>
            </a:r>
            <a:r>
              <a:rPr lang="en-US" sz="1400" dirty="0">
                <a:effectLst/>
                <a:latin typeface="Times New Roman"/>
                <a:ea typeface="Times New Roman"/>
              </a:rPr>
              <a:t>: ……………………</a:t>
            </a:r>
            <a:endParaRPr lang="en-US" sz="1200" dirty="0">
              <a:effectLst/>
              <a:latin typeface="Times New Roman"/>
              <a:ea typeface="Times New Roman"/>
            </a:endParaRPr>
          </a:p>
          <a:p>
            <a:pPr>
              <a:spcAft>
                <a:spcPts val="0"/>
              </a:spcAft>
            </a:pPr>
            <a:r>
              <a:rPr lang="en-US" sz="1400" dirty="0">
                <a:effectLst/>
                <a:latin typeface="Times New Roman"/>
                <a:ea typeface="Times New Roman"/>
              </a:rPr>
              <a:t>- </a:t>
            </a:r>
            <a:r>
              <a:rPr lang="en-US" sz="1400" dirty="0" err="1">
                <a:effectLst/>
                <a:latin typeface="Times New Roman"/>
                <a:ea typeface="Times New Roman"/>
              </a:rPr>
              <a:t>Mong</a:t>
            </a:r>
            <a:r>
              <a:rPr lang="en-US" sz="1400" dirty="0">
                <a:effectLst/>
                <a:latin typeface="Times New Roman"/>
                <a:ea typeface="Times New Roman"/>
              </a:rPr>
              <a:t> </a:t>
            </a:r>
            <a:r>
              <a:rPr lang="en-US" sz="1400" dirty="0" err="1">
                <a:effectLst/>
                <a:latin typeface="Times New Roman"/>
                <a:ea typeface="Times New Roman"/>
              </a:rPr>
              <a:t>ước</a:t>
            </a:r>
            <a:r>
              <a:rPr lang="en-US" sz="1400" dirty="0">
                <a:effectLst/>
                <a:latin typeface="Times New Roman"/>
                <a:ea typeface="Times New Roman"/>
              </a:rPr>
              <a:t>: …………………..</a:t>
            </a:r>
            <a:endParaRPr lang="en-US" sz="1200" dirty="0">
              <a:effectLst/>
              <a:latin typeface="Times New Roman"/>
              <a:ea typeface="Times New Roman"/>
            </a:endParaRPr>
          </a:p>
          <a:p>
            <a:pPr>
              <a:spcAft>
                <a:spcPts val="0"/>
              </a:spcAft>
            </a:pPr>
            <a:r>
              <a:rPr lang="en-US" sz="1400" dirty="0">
                <a:effectLst/>
                <a:latin typeface="Times New Roman"/>
                <a:ea typeface="Times New Roman"/>
              </a:rPr>
              <a:t>………………………………...</a:t>
            </a:r>
            <a:endParaRPr lang="en-US" sz="1200" dirty="0">
              <a:effectLst/>
              <a:latin typeface="Times New Roman"/>
              <a:ea typeface="Times New Roman"/>
            </a:endParaRPr>
          </a:p>
        </p:txBody>
      </p:sp>
      <p:sp>
        <p:nvSpPr>
          <p:cNvPr id="11" name="Rectangle 10"/>
          <p:cNvSpPr/>
          <p:nvPr/>
        </p:nvSpPr>
        <p:spPr>
          <a:xfrm>
            <a:off x="6768795" y="3957231"/>
            <a:ext cx="2990060" cy="1671057"/>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457200" indent="-228600">
              <a:spcAft>
                <a:spcPts val="0"/>
              </a:spcAft>
            </a:pPr>
            <a:r>
              <a:rPr lang="en-US" sz="1200" b="1">
                <a:effectLst/>
                <a:latin typeface="Times New Roman"/>
                <a:ea typeface="Times New Roman"/>
              </a:rPr>
              <a:t>Lần quẹt diêm thứ 4</a:t>
            </a:r>
            <a:endParaRPr lang="en-US" sz="1200">
              <a:effectLst/>
              <a:latin typeface="Times New Roman"/>
              <a:ea typeface="Times New Roman"/>
            </a:endParaRPr>
          </a:p>
          <a:p>
            <a:pPr>
              <a:spcAft>
                <a:spcPts val="0"/>
              </a:spcAft>
            </a:pPr>
            <a:r>
              <a:rPr lang="en-US" sz="1400">
                <a:effectLst/>
                <a:latin typeface="Times New Roman"/>
                <a:ea typeface="Times New Roman"/>
              </a:rPr>
              <a:t>- Hình ảnh: ……………………</a:t>
            </a:r>
            <a:endParaRPr lang="en-US" sz="1200">
              <a:effectLst/>
              <a:latin typeface="Times New Roman"/>
              <a:ea typeface="Times New Roman"/>
            </a:endParaRPr>
          </a:p>
          <a:p>
            <a:pPr>
              <a:spcAft>
                <a:spcPts val="0"/>
              </a:spcAft>
            </a:pPr>
            <a:r>
              <a:rPr lang="en-US" sz="1400">
                <a:effectLst/>
                <a:latin typeface="Times New Roman"/>
                <a:ea typeface="Times New Roman"/>
              </a:rPr>
              <a:t>- Mong ước: …………………..</a:t>
            </a:r>
            <a:endParaRPr lang="en-US" sz="1200">
              <a:effectLst/>
              <a:latin typeface="Times New Roman"/>
              <a:ea typeface="Times New Roman"/>
            </a:endParaRPr>
          </a:p>
          <a:p>
            <a:pPr>
              <a:spcAft>
                <a:spcPts val="0"/>
              </a:spcAft>
            </a:pPr>
            <a:r>
              <a:rPr lang="en-US" sz="1400">
                <a:effectLst/>
                <a:latin typeface="Times New Roman"/>
                <a:ea typeface="Times New Roman"/>
              </a:rPr>
              <a:t>………………………………...</a:t>
            </a:r>
            <a:endParaRPr lang="en-US" sz="1200">
              <a:effectLst/>
              <a:latin typeface="Times New Roman"/>
              <a:ea typeface="Times New Roman"/>
            </a:endParaRPr>
          </a:p>
        </p:txBody>
      </p:sp>
      <p:pic>
        <p:nvPicPr>
          <p:cNvPr id="12" name="Picture 11"/>
          <p:cNvPicPr/>
          <p:nvPr/>
        </p:nvPicPr>
        <p:blipFill>
          <a:blip r:embed="rId3">
            <a:extLst>
              <a:ext uri="{28A0092B-C50C-407E-A947-70E740481C1C}">
                <a14:useLocalDpi xmlns:a14="http://schemas.microsoft.com/office/drawing/2010/main" val="0"/>
              </a:ext>
            </a:extLst>
          </a:blip>
          <a:stretch>
            <a:fillRect/>
          </a:stretch>
        </p:blipFill>
        <p:spPr>
          <a:xfrm>
            <a:off x="4308474" y="2647315"/>
            <a:ext cx="2691416" cy="2586837"/>
          </a:xfrm>
          <a:prstGeom prst="ellipse">
            <a:avLst/>
          </a:prstGeom>
          <a:ln>
            <a:noFill/>
          </a:ln>
          <a:effectLst>
            <a:softEdge rad="112500"/>
          </a:effectLst>
        </p:spPr>
      </p:pic>
    </p:spTree>
    <p:extLst>
      <p:ext uri="{BB962C8B-B14F-4D97-AF65-F5344CB8AC3E}">
        <p14:creationId xmlns:p14="http://schemas.microsoft.com/office/powerpoint/2010/main" val="2461618217"/>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tart timer"/>
          <p:cNvGrpSpPr/>
          <p:nvPr/>
        </p:nvGrpSpPr>
        <p:grpSpPr>
          <a:xfrm>
            <a:off x="1512000" y="185859"/>
            <a:ext cx="2636838" cy="799962"/>
            <a:chOff x="1332706" y="185859"/>
            <a:chExt cx="2636838" cy="799962"/>
          </a:xfrm>
        </p:grpSpPr>
        <p:sp>
          <p:nvSpPr>
            <p:cNvPr id="121" name="Rounded Rectangle 120"/>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2" name="Rounded Rectangle 121"/>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3" name="times up"/>
          <p:cNvGrpSpPr/>
          <p:nvPr/>
        </p:nvGrpSpPr>
        <p:grpSpPr>
          <a:xfrm>
            <a:off x="1512000" y="185859"/>
            <a:ext cx="2636838" cy="799962"/>
            <a:chOff x="4321176" y="185859"/>
            <a:chExt cx="2636838" cy="799962"/>
          </a:xfrm>
        </p:grpSpPr>
        <p:sp>
          <p:nvSpPr>
            <p:cNvPr id="124" name="Rounded Rectangle 123"/>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5" name="Rounded Rectangle 124"/>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138" name="AutoShape 3"/>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Rectangle 5"/>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6"/>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7"/>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Rectangle 8"/>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9"/>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0"/>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2"/>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3"/>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4"/>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15"/>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16"/>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7"/>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8"/>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19"/>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20"/>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23"/>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24"/>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25"/>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26"/>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27"/>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a:extLst>
              <a:ext uri="{FF2B5EF4-FFF2-40B4-BE49-F238E27FC236}">
                <a16:creationId xmlns:a16="http://schemas.microsoft.com/office/drawing/2014/main" id="{BB0445D5-A6E5-40E7-BBDD-5E3EFA13BDED}"/>
              </a:ext>
            </a:extLst>
          </p:cNvPr>
          <p:cNvGrpSpPr/>
          <p:nvPr/>
        </p:nvGrpSpPr>
        <p:grpSpPr>
          <a:xfrm rot="1786145">
            <a:off x="817563" y="2264166"/>
            <a:ext cx="3829050" cy="3830638"/>
            <a:chOff x="817563" y="2264166"/>
            <a:chExt cx="3829050" cy="3830638"/>
          </a:xfrm>
        </p:grpSpPr>
        <p:sp>
          <p:nvSpPr>
            <p:cNvPr id="16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63" name="Freeform 29"/>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30"/>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31"/>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 name="Group 1">
            <a:extLst>
              <a:ext uri="{FF2B5EF4-FFF2-40B4-BE49-F238E27FC236}">
                <a16:creationId xmlns:a16="http://schemas.microsoft.com/office/drawing/2014/main" id="{9ADC1153-2F43-486F-96A6-AB4ADCB780F8}"/>
              </a:ext>
            </a:extLst>
          </p:cNvPr>
          <p:cNvGrpSpPr/>
          <p:nvPr/>
        </p:nvGrpSpPr>
        <p:grpSpPr>
          <a:xfrm>
            <a:off x="2455863" y="2411803"/>
            <a:ext cx="566738" cy="566738"/>
            <a:chOff x="2455863" y="2411803"/>
            <a:chExt cx="566738" cy="566738"/>
          </a:xfrm>
        </p:grpSpPr>
        <p:sp>
          <p:nvSpPr>
            <p:cNvPr id="16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Rectangle 37"/>
            <p:cNvSpPr>
              <a:spLocks noChangeArrowheads="1"/>
            </p:cNvSpPr>
            <p:nvPr/>
          </p:nvSpPr>
          <p:spPr bwMode="auto">
            <a:xfrm>
              <a:off x="2662555" y="2499116"/>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174"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 name="Group 4">
            <a:extLst>
              <a:ext uri="{FF2B5EF4-FFF2-40B4-BE49-F238E27FC236}">
                <a16:creationId xmlns:a16="http://schemas.microsoft.com/office/drawing/2014/main" id="{FAFBB084-0936-4099-AE98-E909E5283190}"/>
              </a:ext>
            </a:extLst>
          </p:cNvPr>
          <p:cNvGrpSpPr/>
          <p:nvPr/>
        </p:nvGrpSpPr>
        <p:grpSpPr>
          <a:xfrm>
            <a:off x="3951475" y="3437374"/>
            <a:ext cx="585788" cy="700042"/>
            <a:chOff x="3951475" y="3437374"/>
            <a:chExt cx="585788" cy="700042"/>
          </a:xfrm>
        </p:grpSpPr>
        <p:sp>
          <p:nvSpPr>
            <p:cNvPr id="178" name="Freeform 44"/>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45"/>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47"/>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Rectangle 48"/>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Rectangle 49"/>
            <p:cNvSpPr>
              <a:spLocks noChangeArrowheads="1"/>
            </p:cNvSpPr>
            <p:nvPr/>
          </p:nvSpPr>
          <p:spPr bwMode="auto">
            <a:xfrm>
              <a:off x="4193410" y="3540562"/>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6"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92"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7" name="Group 5">
            <a:extLst>
              <a:ext uri="{FF2B5EF4-FFF2-40B4-BE49-F238E27FC236}">
                <a16:creationId xmlns:a16="http://schemas.microsoft.com/office/drawing/2014/main" id="{9904C281-CCA8-4FD4-A293-FE67ED6D76E0}"/>
              </a:ext>
            </a:extLst>
          </p:cNvPr>
          <p:cNvGrpSpPr/>
          <p:nvPr/>
        </p:nvGrpSpPr>
        <p:grpSpPr>
          <a:xfrm>
            <a:off x="3281363" y="5157861"/>
            <a:ext cx="629286" cy="577850"/>
            <a:chOff x="3281363" y="5157861"/>
            <a:chExt cx="629286" cy="577850"/>
          </a:xfrm>
        </p:grpSpPr>
        <p:sp>
          <p:nvSpPr>
            <p:cNvPr id="196" name="Freeform 62"/>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63"/>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65"/>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Rectangle 66"/>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Rectangle 67"/>
            <p:cNvSpPr>
              <a:spLocks noChangeArrowheads="1"/>
            </p:cNvSpPr>
            <p:nvPr/>
          </p:nvSpPr>
          <p:spPr bwMode="auto">
            <a:xfrm>
              <a:off x="3557907" y="5254699"/>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04"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Freeform 78"/>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8" name="Group 7">
            <a:extLst>
              <a:ext uri="{FF2B5EF4-FFF2-40B4-BE49-F238E27FC236}">
                <a16:creationId xmlns:a16="http://schemas.microsoft.com/office/drawing/2014/main" id="{18D2C52C-52FC-4FC3-B1F3-CE6A5B70BDB0}"/>
              </a:ext>
            </a:extLst>
          </p:cNvPr>
          <p:cNvGrpSpPr/>
          <p:nvPr/>
        </p:nvGrpSpPr>
        <p:grpSpPr>
          <a:xfrm>
            <a:off x="931754" y="3389703"/>
            <a:ext cx="571500" cy="622533"/>
            <a:chOff x="931754" y="3389703"/>
            <a:chExt cx="571500" cy="622533"/>
          </a:xfrm>
        </p:grpSpPr>
        <p:sp>
          <p:nvSpPr>
            <p:cNvPr id="202" name="Freeform 68"/>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69"/>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Freeform 71"/>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Rectangle 94"/>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9" name="Rectangle 95"/>
            <p:cNvSpPr>
              <a:spLocks noChangeArrowheads="1"/>
            </p:cNvSpPr>
            <p:nvPr/>
          </p:nvSpPr>
          <p:spPr bwMode="auto">
            <a:xfrm>
              <a:off x="1122893" y="3520744"/>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 name="Group 6">
            <a:extLst>
              <a:ext uri="{FF2B5EF4-FFF2-40B4-BE49-F238E27FC236}">
                <a16:creationId xmlns:a16="http://schemas.microsoft.com/office/drawing/2014/main" id="{B54EFDBC-7861-49C1-81C9-9A16A96B193B}"/>
              </a:ext>
            </a:extLst>
          </p:cNvPr>
          <p:cNvGrpSpPr/>
          <p:nvPr/>
        </p:nvGrpSpPr>
        <p:grpSpPr>
          <a:xfrm>
            <a:off x="1496945" y="5157861"/>
            <a:ext cx="569913" cy="568325"/>
            <a:chOff x="1496945" y="5157861"/>
            <a:chExt cx="569913" cy="568325"/>
          </a:xfrm>
        </p:grpSpPr>
        <p:sp>
          <p:nvSpPr>
            <p:cNvPr id="214" name="Freeform 80"/>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Freeform 81"/>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Freeform 83"/>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Rectangle 100"/>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5" name="Rectangle 101"/>
            <p:cNvSpPr>
              <a:spLocks noChangeArrowheads="1"/>
            </p:cNvSpPr>
            <p:nvPr/>
          </p:nvSpPr>
          <p:spPr bwMode="auto">
            <a:xfrm>
              <a:off x="1685858" y="5238824"/>
              <a:ext cx="1426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41" name="Oval 107"/>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Oval 108"/>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3" name="Freeform 109"/>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Freeform 110"/>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5" name="Freeform 111"/>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Freeform 112"/>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7" name="Freeform 113"/>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Freeform 114"/>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9" name="Freeform 115"/>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0" name="Freeform 116"/>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1" name="Freeform 117"/>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TextBox 96">
            <a:extLst>
              <a:ext uri="{FF2B5EF4-FFF2-40B4-BE49-F238E27FC236}">
                <a16:creationId xmlns:a16="http://schemas.microsoft.com/office/drawing/2014/main" id="{0ABB9975-98A3-4E5C-83F0-F5DB5A76FAFE}"/>
              </a:ext>
            </a:extLst>
          </p:cNvPr>
          <p:cNvSpPr txBox="1"/>
          <p:nvPr/>
        </p:nvSpPr>
        <p:spPr>
          <a:xfrm>
            <a:off x="7934640" y="185859"/>
            <a:ext cx="2856872" cy="1261884"/>
          </a:xfrm>
          <a:prstGeom prst="rect">
            <a:avLst/>
          </a:prstGeom>
          <a:noFill/>
        </p:spPr>
        <p:txBody>
          <a:bodyPr wrap="none" rtlCol="0">
            <a:spAutoFit/>
          </a:bodyPr>
          <a:lstStyle/>
          <a:p>
            <a:pPr algn="ctr"/>
            <a:r>
              <a:rPr lang="en-GB" sz="2800" dirty="0">
                <a:solidFill>
                  <a:schemeClr val="bg1"/>
                </a:solidFill>
                <a:latin typeface="Arial" panose="020B0604020202020204" pitchFamily="34" charset="0"/>
                <a:cs typeface="Arial" panose="020B0604020202020204" pitchFamily="34" charset="0"/>
              </a:rPr>
              <a:t>TIME LIMIT: </a:t>
            </a:r>
          </a:p>
          <a:p>
            <a:pPr algn="ctr"/>
            <a:r>
              <a:rPr lang="en-GB" sz="4800" dirty="0">
                <a:solidFill>
                  <a:schemeClr val="bg1"/>
                </a:solidFill>
                <a:latin typeface="Arial" panose="020B0604020202020204" pitchFamily="34" charset="0"/>
                <a:cs typeface="Arial" panose="020B0604020202020204" pitchFamily="34" charset="0"/>
              </a:rPr>
              <a:t>5 minutes</a:t>
            </a:r>
          </a:p>
        </p:txBody>
      </p:sp>
    </p:spTree>
    <p:custDataLst>
      <p:tags r:id="rId1"/>
    </p:custDataLst>
    <p:extLst>
      <p:ext uri="{BB962C8B-B14F-4D97-AF65-F5344CB8AC3E}">
        <p14:creationId xmlns:p14="http://schemas.microsoft.com/office/powerpoint/2010/main" val="137303182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120000" fill="hold"/>
                                        <p:tgtEl>
                                          <p:spTgt spid="4"/>
                                        </p:tgtEl>
                                        <p:attrNameLst>
                                          <p:attrName>r</p:attrName>
                                        </p:attrNameLst>
                                      </p:cBhvr>
                                    </p:animRot>
                                  </p:childTnLst>
                                </p:cTn>
                              </p:par>
                            </p:childTnLst>
                          </p:cTn>
                        </p:par>
                        <p:par>
                          <p:cTn id="7" fill="hold">
                            <p:stCondLst>
                              <p:cond delay="120000"/>
                            </p:stCondLst>
                            <p:childTnLst>
                              <p:par>
                                <p:cTn id="8" presetID="53" presetClass="entr" presetSubtype="16"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841C54-8955-4D4D-BC61-792EBEA0B78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2000" dirty="0"/>
          </a:p>
        </p:txBody>
      </p:sp>
      <p:graphicFrame>
        <p:nvGraphicFramePr>
          <p:cNvPr id="3" name="Table 2">
            <a:extLst>
              <a:ext uri="{FF2B5EF4-FFF2-40B4-BE49-F238E27FC236}">
                <a16:creationId xmlns:a16="http://schemas.microsoft.com/office/drawing/2014/main" id="{6262176A-E382-4F7B-9F1D-4F53B0759929}"/>
              </a:ext>
            </a:extLst>
          </p:cNvPr>
          <p:cNvGraphicFramePr>
            <a:graphicFrameLocks noGrp="1"/>
          </p:cNvGraphicFramePr>
          <p:nvPr>
            <p:extLst>
              <p:ext uri="{D42A27DB-BD31-4B8C-83A1-F6EECF244321}">
                <p14:modId xmlns:p14="http://schemas.microsoft.com/office/powerpoint/2010/main" val="962070482"/>
              </p:ext>
            </p:extLst>
          </p:nvPr>
        </p:nvGraphicFramePr>
        <p:xfrm>
          <a:off x="0" y="1"/>
          <a:ext cx="12192000" cy="6858001"/>
        </p:xfrm>
        <a:graphic>
          <a:graphicData uri="http://schemas.openxmlformats.org/drawingml/2006/table">
            <a:tbl>
              <a:tblPr firstRow="1" bandRow="1">
                <a:tableStyleId>{5940675A-B579-460E-94D1-54222C63F5DA}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874447">
                <a:tc>
                  <a:txBody>
                    <a:bodyPr/>
                    <a:lstStyle/>
                    <a:p>
                      <a:pPr algn="ctr"/>
                      <a:r>
                        <a:rPr lang="vi-VN" sz="3200" b="1" kern="1200" dirty="0">
                          <a:solidFill>
                            <a:srgbClr val="FF0000"/>
                          </a:solidFill>
                          <a:latin typeface="+mj-lt"/>
                          <a:ea typeface="+mn-ea"/>
                          <a:cs typeface="Times New Roman" panose="02020603050405020304" pitchFamily="18" charset="0"/>
                        </a:rPr>
                        <a:t>Mộng tưởng</a:t>
                      </a:r>
                      <a:r>
                        <a:rPr lang="en-US" sz="3200" b="1" kern="1200" baseline="0" dirty="0">
                          <a:solidFill>
                            <a:srgbClr val="FF0000"/>
                          </a:solidFill>
                          <a:latin typeface="+mj-lt"/>
                          <a:ea typeface="+mn-ea"/>
                          <a:cs typeface="Times New Roman" panose="02020603050405020304" pitchFamily="18" charset="0"/>
                        </a:rPr>
                        <a:t> </a:t>
                      </a:r>
                      <a:r>
                        <a:rPr lang="vi-VN" sz="3200" b="1" kern="1200" dirty="0">
                          <a:solidFill>
                            <a:srgbClr val="FF0000"/>
                          </a:solidFill>
                          <a:latin typeface="+mj-lt"/>
                          <a:ea typeface="+mn-ea"/>
                          <a:cs typeface="Times New Roman" panose="02020603050405020304" pitchFamily="18" charset="0"/>
                        </a:rPr>
                        <a:t>(</a:t>
                      </a:r>
                      <a:r>
                        <a:rPr lang="en-US" sz="3200" b="1" kern="1200" dirty="0">
                          <a:solidFill>
                            <a:srgbClr val="FF0000"/>
                          </a:solidFill>
                          <a:latin typeface="Times New Roman" pitchFamily="18" charset="0"/>
                          <a:ea typeface="+mn-ea"/>
                          <a:cs typeface="Times New Roman" pitchFamily="18" charset="0"/>
                        </a:rPr>
                        <a:t>Q</a:t>
                      </a:r>
                      <a:r>
                        <a:rPr lang="vi-VN" sz="3200" b="1" kern="1200" dirty="0">
                          <a:solidFill>
                            <a:srgbClr val="FF0000"/>
                          </a:solidFill>
                          <a:latin typeface="+mj-lt"/>
                          <a:ea typeface="+mn-ea"/>
                          <a:cs typeface="Times New Roman" panose="02020603050405020304" pitchFamily="18" charset="0"/>
                        </a:rPr>
                        <a:t>uẹt diêm)</a:t>
                      </a:r>
                      <a:endParaRPr lang="en-US" sz="3200" b="1" kern="1200" dirty="0">
                        <a:solidFill>
                          <a:srgbClr val="FF0000"/>
                        </a:solidFill>
                        <a:latin typeface="+mj-lt"/>
                        <a:ea typeface="+mn-ea"/>
                        <a:cs typeface="Times New Roman" panose="02020603050405020304" pitchFamily="18" charset="0"/>
                      </a:endParaRPr>
                    </a:p>
                  </a:txBody>
                  <a:tcPr anchor="ctr"/>
                </a:tc>
                <a:tc>
                  <a:txBody>
                    <a:bodyPr/>
                    <a:lstStyle/>
                    <a:p>
                      <a:pPr algn="ctr"/>
                      <a:r>
                        <a:rPr lang="vi-VN" sz="3200" b="1" kern="1200" dirty="0">
                          <a:solidFill>
                            <a:srgbClr val="FF0000"/>
                          </a:solidFill>
                          <a:latin typeface="+mj-lt"/>
                          <a:ea typeface="+mn-ea"/>
                          <a:cs typeface="Times New Roman" panose="02020603050405020304" pitchFamily="18" charset="0"/>
                        </a:rPr>
                        <a:t>Thực tại</a:t>
                      </a:r>
                      <a:r>
                        <a:rPr lang="en-US" sz="3200" b="1" kern="1200" dirty="0">
                          <a:solidFill>
                            <a:srgbClr val="FF0000"/>
                          </a:solidFill>
                          <a:latin typeface="+mj-lt"/>
                          <a:ea typeface="+mn-ea"/>
                          <a:cs typeface="Times New Roman" panose="02020603050405020304" pitchFamily="18" charset="0"/>
                        </a:rPr>
                        <a:t> </a:t>
                      </a:r>
                      <a:r>
                        <a:rPr lang="vi-VN" sz="3200" b="1" kern="1200" dirty="0">
                          <a:solidFill>
                            <a:srgbClr val="FF0000"/>
                          </a:solidFill>
                          <a:latin typeface="+mj-lt"/>
                          <a:ea typeface="+mn-ea"/>
                          <a:cs typeface="Times New Roman" panose="02020603050405020304" pitchFamily="18" charset="0"/>
                        </a:rPr>
                        <a:t>(Diêm tắt)</a:t>
                      </a:r>
                      <a:endParaRPr lang="en-US" sz="3200" b="1" kern="1200" dirty="0">
                        <a:solidFill>
                          <a:srgbClr val="FF0000"/>
                        </a:solidFill>
                        <a:latin typeface="+mj-lt"/>
                        <a:ea typeface="+mn-ea"/>
                        <a:cs typeface="Times New Roman" panose="02020603050405020304" pitchFamily="18" charset="0"/>
                      </a:endParaRPr>
                    </a:p>
                  </a:txBody>
                  <a:tcPr anchor="ctr"/>
                </a:tc>
                <a:extLst>
                  <a:ext uri="{0D108BD9-81ED-4DB2-BD59-A6C34878D82A}">
                    <a16:rowId xmlns:a16="http://schemas.microsoft.com/office/drawing/2014/main" val="10000"/>
                  </a:ext>
                </a:extLst>
              </a:tr>
              <a:tr h="950733">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0001"/>
                  </a:ext>
                </a:extLst>
              </a:tr>
              <a:tr h="909576">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0002"/>
                  </a:ext>
                </a:extLst>
              </a:tr>
              <a:tr h="895082">
                <a:tc>
                  <a:txBody>
                    <a:bodyPr/>
                    <a:lstStyle/>
                    <a:p>
                      <a:endParaRPr lang="en-US" dirty="0">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0003"/>
                  </a:ext>
                </a:extLst>
              </a:tr>
              <a:tr h="1379305">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0004"/>
                  </a:ext>
                </a:extLst>
              </a:tr>
              <a:tr h="924429">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0005"/>
                  </a:ext>
                </a:extLst>
              </a:tr>
              <a:tr h="924429">
                <a:tc gridSpan="2">
                  <a:txBody>
                    <a:bodyPr/>
                    <a:lstStyle/>
                    <a:p>
                      <a:pPr algn="ctr"/>
                      <a:endParaRPr lang="pt-BR" sz="800" b="1" i="1" kern="1200" dirty="0">
                        <a:solidFill>
                          <a:srgbClr val="FF0000"/>
                        </a:solidFill>
                        <a:latin typeface="Times New Roman" pitchFamily="18" charset="0"/>
                        <a:ea typeface="+mn-ea"/>
                        <a:cs typeface="Times New Roman" pitchFamily="18" charset="0"/>
                        <a:sym typeface="Wingdings" pitchFamily="2" charset="2"/>
                      </a:endParaRPr>
                    </a:p>
                  </a:txBody>
                  <a:tcPr/>
                </a:tc>
                <a:tc hMerge="1">
                  <a:txBody>
                    <a:bodyPr/>
                    <a:lstStyle/>
                    <a:p>
                      <a:endParaRPr lang="en-US" dirty="0">
                        <a:latin typeface="+mj-lt"/>
                      </a:endParaRPr>
                    </a:p>
                  </a:txBody>
                  <a:tcPr/>
                </a:tc>
                <a:extLst>
                  <a:ext uri="{0D108BD9-81ED-4DB2-BD59-A6C34878D82A}">
                    <a16:rowId xmlns:a16="http://schemas.microsoft.com/office/drawing/2014/main" val="10006"/>
                  </a:ext>
                </a:extLst>
              </a:tr>
            </a:tbl>
          </a:graphicData>
        </a:graphic>
      </p:graphicFrame>
      <p:sp>
        <p:nvSpPr>
          <p:cNvPr id="4" name="Rectangle 3">
            <a:extLst>
              <a:ext uri="{FF2B5EF4-FFF2-40B4-BE49-F238E27FC236}">
                <a16:creationId xmlns:a16="http://schemas.microsoft.com/office/drawing/2014/main" id="{F6854715-4A18-4CA9-BEEB-FE150ABAF34E}"/>
              </a:ext>
            </a:extLst>
          </p:cNvPr>
          <p:cNvSpPr/>
          <p:nvPr/>
        </p:nvSpPr>
        <p:spPr>
          <a:xfrm>
            <a:off x="225058" y="1030714"/>
            <a:ext cx="2961067" cy="584775"/>
          </a:xfrm>
          <a:prstGeom prst="rect">
            <a:avLst/>
          </a:prstGeom>
        </p:spPr>
        <p:txBody>
          <a:bodyPr wrap="none">
            <a:spAutoFit/>
          </a:bodyPr>
          <a:lstStyle/>
          <a:p>
            <a:pPr marL="742950" indent="-742950"/>
            <a:r>
              <a:rPr lang="pt-BR" sz="3200" dirty="0">
                <a:solidFill>
                  <a:srgbClr val="0070C0"/>
                </a:solidFill>
                <a:latin typeface="Times New Roman" pitchFamily="18" charset="0"/>
                <a:cs typeface="Times New Roman" pitchFamily="18" charset="0"/>
              </a:rPr>
              <a:t>1. Lò sưởi ấm áp</a:t>
            </a:r>
            <a:endParaRPr lang="vi-VN" sz="3200" dirty="0">
              <a:solidFill>
                <a:srgbClr val="0070C0"/>
              </a:solidFill>
              <a:latin typeface="Times New Roman" pitchFamily="18" charset="0"/>
              <a:cs typeface="Times New Roman" pitchFamily="18" charset="0"/>
            </a:endParaRPr>
          </a:p>
        </p:txBody>
      </p:sp>
      <p:sp>
        <p:nvSpPr>
          <p:cNvPr id="5" name="Rectangle 4">
            <a:extLst>
              <a:ext uri="{FF2B5EF4-FFF2-40B4-BE49-F238E27FC236}">
                <a16:creationId xmlns:a16="http://schemas.microsoft.com/office/drawing/2014/main" id="{699BCC54-E02F-4A50-B7F5-FA945B51F6A4}"/>
              </a:ext>
            </a:extLst>
          </p:cNvPr>
          <p:cNvSpPr/>
          <p:nvPr/>
        </p:nvSpPr>
        <p:spPr>
          <a:xfrm>
            <a:off x="6276269" y="1093290"/>
            <a:ext cx="5896166" cy="584775"/>
          </a:xfrm>
          <a:prstGeom prst="rect">
            <a:avLst/>
          </a:prstGeom>
        </p:spPr>
        <p:txBody>
          <a:bodyPr wrap="none">
            <a:spAutoFit/>
          </a:bodyPr>
          <a:lstStyle/>
          <a:p>
            <a:pPr>
              <a:buFontTx/>
              <a:buNone/>
            </a:pPr>
            <a:r>
              <a:rPr lang="vi-VN" sz="3200" dirty="0">
                <a:solidFill>
                  <a:schemeClr val="dk1"/>
                </a:solidFill>
                <a:latin typeface="Times New Roman" pitchFamily="18" charset="0"/>
                <a:cs typeface="Times New Roman" pitchFamily="18" charset="0"/>
              </a:rPr>
              <a:t>1.</a:t>
            </a:r>
            <a:r>
              <a:rPr lang="pt-BR" sz="3200" dirty="0">
                <a:solidFill>
                  <a:schemeClr val="dk1"/>
                </a:solidFill>
                <a:latin typeface="Times New Roman" pitchFamily="18" charset="0"/>
                <a:cs typeface="Times New Roman" pitchFamily="18" charset="0"/>
              </a:rPr>
              <a:t> Bần thần trở về nỗi lo bán diêm.</a:t>
            </a:r>
            <a:endParaRPr lang="en-US" sz="3200" dirty="0">
              <a:solidFill>
                <a:schemeClr val="dk1"/>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3FD2AFAB-AE23-42CE-B37A-99A5460A2719}"/>
              </a:ext>
            </a:extLst>
          </p:cNvPr>
          <p:cNvSpPr/>
          <p:nvPr/>
        </p:nvSpPr>
        <p:spPr>
          <a:xfrm>
            <a:off x="221626" y="1954066"/>
            <a:ext cx="5681363" cy="584775"/>
          </a:xfrm>
          <a:prstGeom prst="rect">
            <a:avLst/>
          </a:prstGeom>
        </p:spPr>
        <p:txBody>
          <a:bodyPr wrap="none">
            <a:spAutoFit/>
          </a:bodyPr>
          <a:lstStyle/>
          <a:p>
            <a:r>
              <a:rPr lang="vi-VN" sz="3200" dirty="0">
                <a:solidFill>
                  <a:srgbClr val="0070C0"/>
                </a:solidFill>
                <a:latin typeface="Times New Roman" pitchFamily="18" charset="0"/>
                <a:cs typeface="Times New Roman" pitchFamily="18" charset="0"/>
              </a:rPr>
              <a:t>2. </a:t>
            </a:r>
            <a:r>
              <a:rPr lang="pt-BR" sz="3200" dirty="0">
                <a:solidFill>
                  <a:srgbClr val="0070C0"/>
                </a:solidFill>
                <a:latin typeface="Times New Roman" pitchFamily="18" charset="0"/>
                <a:cs typeface="Times New Roman" pitchFamily="18" charset="0"/>
              </a:rPr>
              <a:t>Bàn ăn thịnh soạn, ngỗng quay</a:t>
            </a:r>
            <a:endParaRPr lang="en-US" sz="3200" dirty="0">
              <a:solidFill>
                <a:srgbClr val="0070C0"/>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B4A64FFA-E892-4C3F-A31F-7090E134ACC6}"/>
              </a:ext>
            </a:extLst>
          </p:cNvPr>
          <p:cNvSpPr/>
          <p:nvPr/>
        </p:nvSpPr>
        <p:spPr>
          <a:xfrm>
            <a:off x="221626" y="2856190"/>
            <a:ext cx="4722768" cy="584775"/>
          </a:xfrm>
          <a:prstGeom prst="rect">
            <a:avLst/>
          </a:prstGeom>
        </p:spPr>
        <p:txBody>
          <a:bodyPr wrap="none">
            <a:spAutoFit/>
          </a:bodyPr>
          <a:lstStyle/>
          <a:p>
            <a:r>
              <a:rPr lang="vi-VN" sz="3200" dirty="0">
                <a:solidFill>
                  <a:srgbClr val="0070C0"/>
                </a:solidFill>
                <a:latin typeface="Times New Roman" pitchFamily="18" charset="0"/>
                <a:cs typeface="Times New Roman" pitchFamily="18" charset="0"/>
              </a:rPr>
              <a:t>3. </a:t>
            </a:r>
            <a:r>
              <a:rPr lang="pt-BR" sz="3200" dirty="0">
                <a:solidFill>
                  <a:srgbClr val="0070C0"/>
                </a:solidFill>
                <a:latin typeface="Times New Roman" pitchFamily="18" charset="0"/>
                <a:cs typeface="Times New Roman" pitchFamily="18" charset="0"/>
              </a:rPr>
              <a:t>Cây thông Nôen lộng lẫ</a:t>
            </a:r>
            <a:r>
              <a:rPr lang="vi-VN" sz="3200" dirty="0">
                <a:solidFill>
                  <a:srgbClr val="0070C0"/>
                </a:solidFill>
                <a:latin typeface="Times New Roman" pitchFamily="18" charset="0"/>
                <a:cs typeface="Times New Roman" pitchFamily="18" charset="0"/>
              </a:rPr>
              <a:t>y</a:t>
            </a:r>
            <a:endParaRPr lang="en-US" sz="3200" dirty="0">
              <a:solidFill>
                <a:srgbClr val="0070C0"/>
              </a:solidFill>
            </a:endParaRPr>
          </a:p>
        </p:txBody>
      </p:sp>
      <p:sp>
        <p:nvSpPr>
          <p:cNvPr id="8" name="Rectangle 7">
            <a:extLst>
              <a:ext uri="{FF2B5EF4-FFF2-40B4-BE49-F238E27FC236}">
                <a16:creationId xmlns:a16="http://schemas.microsoft.com/office/drawing/2014/main" id="{00775709-229C-4A16-9806-0D5B74D9FC5B}"/>
              </a:ext>
            </a:extLst>
          </p:cNvPr>
          <p:cNvSpPr/>
          <p:nvPr/>
        </p:nvSpPr>
        <p:spPr>
          <a:xfrm>
            <a:off x="221626" y="3758430"/>
            <a:ext cx="5681363" cy="1077218"/>
          </a:xfrm>
          <a:prstGeom prst="rect">
            <a:avLst/>
          </a:prstGeom>
        </p:spPr>
        <p:txBody>
          <a:bodyPr wrap="square">
            <a:spAutoFit/>
          </a:bodyPr>
          <a:lstStyle/>
          <a:p>
            <a:r>
              <a:rPr lang="vi-VN" sz="3200" dirty="0">
                <a:solidFill>
                  <a:srgbClr val="0070C0"/>
                </a:solidFill>
                <a:latin typeface="Times New Roman" pitchFamily="18" charset="0"/>
                <a:cs typeface="Times New Roman" pitchFamily="18" charset="0"/>
              </a:rPr>
              <a:t>4. </a:t>
            </a:r>
            <a:r>
              <a:rPr lang="pt-BR" sz="3200" dirty="0">
                <a:solidFill>
                  <a:srgbClr val="0070C0"/>
                </a:solidFill>
                <a:latin typeface="Times New Roman" pitchFamily="18" charset="0"/>
                <a:cs typeface="Times New Roman" pitchFamily="18" charset="0"/>
              </a:rPr>
              <a:t>Bà nội hiện về, mỉm cười hiền hậu                    </a:t>
            </a:r>
            <a:endParaRPr lang="en-US" sz="3200" dirty="0">
              <a:solidFill>
                <a:srgbClr val="0070C0"/>
              </a:solidFill>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B5F17C95-2650-440E-815C-4E77B8C57616}"/>
              </a:ext>
            </a:extLst>
          </p:cNvPr>
          <p:cNvSpPr/>
          <p:nvPr/>
        </p:nvSpPr>
        <p:spPr>
          <a:xfrm>
            <a:off x="221626" y="5168742"/>
            <a:ext cx="3857146" cy="584775"/>
          </a:xfrm>
          <a:prstGeom prst="rect">
            <a:avLst/>
          </a:prstGeom>
        </p:spPr>
        <p:txBody>
          <a:bodyPr wrap="none">
            <a:spAutoFit/>
          </a:bodyPr>
          <a:lstStyle/>
          <a:p>
            <a:r>
              <a:rPr lang="vi-VN" sz="3200" dirty="0">
                <a:solidFill>
                  <a:srgbClr val="0070C0"/>
                </a:solidFill>
                <a:latin typeface="Times New Roman" pitchFamily="18" charset="0"/>
                <a:cs typeface="Times New Roman" pitchFamily="18" charset="0"/>
              </a:rPr>
              <a:t>5. </a:t>
            </a:r>
            <a:r>
              <a:rPr lang="pt-BR" sz="3200" dirty="0">
                <a:solidFill>
                  <a:srgbClr val="0070C0"/>
                </a:solidFill>
                <a:latin typeface="Times New Roman" pitchFamily="18" charset="0"/>
                <a:cs typeface="Times New Roman" pitchFamily="18" charset="0"/>
              </a:rPr>
              <a:t>Hai bà cháu bay lên</a:t>
            </a:r>
            <a:endParaRPr lang="en-US" sz="3200" dirty="0">
              <a:solidFill>
                <a:srgbClr val="0070C0"/>
              </a:solidFill>
              <a:latin typeface="Times New Roman" pitchFamily="18" charset="0"/>
              <a:cs typeface="Times New Roman" pitchFamily="18" charset="0"/>
            </a:endParaRPr>
          </a:p>
        </p:txBody>
      </p:sp>
      <p:sp>
        <p:nvSpPr>
          <p:cNvPr id="10" name="Rectangle 9">
            <a:extLst>
              <a:ext uri="{FF2B5EF4-FFF2-40B4-BE49-F238E27FC236}">
                <a16:creationId xmlns:a16="http://schemas.microsoft.com/office/drawing/2014/main" id="{EB5FCBE9-766A-47C6-A4FA-5C3DE3263869}"/>
              </a:ext>
            </a:extLst>
          </p:cNvPr>
          <p:cNvSpPr/>
          <p:nvPr/>
        </p:nvSpPr>
        <p:spPr>
          <a:xfrm>
            <a:off x="6310437" y="1979026"/>
            <a:ext cx="3320140" cy="584775"/>
          </a:xfrm>
          <a:prstGeom prst="rect">
            <a:avLst/>
          </a:prstGeom>
        </p:spPr>
        <p:txBody>
          <a:bodyPr wrap="none">
            <a:spAutoFit/>
          </a:bodyPr>
          <a:lstStyle/>
          <a:p>
            <a:pPr>
              <a:buFontTx/>
              <a:buNone/>
            </a:pPr>
            <a:r>
              <a:rPr lang="vi-VN" sz="3200" dirty="0">
                <a:solidFill>
                  <a:schemeClr val="dk1"/>
                </a:solidFill>
                <a:latin typeface="Times New Roman" pitchFamily="18" charset="0"/>
                <a:cs typeface="Times New Roman" pitchFamily="18" charset="0"/>
              </a:rPr>
              <a:t>2. </a:t>
            </a:r>
            <a:r>
              <a:rPr lang="pt-BR" sz="3200" dirty="0">
                <a:solidFill>
                  <a:schemeClr val="dk1"/>
                </a:solidFill>
                <a:latin typeface="Times New Roman" pitchFamily="18" charset="0"/>
                <a:cs typeface="Times New Roman" pitchFamily="18" charset="0"/>
              </a:rPr>
              <a:t>Cô đơn, lạnh lẽo</a:t>
            </a:r>
            <a:endParaRPr lang="en-US" sz="3200" dirty="0">
              <a:solidFill>
                <a:schemeClr val="dk1"/>
              </a:solidFill>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D8F368E6-90D3-4101-A0B8-EA067484C4F3}"/>
              </a:ext>
            </a:extLst>
          </p:cNvPr>
          <p:cNvSpPr/>
          <p:nvPr/>
        </p:nvSpPr>
        <p:spPr>
          <a:xfrm>
            <a:off x="6320063" y="2879935"/>
            <a:ext cx="5808578" cy="584775"/>
          </a:xfrm>
          <a:prstGeom prst="rect">
            <a:avLst/>
          </a:prstGeom>
        </p:spPr>
        <p:txBody>
          <a:bodyPr wrap="none">
            <a:spAutoFit/>
          </a:bodyPr>
          <a:lstStyle/>
          <a:p>
            <a:pPr>
              <a:buFontTx/>
              <a:buNone/>
            </a:pPr>
            <a:r>
              <a:rPr lang="vi-VN" sz="3200" dirty="0">
                <a:solidFill>
                  <a:schemeClr val="dk1"/>
                </a:solidFill>
                <a:latin typeface="Times New Roman" pitchFamily="18" charset="0"/>
                <a:cs typeface="Times New Roman" pitchFamily="18" charset="0"/>
              </a:rPr>
              <a:t>3.</a:t>
            </a:r>
            <a:r>
              <a:rPr lang="pt-BR" sz="3200" dirty="0">
                <a:solidFill>
                  <a:schemeClr val="dk1"/>
                </a:solidFill>
                <a:latin typeface="Times New Roman" pitchFamily="18" charset="0"/>
                <a:cs typeface="Times New Roman" pitchFamily="18" charset="0"/>
              </a:rPr>
              <a:t> Tất cả bay lên trời, nghĩ đến bà.</a:t>
            </a:r>
            <a:endParaRPr lang="en-US" sz="3200" dirty="0">
              <a:solidFill>
                <a:schemeClr val="dk1"/>
              </a:solidFill>
              <a:latin typeface="Times New Roman" pitchFamily="18" charset="0"/>
              <a:cs typeface="Times New Roman" pitchFamily="18" charset="0"/>
            </a:endParaRPr>
          </a:p>
        </p:txBody>
      </p:sp>
      <p:sp>
        <p:nvSpPr>
          <p:cNvPr id="12" name="Rectangle 11">
            <a:extLst>
              <a:ext uri="{FF2B5EF4-FFF2-40B4-BE49-F238E27FC236}">
                <a16:creationId xmlns:a16="http://schemas.microsoft.com/office/drawing/2014/main" id="{BD2BED79-CFE7-4FE9-A925-AD9A4E45F64B}"/>
              </a:ext>
            </a:extLst>
          </p:cNvPr>
          <p:cNvSpPr/>
          <p:nvPr/>
        </p:nvSpPr>
        <p:spPr>
          <a:xfrm>
            <a:off x="6320063" y="3975407"/>
            <a:ext cx="2579552" cy="584775"/>
          </a:xfrm>
          <a:prstGeom prst="rect">
            <a:avLst/>
          </a:prstGeom>
        </p:spPr>
        <p:txBody>
          <a:bodyPr wrap="none">
            <a:spAutoFit/>
          </a:bodyPr>
          <a:lstStyle/>
          <a:p>
            <a:pPr>
              <a:buFontTx/>
              <a:buNone/>
            </a:pPr>
            <a:r>
              <a:rPr lang="vi-VN" sz="3200" dirty="0">
                <a:solidFill>
                  <a:schemeClr val="dk1"/>
                </a:solidFill>
                <a:latin typeface="Times New Roman" pitchFamily="18" charset="0"/>
                <a:cs typeface="Times New Roman" pitchFamily="18" charset="0"/>
              </a:rPr>
              <a:t>4.</a:t>
            </a:r>
            <a:r>
              <a:rPr lang="en-US" sz="3200" dirty="0">
                <a:solidFill>
                  <a:schemeClr val="dk1"/>
                </a:solidFill>
                <a:latin typeface="Times New Roman" pitchFamily="18" charset="0"/>
                <a:cs typeface="Times New Roman" pitchFamily="18" charset="0"/>
              </a:rPr>
              <a:t> </a:t>
            </a:r>
            <a:r>
              <a:rPr lang="pt-BR" sz="3200" dirty="0">
                <a:solidFill>
                  <a:schemeClr val="dk1"/>
                </a:solidFill>
                <a:latin typeface="Times New Roman" pitchFamily="18" charset="0"/>
                <a:cs typeface="Times New Roman" pitchFamily="18" charset="0"/>
              </a:rPr>
              <a:t>Bà biến mất</a:t>
            </a:r>
            <a:endParaRPr lang="en-US" sz="3200" dirty="0">
              <a:solidFill>
                <a:schemeClr val="dk1"/>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id="{351A93DD-14E7-4C22-9D39-836204E61385}"/>
              </a:ext>
            </a:extLst>
          </p:cNvPr>
          <p:cNvSpPr/>
          <p:nvPr/>
        </p:nvSpPr>
        <p:spPr>
          <a:xfrm>
            <a:off x="6320063" y="5143148"/>
            <a:ext cx="2441694" cy="584775"/>
          </a:xfrm>
          <a:prstGeom prst="rect">
            <a:avLst/>
          </a:prstGeom>
        </p:spPr>
        <p:txBody>
          <a:bodyPr wrap="none">
            <a:spAutoFit/>
          </a:bodyPr>
          <a:lstStyle/>
          <a:p>
            <a:pPr lvl="0" defTabSz="914400">
              <a:defRPr/>
            </a:pPr>
            <a:r>
              <a:rPr lang="vi-VN" sz="3200" dirty="0">
                <a:solidFill>
                  <a:schemeClr val="dk1"/>
                </a:solidFill>
                <a:latin typeface="Times New Roman" pitchFamily="18" charset="0"/>
                <a:cs typeface="Times New Roman" pitchFamily="18" charset="0"/>
              </a:rPr>
              <a:t>5. </a:t>
            </a:r>
            <a:r>
              <a:rPr lang="pt-BR" sz="3200" dirty="0">
                <a:solidFill>
                  <a:schemeClr val="dk1"/>
                </a:solidFill>
                <a:latin typeface="Times New Roman" pitchFamily="18" charset="0"/>
                <a:cs typeface="Times New Roman" pitchFamily="18" charset="0"/>
              </a:rPr>
              <a:t>Em bé chết</a:t>
            </a:r>
            <a:endParaRPr lang="en-US" sz="3200" dirty="0">
              <a:latin typeface="Times New Roman" pitchFamily="18" charset="0"/>
              <a:cs typeface="Times New Roman" pitchFamily="18" charset="0"/>
            </a:endParaRPr>
          </a:p>
        </p:txBody>
      </p:sp>
      <p:sp>
        <p:nvSpPr>
          <p:cNvPr id="14" name="Rectangle 13">
            <a:extLst>
              <a:ext uri="{FF2B5EF4-FFF2-40B4-BE49-F238E27FC236}">
                <a16:creationId xmlns:a16="http://schemas.microsoft.com/office/drawing/2014/main" id="{3F2C61EE-D311-4631-A7A3-F39AABCE6AFF}"/>
              </a:ext>
            </a:extLst>
          </p:cNvPr>
          <p:cNvSpPr/>
          <p:nvPr/>
        </p:nvSpPr>
        <p:spPr>
          <a:xfrm>
            <a:off x="-38100" y="6095341"/>
            <a:ext cx="12192000" cy="584775"/>
          </a:xfrm>
          <a:prstGeom prst="rect">
            <a:avLst/>
          </a:prstGeom>
        </p:spPr>
        <p:txBody>
          <a:bodyPr wrap="square">
            <a:spAutoFit/>
          </a:bodyPr>
          <a:lstStyle/>
          <a:p>
            <a:pPr algn="ctr"/>
            <a:r>
              <a:rPr lang="pt-BR" sz="3200" b="1" i="1" dirty="0">
                <a:solidFill>
                  <a:srgbClr val="FF0000"/>
                </a:solidFill>
                <a:latin typeface="Times New Roman" pitchFamily="18" charset="0"/>
                <a:cs typeface="Times New Roman" pitchFamily="18" charset="0"/>
                <a:sym typeface="Wingdings" pitchFamily="2" charset="2"/>
              </a:rPr>
              <a:t> </a:t>
            </a:r>
            <a:r>
              <a:rPr lang="pt-BR" sz="3200" b="1" i="1" dirty="0">
                <a:solidFill>
                  <a:srgbClr val="FF0000"/>
                </a:solidFill>
                <a:latin typeface="Times New Roman" pitchFamily="18" charset="0"/>
                <a:cs typeface="Times New Roman" pitchFamily="18" charset="0"/>
              </a:rPr>
              <a:t>Luôn khao khát cuộc sống ấm no, hạnh phúc, đầy tình thương yêu</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291838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to="" calcmode="lin" valueType="num">
                                      <p:cBhvr>
                                        <p:cTn id="18" dur="1" fill="hold"/>
                                        <p:tgtEl>
                                          <p:spTgt spid="5"/>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ppt_x"/>
                                          </p:val>
                                        </p:tav>
                                        <p:tav tm="100000">
                                          <p:val>
                                            <p:strVal val="#ppt_x"/>
                                          </p:val>
                                        </p:tav>
                                      </p:tavLst>
                                    </p:anim>
                                    <p:anim calcmode="lin" valueType="num">
                                      <p:cBhvr additive="base">
                                        <p:cTn id="6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1" presetClass="entr" presetSubtype="4"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heel(4)">
                                      <p:cBhvr>
                                        <p:cTn id="7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9C5929A-A02F-4313-B066-9095E2634A6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18" name="图片 4">
            <a:extLst>
              <a:ext uri="{FF2B5EF4-FFF2-40B4-BE49-F238E27FC236}">
                <a16:creationId xmlns:a16="http://schemas.microsoft.com/office/drawing/2014/main" id="{F066B4A5-88C1-4738-8273-BD48D2EA3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658" y="-11501"/>
            <a:ext cx="6760029" cy="6870817"/>
          </a:xfrm>
          <a:prstGeom prst="rect">
            <a:avLst/>
          </a:prstGeom>
        </p:spPr>
      </p:pic>
      <p:sp>
        <p:nvSpPr>
          <p:cNvPr id="19" name="Rectangle 18">
            <a:extLst>
              <a:ext uri="{FF2B5EF4-FFF2-40B4-BE49-F238E27FC236}">
                <a16:creationId xmlns:a16="http://schemas.microsoft.com/office/drawing/2014/main" id="{08F2B28B-0F75-4521-B4DE-FC111B17C04F}"/>
              </a:ext>
            </a:extLst>
          </p:cNvPr>
          <p:cNvSpPr/>
          <p:nvPr/>
        </p:nvSpPr>
        <p:spPr>
          <a:xfrm>
            <a:off x="693599" y="2200985"/>
            <a:ext cx="3856630" cy="3970318"/>
          </a:xfrm>
          <a:prstGeom prst="rect">
            <a:avLst/>
          </a:prstGeom>
        </p:spPr>
        <p:txBody>
          <a:bodyPr wrap="square">
            <a:spAutoFit/>
          </a:bodyPr>
          <a:lstStyle/>
          <a:p>
            <a:pPr algn="just"/>
            <a:r>
              <a:rPr lang="pt-BR" sz="3600" dirty="0">
                <a:latin typeface="Times New Roman" panose="02020603050405020304" pitchFamily="18" charset="0"/>
                <a:cs typeface="Times New Roman" panose="02020603050405020304" pitchFamily="18" charset="0"/>
                <a:sym typeface="Wingdings" panose="05000000000000000000" pitchFamily="2" charset="2"/>
              </a:rPr>
              <a:t></a:t>
            </a:r>
            <a:r>
              <a:rPr lang="pt-BR" sz="3600" dirty="0">
                <a:latin typeface="Times New Roman" panose="02020603050405020304" pitchFamily="18" charset="0"/>
                <a:cs typeface="Times New Roman" panose="02020603050405020304" pitchFamily="18" charset="0"/>
              </a:rPr>
              <a:t> Các mộng tưởng của em bé diễn ra lần lượt theo thứ tự hợp lí (phù hợp với tâm lí tuổi thơ và hoàn cảnh thực tế của em)</a:t>
            </a:r>
            <a:endParaRPr lang="en-US" sz="3600" dirty="0">
              <a:latin typeface="Times New Roman" panose="02020603050405020304" pitchFamily="18"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8BB57049-FD36-48BE-88AF-7306AC78A1C9}"/>
              </a:ext>
            </a:extLst>
          </p:cNvPr>
          <p:cNvSpPr txBox="1">
            <a:spLocks/>
          </p:cNvSpPr>
          <p:nvPr/>
        </p:nvSpPr>
        <p:spPr>
          <a:xfrm>
            <a:off x="6585857" y="2347005"/>
            <a:ext cx="4800599" cy="3184076"/>
          </a:xfrm>
          <a:prstGeom prst="rect">
            <a:avLst/>
          </a:prstGeom>
        </p:spPr>
        <p:txBody>
          <a:bodyPr>
            <a:no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Lần 1: Vì trời rét</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Lần 2: Vì bụng đói</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pt-BR" sz="3200" b="0"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Lần 3: Đó là đêm giao thừa</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Lần 4: Bà</a:t>
            </a:r>
            <a:r>
              <a:rPr kumimoji="0" lang="pt-BR" sz="3200" b="0"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h</a:t>
            </a: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iện về đem đến cho em tình</a:t>
            </a:r>
            <a:r>
              <a:rPr kumimoji="0" lang="pt-BR" sz="3200" b="0"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yêu</a:t>
            </a: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thương</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t-BR"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Lần 5: Em muốn níu bà lại, muốn đi với bà...</a:t>
            </a:r>
            <a:endParaRPr kumimoji="0" lang="en-US" sz="32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
        <p:nvSpPr>
          <p:cNvPr id="22" name="Right Arrow 10">
            <a:extLst>
              <a:ext uri="{FF2B5EF4-FFF2-40B4-BE49-F238E27FC236}">
                <a16:creationId xmlns:a16="http://schemas.microsoft.com/office/drawing/2014/main" id="{85F78694-7FE0-4FBE-8F0A-1712E4B9AAB2}"/>
              </a:ext>
            </a:extLst>
          </p:cNvPr>
          <p:cNvSpPr/>
          <p:nvPr/>
        </p:nvSpPr>
        <p:spPr>
          <a:xfrm>
            <a:off x="5089152" y="3633228"/>
            <a:ext cx="887105" cy="873456"/>
          </a:xfrm>
          <a:prstGeom prst="rightArrow">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36621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trips(down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checkerboard(across)">
                                      <p:cBhvr>
                                        <p:cTn id="24" dur="500"/>
                                        <p:tgtEl>
                                          <p:spTgt spid="21">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p:cTn id="28" dur="1" fill="hold">
                                          <p:stCondLst>
                                            <p:cond delay="0"/>
                                          </p:stCondLst>
                                        </p:cTn>
                                        <p:tgtEl>
                                          <p:spTgt spid="21">
                                            <p:txEl>
                                              <p:pRg st="1" end="1"/>
                                            </p:txEl>
                                          </p:spTgt>
                                        </p:tgtEl>
                                        <p:attrNameLst>
                                          <p:attrName>style.visibility</p:attrName>
                                        </p:attrNameLst>
                                      </p:cBhvr>
                                      <p:to>
                                        <p:strVal val="visible"/>
                                      </p:to>
                                    </p:set>
                                    <p:animEffect transition="in" filter="checkerboard(across)">
                                      <p:cBhvr>
                                        <p:cTn id="29" dur="500"/>
                                        <p:tgtEl>
                                          <p:spTgt spid="2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1">
                                            <p:txEl>
                                              <p:pRg st="2" end="2"/>
                                            </p:txEl>
                                          </p:spTgt>
                                        </p:tgtEl>
                                        <p:attrNameLst>
                                          <p:attrName>style.visibility</p:attrName>
                                        </p:attrNameLst>
                                      </p:cBhvr>
                                      <p:to>
                                        <p:strVal val="visible"/>
                                      </p:to>
                                    </p:set>
                                    <p:animEffect transition="in" filter="dissolve">
                                      <p:cBhvr>
                                        <p:cTn id="34" dur="500"/>
                                        <p:tgtEl>
                                          <p:spTgt spid="21">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21">
                                            <p:txEl>
                                              <p:pRg st="3" end="3"/>
                                            </p:txEl>
                                          </p:spTgt>
                                        </p:tgtEl>
                                        <p:attrNameLst>
                                          <p:attrName>style.visibility</p:attrName>
                                        </p:attrNameLst>
                                      </p:cBhvr>
                                      <p:to>
                                        <p:strVal val="visible"/>
                                      </p:to>
                                    </p:set>
                                    <p:animEffect transition="in" filter="dissolve">
                                      <p:cBhvr>
                                        <p:cTn id="39" dur="500"/>
                                        <p:tgtEl>
                                          <p:spTgt spid="21">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nodeType="clickEffect">
                                  <p:stCondLst>
                                    <p:cond delay="0"/>
                                  </p:stCondLst>
                                  <p:childTnLst>
                                    <p:set>
                                      <p:cBhvr>
                                        <p:cTn id="43" dur="1" fill="hold">
                                          <p:stCondLst>
                                            <p:cond delay="0"/>
                                          </p:stCondLst>
                                        </p:cTn>
                                        <p:tgtEl>
                                          <p:spTgt spid="21">
                                            <p:txEl>
                                              <p:pRg st="4" end="4"/>
                                            </p:txEl>
                                          </p:spTgt>
                                        </p:tgtEl>
                                        <p:attrNameLst>
                                          <p:attrName>style.visibility</p:attrName>
                                        </p:attrNameLst>
                                      </p:cBhvr>
                                      <p:to>
                                        <p:strVal val="visible"/>
                                      </p:to>
                                    </p:set>
                                    <p:animEffect transition="in" filter="dissolve">
                                      <p:cBhvr>
                                        <p:cTn id="44" dur="500"/>
                                        <p:tgtEl>
                                          <p:spTgt spid="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841C54-8955-4D4D-BC61-792EBEA0B78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8" name="Rectangle 27">
            <a:extLst>
              <a:ext uri="{FF2B5EF4-FFF2-40B4-BE49-F238E27FC236}">
                <a16:creationId xmlns:a16="http://schemas.microsoft.com/office/drawing/2014/main" id="{55E75C62-719F-41BE-89D0-2D871B4385F9}"/>
              </a:ext>
            </a:extLst>
          </p:cNvPr>
          <p:cNvSpPr/>
          <p:nvPr/>
        </p:nvSpPr>
        <p:spPr>
          <a:xfrm>
            <a:off x="610066" y="2801281"/>
            <a:ext cx="4442692" cy="1077218"/>
          </a:xfrm>
          <a:prstGeom prst="rect">
            <a:avLst/>
          </a:prstGeom>
          <a:ln>
            <a:solidFill>
              <a:srgbClr val="FF0066"/>
            </a:solidFill>
          </a:ln>
        </p:spPr>
        <p:txBody>
          <a:bodyPr wrap="square">
            <a:spAutoFit/>
          </a:bodyPr>
          <a:lstStyle/>
          <a:p>
            <a:pPr algn="ctr">
              <a:defRPr/>
            </a:pPr>
            <a:r>
              <a:rPr lang="vi-VN" sz="3200" b="1" dirty="0">
                <a:solidFill>
                  <a:srgbClr val="FF0066"/>
                </a:solidFill>
                <a:latin typeface="+mj-lt"/>
              </a:rPr>
              <a:t>Những mộng tưởng thể hiện ước mơ của em bé</a:t>
            </a:r>
          </a:p>
        </p:txBody>
      </p:sp>
      <p:sp>
        <p:nvSpPr>
          <p:cNvPr id="31" name="Text Box 5">
            <a:extLst>
              <a:ext uri="{FF2B5EF4-FFF2-40B4-BE49-F238E27FC236}">
                <a16:creationId xmlns:a16="http://schemas.microsoft.com/office/drawing/2014/main" id="{F848EB8D-A3C4-4CF4-9B3F-B777636519A4}"/>
              </a:ext>
            </a:extLst>
          </p:cNvPr>
          <p:cNvSpPr txBox="1">
            <a:spLocks noChangeArrowheads="1"/>
          </p:cNvSpPr>
          <p:nvPr/>
        </p:nvSpPr>
        <p:spPr bwMode="auto">
          <a:xfrm>
            <a:off x="7088908" y="1579416"/>
            <a:ext cx="4038600" cy="523875"/>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a:solidFill>
                  <a:schemeClr val="tx1"/>
                </a:solidFill>
                <a:latin typeface="Arial" panose="020B0604020202020204" pitchFamily="34" charset="0"/>
              </a:defRPr>
            </a:lvl1pPr>
            <a:lvl2pPr marL="742950" indent="-285750" eaLnBrk="0" hangingPunct="0">
              <a:defRPr sz="4800">
                <a:solidFill>
                  <a:schemeClr val="tx1"/>
                </a:solidFill>
                <a:latin typeface="Arial" panose="020B0604020202020204" pitchFamily="34" charset="0"/>
              </a:defRPr>
            </a:lvl2pPr>
            <a:lvl3pPr marL="1143000" indent="-228600" eaLnBrk="0" hangingPunct="0">
              <a:defRPr sz="4800">
                <a:solidFill>
                  <a:schemeClr val="tx1"/>
                </a:solidFill>
                <a:latin typeface="Arial" panose="020B0604020202020204" pitchFamily="34" charset="0"/>
              </a:defRPr>
            </a:lvl3pPr>
            <a:lvl4pPr marL="1600200" indent="-228600" eaLnBrk="0" hangingPunct="0">
              <a:defRPr sz="4800">
                <a:solidFill>
                  <a:schemeClr val="tx1"/>
                </a:solidFill>
                <a:latin typeface="Arial" panose="020B0604020202020204" pitchFamily="34" charset="0"/>
              </a:defRPr>
            </a:lvl4pPr>
            <a:lvl5pPr marL="2057400" indent="-228600" eaLnBrk="0" hangingPunct="0">
              <a:defRPr sz="4800">
                <a:solidFill>
                  <a:schemeClr val="tx1"/>
                </a:solidFill>
                <a:latin typeface="Arial" panose="020B0604020202020204" pitchFamily="34" charset="0"/>
              </a:defRPr>
            </a:lvl5pPr>
            <a:lvl6pPr marL="2514600" indent="-228600" algn="ctr" eaLnBrk="0" fontAlgn="base" hangingPunct="0">
              <a:spcBef>
                <a:spcPct val="0"/>
              </a:spcBef>
              <a:spcAft>
                <a:spcPct val="0"/>
              </a:spcAft>
              <a:defRPr sz="4800">
                <a:solidFill>
                  <a:schemeClr val="tx1"/>
                </a:solidFill>
                <a:latin typeface="Arial" panose="020B0604020202020204" pitchFamily="34" charset="0"/>
              </a:defRPr>
            </a:lvl6pPr>
            <a:lvl7pPr marL="2971800" indent="-228600" algn="ctr" eaLnBrk="0" fontAlgn="base" hangingPunct="0">
              <a:spcBef>
                <a:spcPct val="0"/>
              </a:spcBef>
              <a:spcAft>
                <a:spcPct val="0"/>
              </a:spcAft>
              <a:defRPr sz="4800">
                <a:solidFill>
                  <a:schemeClr val="tx1"/>
                </a:solidFill>
                <a:latin typeface="Arial" panose="020B0604020202020204" pitchFamily="34" charset="0"/>
              </a:defRPr>
            </a:lvl7pPr>
            <a:lvl8pPr marL="3429000" indent="-228600" algn="ctr" eaLnBrk="0" fontAlgn="base" hangingPunct="0">
              <a:spcBef>
                <a:spcPct val="0"/>
              </a:spcBef>
              <a:spcAft>
                <a:spcPct val="0"/>
              </a:spcAft>
              <a:defRPr sz="4800">
                <a:solidFill>
                  <a:schemeClr val="tx1"/>
                </a:solidFill>
                <a:latin typeface="Arial" panose="020B0604020202020204" pitchFamily="34" charset="0"/>
              </a:defRPr>
            </a:lvl8pPr>
            <a:lvl9pPr marL="3886200" indent="-228600" algn="ctr" eaLnBrk="0" fontAlgn="base" hangingPunct="0">
              <a:spcBef>
                <a:spcPct val="0"/>
              </a:spcBef>
              <a:spcAft>
                <a:spcPct val="0"/>
              </a:spcAft>
              <a:defRPr sz="4800">
                <a:solidFill>
                  <a:schemeClr val="tx1"/>
                </a:solidFill>
                <a:latin typeface="Arial" panose="020B0604020202020204" pitchFamily="34" charset="0"/>
              </a:defRPr>
            </a:lvl9pPr>
          </a:lstStyle>
          <a:p>
            <a:pPr algn="just" eaLnBrk="1" hangingPunct="1">
              <a:spcBef>
                <a:spcPct val="50000"/>
              </a:spcBef>
            </a:pPr>
            <a:r>
              <a:rPr lang="en-US" altLang="en-US" sz="2800" b="1">
                <a:solidFill>
                  <a:srgbClr val="0000CC"/>
                </a:solidFill>
                <a:latin typeface=".VnTime" panose="020B7200000000000000" pitchFamily="34" charset="0"/>
              </a:rPr>
              <a:t>VÒ mét m¸i Êm gia ®×nh.</a:t>
            </a:r>
          </a:p>
        </p:txBody>
      </p:sp>
      <p:sp>
        <p:nvSpPr>
          <p:cNvPr id="32" name="Text Box 6">
            <a:extLst>
              <a:ext uri="{FF2B5EF4-FFF2-40B4-BE49-F238E27FC236}">
                <a16:creationId xmlns:a16="http://schemas.microsoft.com/office/drawing/2014/main" id="{3E405BC8-5701-458C-AB14-FE5443639DF5}"/>
              </a:ext>
            </a:extLst>
          </p:cNvPr>
          <p:cNvSpPr txBox="1">
            <a:spLocks noChangeArrowheads="1"/>
          </p:cNvSpPr>
          <p:nvPr/>
        </p:nvSpPr>
        <p:spPr bwMode="auto">
          <a:xfrm>
            <a:off x="7088908" y="2493816"/>
            <a:ext cx="4038600" cy="523875"/>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a:solidFill>
                  <a:schemeClr val="tx1"/>
                </a:solidFill>
                <a:latin typeface="Arial" panose="020B0604020202020204" pitchFamily="34" charset="0"/>
              </a:defRPr>
            </a:lvl1pPr>
            <a:lvl2pPr marL="742950" indent="-285750" eaLnBrk="0" hangingPunct="0">
              <a:defRPr sz="4800">
                <a:solidFill>
                  <a:schemeClr val="tx1"/>
                </a:solidFill>
                <a:latin typeface="Arial" panose="020B0604020202020204" pitchFamily="34" charset="0"/>
              </a:defRPr>
            </a:lvl2pPr>
            <a:lvl3pPr marL="1143000" indent="-228600" eaLnBrk="0" hangingPunct="0">
              <a:defRPr sz="4800">
                <a:solidFill>
                  <a:schemeClr val="tx1"/>
                </a:solidFill>
                <a:latin typeface="Arial" panose="020B0604020202020204" pitchFamily="34" charset="0"/>
              </a:defRPr>
            </a:lvl3pPr>
            <a:lvl4pPr marL="1600200" indent="-228600" eaLnBrk="0" hangingPunct="0">
              <a:defRPr sz="4800">
                <a:solidFill>
                  <a:schemeClr val="tx1"/>
                </a:solidFill>
                <a:latin typeface="Arial" panose="020B0604020202020204" pitchFamily="34" charset="0"/>
              </a:defRPr>
            </a:lvl4pPr>
            <a:lvl5pPr marL="2057400" indent="-228600" eaLnBrk="0" hangingPunct="0">
              <a:defRPr sz="4800">
                <a:solidFill>
                  <a:schemeClr val="tx1"/>
                </a:solidFill>
                <a:latin typeface="Arial" panose="020B0604020202020204" pitchFamily="34" charset="0"/>
              </a:defRPr>
            </a:lvl5pPr>
            <a:lvl6pPr marL="2514600" indent="-228600" algn="ctr" eaLnBrk="0" fontAlgn="base" hangingPunct="0">
              <a:spcBef>
                <a:spcPct val="0"/>
              </a:spcBef>
              <a:spcAft>
                <a:spcPct val="0"/>
              </a:spcAft>
              <a:defRPr sz="4800">
                <a:solidFill>
                  <a:schemeClr val="tx1"/>
                </a:solidFill>
                <a:latin typeface="Arial" panose="020B0604020202020204" pitchFamily="34" charset="0"/>
              </a:defRPr>
            </a:lvl6pPr>
            <a:lvl7pPr marL="2971800" indent="-228600" algn="ctr" eaLnBrk="0" fontAlgn="base" hangingPunct="0">
              <a:spcBef>
                <a:spcPct val="0"/>
              </a:spcBef>
              <a:spcAft>
                <a:spcPct val="0"/>
              </a:spcAft>
              <a:defRPr sz="4800">
                <a:solidFill>
                  <a:schemeClr val="tx1"/>
                </a:solidFill>
                <a:latin typeface="Arial" panose="020B0604020202020204" pitchFamily="34" charset="0"/>
              </a:defRPr>
            </a:lvl7pPr>
            <a:lvl8pPr marL="3429000" indent="-228600" algn="ctr" eaLnBrk="0" fontAlgn="base" hangingPunct="0">
              <a:spcBef>
                <a:spcPct val="0"/>
              </a:spcBef>
              <a:spcAft>
                <a:spcPct val="0"/>
              </a:spcAft>
              <a:defRPr sz="4800">
                <a:solidFill>
                  <a:schemeClr val="tx1"/>
                </a:solidFill>
                <a:latin typeface="Arial" panose="020B0604020202020204" pitchFamily="34" charset="0"/>
              </a:defRPr>
            </a:lvl8pPr>
            <a:lvl9pPr marL="3886200" indent="-228600" algn="ctr" eaLnBrk="0" fontAlgn="base" hangingPunct="0">
              <a:spcBef>
                <a:spcPct val="0"/>
              </a:spcBef>
              <a:spcAft>
                <a:spcPct val="0"/>
              </a:spcAft>
              <a:defRPr sz="4800">
                <a:solidFill>
                  <a:schemeClr val="tx1"/>
                </a:solidFill>
                <a:latin typeface="Arial" panose="020B0604020202020204" pitchFamily="34" charset="0"/>
              </a:defRPr>
            </a:lvl9pPr>
          </a:lstStyle>
          <a:p>
            <a:pPr algn="just" eaLnBrk="1" hangingPunct="1">
              <a:spcBef>
                <a:spcPct val="50000"/>
              </a:spcBef>
            </a:pPr>
            <a:r>
              <a:rPr lang="en-US" altLang="en-US" sz="2800" b="1">
                <a:solidFill>
                  <a:srgbClr val="0000CC"/>
                </a:solidFill>
                <a:latin typeface=".VnTime" panose="020B7200000000000000" pitchFamily="34" charset="0"/>
              </a:rPr>
              <a:t>VÒ sù Êm no h¹nh phóc.</a:t>
            </a:r>
          </a:p>
        </p:txBody>
      </p:sp>
      <p:sp>
        <p:nvSpPr>
          <p:cNvPr id="33" name="Text Box 7">
            <a:extLst>
              <a:ext uri="{FF2B5EF4-FFF2-40B4-BE49-F238E27FC236}">
                <a16:creationId xmlns:a16="http://schemas.microsoft.com/office/drawing/2014/main" id="{8BEED9DB-2407-4249-9DC1-35B23AD0B0E3}"/>
              </a:ext>
            </a:extLst>
          </p:cNvPr>
          <p:cNvSpPr txBox="1">
            <a:spLocks noChangeArrowheads="1"/>
          </p:cNvSpPr>
          <p:nvPr/>
        </p:nvSpPr>
        <p:spPr bwMode="auto">
          <a:xfrm>
            <a:off x="7088908" y="3479654"/>
            <a:ext cx="4038600" cy="523220"/>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defRPr/>
            </a:pPr>
            <a:r>
              <a:rPr lang="en-US" altLang="en-US" sz="2800" b="1" dirty="0" err="1">
                <a:solidFill>
                  <a:srgbClr val="0000CC"/>
                </a:solidFill>
                <a:latin typeface="Times New Roman" panose="02020603050405020304" pitchFamily="18" charset="0"/>
                <a:cs typeface="Times New Roman" panose="02020603050405020304" pitchFamily="18" charset="0"/>
              </a:rPr>
              <a:t>Được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ăn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ngon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mặc</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đẹp</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34" name="Text Box 8">
            <a:extLst>
              <a:ext uri="{FF2B5EF4-FFF2-40B4-BE49-F238E27FC236}">
                <a16:creationId xmlns:a16="http://schemas.microsoft.com/office/drawing/2014/main" id="{1A6F0F75-8D74-435B-9065-FD3DAD357E42}"/>
              </a:ext>
            </a:extLst>
          </p:cNvPr>
          <p:cNvSpPr txBox="1">
            <a:spLocks noChangeArrowheads="1"/>
          </p:cNvSpPr>
          <p:nvPr/>
        </p:nvSpPr>
        <p:spPr bwMode="auto">
          <a:xfrm>
            <a:off x="7088908" y="4424215"/>
            <a:ext cx="4038600" cy="954107"/>
          </a:xfrm>
          <a:prstGeom prst="rect">
            <a:avLst/>
          </a:prstGeom>
          <a:noFill/>
          <a:ln w="1905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50000"/>
              </a:spcBef>
              <a:defRPr/>
            </a:pPr>
            <a:r>
              <a:rPr lang="en-US" altLang="en-US" sz="2800" b="1" dirty="0">
                <a:solidFill>
                  <a:srgbClr val="0000CC"/>
                </a:solidFill>
                <a:latin typeface="Times New Roman" panose="02020603050405020304" pitchFamily="18" charset="0"/>
                <a:cs typeface="Times New Roman" panose="02020603050405020304" pitchFamily="18" charset="0"/>
              </a:rPr>
              <a:t>Được </a:t>
            </a:r>
            <a:r>
              <a:rPr lang="en-US" altLang="en-US" sz="2800" b="1" dirty="0" err="1">
                <a:solidFill>
                  <a:srgbClr val="0000CC"/>
                </a:solidFill>
                <a:latin typeface="Times New Roman" panose="02020603050405020304" pitchFamily="18" charset="0"/>
                <a:cs typeface="Times New Roman" panose="02020603050405020304" pitchFamily="18" charset="0"/>
              </a:rPr>
              <a:t>vui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chơi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sống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tình</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yêu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thương</a:t>
            </a:r>
            <a:endParaRPr lang="en-US" altLang="en-US" sz="2800" b="1" dirty="0">
              <a:solidFill>
                <a:srgbClr val="0000CC"/>
              </a:solidFill>
              <a:latin typeface="Times New Roman" panose="02020603050405020304" pitchFamily="18" charset="0"/>
              <a:cs typeface="Times New Roman" panose="02020603050405020304" pitchFamily="18" charset="0"/>
            </a:endParaRPr>
          </a:p>
        </p:txBody>
      </p:sp>
      <p:sp>
        <p:nvSpPr>
          <p:cNvPr id="35" name="Right Arrow 8">
            <a:extLst>
              <a:ext uri="{FF2B5EF4-FFF2-40B4-BE49-F238E27FC236}">
                <a16:creationId xmlns:a16="http://schemas.microsoft.com/office/drawing/2014/main" id="{3BADD1DF-D842-4BC8-8E29-D1EBE96A5097}"/>
              </a:ext>
            </a:extLst>
          </p:cNvPr>
          <p:cNvSpPr>
            <a:spLocks noChangeArrowheads="1"/>
          </p:cNvSpPr>
          <p:nvPr/>
        </p:nvSpPr>
        <p:spPr bwMode="auto">
          <a:xfrm>
            <a:off x="5375564" y="3137517"/>
            <a:ext cx="932872" cy="520082"/>
          </a:xfrm>
          <a:prstGeom prst="rightArrow">
            <a:avLst>
              <a:gd name="adj1" fmla="val 50000"/>
              <a:gd name="adj2" fmla="val 49992"/>
            </a:avLst>
          </a:prstGeom>
          <a:solidFill>
            <a:srgbClr val="FFFF00"/>
          </a:solidFill>
          <a:ln w="9525" algn="ctr">
            <a:solidFill>
              <a:srgbClr val="FF0066"/>
            </a:solidFill>
            <a:round/>
            <a:headEnd/>
            <a:tailEnd/>
          </a:ln>
        </p:spPr>
        <p:txBody>
          <a:bodyPr wrap="none" anchor="ctr"/>
          <a:lstStyle>
            <a:lvl1pPr eaLnBrk="0" hangingPunct="0">
              <a:defRPr sz="4800">
                <a:solidFill>
                  <a:schemeClr val="tx1"/>
                </a:solidFill>
                <a:latin typeface="Arial" panose="020B0604020202020204" pitchFamily="34" charset="0"/>
              </a:defRPr>
            </a:lvl1pPr>
            <a:lvl2pPr marL="742950" indent="-285750" eaLnBrk="0" hangingPunct="0">
              <a:defRPr sz="4800">
                <a:solidFill>
                  <a:schemeClr val="tx1"/>
                </a:solidFill>
                <a:latin typeface="Arial" panose="020B0604020202020204" pitchFamily="34" charset="0"/>
              </a:defRPr>
            </a:lvl2pPr>
            <a:lvl3pPr marL="1143000" indent="-228600" eaLnBrk="0" hangingPunct="0">
              <a:defRPr sz="4800">
                <a:solidFill>
                  <a:schemeClr val="tx1"/>
                </a:solidFill>
                <a:latin typeface="Arial" panose="020B0604020202020204" pitchFamily="34" charset="0"/>
              </a:defRPr>
            </a:lvl3pPr>
            <a:lvl4pPr marL="1600200" indent="-228600" eaLnBrk="0" hangingPunct="0">
              <a:defRPr sz="4800">
                <a:solidFill>
                  <a:schemeClr val="tx1"/>
                </a:solidFill>
                <a:latin typeface="Arial" panose="020B0604020202020204" pitchFamily="34" charset="0"/>
              </a:defRPr>
            </a:lvl4pPr>
            <a:lvl5pPr marL="2057400" indent="-228600" eaLnBrk="0" hangingPunct="0">
              <a:defRPr sz="4800">
                <a:solidFill>
                  <a:schemeClr val="tx1"/>
                </a:solidFill>
                <a:latin typeface="Arial" panose="020B0604020202020204" pitchFamily="34" charset="0"/>
              </a:defRPr>
            </a:lvl5pPr>
            <a:lvl6pPr marL="2514600" indent="-228600" algn="ctr" eaLnBrk="0" fontAlgn="base" hangingPunct="0">
              <a:spcBef>
                <a:spcPct val="0"/>
              </a:spcBef>
              <a:spcAft>
                <a:spcPct val="0"/>
              </a:spcAft>
              <a:defRPr sz="4800">
                <a:solidFill>
                  <a:schemeClr val="tx1"/>
                </a:solidFill>
                <a:latin typeface="Arial" panose="020B0604020202020204" pitchFamily="34" charset="0"/>
              </a:defRPr>
            </a:lvl6pPr>
            <a:lvl7pPr marL="2971800" indent="-228600" algn="ctr" eaLnBrk="0" fontAlgn="base" hangingPunct="0">
              <a:spcBef>
                <a:spcPct val="0"/>
              </a:spcBef>
              <a:spcAft>
                <a:spcPct val="0"/>
              </a:spcAft>
              <a:defRPr sz="4800">
                <a:solidFill>
                  <a:schemeClr val="tx1"/>
                </a:solidFill>
                <a:latin typeface="Arial" panose="020B0604020202020204" pitchFamily="34" charset="0"/>
              </a:defRPr>
            </a:lvl7pPr>
            <a:lvl8pPr marL="3429000" indent="-228600" algn="ctr" eaLnBrk="0" fontAlgn="base" hangingPunct="0">
              <a:spcBef>
                <a:spcPct val="0"/>
              </a:spcBef>
              <a:spcAft>
                <a:spcPct val="0"/>
              </a:spcAft>
              <a:defRPr sz="4800">
                <a:solidFill>
                  <a:schemeClr val="tx1"/>
                </a:solidFill>
                <a:latin typeface="Arial" panose="020B0604020202020204" pitchFamily="34" charset="0"/>
              </a:defRPr>
            </a:lvl8pPr>
            <a:lvl9pPr marL="3886200" indent="-228600" algn="ctr" eaLnBrk="0" fontAlgn="base" hangingPunct="0">
              <a:spcBef>
                <a:spcPct val="0"/>
              </a:spcBef>
              <a:spcAft>
                <a:spcPct val="0"/>
              </a:spcAft>
              <a:defRPr sz="4800">
                <a:solidFill>
                  <a:schemeClr val="tx1"/>
                </a:solidFill>
                <a:latin typeface="Arial" panose="020B0604020202020204" pitchFamily="34" charset="0"/>
              </a:defRPr>
            </a:lvl9pPr>
          </a:lstStyle>
          <a:p>
            <a:pPr eaLnBrk="1" hangingPunct="1"/>
            <a:endParaRPr lang="en-US" altLang="en-US"/>
          </a:p>
        </p:txBody>
      </p:sp>
      <p:pic>
        <p:nvPicPr>
          <p:cNvPr id="36" name="Picture 35" descr="Quet diem lan 4">
            <a:extLst>
              <a:ext uri="{FF2B5EF4-FFF2-40B4-BE49-F238E27FC236}">
                <a16:creationId xmlns:a16="http://schemas.microsoft.com/office/drawing/2014/main" id="{415ED89C-A804-4169-B752-12FA85D320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0000">
            <a:off x="1085807" y="4109105"/>
            <a:ext cx="3498167" cy="247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descr="Quet diem lan 5">
            <a:extLst>
              <a:ext uri="{FF2B5EF4-FFF2-40B4-BE49-F238E27FC236}">
                <a16:creationId xmlns:a16="http://schemas.microsoft.com/office/drawing/2014/main" id="{C6C337BF-41A5-4C8A-8BFA-4D6156D2E2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7200" y="401741"/>
            <a:ext cx="3529288" cy="2152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Left Brace 38">
            <a:extLst>
              <a:ext uri="{FF2B5EF4-FFF2-40B4-BE49-F238E27FC236}">
                <a16:creationId xmlns:a16="http://schemas.microsoft.com/office/drawing/2014/main" id="{EDE1CFA1-F035-4709-8757-0EDC62BB8086}"/>
              </a:ext>
            </a:extLst>
          </p:cNvPr>
          <p:cNvSpPr/>
          <p:nvPr/>
        </p:nvSpPr>
        <p:spPr>
          <a:xfrm>
            <a:off x="6648740" y="1841353"/>
            <a:ext cx="406270" cy="305392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G"/>
          </a:p>
        </p:txBody>
      </p:sp>
    </p:spTree>
    <p:extLst>
      <p:ext uri="{BB962C8B-B14F-4D97-AF65-F5344CB8AC3E}">
        <p14:creationId xmlns:p14="http://schemas.microsoft.com/office/powerpoint/2010/main" val="41039529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2000" fill="hold"/>
                                        <p:tgtEl>
                                          <p:spTgt spid="31"/>
                                        </p:tgtEl>
                                        <p:attrNameLst>
                                          <p:attrName>ppt_w</p:attrName>
                                        </p:attrNameLst>
                                      </p:cBhvr>
                                      <p:tavLst>
                                        <p:tav tm="0">
                                          <p:val>
                                            <p:fltVal val="0"/>
                                          </p:val>
                                        </p:tav>
                                        <p:tav tm="100000">
                                          <p:val>
                                            <p:strVal val="#ppt_w"/>
                                          </p:val>
                                        </p:tav>
                                      </p:tavLst>
                                    </p:anim>
                                    <p:anim calcmode="lin" valueType="num">
                                      <p:cBhvr>
                                        <p:cTn id="8" dur="2000" fill="hold"/>
                                        <p:tgtEl>
                                          <p:spTgt spid="3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000" fill="hold"/>
                                        <p:tgtEl>
                                          <p:spTgt spid="32"/>
                                        </p:tgtEl>
                                        <p:attrNameLst>
                                          <p:attrName>ppt_w</p:attrName>
                                        </p:attrNameLst>
                                      </p:cBhvr>
                                      <p:tavLst>
                                        <p:tav tm="0">
                                          <p:val>
                                            <p:fltVal val="0"/>
                                          </p:val>
                                        </p:tav>
                                        <p:tav tm="100000">
                                          <p:val>
                                            <p:strVal val="#ppt_w"/>
                                          </p:val>
                                        </p:tav>
                                      </p:tavLst>
                                    </p:anim>
                                    <p:anim calcmode="lin" valueType="num">
                                      <p:cBhvr>
                                        <p:cTn id="12" dur="2000" fill="hold"/>
                                        <p:tgtEl>
                                          <p:spTgt spid="32"/>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2000" fill="hold"/>
                                        <p:tgtEl>
                                          <p:spTgt spid="33"/>
                                        </p:tgtEl>
                                        <p:attrNameLst>
                                          <p:attrName>ppt_w</p:attrName>
                                        </p:attrNameLst>
                                      </p:cBhvr>
                                      <p:tavLst>
                                        <p:tav tm="0">
                                          <p:val>
                                            <p:fltVal val="0"/>
                                          </p:val>
                                        </p:tav>
                                        <p:tav tm="100000">
                                          <p:val>
                                            <p:strVal val="#ppt_w"/>
                                          </p:val>
                                        </p:tav>
                                      </p:tavLst>
                                    </p:anim>
                                    <p:anim calcmode="lin" valueType="num">
                                      <p:cBhvr>
                                        <p:cTn id="16" dur="2000" fill="hold"/>
                                        <p:tgtEl>
                                          <p:spTgt spid="33"/>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2000" fill="hold"/>
                                        <p:tgtEl>
                                          <p:spTgt spid="34"/>
                                        </p:tgtEl>
                                        <p:attrNameLst>
                                          <p:attrName>ppt_w</p:attrName>
                                        </p:attrNameLst>
                                      </p:cBhvr>
                                      <p:tavLst>
                                        <p:tav tm="0">
                                          <p:val>
                                            <p:fltVal val="0"/>
                                          </p:val>
                                        </p:tav>
                                        <p:tav tm="100000">
                                          <p:val>
                                            <p:strVal val="#ppt_w"/>
                                          </p:val>
                                        </p:tav>
                                      </p:tavLst>
                                    </p:anim>
                                    <p:anim calcmode="lin" valueType="num">
                                      <p:cBhvr>
                                        <p:cTn id="20" dur="20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841C54-8955-4D4D-BC61-792EBEA0B78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nvGrpSpPr>
          <p:cNvPr id="4" name="Group 3">
            <a:extLst>
              <a:ext uri="{FF2B5EF4-FFF2-40B4-BE49-F238E27FC236}">
                <a16:creationId xmlns:a16="http://schemas.microsoft.com/office/drawing/2014/main" id="{C4232114-DB34-4565-B484-64DAAB707CDE}"/>
              </a:ext>
            </a:extLst>
          </p:cNvPr>
          <p:cNvGrpSpPr/>
          <p:nvPr/>
        </p:nvGrpSpPr>
        <p:grpSpPr>
          <a:xfrm>
            <a:off x="636814" y="330990"/>
            <a:ext cx="2177296" cy="2171700"/>
            <a:chOff x="674914" y="903514"/>
            <a:chExt cx="2362200" cy="2312510"/>
          </a:xfrm>
        </p:grpSpPr>
        <p:sp>
          <p:nvSpPr>
            <p:cNvPr id="3" name="Oval 2">
              <a:extLst>
                <a:ext uri="{FF2B5EF4-FFF2-40B4-BE49-F238E27FC236}">
                  <a16:creationId xmlns:a16="http://schemas.microsoft.com/office/drawing/2014/main" id="{7A11FFE5-6F5A-4797-9F72-FBEE2DEEA2CA}"/>
                </a:ext>
              </a:extLst>
            </p:cNvPr>
            <p:cNvSpPr/>
            <p:nvPr/>
          </p:nvSpPr>
          <p:spPr>
            <a:xfrm>
              <a:off x="674914" y="903514"/>
              <a:ext cx="2362200" cy="2312510"/>
            </a:xfrm>
            <a:prstGeom prst="ellipse">
              <a:avLst/>
            </a:prstGeom>
            <a:solidFill>
              <a:srgbClr val="1F4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latin typeface="Times New Roman" panose="02020603050405020304" pitchFamily="18" charset="0"/>
                  <a:cs typeface="Times New Roman" panose="02020603050405020304" pitchFamily="18" charset="0"/>
                </a:rPr>
                <a:t>Nghệ</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thuật</a:t>
              </a:r>
              <a:endParaRPr lang="en-SG" sz="4000" dirty="0">
                <a:latin typeface="Times New Roman" panose="02020603050405020304" pitchFamily="18" charset="0"/>
                <a:cs typeface="Times New Roman" panose="02020603050405020304" pitchFamily="18" charset="0"/>
              </a:endParaRPr>
            </a:p>
          </p:txBody>
        </p:sp>
        <p:sp>
          <p:nvSpPr>
            <p:cNvPr id="17" name="Google Shape;1700;p60">
              <a:extLst>
                <a:ext uri="{FF2B5EF4-FFF2-40B4-BE49-F238E27FC236}">
                  <a16:creationId xmlns:a16="http://schemas.microsoft.com/office/drawing/2014/main" id="{4E9741DB-FE36-4792-81BE-2C54602259A0}"/>
                </a:ext>
              </a:extLst>
            </p:cNvPr>
            <p:cNvSpPr/>
            <p:nvPr/>
          </p:nvSpPr>
          <p:spPr>
            <a:xfrm>
              <a:off x="798132" y="1016000"/>
              <a:ext cx="2144640" cy="2111680"/>
            </a:xfrm>
            <a:prstGeom prst="ellipse">
              <a:avLst/>
            </a:pr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grpSp>
        <p:nvGrpSpPr>
          <p:cNvPr id="19" name="Group 18">
            <a:extLst>
              <a:ext uri="{FF2B5EF4-FFF2-40B4-BE49-F238E27FC236}">
                <a16:creationId xmlns:a16="http://schemas.microsoft.com/office/drawing/2014/main" id="{62745F93-205D-4C27-A968-CCADC3B930C2}"/>
              </a:ext>
            </a:extLst>
          </p:cNvPr>
          <p:cNvGrpSpPr/>
          <p:nvPr/>
        </p:nvGrpSpPr>
        <p:grpSpPr>
          <a:xfrm>
            <a:off x="680204" y="3251201"/>
            <a:ext cx="2177296" cy="2171700"/>
            <a:chOff x="674914" y="903514"/>
            <a:chExt cx="2362200" cy="2312510"/>
          </a:xfrm>
        </p:grpSpPr>
        <p:sp>
          <p:nvSpPr>
            <p:cNvPr id="20" name="Oval 19">
              <a:extLst>
                <a:ext uri="{FF2B5EF4-FFF2-40B4-BE49-F238E27FC236}">
                  <a16:creationId xmlns:a16="http://schemas.microsoft.com/office/drawing/2014/main" id="{BDE43648-6249-49D8-8CBC-AE9874C22D9E}"/>
                </a:ext>
              </a:extLst>
            </p:cNvPr>
            <p:cNvSpPr/>
            <p:nvPr/>
          </p:nvSpPr>
          <p:spPr>
            <a:xfrm>
              <a:off x="674914" y="903514"/>
              <a:ext cx="2362200" cy="2312510"/>
            </a:xfrm>
            <a:prstGeom prst="ellipse">
              <a:avLst/>
            </a:prstGeom>
            <a:solidFill>
              <a:srgbClr val="1F497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err="1">
                  <a:latin typeface="Times New Roman" panose="02020603050405020304" pitchFamily="18" charset="0"/>
                  <a:cs typeface="Times New Roman" panose="02020603050405020304" pitchFamily="18" charset="0"/>
                </a:rPr>
                <a:t>Thông</a:t>
              </a:r>
              <a:r>
                <a:rPr lang="en-SG" sz="4000" dirty="0">
                  <a:latin typeface="Times New Roman" panose="02020603050405020304" pitchFamily="18" charset="0"/>
                  <a:cs typeface="Times New Roman" panose="02020603050405020304" pitchFamily="18" charset="0"/>
                </a:rPr>
                <a:t> </a:t>
              </a:r>
              <a:r>
                <a:rPr lang="en-SG" sz="4000" dirty="0" err="1">
                  <a:latin typeface="Times New Roman" panose="02020603050405020304" pitchFamily="18" charset="0"/>
                  <a:cs typeface="Times New Roman" panose="02020603050405020304" pitchFamily="18" charset="0"/>
                </a:rPr>
                <a:t>điệp</a:t>
              </a:r>
              <a:endParaRPr lang="en-SG" sz="4000" dirty="0">
                <a:latin typeface="Times New Roman" panose="02020603050405020304" pitchFamily="18" charset="0"/>
                <a:cs typeface="Times New Roman" panose="02020603050405020304" pitchFamily="18" charset="0"/>
              </a:endParaRPr>
            </a:p>
          </p:txBody>
        </p:sp>
        <p:sp>
          <p:nvSpPr>
            <p:cNvPr id="21" name="Google Shape;1700;p60">
              <a:extLst>
                <a:ext uri="{FF2B5EF4-FFF2-40B4-BE49-F238E27FC236}">
                  <a16:creationId xmlns:a16="http://schemas.microsoft.com/office/drawing/2014/main" id="{49881052-9B2F-461D-B69D-5AFFCF898B7C}"/>
                </a:ext>
              </a:extLst>
            </p:cNvPr>
            <p:cNvSpPr/>
            <p:nvPr/>
          </p:nvSpPr>
          <p:spPr>
            <a:xfrm>
              <a:off x="810832" y="1016000"/>
              <a:ext cx="2144640" cy="2111680"/>
            </a:xfrm>
            <a:prstGeom prst="ellipse">
              <a:avLst/>
            </a:prstGeom>
            <a:noFill/>
            <a:ln w="28575" cap="flat" cmpd="sng">
              <a:solidFill>
                <a:schemeClr val="lt1"/>
              </a:solidFill>
              <a:prstDash val="dash"/>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22" name="Content Placeholder 2">
            <a:extLst>
              <a:ext uri="{FF2B5EF4-FFF2-40B4-BE49-F238E27FC236}">
                <a16:creationId xmlns:a16="http://schemas.microsoft.com/office/drawing/2014/main" id="{0CF90C86-C8AB-4B31-90D0-A155E7CF5823}"/>
              </a:ext>
            </a:extLst>
          </p:cNvPr>
          <p:cNvSpPr txBox="1">
            <a:spLocks/>
          </p:cNvSpPr>
          <p:nvPr/>
        </p:nvSpPr>
        <p:spPr>
          <a:xfrm>
            <a:off x="3390900" y="449840"/>
            <a:ext cx="8202386" cy="742938"/>
          </a:xfrm>
          <a:prstGeom prst="rect">
            <a:avLst/>
          </a:prstGeom>
        </p:spPr>
        <p:txBody>
          <a:bodyPr>
            <a:noAutofit/>
          </a:bodyPr>
          <a:lstStyle/>
          <a:p>
            <a:pPr algn="just" defTabSz="914400">
              <a:lnSpc>
                <a:spcPct val="90000"/>
              </a:lnSpc>
              <a:spcBef>
                <a:spcPts val="1000"/>
              </a:spcBef>
              <a:defRPr/>
            </a:pP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Kể</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chuyện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đan</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xen,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đối</a:t>
            </a:r>
            <a:r>
              <a:rPr kumimoji="0" lang="en-US" sz="3400" b="0" i="0" u="none" strike="noStrike" kern="1200" cap="none" spc="0" normalizeH="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noProof="0" dirty="0" err="1">
                <a:ln>
                  <a:noFill/>
                </a:ln>
                <a:solidFill>
                  <a:schemeClr val="tx1"/>
                </a:solidFill>
                <a:effectLst/>
                <a:uLnTx/>
                <a:uFillTx/>
                <a:latin typeface="Times New Roman" panose="02020603050405020304" pitchFamily="18" charset="0"/>
                <a:cs typeface="Times New Roman" panose="02020603050405020304" pitchFamily="18" charset="0"/>
              </a:rPr>
              <a:t>lập</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giữa</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thực</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tế</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và</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mộng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kumimoji="0" lang="en-US" sz="3400" b="0" i="0" u="none" strike="noStrike" kern="1200" cap="none" spc="0" normalizeH="0" baseline="0" noProof="0" dirty="0" err="1">
                <a:ln>
                  <a:noFill/>
                </a:ln>
                <a:solidFill>
                  <a:schemeClr val="tx1"/>
                </a:solidFill>
                <a:effectLst/>
                <a:uLnTx/>
                <a:uFillTx/>
                <a:latin typeface="Times New Roman" panose="02020603050405020304" pitchFamily="18" charset="0"/>
                <a:cs typeface="Times New Roman" panose="02020603050405020304" pitchFamily="18" charset="0"/>
              </a:rPr>
              <a:t>tưởng</a:t>
            </a:r>
            <a:r>
              <a:rPr kumimoji="0" lang="en-US" sz="34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en-US" sz="3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3400" i="1" dirty="0" err="1">
                <a:solidFill>
                  <a:srgbClr val="FF0000"/>
                </a:solidFill>
                <a:latin typeface="Times New Roman" panose="02020603050405020304" pitchFamily="18" charset="0"/>
                <a:cs typeface="Times New Roman" panose="02020603050405020304" pitchFamily="18" charset="0"/>
                <a:sym typeface="Wingdings" pitchFamily="2" charset="2"/>
              </a:rPr>
              <a:t>N</a:t>
            </a:r>
            <a:r>
              <a:rPr lang="en-US" sz="3400" i="1" dirty="0" err="1">
                <a:solidFill>
                  <a:srgbClr val="FF0000"/>
                </a:solidFill>
                <a:latin typeface="Times New Roman" panose="02020603050405020304" pitchFamily="18" charset="0"/>
                <a:cs typeface="Times New Roman" panose="02020603050405020304" pitchFamily="18" charset="0"/>
              </a:rPr>
              <a:t>ổi</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bật</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khát</a:t>
            </a:r>
            <a:r>
              <a:rPr lang="en-US" sz="3400" i="1" dirty="0">
                <a:solidFill>
                  <a:srgbClr val="FF0000"/>
                </a:solidFill>
                <a:latin typeface="Times New Roman" panose="02020603050405020304" pitchFamily="18" charset="0"/>
                <a:cs typeface="Times New Roman" panose="02020603050405020304" pitchFamily="18" charset="0"/>
              </a:rPr>
              <a:t> khao </a:t>
            </a:r>
            <a:r>
              <a:rPr lang="en-US" sz="3400" i="1" dirty="0" err="1">
                <a:solidFill>
                  <a:srgbClr val="FF0000"/>
                </a:solidFill>
                <a:latin typeface="Times New Roman" panose="02020603050405020304" pitchFamily="18" charset="0"/>
                <a:cs typeface="Times New Roman" panose="02020603050405020304" pitchFamily="18" charset="0"/>
              </a:rPr>
              <a:t>cháy</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bỏng</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và</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tình</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cảnh</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đáng</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thương</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của</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cô</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bé</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bán</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diêm</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của</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những</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người</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cùng</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khổ</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trong</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xã</a:t>
            </a:r>
            <a:r>
              <a:rPr lang="en-US" sz="3400" i="1" dirty="0">
                <a:solidFill>
                  <a:srgbClr val="FF0000"/>
                </a:solidFill>
                <a:latin typeface="Times New Roman" panose="02020603050405020304" pitchFamily="18" charset="0"/>
                <a:cs typeface="Times New Roman" panose="02020603050405020304" pitchFamily="18" charset="0"/>
              </a:rPr>
              <a:t> </a:t>
            </a:r>
            <a:r>
              <a:rPr lang="en-US" sz="3400" i="1" dirty="0" err="1">
                <a:solidFill>
                  <a:srgbClr val="FF0000"/>
                </a:solidFill>
                <a:latin typeface="Times New Roman" panose="02020603050405020304" pitchFamily="18" charset="0"/>
                <a:cs typeface="Times New Roman" panose="02020603050405020304" pitchFamily="18" charset="0"/>
              </a:rPr>
              <a:t>hội</a:t>
            </a:r>
            <a:endParaRPr lang="en-US" sz="3400" i="1" dirty="0">
              <a:solidFill>
                <a:srgbClr val="FF0000"/>
              </a:solidFill>
              <a:latin typeface="Times New Roman" panose="02020603050405020304" pitchFamily="18" charset="0"/>
              <a:cs typeface="Times New Roman" panose="02020603050405020304" pitchFamily="18" charset="0"/>
            </a:endParaRPr>
          </a:p>
        </p:txBody>
      </p:sp>
      <p:sp>
        <p:nvSpPr>
          <p:cNvPr id="23" name="Content Placeholder 2">
            <a:extLst>
              <a:ext uri="{FF2B5EF4-FFF2-40B4-BE49-F238E27FC236}">
                <a16:creationId xmlns:a16="http://schemas.microsoft.com/office/drawing/2014/main" id="{2716CA43-CBD7-4412-A01A-FB4C36C26806}"/>
              </a:ext>
            </a:extLst>
          </p:cNvPr>
          <p:cNvSpPr txBox="1">
            <a:spLocks/>
          </p:cNvSpPr>
          <p:nvPr/>
        </p:nvSpPr>
        <p:spPr>
          <a:xfrm>
            <a:off x="3707086" y="1538569"/>
            <a:ext cx="7911600" cy="1242219"/>
          </a:xfrm>
          <a:prstGeom prst="rect">
            <a:avLst/>
          </a:prstGeom>
        </p:spPr>
        <p:txBody>
          <a:bodyPr>
            <a:normAutofit/>
          </a:body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600" b="0"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4" name="Content Placeholder 2">
            <a:extLst>
              <a:ext uri="{FF2B5EF4-FFF2-40B4-BE49-F238E27FC236}">
                <a16:creationId xmlns:a16="http://schemas.microsoft.com/office/drawing/2014/main" id="{296C0AD3-A165-4BE3-9EAE-32694225B019}"/>
              </a:ext>
            </a:extLst>
          </p:cNvPr>
          <p:cNvSpPr txBox="1">
            <a:spLocks/>
          </p:cNvSpPr>
          <p:nvPr/>
        </p:nvSpPr>
        <p:spPr>
          <a:xfrm>
            <a:off x="1072069" y="5925211"/>
            <a:ext cx="10686317" cy="599448"/>
          </a:xfrm>
          <a:prstGeom prst="rect">
            <a:avLst/>
          </a:prstGeom>
        </p:spPr>
        <p:txBody>
          <a:bodyPr>
            <a:noAutofit/>
          </a:bodyPr>
          <a:lstStyle/>
          <a:p>
            <a:r>
              <a:rPr lang="en-US" sz="3600" i="1" dirty="0">
                <a:solidFill>
                  <a:srgbClr val="FF0000"/>
                </a:solidFill>
                <a:latin typeface="Times New Roman" panose="02020603050405020304" pitchFamily="18" charset="0"/>
                <a:cs typeface="Times New Roman" panose="02020603050405020304" pitchFamily="18" charset="0"/>
                <a:sym typeface="Wingdings" pitchFamily="2" charset="2"/>
              </a:rPr>
              <a:t></a:t>
            </a:r>
            <a:r>
              <a:rPr kumimoji="0" lang="pt-BR" sz="3600" b="0" i="1"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600" dirty="0">
                <a:solidFill>
                  <a:srgbClr val="FF0000"/>
                </a:solidFill>
                <a:latin typeface="Times New Roman" pitchFamily="18" charset="0"/>
                <a:cs typeface="Times New Roman" pitchFamily="18" charset="0"/>
              </a:rPr>
              <a:t>Andersen </a:t>
            </a:r>
            <a:r>
              <a:rPr lang="en-US" sz="3600" dirty="0" err="1">
                <a:solidFill>
                  <a:srgbClr val="FF0000"/>
                </a:solidFill>
                <a:latin typeface="Times New Roman" pitchFamily="18" charset="0"/>
                <a:cs typeface="Times New Roman" pitchFamily="18" charset="0"/>
              </a:rPr>
              <a:t>đã</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thấu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hiểu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và</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nâng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niu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ước</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mơ</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tuổi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thơ</a:t>
            </a:r>
            <a:r>
              <a:rPr lang="en-US" sz="3600" dirty="0">
                <a:solidFill>
                  <a:srgbClr val="FF0000"/>
                </a:solidFill>
                <a:latin typeface="Times New Roman" pitchFamily="18" charset="0"/>
                <a:cs typeface="Times New Roman" pitchFamily="18" charset="0"/>
              </a:rPr>
              <a:t>.</a:t>
            </a:r>
          </a:p>
        </p:txBody>
      </p:sp>
      <p:sp>
        <p:nvSpPr>
          <p:cNvPr id="25" name="Content Placeholder 2">
            <a:extLst>
              <a:ext uri="{FF2B5EF4-FFF2-40B4-BE49-F238E27FC236}">
                <a16:creationId xmlns:a16="http://schemas.microsoft.com/office/drawing/2014/main" id="{8A60082A-041B-4899-A2C5-882EC5CB4378}"/>
              </a:ext>
            </a:extLst>
          </p:cNvPr>
          <p:cNvSpPr txBox="1">
            <a:spLocks/>
          </p:cNvSpPr>
          <p:nvPr/>
        </p:nvSpPr>
        <p:spPr>
          <a:xfrm>
            <a:off x="3305537" y="3664429"/>
            <a:ext cx="8287749" cy="1151125"/>
          </a:xfrm>
          <a:prstGeom prst="rect">
            <a:avLst/>
          </a:prstGeom>
        </p:spPr>
        <p:txBody>
          <a:bodyPr>
            <a:noAutofit/>
          </a:bodyPr>
          <a:lstStyle/>
          <a:p>
            <a:pPr algn="just"/>
            <a:r>
              <a:rPr lang="en-US" sz="3400" dirty="0" err="1">
                <a:latin typeface="Times New Roman" pitchFamily="18" charset="0"/>
                <a:cs typeface="Times New Roman" pitchFamily="18" charset="0"/>
              </a:rPr>
              <a:t>Phải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biết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trân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trọng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tình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cảm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gia</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đình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và</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hạn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phúc</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bình</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dị</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bên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người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thân</a:t>
            </a:r>
            <a:r>
              <a:rPr lang="en-US" sz="3400" dirty="0">
                <a:latin typeface="Times New Roman" pitchFamily="18" charset="0"/>
                <a:cs typeface="Times New Roman" pitchFamily="18" charset="0"/>
              </a:rPr>
              <a:t> + </a:t>
            </a:r>
            <a:r>
              <a:rPr lang="en-US" sz="3400" dirty="0" err="1">
                <a:latin typeface="Times New Roman" pitchFamily="18" charset="0"/>
                <a:cs typeface="Times New Roman" pitchFamily="18" charset="0"/>
              </a:rPr>
              <a:t>Sống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phải</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biết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ước</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mơ</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biết</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giữ</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tâm</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hồn</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trong</a:t>
            </a:r>
            <a:r>
              <a:rPr lang="en-US" sz="3400" dirty="0">
                <a:latin typeface="Times New Roman" pitchFamily="18" charset="0"/>
                <a:cs typeface="Times New Roman" pitchFamily="18" charset="0"/>
              </a:rPr>
              <a:t> </a:t>
            </a:r>
            <a:r>
              <a:rPr lang="en-US" sz="3400" dirty="0" err="1">
                <a:latin typeface="Times New Roman" pitchFamily="18" charset="0"/>
                <a:cs typeface="Times New Roman" pitchFamily="18" charset="0"/>
              </a:rPr>
              <a:t>sáng</a:t>
            </a:r>
            <a:r>
              <a:rPr lang="en-US" sz="3400" dirty="0">
                <a:latin typeface="Times New Roman" pitchFamily="18" charset="0"/>
                <a:cs typeface="Times New Roman" pitchFamily="18" charset="0"/>
              </a:rPr>
              <a:t>.</a:t>
            </a:r>
          </a:p>
        </p:txBody>
      </p:sp>
    </p:spTree>
    <p:extLst>
      <p:ext uri="{BB962C8B-B14F-4D97-AF65-F5344CB8AC3E}">
        <p14:creationId xmlns:p14="http://schemas.microsoft.com/office/powerpoint/2010/main" val="13893465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trips(down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nodePh="1">
                                  <p:stCondLst>
                                    <p:cond delay="0"/>
                                  </p:stCondLst>
                                  <p:endCondLst>
                                    <p:cond evt="begin" delay="0">
                                      <p:tn val="15"/>
                                    </p:cond>
                                  </p:endCondLst>
                                  <p:childTnLst>
                                    <p:set>
                                      <p:cBhvr>
                                        <p:cTn id="16" dur="1" fill="hold">
                                          <p:stCondLst>
                                            <p:cond delay="0"/>
                                          </p:stCondLst>
                                        </p:cTn>
                                        <p:tgtEl>
                                          <p:spTgt spid="23"/>
                                        </p:tgtEl>
                                        <p:attrNameLst>
                                          <p:attrName>style.visibility</p:attrName>
                                        </p:attrNameLst>
                                      </p:cBhvr>
                                      <p:to>
                                        <p:strVal val="visible"/>
                                      </p:to>
                                    </p:set>
                                    <p:animEffect transition="in" filter="strips(down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24">
                                            <p:txEl>
                                              <p:pRg st="0" end="0"/>
                                            </p:txEl>
                                          </p:spTgt>
                                        </p:tgtEl>
                                        <p:attrNameLst>
                                          <p:attrName>style.visibility</p:attrName>
                                        </p:attrNameLst>
                                      </p:cBhvr>
                                      <p:to>
                                        <p:strVal val="visible"/>
                                      </p:to>
                                    </p:set>
                                    <p:animEffect transition="in" filter="dissolve">
                                      <p:cBhvr>
                                        <p:cTn id="31"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8BD4A6-9718-4BCC-AB1E-E058C2B1A7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3" name="Oval 6" descr="Picture11">
            <a:extLst>
              <a:ext uri="{FF2B5EF4-FFF2-40B4-BE49-F238E27FC236}">
                <a16:creationId xmlns:a16="http://schemas.microsoft.com/office/drawing/2014/main" id="{8E687323-C954-4EA8-8ACA-FDA4CEF24ACE}"/>
              </a:ext>
            </a:extLst>
          </p:cNvPr>
          <p:cNvSpPr>
            <a:spLocks noChangeArrowheads="1"/>
          </p:cNvSpPr>
          <p:nvPr/>
        </p:nvSpPr>
        <p:spPr bwMode="auto">
          <a:xfrm>
            <a:off x="3467100" y="3617192"/>
            <a:ext cx="3810000" cy="2895600"/>
          </a:xfrm>
          <a:prstGeom prst="ellipse">
            <a:avLst/>
          </a:prstGeom>
          <a:blipFill dpi="0" rotWithShape="0">
            <a:blip r:embed="rId3"/>
            <a:srcRect/>
            <a:stretch>
              <a:fillRect/>
            </a:stretch>
          </a:blipFill>
          <a:ln w="9525">
            <a:solidFill>
              <a:schemeClr val="tx1"/>
            </a:solidFill>
            <a:round/>
            <a:headEnd/>
            <a:tailEnd/>
          </a:ln>
        </p:spPr>
        <p:txBody>
          <a:bodyPr wrap="none"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800">
                <a:latin typeface="Arial" panose="020B0604020202020204" pitchFamily="34" charset="0"/>
              </a:rPr>
              <a:t> </a:t>
            </a:r>
          </a:p>
        </p:txBody>
      </p:sp>
      <p:sp>
        <p:nvSpPr>
          <p:cNvPr id="4" name="AutoShape 7" descr="Picture12">
            <a:extLst>
              <a:ext uri="{FF2B5EF4-FFF2-40B4-BE49-F238E27FC236}">
                <a16:creationId xmlns:a16="http://schemas.microsoft.com/office/drawing/2014/main" id="{5211E6FE-9A3A-4AB9-AB1C-994F565D395D}"/>
              </a:ext>
            </a:extLst>
          </p:cNvPr>
          <p:cNvSpPr>
            <a:spLocks noChangeArrowheads="1"/>
          </p:cNvSpPr>
          <p:nvPr/>
        </p:nvSpPr>
        <p:spPr bwMode="auto">
          <a:xfrm>
            <a:off x="8570191" y="4194465"/>
            <a:ext cx="3352800" cy="2133600"/>
          </a:xfrm>
          <a:prstGeom prst="cloudCallout">
            <a:avLst>
              <a:gd name="adj1" fmla="val -60227"/>
              <a:gd name="adj2" fmla="val 22620"/>
            </a:avLst>
          </a:prstGeom>
          <a:blipFill dpi="0" rotWithShape="0">
            <a:blip r:embed="rId4"/>
            <a:srcRect/>
            <a:stretch>
              <a:fillRect/>
            </a:stretch>
          </a:blipFill>
          <a:ln w="9525">
            <a:solidFill>
              <a:schemeClr val="tx1"/>
            </a:solidFill>
            <a:round/>
            <a:headEnd/>
            <a:tailEnd/>
          </a:ln>
        </p:spPr>
        <p:txBody>
          <a:bodyPr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dirty="0">
              <a:latin typeface="Arial" panose="020B0604020202020204" pitchFamily="34" charset="0"/>
            </a:endParaRPr>
          </a:p>
        </p:txBody>
      </p:sp>
      <p:sp>
        <p:nvSpPr>
          <p:cNvPr id="5" name="AutoShape 8" descr="Picture13">
            <a:extLst>
              <a:ext uri="{FF2B5EF4-FFF2-40B4-BE49-F238E27FC236}">
                <a16:creationId xmlns:a16="http://schemas.microsoft.com/office/drawing/2014/main" id="{C4052BFA-FF62-4901-B495-A5E5CC295D25}"/>
              </a:ext>
            </a:extLst>
          </p:cNvPr>
          <p:cNvSpPr>
            <a:spLocks noChangeArrowheads="1"/>
          </p:cNvSpPr>
          <p:nvPr/>
        </p:nvSpPr>
        <p:spPr bwMode="auto">
          <a:xfrm>
            <a:off x="622300" y="495301"/>
            <a:ext cx="3352800" cy="2133600"/>
          </a:xfrm>
          <a:prstGeom prst="cloudCallout">
            <a:avLst>
              <a:gd name="adj1" fmla="val 12074"/>
              <a:gd name="adj2" fmla="val 77083"/>
            </a:avLst>
          </a:prstGeom>
          <a:blipFill dpi="0" rotWithShape="0">
            <a:blip r:embed="rId5"/>
            <a:srcRect/>
            <a:stretch>
              <a:fillRect/>
            </a:stretch>
          </a:blipFill>
          <a:ln w="9525">
            <a:solidFill>
              <a:schemeClr val="tx1"/>
            </a:solidFill>
            <a:round/>
            <a:headEnd/>
            <a:tailEnd/>
          </a:ln>
        </p:spPr>
        <p:txBody>
          <a:bodyPr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Arial" panose="020B0604020202020204" pitchFamily="34" charset="0"/>
            </a:endParaRPr>
          </a:p>
        </p:txBody>
      </p:sp>
      <p:sp>
        <p:nvSpPr>
          <p:cNvPr id="6" name="AutoShape 9" descr="14">
            <a:extLst>
              <a:ext uri="{FF2B5EF4-FFF2-40B4-BE49-F238E27FC236}">
                <a16:creationId xmlns:a16="http://schemas.microsoft.com/office/drawing/2014/main" id="{077B4E8D-F8D2-48EB-90B2-55D7483CBEC3}"/>
              </a:ext>
            </a:extLst>
          </p:cNvPr>
          <p:cNvSpPr>
            <a:spLocks noChangeArrowheads="1"/>
          </p:cNvSpPr>
          <p:nvPr/>
        </p:nvSpPr>
        <p:spPr bwMode="auto">
          <a:xfrm>
            <a:off x="4429991" y="342901"/>
            <a:ext cx="3352800" cy="2133600"/>
          </a:xfrm>
          <a:prstGeom prst="cloudCallout">
            <a:avLst>
              <a:gd name="adj1" fmla="val -30301"/>
              <a:gd name="adj2" fmla="val 106921"/>
            </a:avLst>
          </a:prstGeom>
          <a:blipFill dpi="0" rotWithShape="0">
            <a:blip r:embed="rId6"/>
            <a:srcRect/>
            <a:stretch>
              <a:fillRect/>
            </a:stretch>
          </a:blipFill>
          <a:ln w="9525">
            <a:solidFill>
              <a:schemeClr val="tx1"/>
            </a:solidFill>
            <a:round/>
            <a:headEnd/>
            <a:tailEnd/>
          </a:ln>
        </p:spPr>
        <p:txBody>
          <a:bodyPr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Arial" panose="020B0604020202020204" pitchFamily="34" charset="0"/>
            </a:endParaRPr>
          </a:p>
        </p:txBody>
      </p:sp>
      <p:sp>
        <p:nvSpPr>
          <p:cNvPr id="7" name="AutoShape 10" descr="Picture15">
            <a:extLst>
              <a:ext uri="{FF2B5EF4-FFF2-40B4-BE49-F238E27FC236}">
                <a16:creationId xmlns:a16="http://schemas.microsoft.com/office/drawing/2014/main" id="{4E7586C9-F22A-42C5-AF71-F9533243184E}"/>
              </a:ext>
            </a:extLst>
          </p:cNvPr>
          <p:cNvSpPr>
            <a:spLocks noChangeArrowheads="1"/>
          </p:cNvSpPr>
          <p:nvPr/>
        </p:nvSpPr>
        <p:spPr bwMode="auto">
          <a:xfrm>
            <a:off x="8237682" y="1409701"/>
            <a:ext cx="3352800" cy="2133600"/>
          </a:xfrm>
          <a:prstGeom prst="cloudCallout">
            <a:avLst>
              <a:gd name="adj1" fmla="val -57625"/>
              <a:gd name="adj2" fmla="val 55208"/>
            </a:avLst>
          </a:prstGeom>
          <a:blipFill dpi="0" rotWithShape="0">
            <a:blip r:embed="rId7"/>
            <a:srcRect/>
            <a:stretch>
              <a:fillRect/>
            </a:stretch>
          </a:blipFill>
          <a:ln w="9525">
            <a:solidFill>
              <a:schemeClr val="tx1"/>
            </a:solidFill>
            <a:round/>
            <a:headEnd/>
            <a:tailEnd/>
          </a:ln>
        </p:spPr>
        <p:txBody>
          <a:bodyPr anchor="ct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endParaRPr lang="en-US" altLang="en-US" sz="1800">
              <a:latin typeface="Arial" panose="020B0604020202020204" pitchFamily="34" charset="0"/>
            </a:endParaRPr>
          </a:p>
        </p:txBody>
      </p:sp>
      <p:sp>
        <p:nvSpPr>
          <p:cNvPr id="8" name="Text Box 3">
            <a:extLst>
              <a:ext uri="{FF2B5EF4-FFF2-40B4-BE49-F238E27FC236}">
                <a16:creationId xmlns:a16="http://schemas.microsoft.com/office/drawing/2014/main" id="{DB535932-7053-4010-B1F1-CE68C846A454}"/>
              </a:ext>
            </a:extLst>
          </p:cNvPr>
          <p:cNvSpPr txBox="1">
            <a:spLocks noChangeArrowheads="1"/>
          </p:cNvSpPr>
          <p:nvPr/>
        </p:nvSpPr>
        <p:spPr bwMode="auto">
          <a:xfrm>
            <a:off x="280555" y="4354480"/>
            <a:ext cx="293947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Char char="•"/>
              <a:defRPr sz="3200">
                <a:solidFill>
                  <a:schemeClr val="tx1"/>
                </a:solidFill>
                <a:latin typeface="Times New Roman" panose="02020603050405020304" pitchFamily="18" charset="0"/>
              </a:defRPr>
            </a:lvl1pPr>
            <a:lvl2pPr marL="742950" indent="-285750" algn="l" eaLnBrk="0" hangingPunct="0">
              <a:spcBef>
                <a:spcPct val="20000"/>
              </a:spcBef>
              <a:buChar char="–"/>
              <a:defRPr sz="2800">
                <a:solidFill>
                  <a:schemeClr val="tx1"/>
                </a:solidFill>
                <a:latin typeface="Times New Roman" panose="02020603050405020304" pitchFamily="18" charset="0"/>
              </a:defRPr>
            </a:lvl2pPr>
            <a:lvl3pPr marL="1143000" indent="-228600" algn="l" eaLnBrk="0" hangingPunct="0">
              <a:spcBef>
                <a:spcPct val="20000"/>
              </a:spcBef>
              <a:buChar char="•"/>
              <a:defRPr sz="2400">
                <a:solidFill>
                  <a:schemeClr val="tx1"/>
                </a:solidFill>
                <a:latin typeface="Times New Roman" panose="02020603050405020304" pitchFamily="18" charset="0"/>
              </a:defRPr>
            </a:lvl3pPr>
            <a:lvl4pPr marL="1600200" indent="-228600" algn="l" eaLnBrk="0" hangingPunct="0">
              <a:spcBef>
                <a:spcPct val="20000"/>
              </a:spcBef>
              <a:buChar char="–"/>
              <a:defRPr sz="2000">
                <a:solidFill>
                  <a:schemeClr val="tx1"/>
                </a:solidFill>
                <a:latin typeface="Times New Roman" panose="02020603050405020304" pitchFamily="18" charset="0"/>
              </a:defRPr>
            </a:lvl4pPr>
            <a:lvl5pPr marL="2057400" indent="-228600" algn="l"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b="1" dirty="0" err="1">
                <a:solidFill>
                  <a:srgbClr val="FF0000"/>
                </a:solidFill>
                <a:cs typeface="Times New Roman" panose="02020603050405020304" pitchFamily="18" charset="0"/>
                <a:sym typeface="Symbol" panose="05050102010706020507" pitchFamily="18" charset="2"/>
              </a:rPr>
              <a:t>Phân</a:t>
            </a:r>
            <a:r>
              <a:rPr lang="en-US" altLang="en-US" b="1" dirty="0">
                <a:solidFill>
                  <a:srgbClr val="FF0000"/>
                </a:solidFill>
                <a:cs typeface="Times New Roman" panose="02020603050405020304" pitchFamily="18" charset="0"/>
                <a:sym typeface="Symbol" panose="05050102010706020507" pitchFamily="18" charset="2"/>
              </a:rPr>
              <a:t> </a:t>
            </a:r>
            <a:r>
              <a:rPr lang="en-US" altLang="en-US" b="1" dirty="0" err="1">
                <a:solidFill>
                  <a:srgbClr val="FF0000"/>
                </a:solidFill>
                <a:cs typeface="Times New Roman" panose="02020603050405020304" pitchFamily="18" charset="0"/>
                <a:sym typeface="Symbol" panose="05050102010706020507" pitchFamily="18" charset="2"/>
              </a:rPr>
              <a:t>tích</a:t>
            </a:r>
            <a:r>
              <a:rPr lang="en-US" altLang="en-US" b="1" dirty="0">
                <a:solidFill>
                  <a:srgbClr val="FF0000"/>
                </a:solidFill>
                <a:cs typeface="Times New Roman" panose="02020603050405020304" pitchFamily="18" charset="0"/>
                <a:sym typeface="Symbol" panose="05050102010706020507" pitchFamily="18" charset="2"/>
              </a:rPr>
              <a:t> ý </a:t>
            </a:r>
            <a:r>
              <a:rPr lang="en-US" altLang="en-US" b="1" dirty="0" err="1">
                <a:solidFill>
                  <a:srgbClr val="FF0000"/>
                </a:solidFill>
                <a:cs typeface="Times New Roman" panose="02020603050405020304" pitchFamily="18" charset="0"/>
                <a:sym typeface="Symbol" panose="05050102010706020507" pitchFamily="18" charset="2"/>
              </a:rPr>
              <a:t>nghĩa</a:t>
            </a:r>
            <a:r>
              <a:rPr lang="en-US" altLang="en-US" b="1" dirty="0">
                <a:solidFill>
                  <a:srgbClr val="FF0000"/>
                </a:solidFill>
                <a:cs typeface="Times New Roman" panose="02020603050405020304" pitchFamily="18" charset="0"/>
                <a:sym typeface="Symbol" panose="05050102010706020507" pitchFamily="18" charset="2"/>
              </a:rPr>
              <a:t> </a:t>
            </a:r>
            <a:r>
              <a:rPr lang="en-US" altLang="en-US" b="1" dirty="0" err="1">
                <a:solidFill>
                  <a:srgbClr val="FF0000"/>
                </a:solidFill>
                <a:cs typeface="Times New Roman" panose="02020603050405020304" pitchFamily="18" charset="0"/>
                <a:sym typeface="Symbol" panose="05050102010706020507" pitchFamily="18" charset="2"/>
              </a:rPr>
              <a:t>hình</a:t>
            </a:r>
            <a:r>
              <a:rPr lang="en-US" altLang="en-US" b="1" dirty="0">
                <a:solidFill>
                  <a:srgbClr val="FF0000"/>
                </a:solidFill>
                <a:cs typeface="Times New Roman" panose="02020603050405020304" pitchFamily="18" charset="0"/>
                <a:sym typeface="Symbol" panose="05050102010706020507" pitchFamily="18" charset="2"/>
              </a:rPr>
              <a:t> </a:t>
            </a:r>
            <a:r>
              <a:rPr lang="en-US" altLang="en-US" b="1" dirty="0" err="1">
                <a:solidFill>
                  <a:srgbClr val="FF0000"/>
                </a:solidFill>
                <a:cs typeface="Times New Roman" panose="02020603050405020304" pitchFamily="18" charset="0"/>
                <a:sym typeface="Symbol" panose="05050102010706020507" pitchFamily="18" charset="2"/>
              </a:rPr>
              <a:t>ảnh</a:t>
            </a:r>
            <a:r>
              <a:rPr lang="en-US" altLang="en-US" b="1" dirty="0">
                <a:solidFill>
                  <a:srgbClr val="FF0000"/>
                </a:solidFill>
                <a:cs typeface="Times New Roman" panose="02020603050405020304" pitchFamily="18" charset="0"/>
                <a:sym typeface="Symbol" panose="05050102010706020507" pitchFamily="18" charset="2"/>
              </a:rPr>
              <a:t> </a:t>
            </a:r>
            <a:r>
              <a:rPr lang="en-US" altLang="en-US" b="1" dirty="0" err="1">
                <a:solidFill>
                  <a:srgbClr val="FF0000"/>
                </a:solidFill>
                <a:cs typeface="Times New Roman" panose="02020603050405020304" pitchFamily="18" charset="0"/>
                <a:sym typeface="Symbol" panose="05050102010706020507" pitchFamily="18" charset="2"/>
              </a:rPr>
              <a:t>ngọn</a:t>
            </a:r>
            <a:r>
              <a:rPr lang="en-US" altLang="en-US" b="1" dirty="0">
                <a:solidFill>
                  <a:srgbClr val="FF0000"/>
                </a:solidFill>
                <a:cs typeface="Times New Roman" panose="02020603050405020304" pitchFamily="18" charset="0"/>
                <a:sym typeface="Symbol" panose="05050102010706020507" pitchFamily="18" charset="2"/>
              </a:rPr>
              <a:t> </a:t>
            </a:r>
            <a:r>
              <a:rPr lang="en-US" altLang="en-US" b="1" dirty="0" err="1">
                <a:solidFill>
                  <a:srgbClr val="FF0000"/>
                </a:solidFill>
                <a:cs typeface="Times New Roman" panose="02020603050405020304" pitchFamily="18" charset="0"/>
                <a:sym typeface="Symbol" panose="05050102010706020507" pitchFamily="18" charset="2"/>
              </a:rPr>
              <a:t>lửa</a:t>
            </a:r>
            <a:r>
              <a:rPr lang="en-US" altLang="en-US" b="1" dirty="0">
                <a:solidFill>
                  <a:srgbClr val="FF0000"/>
                </a:solidFill>
                <a:cs typeface="Times New Roman" panose="02020603050405020304" pitchFamily="18" charset="0"/>
                <a:sym typeface="Symbol" panose="05050102010706020507" pitchFamily="18" charset="2"/>
              </a:rPr>
              <a:t> </a:t>
            </a:r>
            <a:r>
              <a:rPr lang="en-US" altLang="en-US" b="1" dirty="0" err="1">
                <a:solidFill>
                  <a:srgbClr val="FF0000"/>
                </a:solidFill>
                <a:cs typeface="Times New Roman" panose="02020603050405020304" pitchFamily="18" charset="0"/>
                <a:sym typeface="Symbol" panose="05050102010706020507" pitchFamily="18" charset="2"/>
              </a:rPr>
              <a:t>diêm</a:t>
            </a:r>
            <a:r>
              <a:rPr lang="en-US" altLang="en-US" b="1" dirty="0">
                <a:solidFill>
                  <a:srgbClr val="FF0000"/>
                </a:solidFill>
                <a:cs typeface="Times New Roman" panose="02020603050405020304" pitchFamily="18" charset="0"/>
                <a:sym typeface="Symbol" panose="05050102010706020507" pitchFamily="18" charset="2"/>
              </a:rPr>
              <a:t>?</a:t>
            </a:r>
          </a:p>
        </p:txBody>
      </p:sp>
    </p:spTree>
    <p:extLst>
      <p:ext uri="{BB962C8B-B14F-4D97-AF65-F5344CB8AC3E}">
        <p14:creationId xmlns:p14="http://schemas.microsoft.com/office/powerpoint/2010/main" val="34255258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8BD4A6-9718-4BCC-AB1E-E058C2B1A7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pt-BR" sz="3600" b="0" i="1" u="none" strike="noStrike" kern="1200" cap="none" spc="0" normalizeH="0" baseline="0" noProof="0" dirty="0">
                <a:ln>
                  <a:noFill/>
                </a:ln>
                <a:solidFill>
                  <a:schemeClr val="tx2"/>
                </a:solidFill>
                <a:effectLst/>
                <a:uLnTx/>
                <a:uFillTx/>
                <a:latin typeface="Times New Roman" panose="02020603050405020304" pitchFamily="18" charset="0"/>
                <a:ea typeface="+mn-ea"/>
                <a:cs typeface="Times New Roman" panose="02020603050405020304" pitchFamily="18" charset="0"/>
              </a:rPr>
              <a:t>Số phận bất hạnh của những con người đau khổ</a:t>
            </a:r>
            <a:endParaRPr lang="en-SG" dirty="0">
              <a:solidFill>
                <a:schemeClr val="tx2"/>
              </a:solidFill>
            </a:endParaRPr>
          </a:p>
        </p:txBody>
      </p:sp>
      <p:sp>
        <p:nvSpPr>
          <p:cNvPr id="4" name="Google Shape;434;p10">
            <a:extLst>
              <a:ext uri="{FF2B5EF4-FFF2-40B4-BE49-F238E27FC236}">
                <a16:creationId xmlns:a16="http://schemas.microsoft.com/office/drawing/2014/main" id="{8614ED2C-868D-41CB-A043-415D00CF34A9}"/>
              </a:ext>
            </a:extLst>
          </p:cNvPr>
          <p:cNvSpPr/>
          <p:nvPr/>
        </p:nvSpPr>
        <p:spPr>
          <a:xfrm>
            <a:off x="4617560" y="619554"/>
            <a:ext cx="750875" cy="1016615"/>
          </a:xfrm>
          <a:prstGeom prst="rect">
            <a:avLst/>
          </a:prstGeom>
          <a:solidFill>
            <a:srgbClr val="C4E0B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435;p10">
            <a:extLst>
              <a:ext uri="{FF2B5EF4-FFF2-40B4-BE49-F238E27FC236}">
                <a16:creationId xmlns:a16="http://schemas.microsoft.com/office/drawing/2014/main" id="{6752B709-1CE4-4B86-9A8D-046A7D5BB747}"/>
              </a:ext>
            </a:extLst>
          </p:cNvPr>
          <p:cNvSpPr/>
          <p:nvPr/>
        </p:nvSpPr>
        <p:spPr>
          <a:xfrm>
            <a:off x="6479697" y="2156516"/>
            <a:ext cx="750875" cy="1040455"/>
          </a:xfrm>
          <a:prstGeom prst="rect">
            <a:avLst/>
          </a:prstGeom>
          <a:solidFill>
            <a:srgbClr val="CC99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Google Shape;436;p10">
            <a:extLst>
              <a:ext uri="{FF2B5EF4-FFF2-40B4-BE49-F238E27FC236}">
                <a16:creationId xmlns:a16="http://schemas.microsoft.com/office/drawing/2014/main" id="{F742C406-D1E2-4679-ABD1-5542AD2A619C}"/>
              </a:ext>
            </a:extLst>
          </p:cNvPr>
          <p:cNvSpPr/>
          <p:nvPr/>
        </p:nvSpPr>
        <p:spPr>
          <a:xfrm>
            <a:off x="4558504" y="3670962"/>
            <a:ext cx="750875" cy="1047440"/>
          </a:xfrm>
          <a:prstGeom prst="rect">
            <a:avLst/>
          </a:prstGeom>
          <a:solidFill>
            <a:srgbClr val="8DA9DB"/>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Google Shape;438;p10">
            <a:extLst>
              <a:ext uri="{FF2B5EF4-FFF2-40B4-BE49-F238E27FC236}">
                <a16:creationId xmlns:a16="http://schemas.microsoft.com/office/drawing/2014/main" id="{1D621F38-EF91-4B80-A304-DE1973610FB6}"/>
              </a:ext>
            </a:extLst>
          </p:cNvPr>
          <p:cNvSpPr/>
          <p:nvPr/>
        </p:nvSpPr>
        <p:spPr>
          <a:xfrm>
            <a:off x="4963137" y="1794510"/>
            <a:ext cx="831066" cy="1737360"/>
          </a:xfrm>
          <a:custGeom>
            <a:avLst/>
            <a:gdLst/>
            <a:ahLst/>
            <a:cxnLst/>
            <a:rect l="l" t="t" r="r" b="b"/>
            <a:pathLst>
              <a:path w="868680" h="1737360" extrusionOk="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439;p10">
            <a:extLst>
              <a:ext uri="{FF2B5EF4-FFF2-40B4-BE49-F238E27FC236}">
                <a16:creationId xmlns:a16="http://schemas.microsoft.com/office/drawing/2014/main" id="{76A69C55-78B4-4AE7-BA53-A1B648D437FE}"/>
              </a:ext>
            </a:extLst>
          </p:cNvPr>
          <p:cNvSpPr/>
          <p:nvPr/>
        </p:nvSpPr>
        <p:spPr>
          <a:xfrm>
            <a:off x="4963137" y="4857750"/>
            <a:ext cx="831066" cy="1737360"/>
          </a:xfrm>
          <a:custGeom>
            <a:avLst/>
            <a:gdLst/>
            <a:ahLst/>
            <a:cxnLst/>
            <a:rect l="l" t="t" r="r" b="b"/>
            <a:pathLst>
              <a:path w="868680" h="1737360" extrusionOk="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440;p10">
            <a:extLst>
              <a:ext uri="{FF2B5EF4-FFF2-40B4-BE49-F238E27FC236}">
                <a16:creationId xmlns:a16="http://schemas.microsoft.com/office/drawing/2014/main" id="{BC27AB78-75F6-49AF-9516-F1D7AF7A4AA8}"/>
              </a:ext>
            </a:extLst>
          </p:cNvPr>
          <p:cNvSpPr/>
          <p:nvPr/>
        </p:nvSpPr>
        <p:spPr>
          <a:xfrm flipH="1">
            <a:off x="5831817" y="262890"/>
            <a:ext cx="831066" cy="1737360"/>
          </a:xfrm>
          <a:custGeom>
            <a:avLst/>
            <a:gdLst/>
            <a:ahLst/>
            <a:cxnLst/>
            <a:rect l="l" t="t" r="r" b="b"/>
            <a:pathLst>
              <a:path w="868680" h="1737360" extrusionOk="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 name="Google Shape;441;p10">
            <a:extLst>
              <a:ext uri="{FF2B5EF4-FFF2-40B4-BE49-F238E27FC236}">
                <a16:creationId xmlns:a16="http://schemas.microsoft.com/office/drawing/2014/main" id="{A2B33730-7DDF-4FB6-BE39-9F5E1DD9D736}"/>
              </a:ext>
            </a:extLst>
          </p:cNvPr>
          <p:cNvSpPr/>
          <p:nvPr/>
        </p:nvSpPr>
        <p:spPr>
          <a:xfrm flipH="1">
            <a:off x="5831817" y="3326130"/>
            <a:ext cx="831066" cy="1737360"/>
          </a:xfrm>
          <a:custGeom>
            <a:avLst/>
            <a:gdLst/>
            <a:ahLst/>
            <a:cxnLst/>
            <a:rect l="l" t="t" r="r" b="b"/>
            <a:pathLst>
              <a:path w="868680" h="1737360" extrusionOk="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 name="Google Shape;442;p10">
            <a:extLst>
              <a:ext uri="{FF2B5EF4-FFF2-40B4-BE49-F238E27FC236}">
                <a16:creationId xmlns:a16="http://schemas.microsoft.com/office/drawing/2014/main" id="{50B552B4-93C1-4FCD-97F5-DA0A34913609}"/>
              </a:ext>
            </a:extLst>
          </p:cNvPr>
          <p:cNvSpPr/>
          <p:nvPr/>
        </p:nvSpPr>
        <p:spPr>
          <a:xfrm>
            <a:off x="5167793" y="1977390"/>
            <a:ext cx="1312209" cy="1371600"/>
          </a:xfrm>
          <a:prstGeom prst="ellipse">
            <a:avLst/>
          </a:prstGeom>
          <a:solidFill>
            <a:srgbClr val="7030A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Google Shape;443;p10">
            <a:extLst>
              <a:ext uri="{FF2B5EF4-FFF2-40B4-BE49-F238E27FC236}">
                <a16:creationId xmlns:a16="http://schemas.microsoft.com/office/drawing/2014/main" id="{91ABC28B-C607-444F-9E90-8EA48E95D2D6}"/>
              </a:ext>
            </a:extLst>
          </p:cNvPr>
          <p:cNvSpPr/>
          <p:nvPr/>
        </p:nvSpPr>
        <p:spPr>
          <a:xfrm flipH="1">
            <a:off x="5126803" y="3520288"/>
            <a:ext cx="1312209" cy="1371600"/>
          </a:xfrm>
          <a:prstGeom prst="ellipse">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 name="Google Shape;444;p10">
            <a:extLst>
              <a:ext uri="{FF2B5EF4-FFF2-40B4-BE49-F238E27FC236}">
                <a16:creationId xmlns:a16="http://schemas.microsoft.com/office/drawing/2014/main" id="{029544D9-210E-4E6C-858F-8BD50F1014B5}"/>
              </a:ext>
            </a:extLst>
          </p:cNvPr>
          <p:cNvSpPr/>
          <p:nvPr/>
        </p:nvSpPr>
        <p:spPr>
          <a:xfrm flipH="1">
            <a:off x="5167793" y="457200"/>
            <a:ext cx="1312209" cy="1371600"/>
          </a:xfrm>
          <a:prstGeom prst="ellipse">
            <a:avLst/>
          </a:prstGeom>
          <a:solidFill>
            <a:srgbClr val="33CC3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4" name="Google Shape;445;p10">
            <a:extLst>
              <a:ext uri="{FF2B5EF4-FFF2-40B4-BE49-F238E27FC236}">
                <a16:creationId xmlns:a16="http://schemas.microsoft.com/office/drawing/2014/main" id="{7F5E0670-ECEF-40EE-80F2-FE28297E4934}"/>
              </a:ext>
            </a:extLst>
          </p:cNvPr>
          <p:cNvGrpSpPr/>
          <p:nvPr/>
        </p:nvGrpSpPr>
        <p:grpSpPr>
          <a:xfrm>
            <a:off x="2438401" y="5650233"/>
            <a:ext cx="7239000" cy="822956"/>
            <a:chOff x="7345680" y="5105400"/>
            <a:chExt cx="472440" cy="1592580"/>
          </a:xfrm>
          <a:solidFill>
            <a:schemeClr val="accent6">
              <a:lumMod val="20000"/>
              <a:lumOff val="80000"/>
            </a:schemeClr>
          </a:solidFill>
        </p:grpSpPr>
        <p:sp>
          <p:nvSpPr>
            <p:cNvPr id="15" name="Google Shape;446;p10">
              <a:extLst>
                <a:ext uri="{FF2B5EF4-FFF2-40B4-BE49-F238E27FC236}">
                  <a16:creationId xmlns:a16="http://schemas.microsoft.com/office/drawing/2014/main" id="{CC175F8A-EA53-4A89-A155-5194073BE586}"/>
                </a:ext>
              </a:extLst>
            </p:cNvPr>
            <p:cNvSpPr/>
            <p:nvPr/>
          </p:nvSpPr>
          <p:spPr>
            <a:xfrm>
              <a:off x="7345680" y="5326380"/>
              <a:ext cx="213360" cy="1234440"/>
            </a:xfrm>
            <a:prstGeom prst="rect">
              <a:avLst/>
            </a:prstGeom>
            <a:grpFill/>
            <a:ln>
              <a:noFill/>
            </a:ln>
            <a:effectLst>
              <a:outerShdw blurRad="76200" dist="76200" dir="10800000" algn="r"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b="1">
                <a:solidFill>
                  <a:schemeClr val="lt1"/>
                </a:solidFill>
                <a:latin typeface="Calibri"/>
                <a:ea typeface="Calibri"/>
                <a:cs typeface="Calibri"/>
                <a:sym typeface="Calibri"/>
              </a:endParaRPr>
            </a:p>
          </p:txBody>
        </p:sp>
        <p:sp>
          <p:nvSpPr>
            <p:cNvPr id="16" name="Google Shape;447;p10">
              <a:extLst>
                <a:ext uri="{FF2B5EF4-FFF2-40B4-BE49-F238E27FC236}">
                  <a16:creationId xmlns:a16="http://schemas.microsoft.com/office/drawing/2014/main" id="{EA20736D-4BCC-4A3C-98E7-3FD63BE0D8D0}"/>
                </a:ext>
              </a:extLst>
            </p:cNvPr>
            <p:cNvSpPr/>
            <p:nvPr/>
          </p:nvSpPr>
          <p:spPr>
            <a:xfrm>
              <a:off x="7345680" y="5105400"/>
              <a:ext cx="472440" cy="1592580"/>
            </a:xfrm>
            <a:prstGeom prst="rect">
              <a:avLst/>
            </a:prstGeom>
            <a:grp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SG" sz="4400" b="1" dirty="0" err="1">
                  <a:solidFill>
                    <a:srgbClr val="FF0000"/>
                  </a:solidFill>
                  <a:latin typeface="Times New Roman" panose="02020603050405020304" pitchFamily="18" charset="0"/>
                  <a:ea typeface="Calibri"/>
                  <a:cs typeface="Times New Roman" panose="02020603050405020304" pitchFamily="18" charset="0"/>
                  <a:sym typeface="Calibri"/>
                </a:rPr>
                <a:t>Hình</a:t>
              </a:r>
              <a:r>
                <a:rPr lang="en-SG" sz="4400" b="1" dirty="0">
                  <a:solidFill>
                    <a:srgbClr val="FF0000"/>
                  </a:solidFill>
                  <a:latin typeface="Times New Roman" panose="02020603050405020304" pitchFamily="18" charset="0"/>
                  <a:ea typeface="Calibri"/>
                  <a:cs typeface="Times New Roman" panose="02020603050405020304" pitchFamily="18" charset="0"/>
                  <a:sym typeface="Calibri"/>
                </a:rPr>
                <a:t> </a:t>
              </a:r>
              <a:r>
                <a:rPr lang="en-SG" sz="4400" b="1" dirty="0" err="1">
                  <a:solidFill>
                    <a:srgbClr val="FF0000"/>
                  </a:solidFill>
                  <a:latin typeface="Times New Roman" panose="02020603050405020304" pitchFamily="18" charset="0"/>
                  <a:ea typeface="Calibri"/>
                  <a:cs typeface="Times New Roman" panose="02020603050405020304" pitchFamily="18" charset="0"/>
                  <a:sym typeface="Calibri"/>
                </a:rPr>
                <a:t>ảnh</a:t>
              </a:r>
              <a:r>
                <a:rPr lang="en-SG" sz="4400" b="1" dirty="0">
                  <a:solidFill>
                    <a:srgbClr val="FF0000"/>
                  </a:solidFill>
                  <a:latin typeface="Times New Roman" panose="02020603050405020304" pitchFamily="18" charset="0"/>
                  <a:ea typeface="Calibri"/>
                  <a:cs typeface="Times New Roman" panose="02020603050405020304" pitchFamily="18" charset="0"/>
                  <a:sym typeface="Calibri"/>
                </a:rPr>
                <a:t> </a:t>
              </a:r>
              <a:r>
                <a:rPr lang="en-SG" sz="4400" b="1" dirty="0" err="1">
                  <a:solidFill>
                    <a:srgbClr val="FF0000"/>
                  </a:solidFill>
                  <a:latin typeface="Times New Roman" panose="02020603050405020304" pitchFamily="18" charset="0"/>
                  <a:ea typeface="Calibri"/>
                  <a:cs typeface="Times New Roman" panose="02020603050405020304" pitchFamily="18" charset="0"/>
                  <a:sym typeface="Calibri"/>
                </a:rPr>
                <a:t>ngọn</a:t>
              </a:r>
              <a:r>
                <a:rPr lang="en-SG" sz="4400" b="1" dirty="0">
                  <a:solidFill>
                    <a:srgbClr val="FF0000"/>
                  </a:solidFill>
                  <a:latin typeface="Times New Roman" panose="02020603050405020304" pitchFamily="18" charset="0"/>
                  <a:ea typeface="Calibri"/>
                  <a:cs typeface="Times New Roman" panose="02020603050405020304" pitchFamily="18" charset="0"/>
                  <a:sym typeface="Calibri"/>
                </a:rPr>
                <a:t> </a:t>
              </a:r>
              <a:r>
                <a:rPr lang="en-SG" sz="4400" b="1" dirty="0" err="1">
                  <a:solidFill>
                    <a:srgbClr val="FF0000"/>
                  </a:solidFill>
                  <a:latin typeface="Times New Roman" panose="02020603050405020304" pitchFamily="18" charset="0"/>
                  <a:ea typeface="Calibri"/>
                  <a:cs typeface="Times New Roman" panose="02020603050405020304" pitchFamily="18" charset="0"/>
                  <a:sym typeface="Calibri"/>
                </a:rPr>
                <a:t>diêm</a:t>
              </a:r>
              <a:r>
                <a:rPr lang="en-SG" sz="4400" b="1" dirty="0">
                  <a:solidFill>
                    <a:srgbClr val="FF0000"/>
                  </a:solidFill>
                  <a:latin typeface="Times New Roman" panose="02020603050405020304" pitchFamily="18" charset="0"/>
                  <a:ea typeface="Calibri"/>
                  <a:cs typeface="Times New Roman" panose="02020603050405020304" pitchFamily="18" charset="0"/>
                  <a:sym typeface="Calibri"/>
                </a:rPr>
                <a:t> </a:t>
              </a:r>
              <a:r>
                <a:rPr lang="en-SG" sz="4400" b="1" dirty="0" err="1">
                  <a:solidFill>
                    <a:srgbClr val="FF0000"/>
                  </a:solidFill>
                  <a:latin typeface="Times New Roman" panose="02020603050405020304" pitchFamily="18" charset="0"/>
                  <a:ea typeface="Calibri"/>
                  <a:cs typeface="Times New Roman" panose="02020603050405020304" pitchFamily="18" charset="0"/>
                  <a:sym typeface="Calibri"/>
                </a:rPr>
                <a:t>lửa</a:t>
              </a:r>
              <a:endParaRPr sz="4400" b="1" dirty="0">
                <a:solidFill>
                  <a:srgbClr val="FF0000"/>
                </a:solidFill>
                <a:latin typeface="Times New Roman" panose="02020603050405020304" pitchFamily="18" charset="0"/>
                <a:ea typeface="Calibri"/>
                <a:cs typeface="Times New Roman" panose="02020603050405020304" pitchFamily="18" charset="0"/>
                <a:sym typeface="Calibri"/>
              </a:endParaRPr>
            </a:p>
          </p:txBody>
        </p:sp>
      </p:grpSp>
      <p:grpSp>
        <p:nvGrpSpPr>
          <p:cNvPr id="17" name="Google Shape;448;p10">
            <a:extLst>
              <a:ext uri="{FF2B5EF4-FFF2-40B4-BE49-F238E27FC236}">
                <a16:creationId xmlns:a16="http://schemas.microsoft.com/office/drawing/2014/main" id="{F95DB8A8-B406-490D-8DC8-805E2F00EAF4}"/>
              </a:ext>
            </a:extLst>
          </p:cNvPr>
          <p:cNvGrpSpPr/>
          <p:nvPr/>
        </p:nvGrpSpPr>
        <p:grpSpPr>
          <a:xfrm>
            <a:off x="7287237" y="1819513"/>
            <a:ext cx="421663" cy="1592580"/>
            <a:chOff x="7345680" y="5105400"/>
            <a:chExt cx="472440" cy="1592580"/>
          </a:xfrm>
        </p:grpSpPr>
        <p:sp>
          <p:nvSpPr>
            <p:cNvPr id="18" name="Google Shape;449;p10">
              <a:extLst>
                <a:ext uri="{FF2B5EF4-FFF2-40B4-BE49-F238E27FC236}">
                  <a16:creationId xmlns:a16="http://schemas.microsoft.com/office/drawing/2014/main" id="{57CC6664-2C87-4D7F-955A-27C9601C97B6}"/>
                </a:ext>
              </a:extLst>
            </p:cNvPr>
            <p:cNvSpPr/>
            <p:nvPr/>
          </p:nvSpPr>
          <p:spPr>
            <a:xfrm>
              <a:off x="7345680" y="5326380"/>
              <a:ext cx="213360" cy="1234440"/>
            </a:xfrm>
            <a:prstGeom prst="rect">
              <a:avLst/>
            </a:prstGeom>
            <a:solidFill>
              <a:srgbClr val="757070"/>
            </a:solidFill>
            <a:ln>
              <a:noFill/>
            </a:ln>
            <a:effectLst>
              <a:outerShdw blurRad="76200" dist="76200" dir="10800000" algn="r"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 name="Google Shape;450;p10">
              <a:extLst>
                <a:ext uri="{FF2B5EF4-FFF2-40B4-BE49-F238E27FC236}">
                  <a16:creationId xmlns:a16="http://schemas.microsoft.com/office/drawing/2014/main" id="{34D82FAD-A286-45D1-8237-1A0469419EC7}"/>
                </a:ext>
              </a:extLst>
            </p:cNvPr>
            <p:cNvSpPr/>
            <p:nvPr/>
          </p:nvSpPr>
          <p:spPr>
            <a:xfrm>
              <a:off x="7345680" y="5105400"/>
              <a:ext cx="472440" cy="1592580"/>
            </a:xfrm>
            <a:prstGeom prst="rect">
              <a:avLst/>
            </a:prstGeom>
            <a:solidFill>
              <a:srgbClr val="75707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0" name="Google Shape;451;p10">
            <a:extLst>
              <a:ext uri="{FF2B5EF4-FFF2-40B4-BE49-F238E27FC236}">
                <a16:creationId xmlns:a16="http://schemas.microsoft.com/office/drawing/2014/main" id="{9C3CFC77-56FB-4CAF-9F0E-50AC076B6367}"/>
              </a:ext>
            </a:extLst>
          </p:cNvPr>
          <p:cNvGrpSpPr/>
          <p:nvPr/>
        </p:nvGrpSpPr>
        <p:grpSpPr>
          <a:xfrm>
            <a:off x="4185883" y="3341370"/>
            <a:ext cx="451983" cy="1592580"/>
            <a:chOff x="7093267" y="5044440"/>
            <a:chExt cx="472440" cy="1592580"/>
          </a:xfrm>
        </p:grpSpPr>
        <p:sp>
          <p:nvSpPr>
            <p:cNvPr id="21" name="Google Shape;452;p10">
              <a:extLst>
                <a:ext uri="{FF2B5EF4-FFF2-40B4-BE49-F238E27FC236}">
                  <a16:creationId xmlns:a16="http://schemas.microsoft.com/office/drawing/2014/main" id="{3EC36C57-597E-4F6E-9D43-C7801333A86E}"/>
                </a:ext>
              </a:extLst>
            </p:cNvPr>
            <p:cNvSpPr/>
            <p:nvPr/>
          </p:nvSpPr>
          <p:spPr>
            <a:xfrm>
              <a:off x="7345680" y="5326380"/>
              <a:ext cx="213360" cy="1234440"/>
            </a:xfrm>
            <a:prstGeom prst="rect">
              <a:avLst/>
            </a:prstGeom>
            <a:solidFill>
              <a:srgbClr val="757070"/>
            </a:solidFill>
            <a:ln>
              <a:noFill/>
            </a:ln>
            <a:effectLst>
              <a:outerShdw blurRad="76200" dist="76200" algn="l"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453;p10">
              <a:extLst>
                <a:ext uri="{FF2B5EF4-FFF2-40B4-BE49-F238E27FC236}">
                  <a16:creationId xmlns:a16="http://schemas.microsoft.com/office/drawing/2014/main" id="{43926B0D-59FA-4D7C-B97F-F92D5775BF44}"/>
                </a:ext>
              </a:extLst>
            </p:cNvPr>
            <p:cNvSpPr/>
            <p:nvPr/>
          </p:nvSpPr>
          <p:spPr>
            <a:xfrm>
              <a:off x="7093267" y="5044440"/>
              <a:ext cx="472440" cy="1592580"/>
            </a:xfrm>
            <a:prstGeom prst="rect">
              <a:avLst/>
            </a:prstGeom>
            <a:solidFill>
              <a:srgbClr val="75707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grpSp>
        <p:nvGrpSpPr>
          <p:cNvPr id="23" name="Google Shape;454;p10">
            <a:extLst>
              <a:ext uri="{FF2B5EF4-FFF2-40B4-BE49-F238E27FC236}">
                <a16:creationId xmlns:a16="http://schemas.microsoft.com/office/drawing/2014/main" id="{248C68E1-D751-4D82-80C7-D61EF214A980}"/>
              </a:ext>
            </a:extLst>
          </p:cNvPr>
          <p:cNvGrpSpPr/>
          <p:nvPr/>
        </p:nvGrpSpPr>
        <p:grpSpPr>
          <a:xfrm>
            <a:off x="4179423" y="335280"/>
            <a:ext cx="456540" cy="1592580"/>
            <a:chOff x="7081837" y="5067300"/>
            <a:chExt cx="477203" cy="1592580"/>
          </a:xfrm>
        </p:grpSpPr>
        <p:sp>
          <p:nvSpPr>
            <p:cNvPr id="24" name="Google Shape;455;p10">
              <a:extLst>
                <a:ext uri="{FF2B5EF4-FFF2-40B4-BE49-F238E27FC236}">
                  <a16:creationId xmlns:a16="http://schemas.microsoft.com/office/drawing/2014/main" id="{4C6ED355-9A20-4F4E-9EE9-2E27856DE3E2}"/>
                </a:ext>
              </a:extLst>
            </p:cNvPr>
            <p:cNvSpPr/>
            <p:nvPr/>
          </p:nvSpPr>
          <p:spPr>
            <a:xfrm>
              <a:off x="7345680" y="5326380"/>
              <a:ext cx="213360" cy="1234440"/>
            </a:xfrm>
            <a:prstGeom prst="rect">
              <a:avLst/>
            </a:prstGeom>
            <a:solidFill>
              <a:srgbClr val="757070"/>
            </a:solidFill>
            <a:ln>
              <a:noFill/>
            </a:ln>
            <a:effectLst>
              <a:outerShdw blurRad="76200" dist="76200" algn="l" rotWithShape="0">
                <a:srgbClr val="000000">
                  <a:alpha val="40000"/>
                </a:srgbClr>
              </a:outerShdw>
            </a:effectLst>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 name="Google Shape;456;p10">
              <a:extLst>
                <a:ext uri="{FF2B5EF4-FFF2-40B4-BE49-F238E27FC236}">
                  <a16:creationId xmlns:a16="http://schemas.microsoft.com/office/drawing/2014/main" id="{5B84B483-70C1-4727-8840-1EB24D438E60}"/>
                </a:ext>
              </a:extLst>
            </p:cNvPr>
            <p:cNvSpPr/>
            <p:nvPr/>
          </p:nvSpPr>
          <p:spPr>
            <a:xfrm>
              <a:off x="7081837" y="5067300"/>
              <a:ext cx="472440" cy="1592580"/>
            </a:xfrm>
            <a:prstGeom prst="rect">
              <a:avLst/>
            </a:prstGeom>
            <a:solidFill>
              <a:srgbClr val="757070"/>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6" name="Google Shape;462;p10">
            <a:extLst>
              <a:ext uri="{FF2B5EF4-FFF2-40B4-BE49-F238E27FC236}">
                <a16:creationId xmlns:a16="http://schemas.microsoft.com/office/drawing/2014/main" id="{B1EF81A1-95A9-4D86-A1A1-5FA7B8FF3E0B}"/>
              </a:ext>
            </a:extLst>
          </p:cNvPr>
          <p:cNvGrpSpPr/>
          <p:nvPr/>
        </p:nvGrpSpPr>
        <p:grpSpPr>
          <a:xfrm>
            <a:off x="5411706" y="616648"/>
            <a:ext cx="6701380" cy="1395311"/>
            <a:chOff x="5410199" y="719518"/>
            <a:chExt cx="7004685" cy="1015663"/>
          </a:xfrm>
        </p:grpSpPr>
        <p:sp>
          <p:nvSpPr>
            <p:cNvPr id="27" name="Google Shape;463;p10">
              <a:extLst>
                <a:ext uri="{FF2B5EF4-FFF2-40B4-BE49-F238E27FC236}">
                  <a16:creationId xmlns:a16="http://schemas.microsoft.com/office/drawing/2014/main" id="{63D7F238-A35B-481D-94F2-DAE25A43647D}"/>
                </a:ext>
              </a:extLst>
            </p:cNvPr>
            <p:cNvSpPr/>
            <p:nvPr/>
          </p:nvSpPr>
          <p:spPr>
            <a:xfrm>
              <a:off x="5410199" y="719518"/>
              <a:ext cx="6576217" cy="1015663"/>
            </a:xfrm>
            <a:prstGeom prst="homePlate">
              <a:avLst>
                <a:gd name="adj" fmla="val 50000"/>
              </a:avLst>
            </a:prstGeom>
            <a:solidFill>
              <a:srgbClr val="C4E0B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000">
                <a:solidFill>
                  <a:schemeClr val="lt1"/>
                </a:solidFill>
                <a:latin typeface="Calibri"/>
                <a:ea typeface="Calibri"/>
                <a:cs typeface="Calibri"/>
                <a:sym typeface="Calibri"/>
              </a:endParaRPr>
            </a:p>
          </p:txBody>
        </p:sp>
        <p:sp>
          <p:nvSpPr>
            <p:cNvPr id="28" name="Google Shape;464;p10">
              <a:extLst>
                <a:ext uri="{FF2B5EF4-FFF2-40B4-BE49-F238E27FC236}">
                  <a16:creationId xmlns:a16="http://schemas.microsoft.com/office/drawing/2014/main" id="{FB93F9BC-B042-4B73-AC66-0C754890E35D}"/>
                </a:ext>
              </a:extLst>
            </p:cNvPr>
            <p:cNvSpPr txBox="1"/>
            <p:nvPr/>
          </p:nvSpPr>
          <p:spPr>
            <a:xfrm>
              <a:off x="5619923" y="931701"/>
              <a:ext cx="6794961" cy="78409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lang="fr-FR" sz="3200" dirty="0">
                  <a:solidFill>
                    <a:srgbClr val="FF0066"/>
                  </a:solidFill>
                  <a:latin typeface="Times New Roman" panose="02020603050405020304" pitchFamily="18" charset="0"/>
                  <a:cs typeface="Times New Roman" panose="02020603050405020304" pitchFamily="18" charset="0"/>
                  <a:sym typeface="Wingdings 3"/>
                </a:rPr>
                <a:t></a:t>
              </a:r>
              <a:r>
                <a:rPr lang="fr-FR" sz="3200" dirty="0" err="1">
                  <a:solidFill>
                    <a:srgbClr val="FF0066"/>
                  </a:solidFill>
                  <a:latin typeface="Times New Roman" panose="02020603050405020304" pitchFamily="18" charset="0"/>
                  <a:cs typeface="Times New Roman" panose="02020603050405020304" pitchFamily="18" charset="0"/>
                </a:rPr>
                <a:t>Vẻ</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đẹp</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nhân</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văn</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của</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câu</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chuyện</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tiếng</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nói</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nhân</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đạo</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của</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nhà</a:t>
              </a:r>
              <a:r>
                <a:rPr lang="fr-FR" sz="3200" dirty="0">
                  <a:solidFill>
                    <a:srgbClr val="FF0066"/>
                  </a:solidFill>
                  <a:latin typeface="Times New Roman" panose="02020603050405020304" pitchFamily="18" charset="0"/>
                  <a:cs typeface="Times New Roman" panose="02020603050405020304" pitchFamily="18" charset="0"/>
                </a:rPr>
                <a:t> </a:t>
              </a:r>
              <a:r>
                <a:rPr lang="fr-FR" sz="3200" dirty="0" err="1">
                  <a:solidFill>
                    <a:srgbClr val="FF0066"/>
                  </a:solidFill>
                  <a:latin typeface="Times New Roman" panose="02020603050405020304" pitchFamily="18" charset="0"/>
                  <a:cs typeface="Times New Roman" panose="02020603050405020304" pitchFamily="18" charset="0"/>
                </a:rPr>
                <a:t>văn</a:t>
              </a:r>
              <a:endParaRPr sz="3200" dirty="0"/>
            </a:p>
          </p:txBody>
        </p:sp>
      </p:grpSp>
      <p:grpSp>
        <p:nvGrpSpPr>
          <p:cNvPr id="29" name="Google Shape;465;p10">
            <a:extLst>
              <a:ext uri="{FF2B5EF4-FFF2-40B4-BE49-F238E27FC236}">
                <a16:creationId xmlns:a16="http://schemas.microsoft.com/office/drawing/2014/main" id="{16DEDDD6-B4AC-4DDC-81C5-3EF81627F8B2}"/>
              </a:ext>
            </a:extLst>
          </p:cNvPr>
          <p:cNvGrpSpPr/>
          <p:nvPr/>
        </p:nvGrpSpPr>
        <p:grpSpPr>
          <a:xfrm>
            <a:off x="539173" y="2160549"/>
            <a:ext cx="6037984" cy="1101006"/>
            <a:chOff x="523876" y="2224434"/>
            <a:chExt cx="6311264" cy="1168971"/>
          </a:xfrm>
        </p:grpSpPr>
        <p:sp>
          <p:nvSpPr>
            <p:cNvPr id="30" name="Google Shape;466;p10">
              <a:extLst>
                <a:ext uri="{FF2B5EF4-FFF2-40B4-BE49-F238E27FC236}">
                  <a16:creationId xmlns:a16="http://schemas.microsoft.com/office/drawing/2014/main" id="{BA98B15B-36A3-4243-ADDE-A99DE87454D6}"/>
                </a:ext>
              </a:extLst>
            </p:cNvPr>
            <p:cNvSpPr/>
            <p:nvPr/>
          </p:nvSpPr>
          <p:spPr>
            <a:xfrm flipH="1">
              <a:off x="523876" y="2224434"/>
              <a:ext cx="6311264" cy="1143672"/>
            </a:xfrm>
            <a:prstGeom prst="homePlate">
              <a:avLst>
                <a:gd name="adj" fmla="val 50000"/>
              </a:avLst>
            </a:prstGeom>
            <a:solidFill>
              <a:srgbClr val="CC99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000">
                <a:solidFill>
                  <a:schemeClr val="bg1"/>
                </a:solidFill>
                <a:latin typeface="Calibri"/>
                <a:ea typeface="Calibri"/>
                <a:cs typeface="Calibri"/>
                <a:sym typeface="Calibri"/>
              </a:endParaRPr>
            </a:p>
          </p:txBody>
        </p:sp>
        <p:sp>
          <p:nvSpPr>
            <p:cNvPr id="31" name="Google Shape;467;p10">
              <a:extLst>
                <a:ext uri="{FF2B5EF4-FFF2-40B4-BE49-F238E27FC236}">
                  <a16:creationId xmlns:a16="http://schemas.microsoft.com/office/drawing/2014/main" id="{B1378E2E-EBA2-4D8C-B977-A478B6000412}"/>
                </a:ext>
              </a:extLst>
            </p:cNvPr>
            <p:cNvSpPr txBox="1"/>
            <p:nvPr/>
          </p:nvSpPr>
          <p:spPr>
            <a:xfrm>
              <a:off x="1022284" y="2249733"/>
              <a:ext cx="5348277" cy="114367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fr-FR" sz="3200" dirty="0">
                  <a:solidFill>
                    <a:schemeClr val="bg1"/>
                  </a:solidFill>
                  <a:latin typeface="Times New Roman" panose="02020603050405020304" pitchFamily="18" charset="0"/>
                  <a:cs typeface="Times New Roman" panose="02020603050405020304" pitchFamily="18" charset="0"/>
                </a:rPr>
                <a:t>Là </a:t>
              </a:r>
              <a:r>
                <a:rPr lang="fr-FR" sz="3200" dirty="0" err="1">
                  <a:solidFill>
                    <a:schemeClr val="bg1"/>
                  </a:solidFill>
                  <a:latin typeface="Times New Roman" panose="02020603050405020304" pitchFamily="18" charset="0"/>
                  <a:cs typeface="Times New Roman" panose="02020603050405020304" pitchFamily="18" charset="0"/>
                </a:rPr>
                <a:t>ngôi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sao</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chắp</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cánh</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cho</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em</a:t>
              </a:r>
              <a:r>
                <a:rPr lang="fr-FR" sz="3200" dirty="0">
                  <a:solidFill>
                    <a:schemeClr val="bg1"/>
                  </a:solidFill>
                  <a:latin typeface="Times New Roman" panose="02020603050405020304" pitchFamily="18" charset="0"/>
                  <a:cs typeface="Times New Roman" panose="02020603050405020304" pitchFamily="18" charset="0"/>
                </a:rPr>
                <a:t> bé bay </a:t>
              </a:r>
              <a:r>
                <a:rPr lang="fr-FR" sz="3200" dirty="0" err="1">
                  <a:solidFill>
                    <a:schemeClr val="bg1"/>
                  </a:solidFill>
                  <a:latin typeface="Times New Roman" panose="02020603050405020304" pitchFamily="18" charset="0"/>
                  <a:cs typeface="Times New Roman" panose="02020603050405020304" pitchFamily="18" charset="0"/>
                </a:rPr>
                <a:t>lên</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với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bà</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nội</a:t>
              </a:r>
              <a:r>
                <a:rPr lang="fr-FR" sz="3200" dirty="0">
                  <a:solidFill>
                    <a:schemeClr val="bg1"/>
                  </a:solidFill>
                  <a:latin typeface="Times New Roman" panose="02020603050405020304" pitchFamily="18" charset="0"/>
                  <a:cs typeface="Times New Roman" panose="02020603050405020304" pitchFamily="18" charset="0"/>
                </a:rPr>
                <a:t>. </a:t>
              </a:r>
              <a:endParaRPr lang="en-US" sz="3200" dirty="0">
                <a:solidFill>
                  <a:schemeClr val="bg1"/>
                </a:solidFill>
                <a:latin typeface="Times New Roman" panose="02020603050405020304" pitchFamily="18" charset="0"/>
                <a:cs typeface="Times New Roman" panose="02020603050405020304" pitchFamily="18" charset="0"/>
              </a:endParaRPr>
            </a:p>
          </p:txBody>
        </p:sp>
      </p:grpSp>
      <p:grpSp>
        <p:nvGrpSpPr>
          <p:cNvPr id="32" name="Google Shape;468;p10">
            <a:extLst>
              <a:ext uri="{FF2B5EF4-FFF2-40B4-BE49-F238E27FC236}">
                <a16:creationId xmlns:a16="http://schemas.microsoft.com/office/drawing/2014/main" id="{5F9F5358-F681-4E00-9555-5B62F02E8181}"/>
              </a:ext>
            </a:extLst>
          </p:cNvPr>
          <p:cNvGrpSpPr/>
          <p:nvPr/>
        </p:nvGrpSpPr>
        <p:grpSpPr>
          <a:xfrm>
            <a:off x="5126803" y="3668874"/>
            <a:ext cx="6322888" cy="1819256"/>
            <a:chOff x="5410200" y="3771744"/>
            <a:chExt cx="6311264" cy="1051715"/>
          </a:xfrm>
        </p:grpSpPr>
        <p:sp>
          <p:nvSpPr>
            <p:cNvPr id="33" name="Google Shape;469;p10">
              <a:extLst>
                <a:ext uri="{FF2B5EF4-FFF2-40B4-BE49-F238E27FC236}">
                  <a16:creationId xmlns:a16="http://schemas.microsoft.com/office/drawing/2014/main" id="{A0AF92F3-07BB-4CB4-A606-665B5221C7BF}"/>
                </a:ext>
              </a:extLst>
            </p:cNvPr>
            <p:cNvSpPr/>
            <p:nvPr/>
          </p:nvSpPr>
          <p:spPr>
            <a:xfrm>
              <a:off x="5410200" y="3771744"/>
              <a:ext cx="6311264" cy="1051715"/>
            </a:xfrm>
            <a:prstGeom prst="homePlate">
              <a:avLst>
                <a:gd name="adj" fmla="val 50000"/>
              </a:avLst>
            </a:prstGeom>
            <a:solidFill>
              <a:srgbClr val="8DA9DB"/>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000">
                <a:solidFill>
                  <a:schemeClr val="bg1"/>
                </a:solidFill>
                <a:latin typeface="Calibri"/>
                <a:ea typeface="Calibri"/>
                <a:cs typeface="Calibri"/>
                <a:sym typeface="Calibri"/>
              </a:endParaRPr>
            </a:p>
          </p:txBody>
        </p:sp>
        <p:sp>
          <p:nvSpPr>
            <p:cNvPr id="34" name="Google Shape;470;p10">
              <a:extLst>
                <a:ext uri="{FF2B5EF4-FFF2-40B4-BE49-F238E27FC236}">
                  <a16:creationId xmlns:a16="http://schemas.microsoft.com/office/drawing/2014/main" id="{FC2C289D-6CE4-4BA6-BBA5-8AEDBD0393DC}"/>
                </a:ext>
              </a:extLst>
            </p:cNvPr>
            <p:cNvSpPr txBox="1"/>
            <p:nvPr/>
          </p:nvSpPr>
          <p:spPr>
            <a:xfrm>
              <a:off x="5839986" y="3781456"/>
              <a:ext cx="5481876" cy="90740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fr-FR" sz="3200" dirty="0">
                  <a:solidFill>
                    <a:schemeClr val="bg1"/>
                  </a:solidFill>
                  <a:latin typeface="Times New Roman" panose="02020603050405020304" pitchFamily="18" charset="0"/>
                  <a:cs typeface="Times New Roman" panose="02020603050405020304" pitchFamily="18" charset="0"/>
                </a:rPr>
                <a:t>Là </a:t>
              </a:r>
              <a:r>
                <a:rPr lang="fr-FR" sz="3200" dirty="0" err="1">
                  <a:solidFill>
                    <a:schemeClr val="bg1"/>
                  </a:solidFill>
                  <a:latin typeface="Times New Roman" panose="02020603050405020304" pitchFamily="18" charset="0"/>
                  <a:cs typeface="Times New Roman" panose="02020603050405020304" pitchFamily="18" charset="0"/>
                </a:rPr>
                <a:t>ngọn</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lửa</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của</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ước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mơ</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tuổi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thơ</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về</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mái</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ấm</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gia</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đình</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hạnh</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phúc</a:t>
              </a:r>
              <a:r>
                <a:rPr lang="fr-FR" sz="3200" dirty="0">
                  <a:solidFill>
                    <a:schemeClr val="bg1"/>
                  </a:solidFill>
                  <a:latin typeface="Times New Roman" panose="02020603050405020304" pitchFamily="18" charset="0"/>
                  <a:cs typeface="Times New Roman" panose="02020603050405020304" pitchFamily="18" charset="0"/>
                </a:rPr>
                <a:t>, </a:t>
              </a:r>
              <a:r>
                <a:rPr lang="fr-FR" sz="3200" dirty="0" err="1">
                  <a:solidFill>
                    <a:schemeClr val="bg1"/>
                  </a:solidFill>
                  <a:latin typeface="Times New Roman" panose="02020603050405020304" pitchFamily="18" charset="0"/>
                  <a:cs typeface="Times New Roman" panose="02020603050405020304" pitchFamily="18" charset="0"/>
                </a:rPr>
                <a:t>ấm</a:t>
              </a:r>
              <a:r>
                <a:rPr lang="fr-FR" sz="3200" dirty="0">
                  <a:solidFill>
                    <a:schemeClr val="bg1"/>
                  </a:solidFill>
                  <a:latin typeface="Times New Roman" panose="02020603050405020304" pitchFamily="18" charset="0"/>
                  <a:cs typeface="Times New Roman" panose="02020603050405020304" pitchFamily="18" charset="0"/>
                </a:rPr>
                <a:t> no</a:t>
              </a:r>
              <a:endParaRPr lang="en-US" sz="3200" dirty="0">
                <a:solidFill>
                  <a:schemeClr val="bg1"/>
                </a:solidFill>
                <a:latin typeface="Times New Roman" panose="02020603050405020304" pitchFamily="18" charset="0"/>
                <a:cs typeface="Times New Roman" panose="02020603050405020304" pitchFamily="18" charset="0"/>
              </a:endParaRPr>
            </a:p>
          </p:txBody>
        </p:sp>
      </p:grpSp>
      <p:sp>
        <p:nvSpPr>
          <p:cNvPr id="35" name="Google Shape;475;p10">
            <a:extLst>
              <a:ext uri="{FF2B5EF4-FFF2-40B4-BE49-F238E27FC236}">
                <a16:creationId xmlns:a16="http://schemas.microsoft.com/office/drawing/2014/main" id="{440FC3B8-FCF7-4B15-9630-0705440879EB}"/>
              </a:ext>
            </a:extLst>
          </p:cNvPr>
          <p:cNvSpPr/>
          <p:nvPr/>
        </p:nvSpPr>
        <p:spPr>
          <a:xfrm>
            <a:off x="4963137" y="3326130"/>
            <a:ext cx="831066" cy="1737360"/>
          </a:xfrm>
          <a:custGeom>
            <a:avLst/>
            <a:gdLst/>
            <a:ahLst/>
            <a:cxnLst/>
            <a:rect l="l" t="t" r="r" b="b"/>
            <a:pathLst>
              <a:path w="868680" h="1737360" extrusionOk="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476;p10">
            <a:extLst>
              <a:ext uri="{FF2B5EF4-FFF2-40B4-BE49-F238E27FC236}">
                <a16:creationId xmlns:a16="http://schemas.microsoft.com/office/drawing/2014/main" id="{4308F124-E5E2-441E-A934-104BEE59F472}"/>
              </a:ext>
            </a:extLst>
          </p:cNvPr>
          <p:cNvSpPr/>
          <p:nvPr/>
        </p:nvSpPr>
        <p:spPr>
          <a:xfrm flipH="1">
            <a:off x="5843247" y="1803124"/>
            <a:ext cx="831066" cy="1737360"/>
          </a:xfrm>
          <a:custGeom>
            <a:avLst/>
            <a:gdLst/>
            <a:ahLst/>
            <a:cxnLst/>
            <a:rect l="l" t="t" r="r" b="b"/>
            <a:pathLst>
              <a:path w="868680" h="1737360" extrusionOk="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 name="Google Shape;477;p10">
            <a:extLst>
              <a:ext uri="{FF2B5EF4-FFF2-40B4-BE49-F238E27FC236}">
                <a16:creationId xmlns:a16="http://schemas.microsoft.com/office/drawing/2014/main" id="{F025527B-B778-408C-903F-C4D7CB3837F4}"/>
              </a:ext>
            </a:extLst>
          </p:cNvPr>
          <p:cNvSpPr/>
          <p:nvPr/>
        </p:nvSpPr>
        <p:spPr>
          <a:xfrm>
            <a:off x="4963137" y="262890"/>
            <a:ext cx="831066" cy="1737360"/>
          </a:xfrm>
          <a:custGeom>
            <a:avLst/>
            <a:gdLst/>
            <a:ahLst/>
            <a:cxnLst/>
            <a:rect l="l" t="t" r="r" b="b"/>
            <a:pathLst>
              <a:path w="868680" h="1737360" extrusionOk="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l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4765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14" presetClass="entr" presetSubtype="1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randombar(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500"/>
                                        <p:tgtEl>
                                          <p:spTgt spid="1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par>
                                <p:cTn id="33" presetID="14" presetClass="entr" presetSubtype="1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randombar(horizontal)">
                                      <p:cBhvr>
                                        <p:cTn id="40" dur="500"/>
                                        <p:tgtEl>
                                          <p:spTgt spid="23"/>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par>
                                <p:cTn id="47" presetID="14" presetClass="entr" presetSubtype="1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randombar(horizontal)">
                                      <p:cBhvr>
                                        <p:cTn id="4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1" grpId="0" animBg="1"/>
      <p:bldP spid="12"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352" y="567559"/>
            <a:ext cx="10058399" cy="4682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28800" y="5675586"/>
            <a:ext cx="8576441"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Bầy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chim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thiên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nga</a:t>
            </a:r>
            <a:r>
              <a:rPr lang="en-US" sz="3600" b="1" dirty="0">
                <a:solidFill>
                  <a:srgbClr val="FF0000"/>
                </a:solidFill>
                <a:latin typeface="Times New Roman" pitchFamily="18" charset="0"/>
                <a:cs typeface="Times New Roman" pitchFamily="18" charset="0"/>
              </a:rPr>
              <a:t> – An - </a:t>
            </a:r>
            <a:r>
              <a:rPr lang="en-US" sz="3600" b="1" dirty="0" err="1">
                <a:solidFill>
                  <a:srgbClr val="FF0000"/>
                </a:solidFill>
                <a:latin typeface="Times New Roman" pitchFamily="18" charset="0"/>
                <a:cs typeface="Times New Roman" pitchFamily="18" charset="0"/>
              </a:rPr>
              <a:t>đéc</a:t>
            </a:r>
            <a:r>
              <a:rPr lang="en-US" sz="3600" b="1" dirty="0">
                <a:solidFill>
                  <a:srgbClr val="FF0000"/>
                </a:solidFill>
                <a:latin typeface="Times New Roman" pitchFamily="18" charset="0"/>
                <a:cs typeface="Times New Roman" pitchFamily="18" charset="0"/>
              </a:rPr>
              <a:t> - </a:t>
            </a:r>
            <a:r>
              <a:rPr lang="en-US" sz="3600" b="1" dirty="0" err="1">
                <a:solidFill>
                  <a:srgbClr val="FF0000"/>
                </a:solidFill>
                <a:latin typeface="Times New Roman" pitchFamily="18" charset="0"/>
                <a:cs typeface="Times New Roman" pitchFamily="18" charset="0"/>
              </a:rPr>
              <a:t>xen</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766144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62566203"/>
              </p:ext>
            </p:extLst>
          </p:nvPr>
        </p:nvGraphicFramePr>
        <p:xfrm>
          <a:off x="1087821" y="945932"/>
          <a:ext cx="10562896" cy="3843632"/>
        </p:xfrm>
        <a:graphic>
          <a:graphicData uri="http://schemas.openxmlformats.org/drawingml/2006/table">
            <a:tbl>
              <a:tblPr firstRow="1" firstCol="1" bandRow="1">
                <a:tableStyleId>{5C22544A-7EE6-4342-B048-85BDC9FD1C3A}</a:tableStyleId>
              </a:tblPr>
              <a:tblGrid>
                <a:gridCol w="867103">
                  <a:extLst>
                    <a:ext uri="{9D8B030D-6E8A-4147-A177-3AD203B41FA5}">
                      <a16:colId xmlns:a16="http://schemas.microsoft.com/office/drawing/2014/main" val="20000"/>
                    </a:ext>
                  </a:extLst>
                </a:gridCol>
                <a:gridCol w="5092262">
                  <a:extLst>
                    <a:ext uri="{9D8B030D-6E8A-4147-A177-3AD203B41FA5}">
                      <a16:colId xmlns:a16="http://schemas.microsoft.com/office/drawing/2014/main" val="20001"/>
                    </a:ext>
                  </a:extLst>
                </a:gridCol>
                <a:gridCol w="4603531">
                  <a:extLst>
                    <a:ext uri="{9D8B030D-6E8A-4147-A177-3AD203B41FA5}">
                      <a16:colId xmlns:a16="http://schemas.microsoft.com/office/drawing/2014/main" val="20002"/>
                    </a:ext>
                  </a:extLst>
                </a:gridCol>
              </a:tblGrid>
              <a:tr h="551792">
                <a:tc>
                  <a:txBody>
                    <a:bodyPr/>
                    <a:lstStyle/>
                    <a:p>
                      <a:pPr algn="ctr">
                        <a:spcAft>
                          <a:spcPts val="0"/>
                        </a:spcAft>
                      </a:pPr>
                      <a:r>
                        <a:rPr lang="en-US" sz="3600">
                          <a:effectLst/>
                        </a:rPr>
                        <a:t>Lần</a:t>
                      </a:r>
                      <a:endParaRPr lang="en-US" sz="3600">
                        <a:solidFill>
                          <a:srgbClr val="000000"/>
                        </a:solidFill>
                        <a:effectLst/>
                        <a:latin typeface="Times New Roman"/>
                        <a:ea typeface="Times New Roman"/>
                      </a:endParaRPr>
                    </a:p>
                  </a:txBody>
                  <a:tcPr marL="68580" marR="68580" marT="0" marB="0"/>
                </a:tc>
                <a:tc>
                  <a:txBody>
                    <a:bodyPr/>
                    <a:lstStyle/>
                    <a:p>
                      <a:pPr algn="ctr">
                        <a:spcAft>
                          <a:spcPts val="0"/>
                        </a:spcAft>
                      </a:pPr>
                      <a:r>
                        <a:rPr lang="en-US" sz="3600">
                          <a:effectLst/>
                        </a:rPr>
                        <a:t>Hình ảnh</a:t>
                      </a:r>
                      <a:endParaRPr lang="en-US" sz="3600">
                        <a:solidFill>
                          <a:srgbClr val="000000"/>
                        </a:solidFill>
                        <a:effectLst/>
                        <a:latin typeface="Times New Roman"/>
                        <a:ea typeface="Times New Roman"/>
                      </a:endParaRPr>
                    </a:p>
                  </a:txBody>
                  <a:tcPr marL="68580" marR="68580" marT="0" marB="0"/>
                </a:tc>
                <a:tc>
                  <a:txBody>
                    <a:bodyPr/>
                    <a:lstStyle/>
                    <a:p>
                      <a:pPr algn="ctr">
                        <a:spcAft>
                          <a:spcPts val="0"/>
                        </a:spcAft>
                      </a:pPr>
                      <a:r>
                        <a:rPr lang="en-US" sz="3600">
                          <a:effectLst/>
                        </a:rPr>
                        <a:t>Lí do</a:t>
                      </a:r>
                      <a:endParaRPr lang="en-US" sz="360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0"/>
                  </a:ext>
                </a:extLst>
              </a:tr>
              <a:tr h="0">
                <a:tc>
                  <a:txBody>
                    <a:bodyPr/>
                    <a:lstStyle/>
                    <a:p>
                      <a:pPr algn="ctr">
                        <a:spcAft>
                          <a:spcPts val="0"/>
                        </a:spcAft>
                      </a:pPr>
                      <a:r>
                        <a:rPr lang="en-US" sz="3600">
                          <a:effectLst/>
                        </a:rPr>
                        <a:t>1</a:t>
                      </a:r>
                      <a:endParaRPr lang="en-US" sz="3600">
                        <a:solidFill>
                          <a:srgbClr val="000000"/>
                        </a:solidFill>
                        <a:effectLst/>
                        <a:latin typeface="Times New Roman"/>
                        <a:ea typeface="Times New Roman"/>
                      </a:endParaRPr>
                    </a:p>
                  </a:txBody>
                  <a:tcPr marL="68580" marR="68580" marT="0" marB="0"/>
                </a:tc>
                <a:tc>
                  <a:txBody>
                    <a:bodyPr/>
                    <a:lstStyle/>
                    <a:p>
                      <a:pPr algn="ctr">
                        <a:spcAft>
                          <a:spcPts val="0"/>
                        </a:spcAft>
                      </a:pPr>
                      <a:r>
                        <a:rPr lang="en-US" sz="3600">
                          <a:effectLst/>
                        </a:rPr>
                        <a:t>Lò sưởi</a:t>
                      </a:r>
                      <a:endParaRPr lang="en-US" sz="3600">
                        <a:solidFill>
                          <a:srgbClr val="000000"/>
                        </a:solidFill>
                        <a:effectLst/>
                        <a:latin typeface="Times New Roman"/>
                        <a:ea typeface="Times New Roman"/>
                      </a:endParaRPr>
                    </a:p>
                  </a:txBody>
                  <a:tcPr marL="68580" marR="68580" marT="0" marB="0"/>
                </a:tc>
                <a:tc>
                  <a:txBody>
                    <a:bodyPr/>
                    <a:lstStyle/>
                    <a:p>
                      <a:pPr algn="ctr">
                        <a:spcAft>
                          <a:spcPts val="0"/>
                        </a:spcAft>
                      </a:pPr>
                      <a:r>
                        <a:rPr lang="en-US" sz="3600">
                          <a:effectLst/>
                        </a:rPr>
                        <a:t>Em rét</a:t>
                      </a:r>
                      <a:endParaRPr lang="en-US" sz="360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r h="0">
                <a:tc>
                  <a:txBody>
                    <a:bodyPr/>
                    <a:lstStyle/>
                    <a:p>
                      <a:pPr algn="ctr">
                        <a:spcAft>
                          <a:spcPts val="0"/>
                        </a:spcAft>
                      </a:pPr>
                      <a:r>
                        <a:rPr lang="en-US" sz="3600">
                          <a:effectLst/>
                        </a:rPr>
                        <a:t>2</a:t>
                      </a:r>
                      <a:endParaRPr lang="en-US" sz="3600">
                        <a:solidFill>
                          <a:srgbClr val="000000"/>
                        </a:solidFill>
                        <a:effectLst/>
                        <a:latin typeface="Times New Roman"/>
                        <a:ea typeface="Times New Roman"/>
                      </a:endParaRPr>
                    </a:p>
                  </a:txBody>
                  <a:tcPr marL="68580" marR="68580" marT="0" marB="0"/>
                </a:tc>
                <a:tc>
                  <a:txBody>
                    <a:bodyPr/>
                    <a:lstStyle/>
                    <a:p>
                      <a:pPr algn="ctr">
                        <a:spcAft>
                          <a:spcPts val="0"/>
                        </a:spcAft>
                      </a:pPr>
                      <a:r>
                        <a:rPr lang="en-US" sz="3600">
                          <a:effectLst/>
                        </a:rPr>
                        <a:t>Bàn ăn</a:t>
                      </a:r>
                      <a:endParaRPr lang="en-US" sz="3600">
                        <a:solidFill>
                          <a:srgbClr val="000000"/>
                        </a:solidFill>
                        <a:effectLst/>
                        <a:latin typeface="Times New Roman"/>
                        <a:ea typeface="Times New Roman"/>
                      </a:endParaRPr>
                    </a:p>
                  </a:txBody>
                  <a:tcPr marL="68580" marR="68580" marT="0" marB="0"/>
                </a:tc>
                <a:tc>
                  <a:txBody>
                    <a:bodyPr/>
                    <a:lstStyle/>
                    <a:p>
                      <a:pPr algn="ctr">
                        <a:spcAft>
                          <a:spcPts val="0"/>
                        </a:spcAft>
                      </a:pPr>
                      <a:r>
                        <a:rPr lang="en-US" sz="3600">
                          <a:effectLst/>
                        </a:rPr>
                        <a:t>Em đói</a:t>
                      </a:r>
                      <a:endParaRPr lang="en-US" sz="360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2"/>
                  </a:ext>
                </a:extLst>
              </a:tr>
              <a:tr h="0">
                <a:tc>
                  <a:txBody>
                    <a:bodyPr/>
                    <a:lstStyle/>
                    <a:p>
                      <a:pPr algn="ctr">
                        <a:spcAft>
                          <a:spcPts val="0"/>
                        </a:spcAft>
                      </a:pPr>
                      <a:r>
                        <a:rPr lang="en-US" sz="3600">
                          <a:effectLst/>
                        </a:rPr>
                        <a:t>3</a:t>
                      </a:r>
                      <a:endParaRPr lang="en-US" sz="3600">
                        <a:solidFill>
                          <a:srgbClr val="000000"/>
                        </a:solidFill>
                        <a:effectLst/>
                        <a:latin typeface="Times New Roman"/>
                        <a:ea typeface="Times New Roman"/>
                      </a:endParaRPr>
                    </a:p>
                  </a:txBody>
                  <a:tcPr marL="68580" marR="68580" marT="0" marB="0"/>
                </a:tc>
                <a:tc>
                  <a:txBody>
                    <a:bodyPr/>
                    <a:lstStyle/>
                    <a:p>
                      <a:pPr algn="ctr">
                        <a:spcAft>
                          <a:spcPts val="0"/>
                        </a:spcAft>
                      </a:pPr>
                      <a:r>
                        <a:rPr lang="en-US" sz="3600">
                          <a:effectLst/>
                        </a:rPr>
                        <a:t>Cây thông</a:t>
                      </a:r>
                      <a:endParaRPr lang="en-US" sz="3600">
                        <a:solidFill>
                          <a:srgbClr val="000000"/>
                        </a:solidFill>
                        <a:effectLst/>
                        <a:latin typeface="Times New Roman"/>
                        <a:ea typeface="Times New Roman"/>
                      </a:endParaRPr>
                    </a:p>
                  </a:txBody>
                  <a:tcPr marL="68580" marR="68580" marT="0" marB="0"/>
                </a:tc>
                <a:tc>
                  <a:txBody>
                    <a:bodyPr/>
                    <a:lstStyle/>
                    <a:p>
                      <a:pPr algn="ctr">
                        <a:spcAft>
                          <a:spcPts val="0"/>
                        </a:spcAft>
                      </a:pPr>
                      <a:r>
                        <a:rPr lang="en-US" sz="3600">
                          <a:effectLst/>
                        </a:rPr>
                        <a:t>Em muốn được vui chơi</a:t>
                      </a:r>
                      <a:endParaRPr lang="en-US" sz="360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3"/>
                  </a:ext>
                </a:extLst>
              </a:tr>
              <a:tr h="0">
                <a:tc>
                  <a:txBody>
                    <a:bodyPr/>
                    <a:lstStyle/>
                    <a:p>
                      <a:pPr algn="ctr">
                        <a:spcAft>
                          <a:spcPts val="0"/>
                        </a:spcAft>
                      </a:pPr>
                      <a:r>
                        <a:rPr lang="en-US" sz="3600">
                          <a:effectLst/>
                        </a:rPr>
                        <a:t>4</a:t>
                      </a:r>
                      <a:endParaRPr lang="en-US" sz="3600">
                        <a:solidFill>
                          <a:srgbClr val="000000"/>
                        </a:solidFill>
                        <a:effectLst/>
                        <a:latin typeface="Times New Roman"/>
                        <a:ea typeface="Times New Roman"/>
                      </a:endParaRPr>
                    </a:p>
                  </a:txBody>
                  <a:tcPr marL="68580" marR="68580" marT="0" marB="0"/>
                </a:tc>
                <a:tc>
                  <a:txBody>
                    <a:bodyPr/>
                    <a:lstStyle/>
                    <a:p>
                      <a:pPr algn="ctr">
                        <a:spcAft>
                          <a:spcPts val="0"/>
                        </a:spcAft>
                      </a:pPr>
                      <a:r>
                        <a:rPr lang="en-US" sz="3600">
                          <a:effectLst/>
                        </a:rPr>
                        <a:t>Bà nội</a:t>
                      </a:r>
                      <a:endParaRPr lang="en-US" sz="3600">
                        <a:solidFill>
                          <a:srgbClr val="000000"/>
                        </a:solidFill>
                        <a:effectLst/>
                        <a:latin typeface="Times New Roman"/>
                        <a:ea typeface="Times New Roman"/>
                      </a:endParaRPr>
                    </a:p>
                  </a:txBody>
                  <a:tcPr marL="68580" marR="68580" marT="0" marB="0"/>
                </a:tc>
                <a:tc>
                  <a:txBody>
                    <a:bodyPr/>
                    <a:lstStyle/>
                    <a:p>
                      <a:pPr algn="ctr">
                        <a:spcAft>
                          <a:spcPts val="0"/>
                        </a:spcAft>
                      </a:pPr>
                      <a:r>
                        <a:rPr lang="en-US" sz="3600" dirty="0" err="1">
                          <a:effectLst/>
                        </a:rPr>
                        <a:t>Em</a:t>
                      </a:r>
                      <a:r>
                        <a:rPr lang="en-US" sz="3600" dirty="0">
                          <a:effectLst/>
                        </a:rPr>
                        <a:t> </a:t>
                      </a:r>
                      <a:r>
                        <a:rPr lang="en-US" sz="3600" dirty="0" err="1">
                          <a:effectLst/>
                        </a:rPr>
                        <a:t>nhớ</a:t>
                      </a:r>
                      <a:r>
                        <a:rPr lang="en-US" sz="3600" dirty="0">
                          <a:effectLst/>
                        </a:rPr>
                        <a:t> </a:t>
                      </a:r>
                      <a:r>
                        <a:rPr lang="en-US" sz="3600" dirty="0" err="1">
                          <a:effectLst/>
                        </a:rPr>
                        <a:t>bà</a:t>
                      </a:r>
                      <a:r>
                        <a:rPr lang="en-US" sz="3600" dirty="0">
                          <a:effectLst/>
                        </a:rPr>
                        <a:t>, </a:t>
                      </a:r>
                      <a:r>
                        <a:rPr lang="en-US" sz="3600" dirty="0" err="1">
                          <a:effectLst/>
                        </a:rPr>
                        <a:t>muốn</a:t>
                      </a:r>
                      <a:r>
                        <a:rPr lang="en-US" sz="3600" dirty="0">
                          <a:effectLst/>
                        </a:rPr>
                        <a:t> </a:t>
                      </a:r>
                      <a:r>
                        <a:rPr lang="en-US" sz="3600" dirty="0" err="1">
                          <a:effectLst/>
                        </a:rPr>
                        <a:t>được</a:t>
                      </a:r>
                      <a:r>
                        <a:rPr lang="en-US" sz="3600" dirty="0">
                          <a:effectLst/>
                        </a:rPr>
                        <a:t> </a:t>
                      </a:r>
                      <a:r>
                        <a:rPr lang="en-US" sz="3600" dirty="0" err="1">
                          <a:effectLst/>
                        </a:rPr>
                        <a:t>sống</a:t>
                      </a:r>
                      <a:r>
                        <a:rPr lang="en-US" sz="3600" dirty="0">
                          <a:effectLst/>
                        </a:rPr>
                        <a:t> </a:t>
                      </a:r>
                      <a:r>
                        <a:rPr lang="en-US" sz="3600" dirty="0" err="1">
                          <a:effectLst/>
                        </a:rPr>
                        <a:t>cùng</a:t>
                      </a:r>
                      <a:r>
                        <a:rPr lang="en-US" sz="3600" dirty="0">
                          <a:effectLst/>
                        </a:rPr>
                        <a:t> </a:t>
                      </a:r>
                      <a:r>
                        <a:rPr lang="en-US" sz="3600" dirty="0" err="1">
                          <a:effectLst/>
                        </a:rPr>
                        <a:t>bà</a:t>
                      </a:r>
                      <a:r>
                        <a:rPr lang="en-US" sz="3600" dirty="0">
                          <a:effectLst/>
                        </a:rPr>
                        <a:t>, </a:t>
                      </a:r>
                      <a:r>
                        <a:rPr lang="en-US" sz="3600" dirty="0" err="1">
                          <a:effectLst/>
                        </a:rPr>
                        <a:t>được</a:t>
                      </a:r>
                      <a:r>
                        <a:rPr lang="en-US" sz="3600" dirty="0">
                          <a:effectLst/>
                        </a:rPr>
                        <a:t> </a:t>
                      </a:r>
                      <a:r>
                        <a:rPr lang="en-US" sz="3600" dirty="0" err="1">
                          <a:effectLst/>
                        </a:rPr>
                        <a:t>yêu</a:t>
                      </a:r>
                      <a:r>
                        <a:rPr lang="en-US" sz="3600" dirty="0">
                          <a:effectLst/>
                        </a:rPr>
                        <a:t> </a:t>
                      </a:r>
                      <a:r>
                        <a:rPr lang="en-US" sz="3600" dirty="0" err="1">
                          <a:effectLst/>
                        </a:rPr>
                        <a:t>thương</a:t>
                      </a:r>
                      <a:endParaRPr lang="en-US" sz="36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3" name="Rectangle 2"/>
          <p:cNvSpPr/>
          <p:nvPr/>
        </p:nvSpPr>
        <p:spPr>
          <a:xfrm>
            <a:off x="2291255" y="5202648"/>
            <a:ext cx="8918028" cy="1200329"/>
          </a:xfrm>
          <a:prstGeom prst="rect">
            <a:avLst/>
          </a:prstGeom>
        </p:spPr>
        <p:txBody>
          <a:bodyPr wrap="square">
            <a:spAutoFit/>
          </a:bodyPr>
          <a:lstStyle/>
          <a:p>
            <a:r>
              <a:rPr lang="en-US" sz="3600" b="1" dirty="0">
                <a:latin typeface="Times New Roman" pitchFamily="18" charset="0"/>
                <a:cs typeface="Times New Roman" pitchFamily="18" charset="0"/>
                <a:sym typeface="Wingdings"/>
              </a:rPr>
              <a:t></a:t>
            </a:r>
            <a:r>
              <a:rPr lang="vi-VN" sz="3600" b="1" dirty="0">
                <a:latin typeface="Times New Roman" pitchFamily="18" charset="0"/>
                <a:cs typeface="Times New Roman" pitchFamily="18" charset="0"/>
              </a:rPr>
              <a:t> 4 lần quẹt diêm là 4 mong ước giản dị, chân thành, chính đáng</a:t>
            </a:r>
            <a:endParaRPr lang="en-US"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319520702"/>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Ã i vÄn máº«u lá»p 8: Ká» láº¡i truyá»n CÃ´ bÃ© bÃ¡n diÃªm vá»i lá»i ká» cá»§a cÃ´ bÃ©">
            <a:extLst>
              <a:ext uri="{FF2B5EF4-FFF2-40B4-BE49-F238E27FC236}">
                <a16:creationId xmlns:a16="http://schemas.microsoft.com/office/drawing/2014/main" id="{A1A2100B-BEA7-4889-8370-0C6869B544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5902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2">
            <a:extLst>
              <a:ext uri="{FF2B5EF4-FFF2-40B4-BE49-F238E27FC236}">
                <a16:creationId xmlns:a16="http://schemas.microsoft.com/office/drawing/2014/main" id="{D0606C25-A3B3-4FBF-B283-BC33A18CAF42}"/>
              </a:ext>
            </a:extLst>
          </p:cNvPr>
          <p:cNvSpPr txBox="1"/>
          <p:nvPr/>
        </p:nvSpPr>
        <p:spPr bwMode="auto">
          <a:xfrm>
            <a:off x="0" y="5882771"/>
            <a:ext cx="12192000" cy="90140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lnSpc>
                <a:spcPct val="120000"/>
              </a:lnSpc>
              <a:defRPr/>
            </a:pPr>
            <a:r>
              <a:rPr lang="en-US" altLang="ko-KR" sz="4800" b="1" dirty="0">
                <a:solidFill>
                  <a:schemeClr val="tx1">
                    <a:lumMod val="75000"/>
                    <a:lumOff val="25000"/>
                  </a:schemeClr>
                </a:solidFill>
                <a:latin typeface="Times New Roman" pitchFamily="18" charset="0"/>
                <a:cs typeface="Times New Roman" pitchFamily="18" charset="0"/>
              </a:rPr>
              <a:t>3. </a:t>
            </a:r>
            <a:r>
              <a:rPr lang="en-US" altLang="ko-KR" sz="4800" b="1" dirty="0" err="1">
                <a:solidFill>
                  <a:schemeClr val="tx1">
                    <a:lumMod val="75000"/>
                    <a:lumOff val="25000"/>
                  </a:schemeClr>
                </a:solidFill>
                <a:latin typeface="Times New Roman" pitchFamily="18" charset="0"/>
                <a:cs typeface="Times New Roman" pitchFamily="18" charset="0"/>
              </a:rPr>
              <a:t>Cái</a:t>
            </a:r>
            <a:r>
              <a:rPr lang="en-US" altLang="ko-KR" sz="4800" b="1" dirty="0">
                <a:solidFill>
                  <a:schemeClr val="tx1">
                    <a:lumMod val="75000"/>
                    <a:lumOff val="25000"/>
                  </a:schemeClr>
                </a:solidFill>
                <a:latin typeface="Times New Roman" pitchFamily="18" charset="0"/>
                <a:cs typeface="Times New Roman" pitchFamily="18" charset="0"/>
              </a:rPr>
              <a:t> </a:t>
            </a:r>
            <a:r>
              <a:rPr lang="en-US" altLang="ko-KR" sz="4800" b="1" dirty="0" err="1">
                <a:solidFill>
                  <a:schemeClr val="tx1">
                    <a:lumMod val="75000"/>
                    <a:lumOff val="25000"/>
                  </a:schemeClr>
                </a:solidFill>
                <a:latin typeface="Times New Roman" pitchFamily="18" charset="0"/>
                <a:cs typeface="Times New Roman" pitchFamily="18" charset="0"/>
              </a:rPr>
              <a:t>chết</a:t>
            </a:r>
            <a:r>
              <a:rPr lang="en-US" altLang="ko-KR" sz="4800" b="1" dirty="0">
                <a:solidFill>
                  <a:schemeClr val="tx1">
                    <a:lumMod val="75000"/>
                    <a:lumOff val="25000"/>
                  </a:schemeClr>
                </a:solidFill>
                <a:latin typeface="Times New Roman" pitchFamily="18" charset="0"/>
                <a:cs typeface="Times New Roman" pitchFamily="18" charset="0"/>
              </a:rPr>
              <a:t> </a:t>
            </a:r>
            <a:r>
              <a:rPr lang="en-US" altLang="ko-KR" sz="4800" b="1" dirty="0" err="1">
                <a:solidFill>
                  <a:schemeClr val="tx1">
                    <a:lumMod val="75000"/>
                    <a:lumOff val="25000"/>
                  </a:schemeClr>
                </a:solidFill>
                <a:latin typeface="Times New Roman" pitchFamily="18" charset="0"/>
                <a:cs typeface="Times New Roman" pitchFamily="18" charset="0"/>
              </a:rPr>
              <a:t>thương</a:t>
            </a:r>
            <a:r>
              <a:rPr lang="en-US" altLang="ko-KR" sz="4800" b="1" dirty="0">
                <a:solidFill>
                  <a:schemeClr val="tx1">
                    <a:lumMod val="75000"/>
                    <a:lumOff val="25000"/>
                  </a:schemeClr>
                </a:solidFill>
                <a:latin typeface="Times New Roman" pitchFamily="18" charset="0"/>
                <a:cs typeface="Times New Roman" pitchFamily="18" charset="0"/>
              </a:rPr>
              <a:t> </a:t>
            </a:r>
            <a:r>
              <a:rPr lang="en-US" altLang="ko-KR" sz="4800" b="1" dirty="0" err="1">
                <a:solidFill>
                  <a:schemeClr val="tx1">
                    <a:lumMod val="75000"/>
                    <a:lumOff val="25000"/>
                  </a:schemeClr>
                </a:solidFill>
                <a:latin typeface="Times New Roman" pitchFamily="18" charset="0"/>
                <a:cs typeface="Times New Roman" pitchFamily="18" charset="0"/>
              </a:rPr>
              <a:t>tâm</a:t>
            </a:r>
            <a:r>
              <a:rPr lang="en-US" altLang="ko-KR" sz="4800" b="1" dirty="0">
                <a:solidFill>
                  <a:schemeClr val="tx1">
                    <a:lumMod val="75000"/>
                    <a:lumOff val="25000"/>
                  </a:schemeClr>
                </a:solidFill>
                <a:latin typeface="Times New Roman" pitchFamily="18" charset="0"/>
                <a:cs typeface="Times New Roman" pitchFamily="18" charset="0"/>
              </a:rPr>
              <a:t> </a:t>
            </a:r>
            <a:r>
              <a:rPr lang="en-SG" altLang="ko-KR" sz="4800" b="1" dirty="0" err="1">
                <a:solidFill>
                  <a:schemeClr val="tx1">
                    <a:lumMod val="75000"/>
                    <a:lumOff val="25000"/>
                  </a:schemeClr>
                </a:solidFill>
                <a:latin typeface="Times New Roman" pitchFamily="18" charset="0"/>
                <a:cs typeface="Times New Roman" pitchFamily="18" charset="0"/>
              </a:rPr>
              <a:t>của</a:t>
            </a:r>
            <a:r>
              <a:rPr lang="en-SG" altLang="ko-KR" sz="4800" b="1" dirty="0">
                <a:solidFill>
                  <a:schemeClr val="tx1">
                    <a:lumMod val="75000"/>
                    <a:lumOff val="25000"/>
                  </a:schemeClr>
                </a:solidFill>
                <a:latin typeface="Times New Roman" pitchFamily="18" charset="0"/>
                <a:cs typeface="Times New Roman" pitchFamily="18" charset="0"/>
              </a:rPr>
              <a:t> </a:t>
            </a:r>
            <a:r>
              <a:rPr lang="en-SG" altLang="ko-KR" sz="4800" b="1" dirty="0" err="1">
                <a:solidFill>
                  <a:schemeClr val="tx1">
                    <a:lumMod val="75000"/>
                    <a:lumOff val="25000"/>
                  </a:schemeClr>
                </a:solidFill>
                <a:latin typeface="Times New Roman" pitchFamily="18" charset="0"/>
                <a:cs typeface="Times New Roman" pitchFamily="18" charset="0"/>
              </a:rPr>
              <a:t>em</a:t>
            </a:r>
            <a:r>
              <a:rPr lang="en-SG" altLang="ko-KR" sz="4800" b="1" dirty="0">
                <a:solidFill>
                  <a:schemeClr val="tx1">
                    <a:lumMod val="75000"/>
                    <a:lumOff val="25000"/>
                  </a:schemeClr>
                </a:solidFill>
                <a:latin typeface="Times New Roman" pitchFamily="18" charset="0"/>
                <a:cs typeface="Times New Roman" pitchFamily="18" charset="0"/>
              </a:rPr>
              <a:t> </a:t>
            </a:r>
            <a:r>
              <a:rPr lang="en-SG" altLang="ko-KR" sz="4800" b="1" dirty="0" err="1">
                <a:solidFill>
                  <a:schemeClr val="tx1">
                    <a:lumMod val="75000"/>
                    <a:lumOff val="25000"/>
                  </a:schemeClr>
                </a:solidFill>
                <a:latin typeface="Times New Roman" pitchFamily="18" charset="0"/>
                <a:cs typeface="Times New Roman" pitchFamily="18" charset="0"/>
              </a:rPr>
              <a:t>bé</a:t>
            </a:r>
            <a:endParaRPr lang="ko-KR" altLang="en-US" sz="4800" b="1" dirty="0">
              <a:solidFill>
                <a:schemeClr val="tx1">
                  <a:lumMod val="75000"/>
                  <a:lumOff val="2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7485634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8BD4A6-9718-4BCC-AB1E-E058C2B1A7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9" name="Picture 8" descr="22858PICdbgea5Gz679dY_PIC2018.png">
            <a:extLst>
              <a:ext uri="{FF2B5EF4-FFF2-40B4-BE49-F238E27FC236}">
                <a16:creationId xmlns:a16="http://schemas.microsoft.com/office/drawing/2014/main" id="{FCEDE1AE-4D02-4EDE-BEF3-5FDD27B621C5}"/>
              </a:ext>
            </a:extLst>
          </p:cNvPr>
          <p:cNvPicPr>
            <a:picLocks noChangeAspect="1"/>
          </p:cNvPicPr>
          <p:nvPr/>
        </p:nvPicPr>
        <p:blipFill>
          <a:blip r:embed="rId3" cstate="print"/>
          <a:stretch>
            <a:fillRect/>
          </a:stretch>
        </p:blipFill>
        <p:spPr>
          <a:xfrm>
            <a:off x="9380074" y="4153117"/>
            <a:ext cx="2697626" cy="2697626"/>
          </a:xfrm>
          <a:prstGeom prst="rect">
            <a:avLst/>
          </a:prstGeom>
        </p:spPr>
      </p:pic>
      <p:sp>
        <p:nvSpPr>
          <p:cNvPr id="10" name="Cloud Callout 20">
            <a:extLst>
              <a:ext uri="{FF2B5EF4-FFF2-40B4-BE49-F238E27FC236}">
                <a16:creationId xmlns:a16="http://schemas.microsoft.com/office/drawing/2014/main" id="{17CE40E7-E7BB-47E2-8235-4FEDBC2B1EC3}"/>
              </a:ext>
            </a:extLst>
          </p:cNvPr>
          <p:cNvSpPr/>
          <p:nvPr/>
        </p:nvSpPr>
        <p:spPr>
          <a:xfrm flipH="1">
            <a:off x="7340599" y="1831079"/>
            <a:ext cx="4411569" cy="2242457"/>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3200" dirty="0" err="1">
                <a:latin typeface="Times New Roman" pitchFamily="18" charset="0"/>
                <a:cs typeface="Times New Roman" pitchFamily="18" charset="0"/>
              </a:rPr>
              <a:t>Truyện</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được</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kết</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thúc</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như</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thế</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nào</a:t>
            </a:r>
            <a:r>
              <a:rPr lang="fr-FR"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12" name="Picture 11">
            <a:extLst>
              <a:ext uri="{FF2B5EF4-FFF2-40B4-BE49-F238E27FC236}">
                <a16:creationId xmlns:a16="http://schemas.microsoft.com/office/drawing/2014/main" id="{7CA767BE-D415-433D-8259-BBE41A177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938" y="420541"/>
            <a:ext cx="3750230" cy="3161159"/>
          </a:xfrm>
          <a:prstGeom prst="rect">
            <a:avLst/>
          </a:prstGeom>
        </p:spPr>
      </p:pic>
      <p:sp>
        <p:nvSpPr>
          <p:cNvPr id="13" name="Cloud Callout 6">
            <a:extLst>
              <a:ext uri="{FF2B5EF4-FFF2-40B4-BE49-F238E27FC236}">
                <a16:creationId xmlns:a16="http://schemas.microsoft.com/office/drawing/2014/main" id="{89732145-8B33-4DDB-A0C4-C3631B580238}"/>
              </a:ext>
            </a:extLst>
          </p:cNvPr>
          <p:cNvSpPr/>
          <p:nvPr/>
        </p:nvSpPr>
        <p:spPr>
          <a:xfrm flipH="1">
            <a:off x="7356522" y="1847001"/>
            <a:ext cx="4411569" cy="2242457"/>
          </a:xfrm>
          <a:prstGeom prst="cloudCallou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fr-FR" sz="3200" dirty="0" err="1">
                <a:latin typeface="Times New Roman" pitchFamily="18" charset="0"/>
                <a:cs typeface="Times New Roman" pitchFamily="18" charset="0"/>
              </a:rPr>
              <a:t>Nguyên</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nhân</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gây</a:t>
            </a:r>
            <a:r>
              <a:rPr lang="fr-FR" sz="3200" dirty="0">
                <a:latin typeface="Times New Roman" pitchFamily="18" charset="0"/>
                <a:cs typeface="Times New Roman" pitchFamily="18" charset="0"/>
              </a:rPr>
              <a:t> ra </a:t>
            </a:r>
            <a:r>
              <a:rPr lang="fr-FR" sz="3200" dirty="0" err="1">
                <a:latin typeface="Times New Roman" pitchFamily="18" charset="0"/>
                <a:cs typeface="Times New Roman" pitchFamily="18" charset="0"/>
              </a:rPr>
              <a:t>cái</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chết</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của</a:t>
            </a:r>
            <a:r>
              <a:rPr lang="fr-FR" sz="3200" dirty="0">
                <a:latin typeface="Times New Roman" pitchFamily="18" charset="0"/>
                <a:cs typeface="Times New Roman" pitchFamily="18" charset="0"/>
              </a:rPr>
              <a:t> </a:t>
            </a:r>
            <a:r>
              <a:rPr lang="fr-FR" sz="3200" dirty="0" err="1">
                <a:latin typeface="Times New Roman" pitchFamily="18" charset="0"/>
                <a:cs typeface="Times New Roman" pitchFamily="18" charset="0"/>
              </a:rPr>
              <a:t>em</a:t>
            </a:r>
            <a:r>
              <a:rPr lang="fr-FR" sz="3200" dirty="0">
                <a:latin typeface="Times New Roman" pitchFamily="18" charset="0"/>
                <a:cs typeface="Times New Roman" pitchFamily="18" charset="0"/>
              </a:rPr>
              <a:t> bé là </a:t>
            </a:r>
            <a:r>
              <a:rPr lang="fr-FR" sz="3200" dirty="0" err="1">
                <a:latin typeface="Times New Roman" pitchFamily="18" charset="0"/>
                <a:cs typeface="Times New Roman" pitchFamily="18" charset="0"/>
              </a:rPr>
              <a:t>gì</a:t>
            </a:r>
            <a:r>
              <a:rPr lang="fr-FR" sz="3200" dirty="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id="{699F395D-75A5-42A0-AB7D-946D48CB7533}"/>
              </a:ext>
            </a:extLst>
          </p:cNvPr>
          <p:cNvSpPr/>
          <p:nvPr/>
        </p:nvSpPr>
        <p:spPr>
          <a:xfrm>
            <a:off x="1597981" y="2837610"/>
            <a:ext cx="5440078" cy="1200329"/>
          </a:xfrm>
          <a:prstGeom prst="rect">
            <a:avLst/>
          </a:prstGeom>
        </p:spPr>
        <p:txBody>
          <a:bodyPr wrap="square">
            <a:spAutoFit/>
          </a:bodyPr>
          <a:lstStyle/>
          <a:p>
            <a:pPr algn="just"/>
            <a:r>
              <a:rPr lang="pt-BR" sz="3600" i="1" dirty="0">
                <a:solidFill>
                  <a:srgbClr val="00B050"/>
                </a:solidFill>
                <a:latin typeface="Times New Roman" panose="02020603050405020304" pitchFamily="18" charset="0"/>
                <a:cs typeface="Times New Roman" panose="02020603050405020304" pitchFamily="18" charset="0"/>
                <a:sym typeface="Wingdings" pitchFamily="2" charset="2"/>
              </a:rPr>
              <a:t> </a:t>
            </a:r>
            <a:r>
              <a:rPr lang="pt-BR" sz="3600" i="1" dirty="0">
                <a:solidFill>
                  <a:srgbClr val="00B050"/>
                </a:solidFill>
                <a:latin typeface="Times New Roman" panose="02020603050405020304" pitchFamily="18" charset="0"/>
                <a:cs typeface="Times New Roman" panose="02020603050405020304" pitchFamily="18" charset="0"/>
              </a:rPr>
              <a:t>Số phận bất hạnh của những con người đau khổ</a:t>
            </a:r>
            <a:endParaRPr lang="en-US" sz="3600" i="1" dirty="0">
              <a:solidFill>
                <a:srgbClr val="00B050"/>
              </a:solidFill>
            </a:endParaRPr>
          </a:p>
        </p:txBody>
      </p:sp>
      <p:sp>
        <p:nvSpPr>
          <p:cNvPr id="16" name="Google Shape;444;p10">
            <a:extLst>
              <a:ext uri="{FF2B5EF4-FFF2-40B4-BE49-F238E27FC236}">
                <a16:creationId xmlns:a16="http://schemas.microsoft.com/office/drawing/2014/main" id="{760573FF-A2E1-4BC5-97BD-B3AE37691B3C}"/>
              </a:ext>
            </a:extLst>
          </p:cNvPr>
          <p:cNvSpPr/>
          <p:nvPr/>
        </p:nvSpPr>
        <p:spPr>
          <a:xfrm flipH="1">
            <a:off x="704695" y="953010"/>
            <a:ext cx="1374602" cy="1371600"/>
          </a:xfrm>
          <a:prstGeom prst="ellipse">
            <a:avLst/>
          </a:prstGeom>
          <a:solidFill>
            <a:srgbClr val="33CC33"/>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7" name="Google Shape;462;p10">
            <a:extLst>
              <a:ext uri="{FF2B5EF4-FFF2-40B4-BE49-F238E27FC236}">
                <a16:creationId xmlns:a16="http://schemas.microsoft.com/office/drawing/2014/main" id="{0EBA8327-8668-40FC-B878-509C32853AD6}"/>
              </a:ext>
            </a:extLst>
          </p:cNvPr>
          <p:cNvGrpSpPr/>
          <p:nvPr/>
        </p:nvGrpSpPr>
        <p:grpSpPr>
          <a:xfrm>
            <a:off x="1011001" y="1112458"/>
            <a:ext cx="6701380" cy="1015663"/>
            <a:chOff x="5410199" y="719518"/>
            <a:chExt cx="7004685" cy="1015663"/>
          </a:xfrm>
        </p:grpSpPr>
        <p:sp>
          <p:nvSpPr>
            <p:cNvPr id="18" name="Google Shape;463;p10">
              <a:extLst>
                <a:ext uri="{FF2B5EF4-FFF2-40B4-BE49-F238E27FC236}">
                  <a16:creationId xmlns:a16="http://schemas.microsoft.com/office/drawing/2014/main" id="{9B9B106E-77F6-458E-BEBC-7F7820C1ED6F}"/>
                </a:ext>
              </a:extLst>
            </p:cNvPr>
            <p:cNvSpPr/>
            <p:nvPr/>
          </p:nvSpPr>
          <p:spPr>
            <a:xfrm>
              <a:off x="5410199" y="719518"/>
              <a:ext cx="6576217" cy="1015663"/>
            </a:xfrm>
            <a:prstGeom prst="homePlate">
              <a:avLst>
                <a:gd name="adj" fmla="val 50000"/>
              </a:avLst>
            </a:prstGeom>
            <a:solidFill>
              <a:srgbClr val="C4E0B2"/>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000">
                <a:solidFill>
                  <a:schemeClr val="lt1"/>
                </a:solidFill>
                <a:latin typeface="Calibri"/>
                <a:ea typeface="Calibri"/>
                <a:cs typeface="Calibri"/>
                <a:sym typeface="Calibri"/>
              </a:endParaRPr>
            </a:p>
          </p:txBody>
        </p:sp>
        <p:sp>
          <p:nvSpPr>
            <p:cNvPr id="19" name="Google Shape;464;p10">
              <a:extLst>
                <a:ext uri="{FF2B5EF4-FFF2-40B4-BE49-F238E27FC236}">
                  <a16:creationId xmlns:a16="http://schemas.microsoft.com/office/drawing/2014/main" id="{3B22CC2C-7D76-4EC4-934E-E4C1B793B9D7}"/>
                </a:ext>
              </a:extLst>
            </p:cNvPr>
            <p:cNvSpPr txBox="1"/>
            <p:nvPr/>
          </p:nvSpPr>
          <p:spPr>
            <a:xfrm>
              <a:off x="5619923" y="931701"/>
              <a:ext cx="6794961" cy="64629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r>
                <a:rPr lang="pt-BR" sz="3600" dirty="0">
                  <a:latin typeface="Times New Roman" panose="02020603050405020304" pitchFamily="18" charset="0"/>
                  <a:cs typeface="Times New Roman" panose="02020603050405020304" pitchFamily="18" charset="0"/>
                </a:rPr>
                <a:t>Em bé bán diêm đã chết.</a:t>
              </a:r>
              <a:endParaRPr sz="3600" dirty="0"/>
            </a:p>
          </p:txBody>
        </p:sp>
      </p:grpSp>
      <p:sp>
        <p:nvSpPr>
          <p:cNvPr id="20" name="Google Shape;443;p10">
            <a:extLst>
              <a:ext uri="{FF2B5EF4-FFF2-40B4-BE49-F238E27FC236}">
                <a16:creationId xmlns:a16="http://schemas.microsoft.com/office/drawing/2014/main" id="{C51E54FE-B862-446F-B068-0A17DF787DBD}"/>
              </a:ext>
            </a:extLst>
          </p:cNvPr>
          <p:cNvSpPr/>
          <p:nvPr/>
        </p:nvSpPr>
        <p:spPr>
          <a:xfrm flipH="1">
            <a:off x="800100" y="4503722"/>
            <a:ext cx="1478986" cy="1371600"/>
          </a:xfrm>
          <a:prstGeom prst="ellipse">
            <a:avLst/>
          </a:prstGeom>
          <a:solidFill>
            <a:schemeClr val="accent1"/>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1" name="Google Shape;468;p10">
            <a:extLst>
              <a:ext uri="{FF2B5EF4-FFF2-40B4-BE49-F238E27FC236}">
                <a16:creationId xmlns:a16="http://schemas.microsoft.com/office/drawing/2014/main" id="{D0F9C228-3E3B-4C0A-AB33-553947D4170A}"/>
              </a:ext>
            </a:extLst>
          </p:cNvPr>
          <p:cNvGrpSpPr/>
          <p:nvPr/>
        </p:nvGrpSpPr>
        <p:grpSpPr>
          <a:xfrm>
            <a:off x="1251782" y="4614208"/>
            <a:ext cx="7015918" cy="1124990"/>
            <a:chOff x="5396925" y="3733644"/>
            <a:chExt cx="7333459" cy="1124990"/>
          </a:xfrm>
        </p:grpSpPr>
        <p:sp>
          <p:nvSpPr>
            <p:cNvPr id="22" name="Google Shape;469;p10">
              <a:extLst>
                <a:ext uri="{FF2B5EF4-FFF2-40B4-BE49-F238E27FC236}">
                  <a16:creationId xmlns:a16="http://schemas.microsoft.com/office/drawing/2014/main" id="{8927E7B1-FD98-43AC-94B8-FB2F41488DE1}"/>
                </a:ext>
              </a:extLst>
            </p:cNvPr>
            <p:cNvSpPr/>
            <p:nvPr/>
          </p:nvSpPr>
          <p:spPr>
            <a:xfrm>
              <a:off x="5396925" y="3733644"/>
              <a:ext cx="7333459" cy="1124990"/>
            </a:xfrm>
            <a:prstGeom prst="homePlate">
              <a:avLst>
                <a:gd name="adj" fmla="val 50000"/>
              </a:avLst>
            </a:prstGeom>
            <a:solidFill>
              <a:schemeClr val="tx2">
                <a:lumMod val="20000"/>
                <a:lumOff val="80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endParaRPr sz="2000">
                <a:solidFill>
                  <a:schemeClr val="bg1"/>
                </a:solidFill>
                <a:latin typeface="Calibri"/>
                <a:ea typeface="Calibri"/>
                <a:cs typeface="Calibri"/>
                <a:sym typeface="Calibri"/>
              </a:endParaRPr>
            </a:p>
          </p:txBody>
        </p:sp>
        <p:sp>
          <p:nvSpPr>
            <p:cNvPr id="23" name="Google Shape;470;p10">
              <a:extLst>
                <a:ext uri="{FF2B5EF4-FFF2-40B4-BE49-F238E27FC236}">
                  <a16:creationId xmlns:a16="http://schemas.microsoft.com/office/drawing/2014/main" id="{1CF74718-DB10-43B8-8297-496212665813}"/>
                </a:ext>
              </a:extLst>
            </p:cNvPr>
            <p:cNvSpPr txBox="1"/>
            <p:nvPr/>
          </p:nvSpPr>
          <p:spPr>
            <a:xfrm>
              <a:off x="5839986" y="3781456"/>
              <a:ext cx="6612608" cy="1077178"/>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defRPr/>
              </a:pPr>
              <a:r>
                <a:rPr lang="pt-BR" sz="3200" dirty="0">
                  <a:latin typeface="Times New Roman" panose="02020603050405020304" pitchFamily="18" charset="0"/>
                  <a:cs typeface="Times New Roman" panose="02020603050405020304" pitchFamily="18" charset="0"/>
                </a:rPr>
                <a:t>Nguyên nhân: Đói, rét, sự tàn nhẫn của bố, sự vô cảm của mọi người</a:t>
              </a:r>
              <a:endParaRPr lang="en-US" sz="32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4123871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amond(in)">
                                      <p:cBhvr>
                                        <p:cTn id="22" dur="2000"/>
                                        <p:tgtEl>
                                          <p:spTgt spid="1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randombar(horizontal)">
                                      <p:cBhvr>
                                        <p:cTn id="50" dur="500"/>
                                        <p:tgtEl>
                                          <p:spTgt spid="21"/>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13" grpId="1" animBg="1"/>
      <p:bldP spid="15" grpId="0"/>
      <p:bldP spid="16"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4DF992-9A51-42E8-995E-992354A928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3" name="Rectangle 2">
            <a:extLst>
              <a:ext uri="{FF2B5EF4-FFF2-40B4-BE49-F238E27FC236}">
                <a16:creationId xmlns:a16="http://schemas.microsoft.com/office/drawing/2014/main" id="{294E14AF-2945-4B96-86DD-2EE616493BAD}"/>
              </a:ext>
            </a:extLst>
          </p:cNvPr>
          <p:cNvSpPr/>
          <p:nvPr/>
        </p:nvSpPr>
        <p:spPr>
          <a:xfrm>
            <a:off x="2209800" y="721757"/>
            <a:ext cx="9461499" cy="646331"/>
          </a:xfrm>
          <a:prstGeom prst="rect">
            <a:avLst/>
          </a:prstGeom>
        </p:spPr>
        <p:txBody>
          <a:bodyPr wrap="square">
            <a:spAutoFit/>
          </a:bodyPr>
          <a:lstStyle/>
          <a:p>
            <a:pPr algn="ctr"/>
            <a:r>
              <a:rPr lang="pt-BR" sz="3600" b="1" dirty="0">
                <a:solidFill>
                  <a:srgbClr val="FF0000"/>
                </a:solidFill>
                <a:latin typeface="Times New Roman" panose="02020603050405020304" pitchFamily="18" charset="0"/>
                <a:cs typeface="Times New Roman" panose="02020603050405020304" pitchFamily="18" charset="0"/>
              </a:rPr>
              <a:t>Hoạt động chung cả lớp (5p)</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C09B5651-27E4-4501-90E8-8A90E26AA7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774"/>
          <a:stretch/>
        </p:blipFill>
        <p:spPr>
          <a:xfrm>
            <a:off x="352050" y="381040"/>
            <a:ext cx="1719205" cy="1236919"/>
          </a:xfrm>
          <a:prstGeom prst="rect">
            <a:avLst/>
          </a:prstGeom>
        </p:spPr>
      </p:pic>
      <p:graphicFrame>
        <p:nvGraphicFramePr>
          <p:cNvPr id="5" name="Table 4">
            <a:extLst>
              <a:ext uri="{FF2B5EF4-FFF2-40B4-BE49-F238E27FC236}">
                <a16:creationId xmlns:a16="http://schemas.microsoft.com/office/drawing/2014/main" id="{2CAB9907-0790-408C-921C-139E984C0B92}"/>
              </a:ext>
            </a:extLst>
          </p:cNvPr>
          <p:cNvGraphicFramePr>
            <a:graphicFrameLocks noGrp="1"/>
          </p:cNvGraphicFramePr>
          <p:nvPr>
            <p:extLst>
              <p:ext uri="{D42A27DB-BD31-4B8C-83A1-F6EECF244321}">
                <p14:modId xmlns:p14="http://schemas.microsoft.com/office/powerpoint/2010/main" val="2318280913"/>
              </p:ext>
            </p:extLst>
          </p:nvPr>
        </p:nvGraphicFramePr>
        <p:xfrm>
          <a:off x="301250" y="2078196"/>
          <a:ext cx="11611352" cy="4449604"/>
        </p:xfrm>
        <a:graphic>
          <a:graphicData uri="http://schemas.openxmlformats.org/drawingml/2006/table">
            <a:tbl>
              <a:tblPr firstRow="1" bandRow="1">
                <a:tableStyleId>{5940675A-B579-460E-94D1-54222C63F5DA}</a:tableStyleId>
              </a:tblPr>
              <a:tblGrid>
                <a:gridCol w="2902838">
                  <a:extLst>
                    <a:ext uri="{9D8B030D-6E8A-4147-A177-3AD203B41FA5}">
                      <a16:colId xmlns:a16="http://schemas.microsoft.com/office/drawing/2014/main" val="20000"/>
                    </a:ext>
                  </a:extLst>
                </a:gridCol>
                <a:gridCol w="2902838">
                  <a:extLst>
                    <a:ext uri="{9D8B030D-6E8A-4147-A177-3AD203B41FA5}">
                      <a16:colId xmlns:a16="http://schemas.microsoft.com/office/drawing/2014/main" val="20001"/>
                    </a:ext>
                  </a:extLst>
                </a:gridCol>
                <a:gridCol w="2902838">
                  <a:extLst>
                    <a:ext uri="{9D8B030D-6E8A-4147-A177-3AD203B41FA5}">
                      <a16:colId xmlns:a16="http://schemas.microsoft.com/office/drawing/2014/main" val="20002"/>
                    </a:ext>
                  </a:extLst>
                </a:gridCol>
                <a:gridCol w="2902838">
                  <a:extLst>
                    <a:ext uri="{9D8B030D-6E8A-4147-A177-3AD203B41FA5}">
                      <a16:colId xmlns:a16="http://schemas.microsoft.com/office/drawing/2014/main" val="20003"/>
                    </a:ext>
                  </a:extLst>
                </a:gridCol>
              </a:tblGrid>
              <a:tr h="1903694">
                <a:tc>
                  <a:txBody>
                    <a:bodyPr/>
                    <a:lstStyle/>
                    <a:p>
                      <a:pPr algn="ctr"/>
                      <a:r>
                        <a:rPr lang="en-US" sz="2800" dirty="0">
                          <a:latin typeface="Times New Roman" pitchFamily="18" charset="0"/>
                          <a:cs typeface="Times New Roman" pitchFamily="18" charset="0"/>
                        </a:rPr>
                        <a:t>Chi </a:t>
                      </a:r>
                      <a:r>
                        <a:rPr lang="en-US" sz="2800" dirty="0" err="1">
                          <a:latin typeface="Times New Roman" pitchFamily="18" charset="0"/>
                          <a:cs typeface="Times New Roman" pitchFamily="18" charset="0"/>
                        </a:rPr>
                        <a:t>tiết</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miêu</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hình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ảnh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của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cô</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bé</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bán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diêm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vào</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buổi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sớm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hôm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sau</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Tình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cảm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của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tác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giả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dành</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cho</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cô</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bé</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bán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diêm</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Thái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độ</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của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tác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giả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trước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sự</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thờ</a:t>
                      </a:r>
                      <a:r>
                        <a:rPr lang="en-US" sz="2800" baseline="0" dirty="0">
                          <a:latin typeface="Times New Roman" pitchFamily="18" charset="0"/>
                          <a:cs typeface="Times New Roman" pitchFamily="18" charset="0"/>
                        </a:rPr>
                        <a:t> ơ, </a:t>
                      </a:r>
                      <a:r>
                        <a:rPr lang="en-US" sz="2800" baseline="0" dirty="0" err="1">
                          <a:latin typeface="Times New Roman" pitchFamily="18" charset="0"/>
                          <a:cs typeface="Times New Roman" pitchFamily="18" charset="0"/>
                        </a:rPr>
                        <a:t>vô</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cảm</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của</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mọi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người</a:t>
                      </a:r>
                      <a:endParaRPr lang="en-US" sz="2800" dirty="0">
                        <a:latin typeface="Times New Roman" pitchFamily="18" charset="0"/>
                        <a:cs typeface="Times New Roman" pitchFamily="18" charset="0"/>
                      </a:endParaRPr>
                    </a:p>
                  </a:txBody>
                  <a:tcPr/>
                </a:tc>
                <a:tc>
                  <a:txBody>
                    <a:bodyPr/>
                    <a:lstStyle/>
                    <a:p>
                      <a:pPr algn="ctr"/>
                      <a:r>
                        <a:rPr lang="en-US" sz="2800" dirty="0" err="1">
                          <a:latin typeface="Times New Roman" pitchFamily="18" charset="0"/>
                          <a:cs typeface="Times New Roman" pitchFamily="18" charset="0"/>
                        </a:rPr>
                        <a:t>Những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thông</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điệp</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mà</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tác</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giả</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muốn</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gửi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tới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người</a:t>
                      </a:r>
                      <a:r>
                        <a:rPr lang="en-US" sz="2800" baseline="0" dirty="0">
                          <a:latin typeface="Times New Roman" pitchFamily="18" charset="0"/>
                          <a:cs typeface="Times New Roman" pitchFamily="18" charset="0"/>
                        </a:rPr>
                        <a:t> </a:t>
                      </a:r>
                      <a:r>
                        <a:rPr lang="en-US" sz="2800" baseline="0" dirty="0" err="1">
                          <a:latin typeface="Times New Roman" pitchFamily="18" charset="0"/>
                          <a:cs typeface="Times New Roman" pitchFamily="18" charset="0"/>
                        </a:rPr>
                        <a:t>đọc</a:t>
                      </a:r>
                      <a:endParaRPr lang="en-US" sz="2800" dirty="0">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254591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51835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tart timer"/>
          <p:cNvGrpSpPr/>
          <p:nvPr/>
        </p:nvGrpSpPr>
        <p:grpSpPr>
          <a:xfrm>
            <a:off x="1512000" y="185859"/>
            <a:ext cx="2636838" cy="799962"/>
            <a:chOff x="1332706" y="185859"/>
            <a:chExt cx="2636838" cy="799962"/>
          </a:xfrm>
        </p:grpSpPr>
        <p:sp>
          <p:nvSpPr>
            <p:cNvPr id="121" name="Rounded Rectangle 120"/>
            <p:cNvSpPr/>
            <p:nvPr/>
          </p:nvSpPr>
          <p:spPr>
            <a:xfrm>
              <a:off x="133270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2" name="Rounded Rectangle 121"/>
            <p:cNvSpPr/>
            <p:nvPr/>
          </p:nvSpPr>
          <p:spPr>
            <a:xfrm>
              <a:off x="133270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START TIMER</a:t>
              </a:r>
            </a:p>
          </p:txBody>
        </p:sp>
      </p:grpSp>
      <p:grpSp>
        <p:nvGrpSpPr>
          <p:cNvPr id="3" name="times up"/>
          <p:cNvGrpSpPr/>
          <p:nvPr/>
        </p:nvGrpSpPr>
        <p:grpSpPr>
          <a:xfrm>
            <a:off x="1512000" y="185859"/>
            <a:ext cx="2636838" cy="799962"/>
            <a:chOff x="4321176" y="185859"/>
            <a:chExt cx="2636838" cy="799962"/>
          </a:xfrm>
        </p:grpSpPr>
        <p:sp>
          <p:nvSpPr>
            <p:cNvPr id="124" name="Rounded Rectangle 123"/>
            <p:cNvSpPr/>
            <p:nvPr/>
          </p:nvSpPr>
          <p:spPr>
            <a:xfrm>
              <a:off x="4321176" y="288262"/>
              <a:ext cx="2636838" cy="69755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125" name="Rounded Rectangle 124"/>
            <p:cNvSpPr/>
            <p:nvPr/>
          </p:nvSpPr>
          <p:spPr>
            <a:xfrm>
              <a:off x="4321176" y="185859"/>
              <a:ext cx="2636838" cy="69755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Arial" panose="020B0604020202020204" pitchFamily="34" charset="0"/>
                  <a:cs typeface="Arial" panose="020B0604020202020204" pitchFamily="34" charset="0"/>
                </a:rPr>
                <a:t>TIME’S UP!</a:t>
              </a:r>
            </a:p>
          </p:txBody>
        </p:sp>
      </p:grpSp>
      <p:sp>
        <p:nvSpPr>
          <p:cNvPr id="138" name="AutoShape 3"/>
          <p:cNvSpPr>
            <a:spLocks noChangeAspect="1" noChangeArrowheads="1" noTextEdit="1"/>
          </p:cNvSpPr>
          <p:nvPr/>
        </p:nvSpPr>
        <p:spPr bwMode="auto">
          <a:xfrm>
            <a:off x="0" y="1176728"/>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9" name="Rectangle 5"/>
          <p:cNvSpPr>
            <a:spLocks noChangeArrowheads="1"/>
          </p:cNvSpPr>
          <p:nvPr/>
        </p:nvSpPr>
        <p:spPr bwMode="auto">
          <a:xfrm>
            <a:off x="2655888" y="1741878"/>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0" name="Rectangle 6"/>
          <p:cNvSpPr>
            <a:spLocks noChangeArrowheads="1"/>
          </p:cNvSpPr>
          <p:nvPr/>
        </p:nvSpPr>
        <p:spPr bwMode="auto">
          <a:xfrm>
            <a:off x="2655888" y="1741878"/>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1" name="Rectangle 7"/>
          <p:cNvSpPr>
            <a:spLocks noChangeArrowheads="1"/>
          </p:cNvSpPr>
          <p:nvPr/>
        </p:nvSpPr>
        <p:spPr bwMode="auto">
          <a:xfrm>
            <a:off x="2655888" y="1741878"/>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2" name="Rectangle 8"/>
          <p:cNvSpPr>
            <a:spLocks noChangeArrowheads="1"/>
          </p:cNvSpPr>
          <p:nvPr/>
        </p:nvSpPr>
        <p:spPr bwMode="auto">
          <a:xfrm>
            <a:off x="2655888" y="1741878"/>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3" name="Freeform 9"/>
          <p:cNvSpPr>
            <a:spLocks/>
          </p:cNvSpPr>
          <p:nvPr/>
        </p:nvSpPr>
        <p:spPr bwMode="auto">
          <a:xfrm>
            <a:off x="2498725" y="1633928"/>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4" name="Freeform 10"/>
          <p:cNvSpPr>
            <a:spLocks/>
          </p:cNvSpPr>
          <p:nvPr/>
        </p:nvSpPr>
        <p:spPr bwMode="auto">
          <a:xfrm>
            <a:off x="3525838" y="1881578"/>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5" name="Freeform 11"/>
          <p:cNvSpPr>
            <a:spLocks/>
          </p:cNvSpPr>
          <p:nvPr/>
        </p:nvSpPr>
        <p:spPr bwMode="auto">
          <a:xfrm>
            <a:off x="1027113" y="1860941"/>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6" name="Freeform 12"/>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7" name="Freeform 13"/>
          <p:cNvSpPr>
            <a:spLocks noEditPoints="1"/>
          </p:cNvSpPr>
          <p:nvPr/>
        </p:nvSpPr>
        <p:spPr bwMode="auto">
          <a:xfrm>
            <a:off x="1238250" y="2167328"/>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8" name="Freeform 14"/>
          <p:cNvSpPr>
            <a:spLocks/>
          </p:cNvSpPr>
          <p:nvPr/>
        </p:nvSpPr>
        <p:spPr bwMode="auto">
          <a:xfrm>
            <a:off x="1238250" y="2167328"/>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9" name="Freeform 15"/>
          <p:cNvSpPr>
            <a:spLocks/>
          </p:cNvSpPr>
          <p:nvPr/>
        </p:nvSpPr>
        <p:spPr bwMode="auto">
          <a:xfrm>
            <a:off x="4198938" y="2343541"/>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0" name="Freeform 16"/>
          <p:cNvSpPr>
            <a:spLocks/>
          </p:cNvSpPr>
          <p:nvPr/>
        </p:nvSpPr>
        <p:spPr bwMode="auto">
          <a:xfrm>
            <a:off x="3959225" y="2189553"/>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1" name="Freeform 17"/>
          <p:cNvSpPr>
            <a:spLocks/>
          </p:cNvSpPr>
          <p:nvPr/>
        </p:nvSpPr>
        <p:spPr bwMode="auto">
          <a:xfrm>
            <a:off x="457200" y="1349766"/>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2" name="Freeform 18"/>
          <p:cNvSpPr>
            <a:spLocks noEditPoints="1"/>
          </p:cNvSpPr>
          <p:nvPr/>
        </p:nvSpPr>
        <p:spPr bwMode="auto">
          <a:xfrm>
            <a:off x="673100" y="2553091"/>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3" name="Freeform 19"/>
          <p:cNvSpPr>
            <a:spLocks/>
          </p:cNvSpPr>
          <p:nvPr/>
        </p:nvSpPr>
        <p:spPr bwMode="auto">
          <a:xfrm>
            <a:off x="606425" y="1589478"/>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4" name="Freeform 20"/>
          <p:cNvSpPr>
            <a:spLocks/>
          </p:cNvSpPr>
          <p:nvPr/>
        </p:nvSpPr>
        <p:spPr bwMode="auto">
          <a:xfrm>
            <a:off x="1068388" y="5628078"/>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5" name="Freeform 21"/>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6" name="Freeform 22"/>
          <p:cNvSpPr>
            <a:spLocks noEditPoints="1"/>
          </p:cNvSpPr>
          <p:nvPr/>
        </p:nvSpPr>
        <p:spPr bwMode="auto">
          <a:xfrm>
            <a:off x="1338263" y="5901128"/>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7" name="Freeform 23"/>
          <p:cNvSpPr>
            <a:spLocks/>
          </p:cNvSpPr>
          <p:nvPr/>
        </p:nvSpPr>
        <p:spPr bwMode="auto">
          <a:xfrm>
            <a:off x="1338263" y="5901128"/>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8" name="Freeform 24"/>
          <p:cNvSpPr>
            <a:spLocks/>
          </p:cNvSpPr>
          <p:nvPr/>
        </p:nvSpPr>
        <p:spPr bwMode="auto">
          <a:xfrm>
            <a:off x="3633788" y="5628078"/>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9" name="Freeform 25"/>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0" name="Freeform 26"/>
          <p:cNvSpPr>
            <a:spLocks/>
          </p:cNvSpPr>
          <p:nvPr/>
        </p:nvSpPr>
        <p:spPr bwMode="auto">
          <a:xfrm>
            <a:off x="4094163" y="5899541"/>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1" name="Freeform 27"/>
          <p:cNvSpPr>
            <a:spLocks/>
          </p:cNvSpPr>
          <p:nvPr/>
        </p:nvSpPr>
        <p:spPr bwMode="auto">
          <a:xfrm>
            <a:off x="3795713" y="5899541"/>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4" name="Group 3">
            <a:extLst>
              <a:ext uri="{FF2B5EF4-FFF2-40B4-BE49-F238E27FC236}">
                <a16:creationId xmlns:a16="http://schemas.microsoft.com/office/drawing/2014/main" id="{BB0445D5-A6E5-40E7-BBDD-5E3EFA13BDED}"/>
              </a:ext>
            </a:extLst>
          </p:cNvPr>
          <p:cNvGrpSpPr/>
          <p:nvPr/>
        </p:nvGrpSpPr>
        <p:grpSpPr>
          <a:xfrm rot="1786145">
            <a:off x="817563" y="2264166"/>
            <a:ext cx="3829050" cy="3830638"/>
            <a:chOff x="817563" y="2264166"/>
            <a:chExt cx="3829050" cy="3830638"/>
          </a:xfrm>
        </p:grpSpPr>
        <p:sp>
          <p:nvSpPr>
            <p:cNvPr id="162" name="Oval 28"/>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9" name="hour hand"/>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163" name="Freeform 29"/>
          <p:cNvSpPr>
            <a:spLocks noEditPoints="1"/>
          </p:cNvSpPr>
          <p:nvPr/>
        </p:nvSpPr>
        <p:spPr bwMode="auto">
          <a:xfrm>
            <a:off x="538163" y="1986353"/>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4" name="Freeform 30"/>
          <p:cNvSpPr>
            <a:spLocks noEditPoints="1"/>
          </p:cNvSpPr>
          <p:nvPr/>
        </p:nvSpPr>
        <p:spPr bwMode="auto">
          <a:xfrm>
            <a:off x="711200" y="2157803"/>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5" name="Freeform 31"/>
          <p:cNvSpPr>
            <a:spLocks noEditPoints="1"/>
          </p:cNvSpPr>
          <p:nvPr/>
        </p:nvSpPr>
        <p:spPr bwMode="auto">
          <a:xfrm>
            <a:off x="620713" y="2067316"/>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 name="Group 1">
            <a:extLst>
              <a:ext uri="{FF2B5EF4-FFF2-40B4-BE49-F238E27FC236}">
                <a16:creationId xmlns:a16="http://schemas.microsoft.com/office/drawing/2014/main" id="{F340886F-79DA-42E6-8F98-F363400D433C}"/>
              </a:ext>
            </a:extLst>
          </p:cNvPr>
          <p:cNvGrpSpPr/>
          <p:nvPr/>
        </p:nvGrpSpPr>
        <p:grpSpPr>
          <a:xfrm>
            <a:off x="2455863" y="2411803"/>
            <a:ext cx="566738" cy="566738"/>
            <a:chOff x="2455863" y="2411803"/>
            <a:chExt cx="566738" cy="566738"/>
          </a:xfrm>
        </p:grpSpPr>
        <p:sp>
          <p:nvSpPr>
            <p:cNvPr id="16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1" name="Rectangle 37"/>
            <p:cNvSpPr>
              <a:spLocks noChangeArrowheads="1"/>
            </p:cNvSpPr>
            <p:nvPr/>
          </p:nvSpPr>
          <p:spPr bwMode="auto">
            <a:xfrm>
              <a:off x="2540635" y="2499116"/>
              <a:ext cx="41678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120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6" name="Group 2">
            <a:extLst>
              <a:ext uri="{FF2B5EF4-FFF2-40B4-BE49-F238E27FC236}">
                <a16:creationId xmlns:a16="http://schemas.microsoft.com/office/drawing/2014/main" id="{CCA464BC-B7B7-45B0-95A7-C65EB29FE52C}"/>
              </a:ext>
            </a:extLst>
          </p:cNvPr>
          <p:cNvGrpSpPr/>
          <p:nvPr/>
        </p:nvGrpSpPr>
        <p:grpSpPr>
          <a:xfrm>
            <a:off x="3186113" y="2594366"/>
            <a:ext cx="573088" cy="573088"/>
            <a:chOff x="3186113" y="2594366"/>
            <a:chExt cx="573088" cy="573088"/>
          </a:xfrm>
        </p:grpSpPr>
        <p:sp>
          <p:nvSpPr>
            <p:cNvPr id="172" name="Freeform 38"/>
            <p:cNvSpPr>
              <a:spLocks/>
            </p:cNvSpPr>
            <p:nvPr/>
          </p:nvSpPr>
          <p:spPr bwMode="auto">
            <a:xfrm>
              <a:off x="3186113" y="2594366"/>
              <a:ext cx="573088" cy="573088"/>
            </a:xfrm>
            <a:custGeom>
              <a:avLst/>
              <a:gdLst>
                <a:gd name="T0" fmla="*/ 115 w 234"/>
                <a:gd name="T1" fmla="*/ 233 h 234"/>
                <a:gd name="T2" fmla="*/ 233 w 234"/>
                <a:gd name="T3" fmla="*/ 118 h 234"/>
                <a:gd name="T4" fmla="*/ 119 w 234"/>
                <a:gd name="T5" fmla="*/ 1 h 234"/>
                <a:gd name="T6" fmla="*/ 1 w 234"/>
                <a:gd name="T7" fmla="*/ 115 h 234"/>
                <a:gd name="T8" fmla="*/ 115 w 234"/>
                <a:gd name="T9" fmla="*/ 233 h 234"/>
              </a:gdLst>
              <a:ahLst/>
              <a:cxnLst>
                <a:cxn ang="0">
                  <a:pos x="T0" y="T1"/>
                </a:cxn>
                <a:cxn ang="0">
                  <a:pos x="T2" y="T3"/>
                </a:cxn>
                <a:cxn ang="0">
                  <a:pos x="T4" y="T5"/>
                </a:cxn>
                <a:cxn ang="0">
                  <a:pos x="T6" y="T7"/>
                </a:cxn>
                <a:cxn ang="0">
                  <a:pos x="T8" y="T9"/>
                </a:cxn>
              </a:cxnLst>
              <a:rect l="0" t="0" r="r" b="b"/>
              <a:pathLst>
                <a:path w="234" h="234">
                  <a:moveTo>
                    <a:pt x="115" y="233"/>
                  </a:moveTo>
                  <a:cubicBezTo>
                    <a:pt x="179" y="234"/>
                    <a:pt x="232" y="182"/>
                    <a:pt x="233" y="118"/>
                  </a:cubicBezTo>
                  <a:cubicBezTo>
                    <a:pt x="234" y="54"/>
                    <a:pt x="183" y="1"/>
                    <a:pt x="119" y="1"/>
                  </a:cubicBezTo>
                  <a:cubicBezTo>
                    <a:pt x="55" y="0"/>
                    <a:pt x="2" y="51"/>
                    <a:pt x="1" y="115"/>
                  </a:cubicBezTo>
                  <a:cubicBezTo>
                    <a:pt x="0" y="179"/>
                    <a:pt x="51" y="232"/>
                    <a:pt x="115" y="233"/>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3" name="Freeform 39"/>
            <p:cNvSpPr>
              <a:spLocks/>
            </p:cNvSpPr>
            <p:nvPr/>
          </p:nvSpPr>
          <p:spPr bwMode="auto">
            <a:xfrm>
              <a:off x="3243263" y="2648341"/>
              <a:ext cx="458788" cy="461963"/>
            </a:xfrm>
            <a:custGeom>
              <a:avLst/>
              <a:gdLst>
                <a:gd name="T0" fmla="*/ 93 w 188"/>
                <a:gd name="T1" fmla="*/ 188 h 189"/>
                <a:gd name="T2" fmla="*/ 188 w 188"/>
                <a:gd name="T3" fmla="*/ 96 h 189"/>
                <a:gd name="T4" fmla="*/ 95 w 188"/>
                <a:gd name="T5" fmla="*/ 1 h 189"/>
                <a:gd name="T6" fmla="*/ 1 w 188"/>
                <a:gd name="T7" fmla="*/ 93 h 189"/>
                <a:gd name="T8" fmla="*/ 93 w 188"/>
                <a:gd name="T9" fmla="*/ 188 h 189"/>
              </a:gdLst>
              <a:ahLst/>
              <a:cxnLst>
                <a:cxn ang="0">
                  <a:pos x="T0" y="T1"/>
                </a:cxn>
                <a:cxn ang="0">
                  <a:pos x="T2" y="T3"/>
                </a:cxn>
                <a:cxn ang="0">
                  <a:pos x="T4" y="T5"/>
                </a:cxn>
                <a:cxn ang="0">
                  <a:pos x="T6" y="T7"/>
                </a:cxn>
                <a:cxn ang="0">
                  <a:pos x="T8" y="T9"/>
                </a:cxn>
              </a:cxnLst>
              <a:rect l="0" t="0" r="r" b="b"/>
              <a:pathLst>
                <a:path w="188" h="189">
                  <a:moveTo>
                    <a:pt x="93" y="188"/>
                  </a:moveTo>
                  <a:cubicBezTo>
                    <a:pt x="144" y="189"/>
                    <a:pt x="187" y="147"/>
                    <a:pt x="188" y="96"/>
                  </a:cubicBezTo>
                  <a:cubicBezTo>
                    <a:pt x="188" y="44"/>
                    <a:pt x="147" y="2"/>
                    <a:pt x="95" y="1"/>
                  </a:cubicBezTo>
                  <a:cubicBezTo>
                    <a:pt x="44" y="0"/>
                    <a:pt x="1" y="42"/>
                    <a:pt x="1" y="93"/>
                  </a:cubicBezTo>
                  <a:cubicBezTo>
                    <a:pt x="0" y="145"/>
                    <a:pt x="41" y="187"/>
                    <a:pt x="93"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4" name="Freeform 40"/>
            <p:cNvSpPr>
              <a:spLocks noEditPoints="1"/>
            </p:cNvSpPr>
            <p:nvPr/>
          </p:nvSpPr>
          <p:spPr bwMode="auto">
            <a:xfrm>
              <a:off x="3244850" y="2851541"/>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5" name="Freeform 41"/>
            <p:cNvSpPr>
              <a:spLocks/>
            </p:cNvSpPr>
            <p:nvPr/>
          </p:nvSpPr>
          <p:spPr bwMode="auto">
            <a:xfrm>
              <a:off x="3244850" y="2678503"/>
              <a:ext cx="188913" cy="427038"/>
            </a:xfrm>
            <a:custGeom>
              <a:avLst/>
              <a:gdLst>
                <a:gd name="T0" fmla="*/ 0 w 77"/>
                <a:gd name="T1" fmla="*/ 71 h 175"/>
                <a:gd name="T2" fmla="*/ 0 w 77"/>
                <a:gd name="T3" fmla="*/ 72 h 175"/>
                <a:gd name="T4" fmla="*/ 0 w 77"/>
                <a:gd name="T5" fmla="*/ 73 h 175"/>
                <a:gd name="T6" fmla="*/ 0 w 77"/>
                <a:gd name="T7" fmla="*/ 73 h 175"/>
                <a:gd name="T8" fmla="*/ 0 w 77"/>
                <a:gd name="T9" fmla="*/ 73 h 175"/>
                <a:gd name="T10" fmla="*/ 0 w 77"/>
                <a:gd name="T11" fmla="*/ 73 h 175"/>
                <a:gd name="T12" fmla="*/ 0 w 77"/>
                <a:gd name="T13" fmla="*/ 74 h 175"/>
                <a:gd name="T14" fmla="*/ 0 w 77"/>
                <a:gd name="T15" fmla="*/ 74 h 175"/>
                <a:gd name="T16" fmla="*/ 0 w 77"/>
                <a:gd name="T17" fmla="*/ 74 h 175"/>
                <a:gd name="T18" fmla="*/ 0 w 77"/>
                <a:gd name="T19" fmla="*/ 75 h 175"/>
                <a:gd name="T20" fmla="*/ 0 w 77"/>
                <a:gd name="T21" fmla="*/ 75 h 175"/>
                <a:gd name="T22" fmla="*/ 0 w 77"/>
                <a:gd name="T23" fmla="*/ 75 h 175"/>
                <a:gd name="T24" fmla="*/ 0 w 77"/>
                <a:gd name="T25" fmla="*/ 76 h 175"/>
                <a:gd name="T26" fmla="*/ 0 w 77"/>
                <a:gd name="T27" fmla="*/ 76 h 175"/>
                <a:gd name="T28" fmla="*/ 0 w 77"/>
                <a:gd name="T29" fmla="*/ 76 h 175"/>
                <a:gd name="T30" fmla="*/ 0 w 77"/>
                <a:gd name="T31" fmla="*/ 76 h 175"/>
                <a:gd name="T32" fmla="*/ 0 w 77"/>
                <a:gd name="T33" fmla="*/ 77 h 175"/>
                <a:gd name="T34" fmla="*/ 0 w 77"/>
                <a:gd name="T35" fmla="*/ 77 h 175"/>
                <a:gd name="T36" fmla="*/ 0 w 77"/>
                <a:gd name="T37" fmla="*/ 77 h 175"/>
                <a:gd name="T38" fmla="*/ 0 w 77"/>
                <a:gd name="T39" fmla="*/ 78 h 175"/>
                <a:gd name="T40" fmla="*/ 0 w 77"/>
                <a:gd name="T41" fmla="*/ 78 h 175"/>
                <a:gd name="T42" fmla="*/ 0 w 77"/>
                <a:gd name="T43" fmla="*/ 78 h 175"/>
                <a:gd name="T44" fmla="*/ 0 w 77"/>
                <a:gd name="T45" fmla="*/ 78 h 175"/>
                <a:gd name="T46" fmla="*/ 0 w 77"/>
                <a:gd name="T47" fmla="*/ 79 h 175"/>
                <a:gd name="T48" fmla="*/ 0 w 77"/>
                <a:gd name="T49" fmla="*/ 79 h 175"/>
                <a:gd name="T50" fmla="*/ 0 w 77"/>
                <a:gd name="T51" fmla="*/ 79 h 175"/>
                <a:gd name="T52" fmla="*/ 0 w 77"/>
                <a:gd name="T53" fmla="*/ 80 h 175"/>
                <a:gd name="T54" fmla="*/ 0 w 77"/>
                <a:gd name="T55" fmla="*/ 80 h 175"/>
                <a:gd name="T56" fmla="*/ 0 w 77"/>
                <a:gd name="T57" fmla="*/ 80 h 175"/>
                <a:gd name="T58" fmla="*/ 0 w 77"/>
                <a:gd name="T59" fmla="*/ 81 h 175"/>
                <a:gd name="T60" fmla="*/ 0 w 77"/>
                <a:gd name="T61" fmla="*/ 81 h 175"/>
                <a:gd name="T62" fmla="*/ 0 w 77"/>
                <a:gd name="T63" fmla="*/ 81 h 175"/>
                <a:gd name="T64" fmla="*/ 0 w 77"/>
                <a:gd name="T65" fmla="*/ 82 h 175"/>
                <a:gd name="T66" fmla="*/ 0 w 77"/>
                <a:gd name="T67" fmla="*/ 82 h 175"/>
                <a:gd name="T68" fmla="*/ 0 w 77"/>
                <a:gd name="T69" fmla="*/ 82 h 175"/>
                <a:gd name="T70" fmla="*/ 8 w 77"/>
                <a:gd name="T71" fmla="*/ 120 h 175"/>
                <a:gd name="T72" fmla="*/ 8 w 77"/>
                <a:gd name="T73" fmla="*/ 121 h 175"/>
                <a:gd name="T74" fmla="*/ 8 w 77"/>
                <a:gd name="T75" fmla="*/ 121 h 175"/>
                <a:gd name="T76" fmla="*/ 8 w 77"/>
                <a:gd name="T77" fmla="*/ 121 h 175"/>
                <a:gd name="T78" fmla="*/ 45 w 77"/>
                <a:gd name="T79" fmla="*/ 152 h 175"/>
                <a:gd name="T80" fmla="*/ 15 w 77"/>
                <a:gd name="T81" fmla="*/ 77 h 175"/>
                <a:gd name="T82" fmla="*/ 30 w 77"/>
                <a:gd name="T83" fmla="*/ 23 h 175"/>
                <a:gd name="T84" fmla="*/ 50 w 77"/>
                <a:gd name="T85"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7" h="175">
                  <a:moveTo>
                    <a:pt x="50" y="0"/>
                  </a:moveTo>
                  <a:cubicBezTo>
                    <a:pt x="23" y="14"/>
                    <a:pt x="4" y="40"/>
                    <a:pt x="0" y="71"/>
                  </a:cubicBezTo>
                  <a:cubicBezTo>
                    <a:pt x="0" y="71"/>
                    <a:pt x="0" y="71"/>
                    <a:pt x="0" y="71"/>
                  </a:cubicBezTo>
                  <a:cubicBezTo>
                    <a:pt x="0" y="72"/>
                    <a:pt x="0" y="72"/>
                    <a:pt x="0" y="72"/>
                  </a:cubicBezTo>
                  <a:cubicBezTo>
                    <a:pt x="0" y="72"/>
                    <a:pt x="0" y="72"/>
                    <a:pt x="0" y="72"/>
                  </a:cubicBezTo>
                  <a:cubicBezTo>
                    <a:pt x="0" y="72"/>
                    <a:pt x="0" y="72"/>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96"/>
                    <a:pt x="2" y="109"/>
                    <a:pt x="8" y="120"/>
                  </a:cubicBezTo>
                  <a:cubicBezTo>
                    <a:pt x="8" y="120"/>
                    <a:pt x="8" y="120"/>
                    <a:pt x="8" y="120"/>
                  </a:cubicBezTo>
                  <a:cubicBezTo>
                    <a:pt x="8" y="121"/>
                    <a:pt x="8" y="121"/>
                    <a:pt x="8" y="121"/>
                  </a:cubicBezTo>
                  <a:cubicBezTo>
                    <a:pt x="8" y="121"/>
                    <a:pt x="8" y="121"/>
                    <a:pt x="8" y="121"/>
                  </a:cubicBezTo>
                  <a:cubicBezTo>
                    <a:pt x="8" y="121"/>
                    <a:pt x="8" y="121"/>
                    <a:pt x="8" y="121"/>
                  </a:cubicBezTo>
                  <a:cubicBezTo>
                    <a:pt x="8" y="121"/>
                    <a:pt x="8" y="121"/>
                    <a:pt x="8" y="121"/>
                  </a:cubicBezTo>
                  <a:cubicBezTo>
                    <a:pt x="8" y="121"/>
                    <a:pt x="8" y="121"/>
                    <a:pt x="8" y="121"/>
                  </a:cubicBezTo>
                  <a:cubicBezTo>
                    <a:pt x="20" y="149"/>
                    <a:pt x="46" y="169"/>
                    <a:pt x="77" y="175"/>
                  </a:cubicBezTo>
                  <a:cubicBezTo>
                    <a:pt x="65" y="169"/>
                    <a:pt x="54" y="162"/>
                    <a:pt x="45" y="152"/>
                  </a:cubicBezTo>
                  <a:cubicBezTo>
                    <a:pt x="32" y="139"/>
                    <a:pt x="23" y="123"/>
                    <a:pt x="19" y="105"/>
                  </a:cubicBezTo>
                  <a:cubicBezTo>
                    <a:pt x="18" y="96"/>
                    <a:pt x="16" y="87"/>
                    <a:pt x="15" y="77"/>
                  </a:cubicBezTo>
                  <a:cubicBezTo>
                    <a:pt x="15" y="77"/>
                    <a:pt x="15" y="76"/>
                    <a:pt x="15" y="76"/>
                  </a:cubicBezTo>
                  <a:cubicBezTo>
                    <a:pt x="16" y="57"/>
                    <a:pt x="21" y="39"/>
                    <a:pt x="30" y="23"/>
                  </a:cubicBezTo>
                  <a:cubicBezTo>
                    <a:pt x="36" y="16"/>
                    <a:pt x="42" y="9"/>
                    <a:pt x="47" y="2"/>
                  </a:cubicBezTo>
                  <a:cubicBezTo>
                    <a:pt x="48" y="1"/>
                    <a:pt x="49" y="0"/>
                    <a:pt x="50"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6" name="Rectangle 42"/>
            <p:cNvSpPr>
              <a:spLocks noChangeArrowheads="1"/>
            </p:cNvSpPr>
            <p:nvPr/>
          </p:nvSpPr>
          <p:spPr bwMode="auto">
            <a:xfrm>
              <a:off x="3414713" y="2778516"/>
              <a:ext cx="12223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7" name="Rectangle 43"/>
            <p:cNvSpPr>
              <a:spLocks noChangeArrowheads="1"/>
            </p:cNvSpPr>
            <p:nvPr/>
          </p:nvSpPr>
          <p:spPr bwMode="auto">
            <a:xfrm>
              <a:off x="3357880" y="2684853"/>
              <a:ext cx="2757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7" name="Group 4">
            <a:extLst>
              <a:ext uri="{FF2B5EF4-FFF2-40B4-BE49-F238E27FC236}">
                <a16:creationId xmlns:a16="http://schemas.microsoft.com/office/drawing/2014/main" id="{67BD6D05-1F75-4100-865C-7F661367D74F}"/>
              </a:ext>
            </a:extLst>
          </p:cNvPr>
          <p:cNvGrpSpPr/>
          <p:nvPr/>
        </p:nvGrpSpPr>
        <p:grpSpPr>
          <a:xfrm>
            <a:off x="3722688" y="3113478"/>
            <a:ext cx="585788" cy="587375"/>
            <a:chOff x="3722688" y="3113478"/>
            <a:chExt cx="585788" cy="587375"/>
          </a:xfrm>
        </p:grpSpPr>
        <p:sp>
          <p:nvSpPr>
            <p:cNvPr id="178" name="Freeform 44"/>
            <p:cNvSpPr>
              <a:spLocks/>
            </p:cNvSpPr>
            <p:nvPr/>
          </p:nvSpPr>
          <p:spPr bwMode="auto">
            <a:xfrm>
              <a:off x="3722688" y="3113478"/>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9" name="Freeform 45"/>
            <p:cNvSpPr>
              <a:spLocks/>
            </p:cNvSpPr>
            <p:nvPr/>
          </p:nvSpPr>
          <p:spPr bwMode="auto">
            <a:xfrm>
              <a:off x="3781425" y="3169041"/>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0" name="Freeform 46"/>
            <p:cNvSpPr>
              <a:spLocks noEditPoints="1"/>
            </p:cNvSpPr>
            <p:nvPr/>
          </p:nvSpPr>
          <p:spPr bwMode="auto">
            <a:xfrm>
              <a:off x="3786188" y="3272228"/>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1" name="Freeform 47"/>
            <p:cNvSpPr>
              <a:spLocks/>
            </p:cNvSpPr>
            <p:nvPr/>
          </p:nvSpPr>
          <p:spPr bwMode="auto">
            <a:xfrm>
              <a:off x="3786188" y="3213491"/>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2" name="Rectangle 48"/>
            <p:cNvSpPr>
              <a:spLocks noChangeArrowheads="1"/>
            </p:cNvSpPr>
            <p:nvPr/>
          </p:nvSpPr>
          <p:spPr bwMode="auto">
            <a:xfrm>
              <a:off x="3941763" y="3299216"/>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3" name="Rectangle 49"/>
            <p:cNvSpPr>
              <a:spLocks noChangeArrowheads="1"/>
            </p:cNvSpPr>
            <p:nvPr/>
          </p:nvSpPr>
          <p:spPr bwMode="auto">
            <a:xfrm>
              <a:off x="3888423" y="3216666"/>
              <a:ext cx="3029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20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8" name="Group 5">
            <a:extLst>
              <a:ext uri="{FF2B5EF4-FFF2-40B4-BE49-F238E27FC236}">
                <a16:creationId xmlns:a16="http://schemas.microsoft.com/office/drawing/2014/main" id="{83D34A64-4771-4A6E-AC33-1F5B284E9917}"/>
              </a:ext>
            </a:extLst>
          </p:cNvPr>
          <p:cNvGrpSpPr/>
          <p:nvPr/>
        </p:nvGrpSpPr>
        <p:grpSpPr>
          <a:xfrm>
            <a:off x="3940175" y="3851666"/>
            <a:ext cx="566738" cy="568325"/>
            <a:chOff x="3940175" y="3851666"/>
            <a:chExt cx="566738" cy="568325"/>
          </a:xfrm>
        </p:grpSpPr>
        <p:sp>
          <p:nvSpPr>
            <p:cNvPr id="184" name="Freeform 50"/>
            <p:cNvSpPr>
              <a:spLocks/>
            </p:cNvSpPr>
            <p:nvPr/>
          </p:nvSpPr>
          <p:spPr bwMode="auto">
            <a:xfrm>
              <a:off x="3940175" y="3851666"/>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79"/>
                    <a:pt x="232" y="116"/>
                  </a:cubicBezTo>
                  <a:cubicBezTo>
                    <a:pt x="232" y="52"/>
                    <a:pt x="180" y="0"/>
                    <a:pt x="116" y="0"/>
                  </a:cubicBezTo>
                  <a:cubicBezTo>
                    <a:pt x="52" y="0"/>
                    <a:pt x="0" y="52"/>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5" name="Oval 51"/>
            <p:cNvSpPr>
              <a:spLocks noChangeArrowheads="1"/>
            </p:cNvSpPr>
            <p:nvPr/>
          </p:nvSpPr>
          <p:spPr bwMode="auto">
            <a:xfrm>
              <a:off x="3994150"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6" name="Freeform 52"/>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7" name="Freeform 53"/>
            <p:cNvSpPr>
              <a:spLocks/>
            </p:cNvSpPr>
            <p:nvPr/>
          </p:nvSpPr>
          <p:spPr bwMode="auto">
            <a:xfrm>
              <a:off x="3994150" y="3932628"/>
              <a:ext cx="192088" cy="428625"/>
            </a:xfrm>
            <a:custGeom>
              <a:avLst/>
              <a:gdLst>
                <a:gd name="T0" fmla="*/ 49 w 79"/>
                <a:gd name="T1" fmla="*/ 0 h 175"/>
                <a:gd name="T2" fmla="*/ 25 w 79"/>
                <a:gd name="T3" fmla="*/ 19 h 175"/>
                <a:gd name="T4" fmla="*/ 25 w 79"/>
                <a:gd name="T5" fmla="*/ 19 h 175"/>
                <a:gd name="T6" fmla="*/ 25 w 79"/>
                <a:gd name="T7" fmla="*/ 19 h 175"/>
                <a:gd name="T8" fmla="*/ 0 w 79"/>
                <a:gd name="T9" fmla="*/ 82 h 175"/>
                <a:gd name="T10" fmla="*/ 0 w 79"/>
                <a:gd name="T11" fmla="*/ 82 h 175"/>
                <a:gd name="T12" fmla="*/ 0 w 79"/>
                <a:gd name="T13" fmla="*/ 83 h 175"/>
                <a:gd name="T14" fmla="*/ 0 w 79"/>
                <a:gd name="T15" fmla="*/ 83 h 175"/>
                <a:gd name="T16" fmla="*/ 0 w 79"/>
                <a:gd name="T17" fmla="*/ 83 h 175"/>
                <a:gd name="T18" fmla="*/ 0 w 79"/>
                <a:gd name="T19" fmla="*/ 83 h 175"/>
                <a:gd name="T20" fmla="*/ 0 w 79"/>
                <a:gd name="T21" fmla="*/ 83 h 175"/>
                <a:gd name="T22" fmla="*/ 0 w 79"/>
                <a:gd name="T23" fmla="*/ 83 h 175"/>
                <a:gd name="T24" fmla="*/ 0 w 79"/>
                <a:gd name="T25" fmla="*/ 83 h 175"/>
                <a:gd name="T26" fmla="*/ 0 w 79"/>
                <a:gd name="T27" fmla="*/ 84 h 175"/>
                <a:gd name="T28" fmla="*/ 0 w 79"/>
                <a:gd name="T29" fmla="*/ 84 h 175"/>
                <a:gd name="T30" fmla="*/ 0 w 79"/>
                <a:gd name="T31" fmla="*/ 84 h 175"/>
                <a:gd name="T32" fmla="*/ 0 w 79"/>
                <a:gd name="T33" fmla="*/ 84 h 175"/>
                <a:gd name="T34" fmla="*/ 79 w 79"/>
                <a:gd name="T35" fmla="*/ 175 h 175"/>
                <a:gd name="T36" fmla="*/ 47 w 79"/>
                <a:gd name="T37" fmla="*/ 153 h 175"/>
                <a:gd name="T38" fmla="*/ 20 w 79"/>
                <a:gd name="T39" fmla="*/ 106 h 175"/>
                <a:gd name="T40" fmla="*/ 16 w 79"/>
                <a:gd name="T41" fmla="*/ 78 h 175"/>
                <a:gd name="T42" fmla="*/ 16 w 79"/>
                <a:gd name="T43" fmla="*/ 77 h 175"/>
                <a:gd name="T44" fmla="*/ 30 w 79"/>
                <a:gd name="T45" fmla="*/ 24 h 175"/>
                <a:gd name="T46" fmla="*/ 47 w 79"/>
                <a:gd name="T47" fmla="*/ 3 h 175"/>
                <a:gd name="T48" fmla="*/ 4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49" y="0"/>
                  </a:moveTo>
                  <a:cubicBezTo>
                    <a:pt x="40" y="5"/>
                    <a:pt x="32" y="12"/>
                    <a:pt x="25" y="19"/>
                  </a:cubicBezTo>
                  <a:cubicBezTo>
                    <a:pt x="25" y="19"/>
                    <a:pt x="25" y="19"/>
                    <a:pt x="25" y="19"/>
                  </a:cubicBezTo>
                  <a:cubicBezTo>
                    <a:pt x="25" y="19"/>
                    <a:pt x="25" y="19"/>
                    <a:pt x="25" y="19"/>
                  </a:cubicBezTo>
                  <a:cubicBezTo>
                    <a:pt x="10" y="36"/>
                    <a:pt x="0" y="58"/>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1" y="130"/>
                    <a:pt x="35" y="168"/>
                    <a:pt x="79" y="175"/>
                  </a:cubicBezTo>
                  <a:cubicBezTo>
                    <a:pt x="67" y="170"/>
                    <a:pt x="56" y="162"/>
                    <a:pt x="47" y="153"/>
                  </a:cubicBezTo>
                  <a:cubicBezTo>
                    <a:pt x="34" y="140"/>
                    <a:pt x="25" y="124"/>
                    <a:pt x="20" y="106"/>
                  </a:cubicBezTo>
                  <a:cubicBezTo>
                    <a:pt x="18" y="97"/>
                    <a:pt x="17" y="88"/>
                    <a:pt x="16" y="78"/>
                  </a:cubicBezTo>
                  <a:cubicBezTo>
                    <a:pt x="16" y="78"/>
                    <a:pt x="16" y="78"/>
                    <a:pt x="16" y="77"/>
                  </a:cubicBezTo>
                  <a:cubicBezTo>
                    <a:pt x="16" y="58"/>
                    <a:pt x="21" y="41"/>
                    <a:pt x="30" y="24"/>
                  </a:cubicBezTo>
                  <a:cubicBezTo>
                    <a:pt x="36" y="17"/>
                    <a:pt x="41" y="10"/>
                    <a:pt x="47" y="3"/>
                  </a:cubicBezTo>
                  <a:cubicBezTo>
                    <a:pt x="48"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8" name="Rectangle 54"/>
            <p:cNvSpPr>
              <a:spLocks noChangeArrowheads="1"/>
            </p:cNvSpPr>
            <p:nvPr/>
          </p:nvSpPr>
          <p:spPr bwMode="auto">
            <a:xfrm>
              <a:off x="4154488" y="4032641"/>
              <a:ext cx="134938"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9" name="Rectangle 55"/>
            <p:cNvSpPr>
              <a:spLocks noChangeArrowheads="1"/>
            </p:cNvSpPr>
            <p:nvPr/>
          </p:nvSpPr>
          <p:spPr bwMode="auto">
            <a:xfrm>
              <a:off x="4087178" y="3938978"/>
              <a:ext cx="304571"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30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 name="Group 6">
            <a:extLst>
              <a:ext uri="{FF2B5EF4-FFF2-40B4-BE49-F238E27FC236}">
                <a16:creationId xmlns:a16="http://schemas.microsoft.com/office/drawing/2014/main" id="{52BB5E77-756F-4012-B956-A1631118091D}"/>
              </a:ext>
            </a:extLst>
          </p:cNvPr>
          <p:cNvGrpSpPr/>
          <p:nvPr/>
        </p:nvGrpSpPr>
        <p:grpSpPr>
          <a:xfrm>
            <a:off x="3754438" y="4585091"/>
            <a:ext cx="566738" cy="568325"/>
            <a:chOff x="3754438" y="4585091"/>
            <a:chExt cx="566738" cy="568325"/>
          </a:xfrm>
        </p:grpSpPr>
        <p:sp>
          <p:nvSpPr>
            <p:cNvPr id="190" name="Freeform 56"/>
            <p:cNvSpPr>
              <a:spLocks/>
            </p:cNvSpPr>
            <p:nvPr/>
          </p:nvSpPr>
          <p:spPr bwMode="auto">
            <a:xfrm>
              <a:off x="3754438" y="4585091"/>
              <a:ext cx="566738" cy="568325"/>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2"/>
                    <a:pt x="0" y="116"/>
                  </a:cubicBezTo>
                  <a:cubicBezTo>
                    <a:pt x="0" y="179"/>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1" name="Oval 57"/>
            <p:cNvSpPr>
              <a:spLocks noChangeArrowheads="1"/>
            </p:cNvSpPr>
            <p:nvPr/>
          </p:nvSpPr>
          <p:spPr bwMode="auto">
            <a:xfrm>
              <a:off x="3810000" y="4639066"/>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2" name="Freeform 58"/>
            <p:cNvSpPr>
              <a:spLocks noEditPoints="1"/>
            </p:cNvSpPr>
            <p:nvPr/>
          </p:nvSpPr>
          <p:spPr bwMode="auto">
            <a:xfrm>
              <a:off x="3810000" y="4732728"/>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3" name="Freeform 59"/>
            <p:cNvSpPr>
              <a:spLocks/>
            </p:cNvSpPr>
            <p:nvPr/>
          </p:nvSpPr>
          <p:spPr bwMode="auto">
            <a:xfrm>
              <a:off x="3810000" y="4666053"/>
              <a:ext cx="190500" cy="428625"/>
            </a:xfrm>
            <a:custGeom>
              <a:avLst/>
              <a:gdLst>
                <a:gd name="T0" fmla="*/ 49 w 78"/>
                <a:gd name="T1" fmla="*/ 0 h 175"/>
                <a:gd name="T2" fmla="*/ 18 w 78"/>
                <a:gd name="T3" fmla="*/ 27 h 175"/>
                <a:gd name="T4" fmla="*/ 18 w 78"/>
                <a:gd name="T5" fmla="*/ 27 h 175"/>
                <a:gd name="T6" fmla="*/ 18 w 78"/>
                <a:gd name="T7" fmla="*/ 27 h 175"/>
                <a:gd name="T8" fmla="*/ 18 w 78"/>
                <a:gd name="T9" fmla="*/ 27 h 175"/>
                <a:gd name="T10" fmla="*/ 18 w 78"/>
                <a:gd name="T11" fmla="*/ 27 h 175"/>
                <a:gd name="T12" fmla="*/ 0 w 78"/>
                <a:gd name="T13" fmla="*/ 82 h 175"/>
                <a:gd name="T14" fmla="*/ 0 w 78"/>
                <a:gd name="T15" fmla="*/ 82 h 175"/>
                <a:gd name="T16" fmla="*/ 0 w 78"/>
                <a:gd name="T17" fmla="*/ 83 h 175"/>
                <a:gd name="T18" fmla="*/ 0 w 78"/>
                <a:gd name="T19" fmla="*/ 83 h 175"/>
                <a:gd name="T20" fmla="*/ 0 w 78"/>
                <a:gd name="T21" fmla="*/ 83 h 175"/>
                <a:gd name="T22" fmla="*/ 0 w 78"/>
                <a:gd name="T23" fmla="*/ 83 h 175"/>
                <a:gd name="T24" fmla="*/ 0 w 78"/>
                <a:gd name="T25" fmla="*/ 83 h 175"/>
                <a:gd name="T26" fmla="*/ 0 w 78"/>
                <a:gd name="T27" fmla="*/ 83 h 175"/>
                <a:gd name="T28" fmla="*/ 0 w 78"/>
                <a:gd name="T29" fmla="*/ 83 h 175"/>
                <a:gd name="T30" fmla="*/ 0 w 78"/>
                <a:gd name="T31" fmla="*/ 83 h 175"/>
                <a:gd name="T32" fmla="*/ 0 w 78"/>
                <a:gd name="T33" fmla="*/ 84 h 175"/>
                <a:gd name="T34" fmla="*/ 0 w 78"/>
                <a:gd name="T35" fmla="*/ 84 h 175"/>
                <a:gd name="T36" fmla="*/ 0 w 78"/>
                <a:gd name="T37" fmla="*/ 84 h 175"/>
                <a:gd name="T38" fmla="*/ 0 w 78"/>
                <a:gd name="T39" fmla="*/ 84 h 175"/>
                <a:gd name="T40" fmla="*/ 0 w 78"/>
                <a:gd name="T41" fmla="*/ 84 h 175"/>
                <a:gd name="T42" fmla="*/ 0 w 78"/>
                <a:gd name="T43" fmla="*/ 84 h 175"/>
                <a:gd name="T44" fmla="*/ 6 w 78"/>
                <a:gd name="T45" fmla="*/ 117 h 175"/>
                <a:gd name="T46" fmla="*/ 6 w 78"/>
                <a:gd name="T47" fmla="*/ 117 h 175"/>
                <a:gd name="T48" fmla="*/ 7 w 78"/>
                <a:gd name="T49" fmla="*/ 118 h 175"/>
                <a:gd name="T50" fmla="*/ 7 w 78"/>
                <a:gd name="T51" fmla="*/ 118 h 175"/>
                <a:gd name="T52" fmla="*/ 7 w 78"/>
                <a:gd name="T53" fmla="*/ 118 h 175"/>
                <a:gd name="T54" fmla="*/ 7 w 78"/>
                <a:gd name="T55" fmla="*/ 118 h 175"/>
                <a:gd name="T56" fmla="*/ 7 w 78"/>
                <a:gd name="T57" fmla="*/ 118 h 175"/>
                <a:gd name="T58" fmla="*/ 7 w 78"/>
                <a:gd name="T59" fmla="*/ 118 h 175"/>
                <a:gd name="T60" fmla="*/ 7 w 78"/>
                <a:gd name="T61" fmla="*/ 118 h 175"/>
                <a:gd name="T62" fmla="*/ 7 w 78"/>
                <a:gd name="T63" fmla="*/ 118 h 175"/>
                <a:gd name="T64" fmla="*/ 7 w 78"/>
                <a:gd name="T65" fmla="*/ 118 h 175"/>
                <a:gd name="T66" fmla="*/ 78 w 78"/>
                <a:gd name="T67" fmla="*/ 175 h 175"/>
                <a:gd name="T68" fmla="*/ 46 w 78"/>
                <a:gd name="T69" fmla="*/ 153 h 175"/>
                <a:gd name="T70" fmla="*/ 19 w 78"/>
                <a:gd name="T71" fmla="*/ 106 h 175"/>
                <a:gd name="T72" fmla="*/ 15 w 78"/>
                <a:gd name="T73" fmla="*/ 78 h 175"/>
                <a:gd name="T74" fmla="*/ 15 w 78"/>
                <a:gd name="T75" fmla="*/ 77 h 175"/>
                <a:gd name="T76" fmla="*/ 30 w 78"/>
                <a:gd name="T77" fmla="*/ 24 h 175"/>
                <a:gd name="T78" fmla="*/ 46 w 78"/>
                <a:gd name="T79" fmla="*/ 3 h 175"/>
                <a:gd name="T80" fmla="*/ 49 w 78"/>
                <a:gd name="T8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37" y="7"/>
                    <a:pt x="27" y="16"/>
                    <a:pt x="18" y="27"/>
                  </a:cubicBezTo>
                  <a:cubicBezTo>
                    <a:pt x="18" y="27"/>
                    <a:pt x="18" y="27"/>
                    <a:pt x="18" y="27"/>
                  </a:cubicBezTo>
                  <a:cubicBezTo>
                    <a:pt x="18" y="27"/>
                    <a:pt x="18" y="27"/>
                    <a:pt x="18" y="27"/>
                  </a:cubicBezTo>
                  <a:cubicBezTo>
                    <a:pt x="18" y="27"/>
                    <a:pt x="18" y="27"/>
                    <a:pt x="18" y="27"/>
                  </a:cubicBezTo>
                  <a:cubicBezTo>
                    <a:pt x="18" y="27"/>
                    <a:pt x="18" y="27"/>
                    <a:pt x="18" y="27"/>
                  </a:cubicBezTo>
                  <a:cubicBezTo>
                    <a:pt x="7" y="42"/>
                    <a:pt x="0" y="6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96"/>
                    <a:pt x="2" y="107"/>
                    <a:pt x="6" y="117"/>
                  </a:cubicBezTo>
                  <a:cubicBezTo>
                    <a:pt x="6" y="117"/>
                    <a:pt x="6" y="117"/>
                    <a:pt x="6" y="117"/>
                  </a:cubicBezTo>
                  <a:cubicBezTo>
                    <a:pt x="6" y="117"/>
                    <a:pt x="6" y="117"/>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7" y="118"/>
                    <a:pt x="7" y="118"/>
                    <a:pt x="7" y="118"/>
                  </a:cubicBezTo>
                  <a:cubicBezTo>
                    <a:pt x="19" y="148"/>
                    <a:pt x="46" y="170"/>
                    <a:pt x="78" y="175"/>
                  </a:cubicBezTo>
                  <a:cubicBezTo>
                    <a:pt x="66" y="170"/>
                    <a:pt x="55" y="162"/>
                    <a:pt x="46" y="153"/>
                  </a:cubicBezTo>
                  <a:cubicBezTo>
                    <a:pt x="33" y="140"/>
                    <a:pt x="24" y="124"/>
                    <a:pt x="19" y="106"/>
                  </a:cubicBezTo>
                  <a:cubicBezTo>
                    <a:pt x="18" y="97"/>
                    <a:pt x="17" y="88"/>
                    <a:pt x="15" y="78"/>
                  </a:cubicBezTo>
                  <a:cubicBezTo>
                    <a:pt x="15" y="78"/>
                    <a:pt x="15" y="78"/>
                    <a:pt x="15" y="77"/>
                  </a:cubicBezTo>
                  <a:cubicBezTo>
                    <a:pt x="15" y="58"/>
                    <a:pt x="20" y="41"/>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4" name="Rectangle 60"/>
            <p:cNvSpPr>
              <a:spLocks noChangeArrowheads="1"/>
            </p:cNvSpPr>
            <p:nvPr/>
          </p:nvSpPr>
          <p:spPr bwMode="auto">
            <a:xfrm>
              <a:off x="3967163" y="4769241"/>
              <a:ext cx="139700" cy="18573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5" name="Rectangle 61"/>
            <p:cNvSpPr>
              <a:spLocks noChangeArrowheads="1"/>
            </p:cNvSpPr>
            <p:nvPr/>
          </p:nvSpPr>
          <p:spPr bwMode="auto">
            <a:xfrm>
              <a:off x="3924300" y="4672403"/>
              <a:ext cx="3061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40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0" name="Group 7">
            <a:extLst>
              <a:ext uri="{FF2B5EF4-FFF2-40B4-BE49-F238E27FC236}">
                <a16:creationId xmlns:a16="http://schemas.microsoft.com/office/drawing/2014/main" id="{CFD37E3F-2358-4796-9DC0-E0A7BDF94FF8}"/>
              </a:ext>
            </a:extLst>
          </p:cNvPr>
          <p:cNvGrpSpPr/>
          <p:nvPr/>
        </p:nvGrpSpPr>
        <p:grpSpPr>
          <a:xfrm>
            <a:off x="3222625" y="5123253"/>
            <a:ext cx="577850" cy="577850"/>
            <a:chOff x="3222625" y="5123253"/>
            <a:chExt cx="577850" cy="577850"/>
          </a:xfrm>
        </p:grpSpPr>
        <p:sp>
          <p:nvSpPr>
            <p:cNvPr id="196" name="Freeform 62"/>
            <p:cNvSpPr>
              <a:spLocks/>
            </p:cNvSpPr>
            <p:nvPr/>
          </p:nvSpPr>
          <p:spPr bwMode="auto">
            <a:xfrm>
              <a:off x="3222625" y="5123253"/>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7" name="Freeform 63"/>
            <p:cNvSpPr>
              <a:spLocks/>
            </p:cNvSpPr>
            <p:nvPr/>
          </p:nvSpPr>
          <p:spPr bwMode="auto">
            <a:xfrm>
              <a:off x="3279775" y="5180403"/>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8" name="Freeform 64"/>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9" name="Freeform 65"/>
            <p:cNvSpPr>
              <a:spLocks/>
            </p:cNvSpPr>
            <p:nvPr/>
          </p:nvSpPr>
          <p:spPr bwMode="auto">
            <a:xfrm>
              <a:off x="3281363" y="5213741"/>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0" name="Rectangle 66"/>
            <p:cNvSpPr>
              <a:spLocks noChangeArrowheads="1"/>
            </p:cNvSpPr>
            <p:nvPr/>
          </p:nvSpPr>
          <p:spPr bwMode="auto">
            <a:xfrm>
              <a:off x="3441700" y="5308991"/>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1" name="Rectangle 67"/>
            <p:cNvSpPr>
              <a:spLocks noChangeArrowheads="1"/>
            </p:cNvSpPr>
            <p:nvPr/>
          </p:nvSpPr>
          <p:spPr bwMode="auto">
            <a:xfrm>
              <a:off x="3371533" y="5220091"/>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50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1" name="Group 8">
            <a:extLst>
              <a:ext uri="{FF2B5EF4-FFF2-40B4-BE49-F238E27FC236}">
                <a16:creationId xmlns:a16="http://schemas.microsoft.com/office/drawing/2014/main" id="{5211970C-1D20-456C-BC61-F4E558F08E48}"/>
              </a:ext>
            </a:extLst>
          </p:cNvPr>
          <p:cNvGrpSpPr/>
          <p:nvPr/>
        </p:nvGrpSpPr>
        <p:grpSpPr>
          <a:xfrm>
            <a:off x="2498725" y="5334391"/>
            <a:ext cx="568325" cy="566738"/>
            <a:chOff x="2498725" y="5334391"/>
            <a:chExt cx="568325" cy="566738"/>
          </a:xfrm>
        </p:grpSpPr>
        <p:sp>
          <p:nvSpPr>
            <p:cNvPr id="222" name="Freeform 88"/>
            <p:cNvSpPr>
              <a:spLocks/>
            </p:cNvSpPr>
            <p:nvPr/>
          </p:nvSpPr>
          <p:spPr bwMode="auto">
            <a:xfrm>
              <a:off x="2498725" y="5334391"/>
              <a:ext cx="568325" cy="566738"/>
            </a:xfrm>
            <a:custGeom>
              <a:avLst/>
              <a:gdLst>
                <a:gd name="T0" fmla="*/ 116 w 232"/>
                <a:gd name="T1" fmla="*/ 232 h 232"/>
                <a:gd name="T2" fmla="*/ 232 w 232"/>
                <a:gd name="T3" fmla="*/ 116 h 232"/>
                <a:gd name="T4" fmla="*/ 116 w 232"/>
                <a:gd name="T5" fmla="*/ 0 h 232"/>
                <a:gd name="T6" fmla="*/ 0 w 232"/>
                <a:gd name="T7" fmla="*/ 116 h 232"/>
                <a:gd name="T8" fmla="*/ 116 w 232"/>
                <a:gd name="T9" fmla="*/ 232 h 232"/>
              </a:gdLst>
              <a:ahLst/>
              <a:cxnLst>
                <a:cxn ang="0">
                  <a:pos x="T0" y="T1"/>
                </a:cxn>
                <a:cxn ang="0">
                  <a:pos x="T2" y="T3"/>
                </a:cxn>
                <a:cxn ang="0">
                  <a:pos x="T4" y="T5"/>
                </a:cxn>
                <a:cxn ang="0">
                  <a:pos x="T6" y="T7"/>
                </a:cxn>
                <a:cxn ang="0">
                  <a:pos x="T8" y="T9"/>
                </a:cxn>
              </a:cxnLst>
              <a:rect l="0" t="0" r="r" b="b"/>
              <a:pathLst>
                <a:path w="232" h="232">
                  <a:moveTo>
                    <a:pt x="116" y="232"/>
                  </a:moveTo>
                  <a:cubicBezTo>
                    <a:pt x="180" y="232"/>
                    <a:pt x="232" y="180"/>
                    <a:pt x="232" y="116"/>
                  </a:cubicBezTo>
                  <a:cubicBezTo>
                    <a:pt x="232" y="52"/>
                    <a:pt x="180" y="0"/>
                    <a:pt x="116" y="0"/>
                  </a:cubicBezTo>
                  <a:cubicBezTo>
                    <a:pt x="52" y="0"/>
                    <a:pt x="0" y="53"/>
                    <a:pt x="0" y="116"/>
                  </a:cubicBezTo>
                  <a:cubicBezTo>
                    <a:pt x="0" y="180"/>
                    <a:pt x="52" y="232"/>
                    <a:pt x="116" y="23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3" name="Oval 89"/>
            <p:cNvSpPr>
              <a:spLocks noChangeArrowheads="1"/>
            </p:cNvSpPr>
            <p:nvPr/>
          </p:nvSpPr>
          <p:spPr bwMode="auto">
            <a:xfrm>
              <a:off x="2555875" y="5389953"/>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4" name="Freeform 90"/>
            <p:cNvSpPr>
              <a:spLocks noEditPoints="1"/>
            </p:cNvSpPr>
            <p:nvPr/>
          </p:nvSpPr>
          <p:spPr bwMode="auto">
            <a:xfrm>
              <a:off x="2555875" y="5548703"/>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5" name="Freeform 91"/>
            <p:cNvSpPr>
              <a:spLocks/>
            </p:cNvSpPr>
            <p:nvPr/>
          </p:nvSpPr>
          <p:spPr bwMode="auto">
            <a:xfrm>
              <a:off x="2555875" y="5416941"/>
              <a:ext cx="190500" cy="428625"/>
            </a:xfrm>
            <a:custGeom>
              <a:avLst/>
              <a:gdLst>
                <a:gd name="T0" fmla="*/ 4 w 78"/>
                <a:gd name="T1" fmla="*/ 54 h 175"/>
                <a:gd name="T2" fmla="*/ 4 w 78"/>
                <a:gd name="T3" fmla="*/ 54 h 175"/>
                <a:gd name="T4" fmla="*/ 4 w 78"/>
                <a:gd name="T5" fmla="*/ 54 h 175"/>
                <a:gd name="T6" fmla="*/ 4 w 78"/>
                <a:gd name="T7" fmla="*/ 55 h 175"/>
                <a:gd name="T8" fmla="*/ 4 w 78"/>
                <a:gd name="T9" fmla="*/ 55 h 175"/>
                <a:gd name="T10" fmla="*/ 4 w 78"/>
                <a:gd name="T11" fmla="*/ 55 h 175"/>
                <a:gd name="T12" fmla="*/ 4 w 78"/>
                <a:gd name="T13" fmla="*/ 55 h 175"/>
                <a:gd name="T14" fmla="*/ 0 w 78"/>
                <a:gd name="T15" fmla="*/ 82 h 175"/>
                <a:gd name="T16" fmla="*/ 0 w 78"/>
                <a:gd name="T17" fmla="*/ 82 h 175"/>
                <a:gd name="T18" fmla="*/ 0 w 78"/>
                <a:gd name="T19" fmla="*/ 83 h 175"/>
                <a:gd name="T20" fmla="*/ 0 w 78"/>
                <a:gd name="T21" fmla="*/ 83 h 175"/>
                <a:gd name="T22" fmla="*/ 0 w 78"/>
                <a:gd name="T23" fmla="*/ 83 h 175"/>
                <a:gd name="T24" fmla="*/ 0 w 78"/>
                <a:gd name="T25" fmla="*/ 84 h 175"/>
                <a:gd name="T26" fmla="*/ 0 w 78"/>
                <a:gd name="T27" fmla="*/ 84 h 175"/>
                <a:gd name="T28" fmla="*/ 0 w 78"/>
                <a:gd name="T29" fmla="*/ 84 h 175"/>
                <a:gd name="T30" fmla="*/ 0 w 78"/>
                <a:gd name="T31" fmla="*/ 85 h 175"/>
                <a:gd name="T32" fmla="*/ 0 w 78"/>
                <a:gd name="T33" fmla="*/ 85 h 175"/>
                <a:gd name="T34" fmla="*/ 0 w 78"/>
                <a:gd name="T35" fmla="*/ 86 h 175"/>
                <a:gd name="T36" fmla="*/ 0 w 78"/>
                <a:gd name="T37" fmla="*/ 86 h 175"/>
                <a:gd name="T38" fmla="*/ 0 w 78"/>
                <a:gd name="T39" fmla="*/ 86 h 175"/>
                <a:gd name="T40" fmla="*/ 0 w 78"/>
                <a:gd name="T41" fmla="*/ 87 h 175"/>
                <a:gd name="T42" fmla="*/ 0 w 78"/>
                <a:gd name="T43" fmla="*/ 87 h 175"/>
                <a:gd name="T44" fmla="*/ 0 w 78"/>
                <a:gd name="T45" fmla="*/ 87 h 175"/>
                <a:gd name="T46" fmla="*/ 0 w 78"/>
                <a:gd name="T47" fmla="*/ 89 h 175"/>
                <a:gd name="T48" fmla="*/ 2 w 78"/>
                <a:gd name="T49" fmla="*/ 102 h 175"/>
                <a:gd name="T50" fmla="*/ 2 w 78"/>
                <a:gd name="T51" fmla="*/ 102 h 175"/>
                <a:gd name="T52" fmla="*/ 2 w 78"/>
                <a:gd name="T53" fmla="*/ 103 h 175"/>
                <a:gd name="T54" fmla="*/ 2 w 78"/>
                <a:gd name="T55" fmla="*/ 103 h 175"/>
                <a:gd name="T56" fmla="*/ 2 w 78"/>
                <a:gd name="T57" fmla="*/ 103 h 175"/>
                <a:gd name="T58" fmla="*/ 2 w 78"/>
                <a:gd name="T59" fmla="*/ 103 h 175"/>
                <a:gd name="T60" fmla="*/ 2 w 78"/>
                <a:gd name="T61" fmla="*/ 104 h 175"/>
                <a:gd name="T62" fmla="*/ 2 w 78"/>
                <a:gd name="T63" fmla="*/ 104 h 175"/>
                <a:gd name="T64" fmla="*/ 2 w 78"/>
                <a:gd name="T65" fmla="*/ 105 h 175"/>
                <a:gd name="T66" fmla="*/ 2 w 78"/>
                <a:gd name="T67" fmla="*/ 105 h 175"/>
                <a:gd name="T68" fmla="*/ 3 w 78"/>
                <a:gd name="T69" fmla="*/ 105 h 175"/>
                <a:gd name="T70" fmla="*/ 3 w 78"/>
                <a:gd name="T71" fmla="*/ 106 h 175"/>
                <a:gd name="T72" fmla="*/ 3 w 78"/>
                <a:gd name="T73" fmla="*/ 106 h 175"/>
                <a:gd name="T74" fmla="*/ 78 w 78"/>
                <a:gd name="T75" fmla="*/ 175 h 175"/>
                <a:gd name="T76" fmla="*/ 19 w 78"/>
                <a:gd name="T77" fmla="*/ 106 h 175"/>
                <a:gd name="T78" fmla="*/ 15 w 78"/>
                <a:gd name="T79" fmla="*/ 77 h 175"/>
                <a:gd name="T80" fmla="*/ 46 w 78"/>
                <a:gd name="T81" fmla="*/ 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8" h="175">
                  <a:moveTo>
                    <a:pt x="49" y="0"/>
                  </a:moveTo>
                  <a:cubicBezTo>
                    <a:pt x="28" y="12"/>
                    <a:pt x="12" y="31"/>
                    <a:pt x="4" y="54"/>
                  </a:cubicBezTo>
                  <a:cubicBezTo>
                    <a:pt x="4" y="54"/>
                    <a:pt x="4" y="54"/>
                    <a:pt x="4" y="54"/>
                  </a:cubicBezTo>
                  <a:cubicBezTo>
                    <a:pt x="4" y="54"/>
                    <a:pt x="4" y="54"/>
                    <a:pt x="4" y="54"/>
                  </a:cubicBezTo>
                  <a:cubicBezTo>
                    <a:pt x="4" y="54"/>
                    <a:pt x="4" y="54"/>
                    <a:pt x="4" y="54"/>
                  </a:cubicBezTo>
                  <a:cubicBezTo>
                    <a:pt x="4" y="54"/>
                    <a:pt x="4" y="54"/>
                    <a:pt x="4" y="54"/>
                  </a:cubicBezTo>
                  <a:cubicBezTo>
                    <a:pt x="4" y="54"/>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4" y="55"/>
                    <a:pt x="4" y="55"/>
                    <a:pt x="4" y="55"/>
                  </a:cubicBezTo>
                  <a:cubicBezTo>
                    <a:pt x="1" y="64"/>
                    <a:pt x="0" y="73"/>
                    <a:pt x="0" y="82"/>
                  </a:cubicBezTo>
                  <a:cubicBezTo>
                    <a:pt x="0" y="82"/>
                    <a:pt x="0" y="82"/>
                    <a:pt x="0" y="82"/>
                  </a:cubicBezTo>
                  <a:cubicBezTo>
                    <a:pt x="0" y="82"/>
                    <a:pt x="0" y="82"/>
                    <a:pt x="0" y="82"/>
                  </a:cubicBezTo>
                  <a:cubicBezTo>
                    <a:pt x="0" y="82"/>
                    <a:pt x="0" y="82"/>
                    <a:pt x="0" y="82"/>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9"/>
                    <a:pt x="0" y="89"/>
                  </a:cubicBezTo>
                  <a:cubicBezTo>
                    <a:pt x="0" y="89"/>
                    <a:pt x="0" y="89"/>
                    <a:pt x="0" y="89"/>
                  </a:cubicBezTo>
                  <a:cubicBezTo>
                    <a:pt x="0" y="94"/>
                    <a:pt x="1" y="98"/>
                    <a:pt x="2" y="102"/>
                  </a:cubicBezTo>
                  <a:cubicBezTo>
                    <a:pt x="2" y="102"/>
                    <a:pt x="2" y="102"/>
                    <a:pt x="2" y="102"/>
                  </a:cubicBezTo>
                  <a:cubicBezTo>
                    <a:pt x="2" y="102"/>
                    <a:pt x="2" y="102"/>
                    <a:pt x="2" y="102"/>
                  </a:cubicBezTo>
                  <a:cubicBezTo>
                    <a:pt x="2" y="102"/>
                    <a:pt x="2" y="102"/>
                    <a:pt x="2" y="102"/>
                  </a:cubicBezTo>
                  <a:cubicBezTo>
                    <a:pt x="2" y="102"/>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3"/>
                    <a:pt x="2" y="103"/>
                    <a:pt x="2" y="103"/>
                  </a:cubicBezTo>
                  <a:cubicBezTo>
                    <a:pt x="2" y="104"/>
                    <a:pt x="2" y="104"/>
                    <a:pt x="2" y="104"/>
                  </a:cubicBezTo>
                  <a:cubicBezTo>
                    <a:pt x="2" y="104"/>
                    <a:pt x="2" y="104"/>
                    <a:pt x="2" y="104"/>
                  </a:cubicBezTo>
                  <a:cubicBezTo>
                    <a:pt x="2" y="104"/>
                    <a:pt x="2" y="104"/>
                    <a:pt x="2" y="104"/>
                  </a:cubicBezTo>
                  <a:cubicBezTo>
                    <a:pt x="2" y="104"/>
                    <a:pt x="2" y="104"/>
                    <a:pt x="2" y="104"/>
                  </a:cubicBezTo>
                  <a:cubicBezTo>
                    <a:pt x="2" y="104"/>
                    <a:pt x="2" y="105"/>
                    <a:pt x="2" y="105"/>
                  </a:cubicBezTo>
                  <a:cubicBezTo>
                    <a:pt x="2" y="105"/>
                    <a:pt x="2" y="105"/>
                    <a:pt x="2" y="105"/>
                  </a:cubicBezTo>
                  <a:cubicBezTo>
                    <a:pt x="2" y="105"/>
                    <a:pt x="2" y="105"/>
                    <a:pt x="2" y="105"/>
                  </a:cubicBezTo>
                  <a:cubicBezTo>
                    <a:pt x="2" y="105"/>
                    <a:pt x="2" y="105"/>
                    <a:pt x="2" y="105"/>
                  </a:cubicBezTo>
                  <a:cubicBezTo>
                    <a:pt x="2" y="105"/>
                    <a:pt x="2" y="105"/>
                    <a:pt x="2" y="105"/>
                  </a:cubicBezTo>
                  <a:cubicBezTo>
                    <a:pt x="2" y="105"/>
                    <a:pt x="3" y="105"/>
                    <a:pt x="3" y="105"/>
                  </a:cubicBezTo>
                  <a:cubicBezTo>
                    <a:pt x="3" y="105"/>
                    <a:pt x="3" y="105"/>
                    <a:pt x="3" y="105"/>
                  </a:cubicBezTo>
                  <a:cubicBezTo>
                    <a:pt x="3" y="105"/>
                    <a:pt x="3" y="105"/>
                    <a:pt x="3" y="106"/>
                  </a:cubicBezTo>
                  <a:cubicBezTo>
                    <a:pt x="3" y="106"/>
                    <a:pt x="3" y="106"/>
                    <a:pt x="3" y="106"/>
                  </a:cubicBezTo>
                  <a:cubicBezTo>
                    <a:pt x="3" y="106"/>
                    <a:pt x="3" y="106"/>
                    <a:pt x="3" y="106"/>
                  </a:cubicBezTo>
                  <a:cubicBezTo>
                    <a:pt x="3" y="106"/>
                    <a:pt x="3" y="106"/>
                    <a:pt x="3" y="106"/>
                  </a:cubicBezTo>
                  <a:cubicBezTo>
                    <a:pt x="12" y="141"/>
                    <a:pt x="42" y="169"/>
                    <a:pt x="78" y="175"/>
                  </a:cubicBezTo>
                  <a:cubicBezTo>
                    <a:pt x="66" y="169"/>
                    <a:pt x="56" y="162"/>
                    <a:pt x="46" y="153"/>
                  </a:cubicBezTo>
                  <a:cubicBezTo>
                    <a:pt x="33" y="140"/>
                    <a:pt x="24" y="124"/>
                    <a:pt x="19" y="106"/>
                  </a:cubicBezTo>
                  <a:cubicBezTo>
                    <a:pt x="18" y="97"/>
                    <a:pt x="17" y="88"/>
                    <a:pt x="15" y="78"/>
                  </a:cubicBezTo>
                  <a:cubicBezTo>
                    <a:pt x="15" y="78"/>
                    <a:pt x="15" y="78"/>
                    <a:pt x="15" y="77"/>
                  </a:cubicBezTo>
                  <a:cubicBezTo>
                    <a:pt x="15" y="58"/>
                    <a:pt x="20" y="40"/>
                    <a:pt x="30" y="24"/>
                  </a:cubicBezTo>
                  <a:cubicBezTo>
                    <a:pt x="35" y="17"/>
                    <a:pt x="41" y="10"/>
                    <a:pt x="46" y="3"/>
                  </a:cubicBezTo>
                  <a:cubicBezTo>
                    <a:pt x="47" y="2"/>
                    <a:pt x="48" y="1"/>
                    <a:pt x="4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6" name="Rectangle 92"/>
            <p:cNvSpPr>
              <a:spLocks noChangeArrowheads="1"/>
            </p:cNvSpPr>
            <p:nvPr/>
          </p:nvSpPr>
          <p:spPr bwMode="auto">
            <a:xfrm>
              <a:off x="2714625" y="5480441"/>
              <a:ext cx="139700" cy="19367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7" name="Rectangle 93"/>
            <p:cNvSpPr>
              <a:spLocks noChangeArrowheads="1"/>
            </p:cNvSpPr>
            <p:nvPr/>
          </p:nvSpPr>
          <p:spPr bwMode="auto">
            <a:xfrm>
              <a:off x="2642553" y="5421703"/>
              <a:ext cx="32220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60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2" name="Group 13">
            <a:extLst>
              <a:ext uri="{FF2B5EF4-FFF2-40B4-BE49-F238E27FC236}">
                <a16:creationId xmlns:a16="http://schemas.microsoft.com/office/drawing/2014/main" id="{4B17EC06-230E-4EFA-A4DE-7DDB3F015F01}"/>
              </a:ext>
            </a:extLst>
          </p:cNvPr>
          <p:cNvGrpSpPr/>
          <p:nvPr/>
        </p:nvGrpSpPr>
        <p:grpSpPr>
          <a:xfrm>
            <a:off x="1704975" y="2594366"/>
            <a:ext cx="571500" cy="573088"/>
            <a:chOff x="1704975" y="2594366"/>
            <a:chExt cx="571500" cy="573088"/>
          </a:xfrm>
        </p:grpSpPr>
        <p:sp>
          <p:nvSpPr>
            <p:cNvPr id="202" name="Freeform 68"/>
            <p:cNvSpPr>
              <a:spLocks/>
            </p:cNvSpPr>
            <p:nvPr/>
          </p:nvSpPr>
          <p:spPr bwMode="auto">
            <a:xfrm>
              <a:off x="1704975" y="2594366"/>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3" name="Freeform 69"/>
            <p:cNvSpPr>
              <a:spLocks/>
            </p:cNvSpPr>
            <p:nvPr/>
          </p:nvSpPr>
          <p:spPr bwMode="auto">
            <a:xfrm>
              <a:off x="1760538" y="2648341"/>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4" name="Freeform 70"/>
            <p:cNvSpPr>
              <a:spLocks noEditPoints="1"/>
            </p:cNvSpPr>
            <p:nvPr/>
          </p:nvSpPr>
          <p:spPr bwMode="auto">
            <a:xfrm>
              <a:off x="1763713" y="2859478"/>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5" name="Freeform 71"/>
            <p:cNvSpPr>
              <a:spLocks/>
            </p:cNvSpPr>
            <p:nvPr/>
          </p:nvSpPr>
          <p:spPr bwMode="auto">
            <a:xfrm>
              <a:off x="1763713" y="2653103"/>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8" name="Rectangle 94"/>
            <p:cNvSpPr>
              <a:spLocks noChangeArrowheads="1"/>
            </p:cNvSpPr>
            <p:nvPr/>
          </p:nvSpPr>
          <p:spPr bwMode="auto">
            <a:xfrm>
              <a:off x="1866900" y="2810266"/>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9" name="Rectangle 95"/>
            <p:cNvSpPr>
              <a:spLocks noChangeArrowheads="1"/>
            </p:cNvSpPr>
            <p:nvPr/>
          </p:nvSpPr>
          <p:spPr bwMode="auto">
            <a:xfrm>
              <a:off x="1800860" y="2699776"/>
              <a:ext cx="38953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3" name="Group 12">
            <a:extLst>
              <a:ext uri="{FF2B5EF4-FFF2-40B4-BE49-F238E27FC236}">
                <a16:creationId xmlns:a16="http://schemas.microsoft.com/office/drawing/2014/main" id="{BCF28E9C-495F-4068-AE52-14E9FAB8647B}"/>
              </a:ext>
            </a:extLst>
          </p:cNvPr>
          <p:cNvGrpSpPr/>
          <p:nvPr/>
        </p:nvGrpSpPr>
        <p:grpSpPr>
          <a:xfrm>
            <a:off x="1157288" y="3113478"/>
            <a:ext cx="584200" cy="587375"/>
            <a:chOff x="1157288" y="3113478"/>
            <a:chExt cx="584200" cy="587375"/>
          </a:xfrm>
        </p:grpSpPr>
        <p:sp>
          <p:nvSpPr>
            <p:cNvPr id="206" name="Freeform 72"/>
            <p:cNvSpPr>
              <a:spLocks/>
            </p:cNvSpPr>
            <p:nvPr/>
          </p:nvSpPr>
          <p:spPr bwMode="auto">
            <a:xfrm>
              <a:off x="1157288" y="3113478"/>
              <a:ext cx="584200" cy="587375"/>
            </a:xfrm>
            <a:custGeom>
              <a:avLst/>
              <a:gdLst>
                <a:gd name="T0" fmla="*/ 126 w 239"/>
                <a:gd name="T1" fmla="*/ 4 h 240"/>
                <a:gd name="T2" fmla="*/ 235 w 239"/>
                <a:gd name="T3" fmla="*/ 127 h 240"/>
                <a:gd name="T4" fmla="*/ 112 w 239"/>
                <a:gd name="T5" fmla="*/ 236 h 240"/>
                <a:gd name="T6" fmla="*/ 3 w 239"/>
                <a:gd name="T7" fmla="*/ 113 h 240"/>
                <a:gd name="T8" fmla="*/ 126 w 239"/>
                <a:gd name="T9" fmla="*/ 4 h 240"/>
              </a:gdLst>
              <a:ahLst/>
              <a:cxnLst>
                <a:cxn ang="0">
                  <a:pos x="T0" y="T1"/>
                </a:cxn>
                <a:cxn ang="0">
                  <a:pos x="T2" y="T3"/>
                </a:cxn>
                <a:cxn ang="0">
                  <a:pos x="T4" y="T5"/>
                </a:cxn>
                <a:cxn ang="0">
                  <a:pos x="T6" y="T7"/>
                </a:cxn>
                <a:cxn ang="0">
                  <a:pos x="T8" y="T9"/>
                </a:cxn>
              </a:cxnLst>
              <a:rect l="0" t="0" r="r" b="b"/>
              <a:pathLst>
                <a:path w="239" h="240">
                  <a:moveTo>
                    <a:pt x="126" y="4"/>
                  </a:moveTo>
                  <a:cubicBezTo>
                    <a:pt x="190" y="8"/>
                    <a:pt x="239" y="63"/>
                    <a:pt x="235" y="127"/>
                  </a:cubicBezTo>
                  <a:cubicBezTo>
                    <a:pt x="231" y="191"/>
                    <a:pt x="176" y="240"/>
                    <a:pt x="112" y="236"/>
                  </a:cubicBezTo>
                  <a:cubicBezTo>
                    <a:pt x="48" y="232"/>
                    <a:pt x="0" y="177"/>
                    <a:pt x="3" y="113"/>
                  </a:cubicBezTo>
                  <a:cubicBezTo>
                    <a:pt x="7" y="49"/>
                    <a:pt x="63" y="0"/>
                    <a:pt x="126" y="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7" name="Freeform 73"/>
            <p:cNvSpPr>
              <a:spLocks/>
            </p:cNvSpPr>
            <p:nvPr/>
          </p:nvSpPr>
          <p:spPr bwMode="auto">
            <a:xfrm>
              <a:off x="1212850" y="3169041"/>
              <a:ext cx="473075" cy="473075"/>
            </a:xfrm>
            <a:custGeom>
              <a:avLst/>
              <a:gdLst>
                <a:gd name="T0" fmla="*/ 102 w 193"/>
                <a:gd name="T1" fmla="*/ 4 h 193"/>
                <a:gd name="T2" fmla="*/ 190 w 193"/>
                <a:gd name="T3" fmla="*/ 103 h 193"/>
                <a:gd name="T4" fmla="*/ 90 w 193"/>
                <a:gd name="T5" fmla="*/ 190 h 193"/>
                <a:gd name="T6" fmla="*/ 3 w 193"/>
                <a:gd name="T7" fmla="*/ 91 h 193"/>
                <a:gd name="T8" fmla="*/ 102 w 193"/>
                <a:gd name="T9" fmla="*/ 4 h 193"/>
              </a:gdLst>
              <a:ahLst/>
              <a:cxnLst>
                <a:cxn ang="0">
                  <a:pos x="T0" y="T1"/>
                </a:cxn>
                <a:cxn ang="0">
                  <a:pos x="T2" y="T3"/>
                </a:cxn>
                <a:cxn ang="0">
                  <a:pos x="T4" y="T5"/>
                </a:cxn>
                <a:cxn ang="0">
                  <a:pos x="T6" y="T7"/>
                </a:cxn>
                <a:cxn ang="0">
                  <a:pos x="T8" y="T9"/>
                </a:cxn>
              </a:cxnLst>
              <a:rect l="0" t="0" r="r" b="b"/>
              <a:pathLst>
                <a:path w="193" h="193">
                  <a:moveTo>
                    <a:pt x="102" y="4"/>
                  </a:moveTo>
                  <a:cubicBezTo>
                    <a:pt x="153" y="7"/>
                    <a:pt x="193" y="51"/>
                    <a:pt x="190" y="103"/>
                  </a:cubicBezTo>
                  <a:cubicBezTo>
                    <a:pt x="186" y="154"/>
                    <a:pt x="142" y="193"/>
                    <a:pt x="90" y="190"/>
                  </a:cubicBezTo>
                  <a:cubicBezTo>
                    <a:pt x="39" y="187"/>
                    <a:pt x="0" y="143"/>
                    <a:pt x="3" y="91"/>
                  </a:cubicBezTo>
                  <a:cubicBezTo>
                    <a:pt x="6" y="40"/>
                    <a:pt x="51" y="0"/>
                    <a:pt x="102" y="4"/>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8" name="Freeform 74"/>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9" name="Freeform 75"/>
            <p:cNvSpPr>
              <a:spLocks/>
            </p:cNvSpPr>
            <p:nvPr/>
          </p:nvSpPr>
          <p:spPr bwMode="auto">
            <a:xfrm>
              <a:off x="1217613" y="3180153"/>
              <a:ext cx="207963" cy="420688"/>
            </a:xfrm>
            <a:custGeom>
              <a:avLst/>
              <a:gdLst>
                <a:gd name="T0" fmla="*/ 85 w 85"/>
                <a:gd name="T1" fmla="*/ 0 h 172"/>
                <a:gd name="T2" fmla="*/ 1 w 85"/>
                <a:gd name="T3" fmla="*/ 86 h 172"/>
                <a:gd name="T4" fmla="*/ 1 w 85"/>
                <a:gd name="T5" fmla="*/ 86 h 172"/>
                <a:gd name="T6" fmla="*/ 1 w 85"/>
                <a:gd name="T7" fmla="*/ 86 h 172"/>
                <a:gd name="T8" fmla="*/ 1 w 85"/>
                <a:gd name="T9" fmla="*/ 86 h 172"/>
                <a:gd name="T10" fmla="*/ 1 w 85"/>
                <a:gd name="T11" fmla="*/ 86 h 172"/>
                <a:gd name="T12" fmla="*/ 1 w 85"/>
                <a:gd name="T13" fmla="*/ 86 h 172"/>
                <a:gd name="T14" fmla="*/ 1 w 85"/>
                <a:gd name="T15" fmla="*/ 86 h 172"/>
                <a:gd name="T16" fmla="*/ 1 w 85"/>
                <a:gd name="T17" fmla="*/ 86 h 172"/>
                <a:gd name="T18" fmla="*/ 1 w 85"/>
                <a:gd name="T19" fmla="*/ 87 h 172"/>
                <a:gd name="T20" fmla="*/ 1 w 85"/>
                <a:gd name="T21" fmla="*/ 87 h 172"/>
                <a:gd name="T22" fmla="*/ 1 w 85"/>
                <a:gd name="T23" fmla="*/ 87 h 172"/>
                <a:gd name="T24" fmla="*/ 1 w 85"/>
                <a:gd name="T25" fmla="*/ 87 h 172"/>
                <a:gd name="T26" fmla="*/ 1 w 85"/>
                <a:gd name="T27" fmla="*/ 87 h 172"/>
                <a:gd name="T28" fmla="*/ 1 w 85"/>
                <a:gd name="T29" fmla="*/ 88 h 172"/>
                <a:gd name="T30" fmla="*/ 1 w 85"/>
                <a:gd name="T31" fmla="*/ 88 h 172"/>
                <a:gd name="T32" fmla="*/ 1 w 85"/>
                <a:gd name="T33" fmla="*/ 88 h 172"/>
                <a:gd name="T34" fmla="*/ 1 w 85"/>
                <a:gd name="T35" fmla="*/ 88 h 172"/>
                <a:gd name="T36" fmla="*/ 1 w 85"/>
                <a:gd name="T37" fmla="*/ 88 h 172"/>
                <a:gd name="T38" fmla="*/ 1 w 85"/>
                <a:gd name="T39" fmla="*/ 88 h 172"/>
                <a:gd name="T40" fmla="*/ 1 w 85"/>
                <a:gd name="T41" fmla="*/ 88 h 172"/>
                <a:gd name="T42" fmla="*/ 1 w 85"/>
                <a:gd name="T43" fmla="*/ 89 h 172"/>
                <a:gd name="T44" fmla="*/ 1 w 85"/>
                <a:gd name="T45" fmla="*/ 89 h 172"/>
                <a:gd name="T46" fmla="*/ 1 w 85"/>
                <a:gd name="T47" fmla="*/ 89 h 172"/>
                <a:gd name="T48" fmla="*/ 1 w 85"/>
                <a:gd name="T49" fmla="*/ 89 h 172"/>
                <a:gd name="T50" fmla="*/ 1 w 85"/>
                <a:gd name="T51" fmla="*/ 90 h 172"/>
                <a:gd name="T52" fmla="*/ 1 w 85"/>
                <a:gd name="T53" fmla="*/ 90 h 172"/>
                <a:gd name="T54" fmla="*/ 1 w 85"/>
                <a:gd name="T55" fmla="*/ 90 h 172"/>
                <a:gd name="T56" fmla="*/ 1 w 85"/>
                <a:gd name="T57" fmla="*/ 90 h 172"/>
                <a:gd name="T58" fmla="*/ 9 w 85"/>
                <a:gd name="T59" fmla="*/ 132 h 172"/>
                <a:gd name="T60" fmla="*/ 9 w 85"/>
                <a:gd name="T61" fmla="*/ 132 h 172"/>
                <a:gd name="T62" fmla="*/ 9 w 85"/>
                <a:gd name="T63" fmla="*/ 132 h 172"/>
                <a:gd name="T64" fmla="*/ 9 w 85"/>
                <a:gd name="T65" fmla="*/ 132 h 172"/>
                <a:gd name="T66" fmla="*/ 9 w 85"/>
                <a:gd name="T67" fmla="*/ 132 h 172"/>
                <a:gd name="T68" fmla="*/ 9 w 85"/>
                <a:gd name="T69" fmla="*/ 132 h 172"/>
                <a:gd name="T70" fmla="*/ 10 w 85"/>
                <a:gd name="T71" fmla="*/ 133 h 172"/>
                <a:gd name="T72" fmla="*/ 10 w 85"/>
                <a:gd name="T73" fmla="*/ 133 h 172"/>
                <a:gd name="T74" fmla="*/ 10 w 85"/>
                <a:gd name="T75" fmla="*/ 133 h 172"/>
                <a:gd name="T76" fmla="*/ 10 w 85"/>
                <a:gd name="T77" fmla="*/ 133 h 172"/>
                <a:gd name="T78" fmla="*/ 10 w 85"/>
                <a:gd name="T79" fmla="*/ 133 h 172"/>
                <a:gd name="T80" fmla="*/ 10 w 85"/>
                <a:gd name="T81" fmla="*/ 133 h 172"/>
                <a:gd name="T82" fmla="*/ 10 w 85"/>
                <a:gd name="T83" fmla="*/ 133 h 172"/>
                <a:gd name="T84" fmla="*/ 10 w 85"/>
                <a:gd name="T85" fmla="*/ 133 h 172"/>
                <a:gd name="T86" fmla="*/ 10 w 85"/>
                <a:gd name="T87" fmla="*/ 134 h 172"/>
                <a:gd name="T88" fmla="*/ 10 w 85"/>
                <a:gd name="T89" fmla="*/ 134 h 172"/>
                <a:gd name="T90" fmla="*/ 10 w 85"/>
                <a:gd name="T91" fmla="*/ 134 h 172"/>
                <a:gd name="T92" fmla="*/ 10 w 85"/>
                <a:gd name="T93" fmla="*/ 134 h 172"/>
                <a:gd name="T94" fmla="*/ 10 w 85"/>
                <a:gd name="T95" fmla="*/ 134 h 172"/>
                <a:gd name="T96" fmla="*/ 45 w 85"/>
                <a:gd name="T97" fmla="*/ 172 h 172"/>
                <a:gd name="T98" fmla="*/ 42 w 85"/>
                <a:gd name="T99" fmla="*/ 170 h 172"/>
                <a:gd name="T100" fmla="*/ 27 w 85"/>
                <a:gd name="T101" fmla="*/ 147 h 172"/>
                <a:gd name="T102" fmla="*/ 16 w 85"/>
                <a:gd name="T103" fmla="*/ 93 h 172"/>
                <a:gd name="T104" fmla="*/ 16 w 85"/>
                <a:gd name="T105" fmla="*/ 92 h 172"/>
                <a:gd name="T106" fmla="*/ 22 w 85"/>
                <a:gd name="T107" fmla="*/ 65 h 172"/>
                <a:gd name="T108" fmla="*/ 52 w 85"/>
                <a:gd name="T109" fmla="*/ 20 h 172"/>
                <a:gd name="T110" fmla="*/ 85 w 85"/>
                <a:gd name="T11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5" h="172">
                  <a:moveTo>
                    <a:pt x="85" y="0"/>
                  </a:moveTo>
                  <a:cubicBezTo>
                    <a:pt x="41" y="4"/>
                    <a:pt x="5" y="40"/>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90"/>
                  </a:cubicBezTo>
                  <a:cubicBezTo>
                    <a:pt x="1" y="90"/>
                    <a:pt x="1" y="90"/>
                    <a:pt x="1" y="90"/>
                  </a:cubicBezTo>
                  <a:cubicBezTo>
                    <a:pt x="1" y="90"/>
                    <a:pt x="1" y="90"/>
                    <a:pt x="1" y="90"/>
                  </a:cubicBezTo>
                  <a:cubicBezTo>
                    <a:pt x="1" y="90"/>
                    <a:pt x="1" y="90"/>
                    <a:pt x="1" y="90"/>
                  </a:cubicBezTo>
                  <a:cubicBezTo>
                    <a:pt x="0" y="105"/>
                    <a:pt x="3" y="119"/>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9" y="132"/>
                    <a:pt x="9" y="132"/>
                    <a:pt x="9" y="132"/>
                  </a:cubicBezTo>
                  <a:cubicBezTo>
                    <a:pt x="10" y="132"/>
                    <a:pt x="10" y="132"/>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3"/>
                    <a:pt x="10" y="133"/>
                  </a:cubicBezTo>
                  <a:cubicBezTo>
                    <a:pt x="10" y="133"/>
                    <a:pt x="10" y="134"/>
                    <a:pt x="10" y="134"/>
                  </a:cubicBezTo>
                  <a:cubicBezTo>
                    <a:pt x="10" y="134"/>
                    <a:pt x="10" y="134"/>
                    <a:pt x="10" y="134"/>
                  </a:cubicBezTo>
                  <a:cubicBezTo>
                    <a:pt x="10" y="134"/>
                    <a:pt x="10" y="134"/>
                    <a:pt x="10" y="134"/>
                  </a:cubicBezTo>
                  <a:cubicBezTo>
                    <a:pt x="10" y="134"/>
                    <a:pt x="10" y="134"/>
                    <a:pt x="10" y="134"/>
                  </a:cubicBezTo>
                  <a:cubicBezTo>
                    <a:pt x="10" y="134"/>
                    <a:pt x="10" y="134"/>
                    <a:pt x="10" y="134"/>
                  </a:cubicBezTo>
                  <a:cubicBezTo>
                    <a:pt x="18" y="150"/>
                    <a:pt x="30" y="163"/>
                    <a:pt x="45" y="172"/>
                  </a:cubicBezTo>
                  <a:cubicBezTo>
                    <a:pt x="44" y="171"/>
                    <a:pt x="43" y="171"/>
                    <a:pt x="42" y="170"/>
                  </a:cubicBezTo>
                  <a:cubicBezTo>
                    <a:pt x="37" y="162"/>
                    <a:pt x="32" y="155"/>
                    <a:pt x="27" y="147"/>
                  </a:cubicBezTo>
                  <a:cubicBezTo>
                    <a:pt x="19" y="130"/>
                    <a:pt x="15" y="112"/>
                    <a:pt x="16" y="93"/>
                  </a:cubicBezTo>
                  <a:cubicBezTo>
                    <a:pt x="16" y="93"/>
                    <a:pt x="16" y="93"/>
                    <a:pt x="16" y="92"/>
                  </a:cubicBezTo>
                  <a:cubicBezTo>
                    <a:pt x="18" y="83"/>
                    <a:pt x="20" y="74"/>
                    <a:pt x="22" y="65"/>
                  </a:cubicBezTo>
                  <a:cubicBezTo>
                    <a:pt x="28" y="47"/>
                    <a:pt x="38" y="32"/>
                    <a:pt x="52" y="20"/>
                  </a:cubicBezTo>
                  <a:cubicBezTo>
                    <a:pt x="62" y="11"/>
                    <a:pt x="73" y="4"/>
                    <a:pt x="8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0" name="Rectangle 96"/>
            <p:cNvSpPr>
              <a:spLocks noChangeArrowheads="1"/>
            </p:cNvSpPr>
            <p:nvPr/>
          </p:nvSpPr>
          <p:spPr bwMode="auto">
            <a:xfrm>
              <a:off x="1311275" y="3330966"/>
              <a:ext cx="27622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1" name="Rectangle 97"/>
            <p:cNvSpPr>
              <a:spLocks noChangeArrowheads="1"/>
            </p:cNvSpPr>
            <p:nvPr/>
          </p:nvSpPr>
          <p:spPr bwMode="auto">
            <a:xfrm>
              <a:off x="1229995" y="3243653"/>
              <a:ext cx="43762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4" name="Group 11">
            <a:extLst>
              <a:ext uri="{FF2B5EF4-FFF2-40B4-BE49-F238E27FC236}">
                <a16:creationId xmlns:a16="http://schemas.microsoft.com/office/drawing/2014/main" id="{66117B53-F129-43DD-B790-EF130F89CAE8}"/>
              </a:ext>
            </a:extLst>
          </p:cNvPr>
          <p:cNvGrpSpPr/>
          <p:nvPr/>
        </p:nvGrpSpPr>
        <p:grpSpPr>
          <a:xfrm>
            <a:off x="958850" y="3851666"/>
            <a:ext cx="566738" cy="568325"/>
            <a:chOff x="958850" y="3851666"/>
            <a:chExt cx="566738" cy="568325"/>
          </a:xfrm>
        </p:grpSpPr>
        <p:sp>
          <p:nvSpPr>
            <p:cNvPr id="210" name="Oval 76"/>
            <p:cNvSpPr>
              <a:spLocks noChangeArrowheads="1"/>
            </p:cNvSpPr>
            <p:nvPr/>
          </p:nvSpPr>
          <p:spPr bwMode="auto">
            <a:xfrm>
              <a:off x="958850" y="3851666"/>
              <a:ext cx="566738" cy="568325"/>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1" name="Oval 77"/>
            <p:cNvSpPr>
              <a:spLocks noChangeArrowheads="1"/>
            </p:cNvSpPr>
            <p:nvPr/>
          </p:nvSpPr>
          <p:spPr bwMode="auto">
            <a:xfrm>
              <a:off x="1012825" y="3905641"/>
              <a:ext cx="457200"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2" name="Freeform 78"/>
            <p:cNvSpPr>
              <a:spLocks noEditPoints="1"/>
            </p:cNvSpPr>
            <p:nvPr/>
          </p:nvSpPr>
          <p:spPr bwMode="auto">
            <a:xfrm>
              <a:off x="1012825" y="4132653"/>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3" name="Freeform 79"/>
            <p:cNvSpPr>
              <a:spLocks/>
            </p:cNvSpPr>
            <p:nvPr/>
          </p:nvSpPr>
          <p:spPr bwMode="auto">
            <a:xfrm>
              <a:off x="1012825" y="3908816"/>
              <a:ext cx="193675" cy="427038"/>
            </a:xfrm>
            <a:custGeom>
              <a:avLst/>
              <a:gdLst>
                <a:gd name="T0" fmla="*/ 79 w 79"/>
                <a:gd name="T1" fmla="*/ 0 h 175"/>
                <a:gd name="T2" fmla="*/ 0 w 79"/>
                <a:gd name="T3" fmla="*/ 92 h 175"/>
                <a:gd name="T4" fmla="*/ 0 w 79"/>
                <a:gd name="T5" fmla="*/ 92 h 175"/>
                <a:gd name="T6" fmla="*/ 0 w 79"/>
                <a:gd name="T7" fmla="*/ 92 h 175"/>
                <a:gd name="T8" fmla="*/ 0 w 79"/>
                <a:gd name="T9" fmla="*/ 93 h 175"/>
                <a:gd name="T10" fmla="*/ 0 w 79"/>
                <a:gd name="T11" fmla="*/ 93 h 175"/>
                <a:gd name="T12" fmla="*/ 0 w 79"/>
                <a:gd name="T13" fmla="*/ 93 h 175"/>
                <a:gd name="T14" fmla="*/ 0 w 79"/>
                <a:gd name="T15" fmla="*/ 93 h 175"/>
                <a:gd name="T16" fmla="*/ 0 w 79"/>
                <a:gd name="T17" fmla="*/ 93 h 175"/>
                <a:gd name="T18" fmla="*/ 0 w 79"/>
                <a:gd name="T19" fmla="*/ 93 h 175"/>
                <a:gd name="T20" fmla="*/ 17 w 79"/>
                <a:gd name="T21" fmla="*/ 147 h 175"/>
                <a:gd name="T22" fmla="*/ 17 w 79"/>
                <a:gd name="T23" fmla="*/ 147 h 175"/>
                <a:gd name="T24" fmla="*/ 18 w 79"/>
                <a:gd name="T25" fmla="*/ 147 h 175"/>
                <a:gd name="T26" fmla="*/ 18 w 79"/>
                <a:gd name="T27" fmla="*/ 147 h 175"/>
                <a:gd name="T28" fmla="*/ 18 w 79"/>
                <a:gd name="T29" fmla="*/ 147 h 175"/>
                <a:gd name="T30" fmla="*/ 18 w 79"/>
                <a:gd name="T31" fmla="*/ 147 h 175"/>
                <a:gd name="T32" fmla="*/ 18 w 79"/>
                <a:gd name="T33" fmla="*/ 147 h 175"/>
                <a:gd name="T34" fmla="*/ 49 w 79"/>
                <a:gd name="T35" fmla="*/ 175 h 175"/>
                <a:gd name="T36" fmla="*/ 47 w 79"/>
                <a:gd name="T37" fmla="*/ 172 h 175"/>
                <a:gd name="T38" fmla="*/ 30 w 79"/>
                <a:gd name="T39" fmla="*/ 151 h 175"/>
                <a:gd name="T40" fmla="*/ 16 w 79"/>
                <a:gd name="T41" fmla="*/ 98 h 175"/>
                <a:gd name="T42" fmla="*/ 16 w 79"/>
                <a:gd name="T43" fmla="*/ 97 h 175"/>
                <a:gd name="T44" fmla="*/ 20 w 79"/>
                <a:gd name="T45" fmla="*/ 69 h 175"/>
                <a:gd name="T46" fmla="*/ 47 w 79"/>
                <a:gd name="T47" fmla="*/ 22 h 175"/>
                <a:gd name="T48" fmla="*/ 79 w 79"/>
                <a:gd name="T49"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175">
                  <a:moveTo>
                    <a:pt x="79" y="0"/>
                  </a:moveTo>
                  <a:cubicBezTo>
                    <a:pt x="34" y="7"/>
                    <a:pt x="0" y="46"/>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13"/>
                    <a:pt x="7" y="132"/>
                    <a:pt x="17" y="147"/>
                  </a:cubicBezTo>
                  <a:cubicBezTo>
                    <a:pt x="17" y="147"/>
                    <a:pt x="17" y="147"/>
                    <a:pt x="17" y="147"/>
                  </a:cubicBezTo>
                  <a:cubicBezTo>
                    <a:pt x="17" y="147"/>
                    <a:pt x="18" y="147"/>
                    <a:pt x="18" y="147"/>
                  </a:cubicBezTo>
                  <a:cubicBezTo>
                    <a:pt x="18" y="147"/>
                    <a:pt x="18" y="147"/>
                    <a:pt x="18" y="147"/>
                  </a:cubicBezTo>
                  <a:cubicBezTo>
                    <a:pt x="18" y="147"/>
                    <a:pt x="18" y="147"/>
                    <a:pt x="18" y="147"/>
                  </a:cubicBezTo>
                  <a:cubicBezTo>
                    <a:pt x="18" y="147"/>
                    <a:pt x="18" y="147"/>
                    <a:pt x="18" y="147"/>
                  </a:cubicBezTo>
                  <a:cubicBezTo>
                    <a:pt x="18" y="147"/>
                    <a:pt x="18" y="147"/>
                    <a:pt x="18" y="147"/>
                  </a:cubicBezTo>
                  <a:cubicBezTo>
                    <a:pt x="26" y="159"/>
                    <a:pt x="37" y="168"/>
                    <a:pt x="49" y="175"/>
                  </a:cubicBezTo>
                  <a:cubicBezTo>
                    <a:pt x="48" y="174"/>
                    <a:pt x="47" y="173"/>
                    <a:pt x="47" y="172"/>
                  </a:cubicBezTo>
                  <a:cubicBezTo>
                    <a:pt x="41" y="165"/>
                    <a:pt x="36" y="158"/>
                    <a:pt x="30" y="151"/>
                  </a:cubicBezTo>
                  <a:cubicBezTo>
                    <a:pt x="21" y="135"/>
                    <a:pt x="16" y="117"/>
                    <a:pt x="16" y="98"/>
                  </a:cubicBezTo>
                  <a:cubicBezTo>
                    <a:pt x="16" y="97"/>
                    <a:pt x="16" y="97"/>
                    <a:pt x="16" y="97"/>
                  </a:cubicBezTo>
                  <a:cubicBezTo>
                    <a:pt x="17" y="87"/>
                    <a:pt x="18" y="78"/>
                    <a:pt x="20" y="69"/>
                  </a:cubicBezTo>
                  <a:cubicBezTo>
                    <a:pt x="25" y="51"/>
                    <a:pt x="34" y="35"/>
                    <a:pt x="47" y="22"/>
                  </a:cubicBezTo>
                  <a:cubicBezTo>
                    <a:pt x="56" y="13"/>
                    <a:pt x="67" y="6"/>
                    <a:pt x="79"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2" name="Rectangle 98"/>
            <p:cNvSpPr>
              <a:spLocks noChangeArrowheads="1"/>
            </p:cNvSpPr>
            <p:nvPr/>
          </p:nvSpPr>
          <p:spPr bwMode="auto">
            <a:xfrm>
              <a:off x="1171575" y="406756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3" name="Rectangle 99"/>
            <p:cNvSpPr>
              <a:spLocks noChangeArrowheads="1"/>
            </p:cNvSpPr>
            <p:nvPr/>
          </p:nvSpPr>
          <p:spPr bwMode="auto">
            <a:xfrm>
              <a:off x="1102678" y="3946281"/>
              <a:ext cx="31739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90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5" name="Group 10">
            <a:extLst>
              <a:ext uri="{FF2B5EF4-FFF2-40B4-BE49-F238E27FC236}">
                <a16:creationId xmlns:a16="http://schemas.microsoft.com/office/drawing/2014/main" id="{97FCA8A5-BE53-4DE2-B750-C9C39D2E3E8F}"/>
              </a:ext>
            </a:extLst>
          </p:cNvPr>
          <p:cNvGrpSpPr/>
          <p:nvPr/>
        </p:nvGrpSpPr>
        <p:grpSpPr>
          <a:xfrm>
            <a:off x="1162050" y="4580328"/>
            <a:ext cx="569913" cy="568325"/>
            <a:chOff x="1162050" y="4580328"/>
            <a:chExt cx="569913" cy="568325"/>
          </a:xfrm>
        </p:grpSpPr>
        <p:sp>
          <p:nvSpPr>
            <p:cNvPr id="214" name="Freeform 80"/>
            <p:cNvSpPr>
              <a:spLocks/>
            </p:cNvSpPr>
            <p:nvPr/>
          </p:nvSpPr>
          <p:spPr bwMode="auto">
            <a:xfrm>
              <a:off x="1162050" y="4580328"/>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5" name="Freeform 81"/>
            <p:cNvSpPr>
              <a:spLocks/>
            </p:cNvSpPr>
            <p:nvPr/>
          </p:nvSpPr>
          <p:spPr bwMode="auto">
            <a:xfrm>
              <a:off x="1217613" y="4637478"/>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6" name="Freeform 82"/>
            <p:cNvSpPr>
              <a:spLocks noEditPoints="1"/>
            </p:cNvSpPr>
            <p:nvPr/>
          </p:nvSpPr>
          <p:spPr bwMode="auto">
            <a:xfrm>
              <a:off x="1217613" y="4827978"/>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7" name="Freeform 83"/>
            <p:cNvSpPr>
              <a:spLocks/>
            </p:cNvSpPr>
            <p:nvPr/>
          </p:nvSpPr>
          <p:spPr bwMode="auto">
            <a:xfrm>
              <a:off x="1217613" y="4639066"/>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4" name="Rectangle 100"/>
            <p:cNvSpPr>
              <a:spLocks noChangeArrowheads="1"/>
            </p:cNvSpPr>
            <p:nvPr/>
          </p:nvSpPr>
          <p:spPr bwMode="auto">
            <a:xfrm>
              <a:off x="1376363" y="4759716"/>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5" name="Rectangle 101"/>
            <p:cNvSpPr>
              <a:spLocks noChangeArrowheads="1"/>
            </p:cNvSpPr>
            <p:nvPr/>
          </p:nvSpPr>
          <p:spPr bwMode="auto">
            <a:xfrm>
              <a:off x="1303338" y="4699391"/>
              <a:ext cx="31899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80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16" name="Group 9">
            <a:extLst>
              <a:ext uri="{FF2B5EF4-FFF2-40B4-BE49-F238E27FC236}">
                <a16:creationId xmlns:a16="http://schemas.microsoft.com/office/drawing/2014/main" id="{18CB1458-2E32-468F-BD8F-C288DA493A63}"/>
              </a:ext>
            </a:extLst>
          </p:cNvPr>
          <p:cNvGrpSpPr/>
          <p:nvPr/>
        </p:nvGrpSpPr>
        <p:grpSpPr>
          <a:xfrm>
            <a:off x="1663700" y="5123253"/>
            <a:ext cx="579438" cy="577850"/>
            <a:chOff x="1663700" y="5123253"/>
            <a:chExt cx="579438" cy="577850"/>
          </a:xfrm>
        </p:grpSpPr>
        <p:sp>
          <p:nvSpPr>
            <p:cNvPr id="218" name="Freeform 84"/>
            <p:cNvSpPr>
              <a:spLocks/>
            </p:cNvSpPr>
            <p:nvPr/>
          </p:nvSpPr>
          <p:spPr bwMode="auto">
            <a:xfrm>
              <a:off x="1663700" y="5123253"/>
              <a:ext cx="579438" cy="577850"/>
            </a:xfrm>
            <a:custGeom>
              <a:avLst/>
              <a:gdLst>
                <a:gd name="T0" fmla="*/ 123 w 237"/>
                <a:gd name="T1" fmla="*/ 2 h 236"/>
                <a:gd name="T2" fmla="*/ 235 w 237"/>
                <a:gd name="T3" fmla="*/ 122 h 236"/>
                <a:gd name="T4" fmla="*/ 115 w 237"/>
                <a:gd name="T5" fmla="*/ 234 h 236"/>
                <a:gd name="T6" fmla="*/ 3 w 237"/>
                <a:gd name="T7" fmla="*/ 114 h 236"/>
                <a:gd name="T8" fmla="*/ 123 w 237"/>
                <a:gd name="T9" fmla="*/ 2 h 236"/>
              </a:gdLst>
              <a:ahLst/>
              <a:cxnLst>
                <a:cxn ang="0">
                  <a:pos x="T0" y="T1"/>
                </a:cxn>
                <a:cxn ang="0">
                  <a:pos x="T2" y="T3"/>
                </a:cxn>
                <a:cxn ang="0">
                  <a:pos x="T4" y="T5"/>
                </a:cxn>
                <a:cxn ang="0">
                  <a:pos x="T6" y="T7"/>
                </a:cxn>
                <a:cxn ang="0">
                  <a:pos x="T8" y="T9"/>
                </a:cxn>
              </a:cxnLst>
              <a:rect l="0" t="0" r="r" b="b"/>
              <a:pathLst>
                <a:path w="237" h="236">
                  <a:moveTo>
                    <a:pt x="123" y="2"/>
                  </a:moveTo>
                  <a:cubicBezTo>
                    <a:pt x="187" y="4"/>
                    <a:pt x="237" y="58"/>
                    <a:pt x="235" y="122"/>
                  </a:cubicBezTo>
                  <a:cubicBezTo>
                    <a:pt x="232" y="186"/>
                    <a:pt x="178" y="236"/>
                    <a:pt x="115" y="234"/>
                  </a:cubicBezTo>
                  <a:cubicBezTo>
                    <a:pt x="51" y="231"/>
                    <a:pt x="0" y="178"/>
                    <a:pt x="3" y="114"/>
                  </a:cubicBezTo>
                  <a:cubicBezTo>
                    <a:pt x="5" y="50"/>
                    <a:pt x="59" y="0"/>
                    <a:pt x="123" y="2"/>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9" name="Freeform 85"/>
            <p:cNvSpPr>
              <a:spLocks/>
            </p:cNvSpPr>
            <p:nvPr/>
          </p:nvSpPr>
          <p:spPr bwMode="auto">
            <a:xfrm>
              <a:off x="1719263" y="5180403"/>
              <a:ext cx="466725" cy="463550"/>
            </a:xfrm>
            <a:custGeom>
              <a:avLst/>
              <a:gdLst>
                <a:gd name="T0" fmla="*/ 99 w 191"/>
                <a:gd name="T1" fmla="*/ 1 h 190"/>
                <a:gd name="T2" fmla="*/ 189 w 191"/>
                <a:gd name="T3" fmla="*/ 98 h 190"/>
                <a:gd name="T4" fmla="*/ 92 w 191"/>
                <a:gd name="T5" fmla="*/ 188 h 190"/>
                <a:gd name="T6" fmla="*/ 2 w 191"/>
                <a:gd name="T7" fmla="*/ 91 h 190"/>
                <a:gd name="T8" fmla="*/ 99 w 191"/>
                <a:gd name="T9" fmla="*/ 1 h 190"/>
              </a:gdLst>
              <a:ahLst/>
              <a:cxnLst>
                <a:cxn ang="0">
                  <a:pos x="T0" y="T1"/>
                </a:cxn>
                <a:cxn ang="0">
                  <a:pos x="T2" y="T3"/>
                </a:cxn>
                <a:cxn ang="0">
                  <a:pos x="T4" y="T5"/>
                </a:cxn>
                <a:cxn ang="0">
                  <a:pos x="T6" y="T7"/>
                </a:cxn>
                <a:cxn ang="0">
                  <a:pos x="T8" y="T9"/>
                </a:cxn>
              </a:cxnLst>
              <a:rect l="0" t="0" r="r" b="b"/>
              <a:pathLst>
                <a:path w="191" h="190">
                  <a:moveTo>
                    <a:pt x="99" y="1"/>
                  </a:moveTo>
                  <a:cubicBezTo>
                    <a:pt x="150" y="3"/>
                    <a:pt x="191" y="47"/>
                    <a:pt x="189" y="98"/>
                  </a:cubicBezTo>
                  <a:cubicBezTo>
                    <a:pt x="187" y="149"/>
                    <a:pt x="144" y="190"/>
                    <a:pt x="92" y="188"/>
                  </a:cubicBezTo>
                  <a:cubicBezTo>
                    <a:pt x="41" y="186"/>
                    <a:pt x="0" y="143"/>
                    <a:pt x="2" y="91"/>
                  </a:cubicBezTo>
                  <a:cubicBezTo>
                    <a:pt x="4" y="40"/>
                    <a:pt x="47" y="0"/>
                    <a:pt x="99"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0" name="Freeform 86"/>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1" name="Freeform 87"/>
            <p:cNvSpPr>
              <a:spLocks/>
            </p:cNvSpPr>
            <p:nvPr/>
          </p:nvSpPr>
          <p:spPr bwMode="auto">
            <a:xfrm>
              <a:off x="1724025" y="5185166"/>
              <a:ext cx="200025" cy="422275"/>
            </a:xfrm>
            <a:custGeom>
              <a:avLst/>
              <a:gdLst>
                <a:gd name="T0" fmla="*/ 4 w 82"/>
                <a:gd name="T1" fmla="*/ 67 h 173"/>
                <a:gd name="T2" fmla="*/ 4 w 82"/>
                <a:gd name="T3" fmla="*/ 68 h 173"/>
                <a:gd name="T4" fmla="*/ 3 w 82"/>
                <a:gd name="T5" fmla="*/ 68 h 173"/>
                <a:gd name="T6" fmla="*/ 3 w 82"/>
                <a:gd name="T7" fmla="*/ 68 h 173"/>
                <a:gd name="T8" fmla="*/ 3 w 82"/>
                <a:gd name="T9" fmla="*/ 69 h 173"/>
                <a:gd name="T10" fmla="*/ 3 w 82"/>
                <a:gd name="T11" fmla="*/ 69 h 173"/>
                <a:gd name="T12" fmla="*/ 3 w 82"/>
                <a:gd name="T13" fmla="*/ 70 h 173"/>
                <a:gd name="T14" fmla="*/ 3 w 82"/>
                <a:gd name="T15" fmla="*/ 70 h 173"/>
                <a:gd name="T16" fmla="*/ 3 w 82"/>
                <a:gd name="T17" fmla="*/ 71 h 173"/>
                <a:gd name="T18" fmla="*/ 3 w 82"/>
                <a:gd name="T19" fmla="*/ 71 h 173"/>
                <a:gd name="T20" fmla="*/ 3 w 82"/>
                <a:gd name="T21" fmla="*/ 71 h 173"/>
                <a:gd name="T22" fmla="*/ 2 w 82"/>
                <a:gd name="T23" fmla="*/ 72 h 173"/>
                <a:gd name="T24" fmla="*/ 2 w 82"/>
                <a:gd name="T25" fmla="*/ 72 h 173"/>
                <a:gd name="T26" fmla="*/ 2 w 82"/>
                <a:gd name="T27" fmla="*/ 73 h 173"/>
                <a:gd name="T28" fmla="*/ 2 w 82"/>
                <a:gd name="T29" fmla="*/ 74 h 173"/>
                <a:gd name="T30" fmla="*/ 2 w 82"/>
                <a:gd name="T31" fmla="*/ 74 h 173"/>
                <a:gd name="T32" fmla="*/ 2 w 82"/>
                <a:gd name="T33" fmla="*/ 74 h 173"/>
                <a:gd name="T34" fmla="*/ 2 w 82"/>
                <a:gd name="T35" fmla="*/ 75 h 173"/>
                <a:gd name="T36" fmla="*/ 2 w 82"/>
                <a:gd name="T37" fmla="*/ 75 h 173"/>
                <a:gd name="T38" fmla="*/ 2 w 82"/>
                <a:gd name="T39" fmla="*/ 76 h 173"/>
                <a:gd name="T40" fmla="*/ 1 w 82"/>
                <a:gd name="T41" fmla="*/ 77 h 173"/>
                <a:gd name="T42" fmla="*/ 1 w 82"/>
                <a:gd name="T43" fmla="*/ 77 h 173"/>
                <a:gd name="T44" fmla="*/ 1 w 82"/>
                <a:gd name="T45" fmla="*/ 78 h 173"/>
                <a:gd name="T46" fmla="*/ 1 w 82"/>
                <a:gd name="T47" fmla="*/ 78 h 173"/>
                <a:gd name="T48" fmla="*/ 1 w 82"/>
                <a:gd name="T49" fmla="*/ 78 h 173"/>
                <a:gd name="T50" fmla="*/ 1 w 82"/>
                <a:gd name="T51" fmla="*/ 79 h 173"/>
                <a:gd name="T52" fmla="*/ 1 w 82"/>
                <a:gd name="T53" fmla="*/ 80 h 173"/>
                <a:gd name="T54" fmla="*/ 1 w 82"/>
                <a:gd name="T55" fmla="*/ 81 h 173"/>
                <a:gd name="T56" fmla="*/ 1 w 82"/>
                <a:gd name="T57" fmla="*/ 81 h 173"/>
                <a:gd name="T58" fmla="*/ 1 w 82"/>
                <a:gd name="T59" fmla="*/ 81 h 173"/>
                <a:gd name="T60" fmla="*/ 1 w 82"/>
                <a:gd name="T61" fmla="*/ 82 h 173"/>
                <a:gd name="T62" fmla="*/ 1 w 82"/>
                <a:gd name="T63" fmla="*/ 82 h 173"/>
                <a:gd name="T64" fmla="*/ 1 w 82"/>
                <a:gd name="T65" fmla="*/ 83 h 173"/>
                <a:gd name="T66" fmla="*/ 1 w 82"/>
                <a:gd name="T67" fmla="*/ 84 h 173"/>
                <a:gd name="T68" fmla="*/ 0 w 82"/>
                <a:gd name="T69" fmla="*/ 84 h 173"/>
                <a:gd name="T70" fmla="*/ 0 w 82"/>
                <a:gd name="T71" fmla="*/ 85 h 173"/>
                <a:gd name="T72" fmla="*/ 0 w 82"/>
                <a:gd name="T73" fmla="*/ 85 h 173"/>
                <a:gd name="T74" fmla="*/ 0 w 82"/>
                <a:gd name="T75" fmla="*/ 85 h 173"/>
                <a:gd name="T76" fmla="*/ 0 w 82"/>
                <a:gd name="T77" fmla="*/ 86 h 173"/>
                <a:gd name="T78" fmla="*/ 0 w 82"/>
                <a:gd name="T79" fmla="*/ 86 h 173"/>
                <a:gd name="T80" fmla="*/ 0 w 82"/>
                <a:gd name="T81" fmla="*/ 87 h 173"/>
                <a:gd name="T82" fmla="*/ 0 w 82"/>
                <a:gd name="T83" fmla="*/ 87 h 173"/>
                <a:gd name="T84" fmla="*/ 0 w 82"/>
                <a:gd name="T85" fmla="*/ 88 h 173"/>
                <a:gd name="T86" fmla="*/ 0 w 82"/>
                <a:gd name="T87" fmla="*/ 88 h 173"/>
                <a:gd name="T88" fmla="*/ 0 w 82"/>
                <a:gd name="T89" fmla="*/ 89 h 173"/>
                <a:gd name="T90" fmla="*/ 0 w 82"/>
                <a:gd name="T91" fmla="*/ 89 h 173"/>
                <a:gd name="T92" fmla="*/ 0 w 82"/>
                <a:gd name="T93" fmla="*/ 89 h 173"/>
                <a:gd name="T94" fmla="*/ 0 w 82"/>
                <a:gd name="T95" fmla="*/ 90 h 173"/>
                <a:gd name="T96" fmla="*/ 2 w 82"/>
                <a:gd name="T97" fmla="*/ 112 h 173"/>
                <a:gd name="T98" fmla="*/ 2 w 82"/>
                <a:gd name="T99" fmla="*/ 113 h 173"/>
                <a:gd name="T100" fmla="*/ 2 w 82"/>
                <a:gd name="T101" fmla="*/ 114 h 173"/>
                <a:gd name="T102" fmla="*/ 3 w 82"/>
                <a:gd name="T103" fmla="*/ 114 h 173"/>
                <a:gd name="T104" fmla="*/ 3 w 82"/>
                <a:gd name="T105" fmla="*/ 115 h 173"/>
                <a:gd name="T106" fmla="*/ 44 w 82"/>
                <a:gd name="T107" fmla="*/ 171 h 173"/>
                <a:gd name="T108" fmla="*/ 16 w 82"/>
                <a:gd name="T109" fmla="*/ 94 h 173"/>
                <a:gd name="T110" fmla="*/ 82 w 82"/>
                <a:gd name="T111"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2" h="173">
                  <a:moveTo>
                    <a:pt x="82" y="0"/>
                  </a:moveTo>
                  <a:cubicBezTo>
                    <a:pt x="45" y="5"/>
                    <a:pt x="14" y="32"/>
                    <a:pt x="4" y="67"/>
                  </a:cubicBezTo>
                  <a:cubicBezTo>
                    <a:pt x="4" y="67"/>
                    <a:pt x="4" y="67"/>
                    <a:pt x="4" y="67"/>
                  </a:cubicBezTo>
                  <a:cubicBezTo>
                    <a:pt x="4" y="67"/>
                    <a:pt x="4" y="67"/>
                    <a:pt x="4" y="67"/>
                  </a:cubicBezTo>
                  <a:cubicBezTo>
                    <a:pt x="4" y="67"/>
                    <a:pt x="4" y="67"/>
                    <a:pt x="4" y="68"/>
                  </a:cubicBezTo>
                  <a:cubicBezTo>
                    <a:pt x="4" y="68"/>
                    <a:pt x="4" y="68"/>
                    <a:pt x="4" y="68"/>
                  </a:cubicBezTo>
                  <a:cubicBezTo>
                    <a:pt x="4" y="68"/>
                    <a:pt x="4" y="68"/>
                    <a:pt x="4" y="68"/>
                  </a:cubicBezTo>
                  <a:cubicBezTo>
                    <a:pt x="3" y="68"/>
                    <a:pt x="3" y="68"/>
                    <a:pt x="3" y="68"/>
                  </a:cubicBezTo>
                  <a:cubicBezTo>
                    <a:pt x="3" y="68"/>
                    <a:pt x="3" y="68"/>
                    <a:pt x="3" y="68"/>
                  </a:cubicBezTo>
                  <a:cubicBezTo>
                    <a:pt x="3" y="68"/>
                    <a:pt x="3" y="68"/>
                    <a:pt x="3" y="68"/>
                  </a:cubicBezTo>
                  <a:cubicBezTo>
                    <a:pt x="3" y="68"/>
                    <a:pt x="3" y="68"/>
                    <a:pt x="3" y="68"/>
                  </a:cubicBezTo>
                  <a:cubicBezTo>
                    <a:pt x="3" y="68"/>
                    <a:pt x="3" y="68"/>
                    <a:pt x="3" y="68"/>
                  </a:cubicBezTo>
                  <a:cubicBezTo>
                    <a:pt x="3" y="68"/>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69"/>
                    <a:pt x="3" y="69"/>
                  </a:cubicBezTo>
                  <a:cubicBezTo>
                    <a:pt x="3" y="69"/>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0"/>
                    <a:pt x="3" y="70"/>
                  </a:cubicBezTo>
                  <a:cubicBezTo>
                    <a:pt x="3" y="70"/>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1"/>
                    <a:pt x="3" y="71"/>
                    <a:pt x="3" y="71"/>
                  </a:cubicBezTo>
                  <a:cubicBezTo>
                    <a:pt x="3" y="72"/>
                    <a:pt x="3" y="72"/>
                    <a:pt x="3" y="72"/>
                  </a:cubicBezTo>
                  <a:cubicBezTo>
                    <a:pt x="3" y="72"/>
                    <a:pt x="2" y="72"/>
                    <a:pt x="2" y="72"/>
                  </a:cubicBezTo>
                  <a:cubicBezTo>
                    <a:pt x="2" y="72"/>
                    <a:pt x="2" y="72"/>
                    <a:pt x="2" y="72"/>
                  </a:cubicBezTo>
                  <a:cubicBezTo>
                    <a:pt x="2" y="72"/>
                    <a:pt x="2" y="72"/>
                    <a:pt x="2" y="72"/>
                  </a:cubicBezTo>
                  <a:cubicBezTo>
                    <a:pt x="2" y="72"/>
                    <a:pt x="2" y="72"/>
                    <a:pt x="2" y="72"/>
                  </a:cubicBezTo>
                  <a:cubicBezTo>
                    <a:pt x="2" y="72"/>
                    <a:pt x="2" y="72"/>
                    <a:pt x="2" y="72"/>
                  </a:cubicBezTo>
                  <a:cubicBezTo>
                    <a:pt x="2" y="73"/>
                    <a:pt x="2" y="73"/>
                    <a:pt x="2" y="73"/>
                  </a:cubicBezTo>
                  <a:cubicBezTo>
                    <a:pt x="2" y="73"/>
                    <a:pt x="2" y="73"/>
                    <a:pt x="2" y="73"/>
                  </a:cubicBezTo>
                  <a:cubicBezTo>
                    <a:pt x="2" y="73"/>
                    <a:pt x="2" y="73"/>
                    <a:pt x="2" y="73"/>
                  </a:cubicBezTo>
                  <a:cubicBezTo>
                    <a:pt x="2" y="73"/>
                    <a:pt x="2" y="73"/>
                    <a:pt x="2" y="73"/>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4"/>
                    <a:pt x="2" y="74"/>
                  </a:cubicBezTo>
                  <a:cubicBezTo>
                    <a:pt x="2" y="74"/>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5"/>
                    <a:pt x="2" y="75"/>
                  </a:cubicBezTo>
                  <a:cubicBezTo>
                    <a:pt x="2" y="75"/>
                    <a:pt x="2" y="76"/>
                    <a:pt x="2" y="76"/>
                  </a:cubicBezTo>
                  <a:cubicBezTo>
                    <a:pt x="2" y="76"/>
                    <a:pt x="2" y="76"/>
                    <a:pt x="2" y="76"/>
                  </a:cubicBezTo>
                  <a:cubicBezTo>
                    <a:pt x="2" y="76"/>
                    <a:pt x="2" y="76"/>
                    <a:pt x="2" y="76"/>
                  </a:cubicBezTo>
                  <a:cubicBezTo>
                    <a:pt x="2" y="76"/>
                    <a:pt x="2" y="76"/>
                    <a:pt x="2" y="76"/>
                  </a:cubicBezTo>
                  <a:cubicBezTo>
                    <a:pt x="2"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9"/>
                    <a:pt x="1" y="79"/>
                    <a:pt x="1" y="79"/>
                  </a:cubicBezTo>
                  <a:cubicBezTo>
                    <a:pt x="1" y="79"/>
                    <a:pt x="1" y="79"/>
                    <a:pt x="1" y="79"/>
                  </a:cubicBezTo>
                  <a:cubicBezTo>
                    <a:pt x="1" y="79"/>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2"/>
                    <a:pt x="1" y="82"/>
                  </a:cubicBezTo>
                  <a:cubicBezTo>
                    <a:pt x="1" y="82"/>
                    <a:pt x="1" y="83"/>
                    <a:pt x="1" y="83"/>
                  </a:cubicBezTo>
                  <a:cubicBezTo>
                    <a:pt x="1" y="83"/>
                    <a:pt x="1" y="83"/>
                    <a:pt x="1" y="83"/>
                  </a:cubicBezTo>
                  <a:cubicBezTo>
                    <a:pt x="1" y="83"/>
                    <a:pt x="1" y="83"/>
                    <a:pt x="1" y="83"/>
                  </a:cubicBezTo>
                  <a:cubicBezTo>
                    <a:pt x="1" y="83"/>
                    <a:pt x="1" y="83"/>
                    <a:pt x="1" y="83"/>
                  </a:cubicBezTo>
                  <a:cubicBezTo>
                    <a:pt x="1" y="83"/>
                    <a:pt x="1" y="84"/>
                    <a:pt x="1" y="84"/>
                  </a:cubicBezTo>
                  <a:cubicBezTo>
                    <a:pt x="1" y="84"/>
                    <a:pt x="1" y="84"/>
                    <a:pt x="1" y="84"/>
                  </a:cubicBezTo>
                  <a:cubicBezTo>
                    <a:pt x="1" y="84"/>
                    <a:pt x="1" y="84"/>
                    <a:pt x="1" y="84"/>
                  </a:cubicBezTo>
                  <a:cubicBezTo>
                    <a:pt x="1" y="84"/>
                    <a:pt x="1" y="84"/>
                    <a:pt x="1" y="84"/>
                  </a:cubicBezTo>
                  <a:cubicBezTo>
                    <a:pt x="1"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8"/>
                    <a:pt x="1" y="105"/>
                    <a:pt x="2" y="112"/>
                  </a:cubicBezTo>
                  <a:cubicBezTo>
                    <a:pt x="2" y="112"/>
                    <a:pt x="2" y="112"/>
                    <a:pt x="2" y="112"/>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3"/>
                  </a:cubicBezTo>
                  <a:cubicBezTo>
                    <a:pt x="2" y="113"/>
                    <a:pt x="2" y="113"/>
                    <a:pt x="2" y="114"/>
                  </a:cubicBezTo>
                  <a:cubicBezTo>
                    <a:pt x="2" y="114"/>
                    <a:pt x="2" y="114"/>
                    <a:pt x="2" y="114"/>
                  </a:cubicBezTo>
                  <a:cubicBezTo>
                    <a:pt x="2" y="114"/>
                    <a:pt x="2" y="114"/>
                    <a:pt x="2" y="114"/>
                  </a:cubicBezTo>
                  <a:cubicBezTo>
                    <a:pt x="3" y="114"/>
                    <a:pt x="3" y="114"/>
                    <a:pt x="3" y="114"/>
                  </a:cubicBezTo>
                  <a:cubicBezTo>
                    <a:pt x="3" y="114"/>
                    <a:pt x="3" y="114"/>
                    <a:pt x="3" y="114"/>
                  </a:cubicBezTo>
                  <a:cubicBezTo>
                    <a:pt x="3" y="114"/>
                    <a:pt x="3" y="114"/>
                    <a:pt x="3" y="114"/>
                  </a:cubicBezTo>
                  <a:cubicBezTo>
                    <a:pt x="3" y="114"/>
                    <a:pt x="3" y="115"/>
                    <a:pt x="3" y="115"/>
                  </a:cubicBezTo>
                  <a:cubicBezTo>
                    <a:pt x="3" y="115"/>
                    <a:pt x="3" y="115"/>
                    <a:pt x="3" y="115"/>
                  </a:cubicBezTo>
                  <a:cubicBezTo>
                    <a:pt x="9" y="139"/>
                    <a:pt x="25" y="161"/>
                    <a:pt x="46" y="173"/>
                  </a:cubicBezTo>
                  <a:cubicBezTo>
                    <a:pt x="45" y="172"/>
                    <a:pt x="45" y="172"/>
                    <a:pt x="44" y="171"/>
                  </a:cubicBezTo>
                  <a:cubicBezTo>
                    <a:pt x="39" y="164"/>
                    <a:pt x="33" y="156"/>
                    <a:pt x="28" y="149"/>
                  </a:cubicBezTo>
                  <a:cubicBezTo>
                    <a:pt x="19" y="132"/>
                    <a:pt x="15" y="114"/>
                    <a:pt x="16" y="95"/>
                  </a:cubicBezTo>
                  <a:cubicBezTo>
                    <a:pt x="16" y="94"/>
                    <a:pt x="16" y="94"/>
                    <a:pt x="16" y="94"/>
                  </a:cubicBezTo>
                  <a:cubicBezTo>
                    <a:pt x="17" y="85"/>
                    <a:pt x="19" y="76"/>
                    <a:pt x="20" y="66"/>
                  </a:cubicBezTo>
                  <a:cubicBezTo>
                    <a:pt x="26" y="49"/>
                    <a:pt x="36" y="33"/>
                    <a:pt x="49" y="21"/>
                  </a:cubicBezTo>
                  <a:cubicBezTo>
                    <a:pt x="59" y="12"/>
                    <a:pt x="70" y="5"/>
                    <a:pt x="82"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6" name="Rectangle 102"/>
            <p:cNvSpPr>
              <a:spLocks noChangeArrowheads="1"/>
            </p:cNvSpPr>
            <p:nvPr/>
          </p:nvSpPr>
          <p:spPr bwMode="auto">
            <a:xfrm>
              <a:off x="1882775" y="5339153"/>
              <a:ext cx="147638" cy="1873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7" name="Rectangle 103"/>
            <p:cNvSpPr>
              <a:spLocks noChangeArrowheads="1"/>
            </p:cNvSpPr>
            <p:nvPr/>
          </p:nvSpPr>
          <p:spPr bwMode="auto">
            <a:xfrm>
              <a:off x="1829118" y="5248666"/>
              <a:ext cx="30777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70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241" name="Oval 107"/>
          <p:cNvSpPr>
            <a:spLocks noChangeArrowheads="1"/>
          </p:cNvSpPr>
          <p:nvPr/>
        </p:nvSpPr>
        <p:spPr bwMode="auto">
          <a:xfrm>
            <a:off x="2600325" y="4042166"/>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2" name="Oval 108"/>
          <p:cNvSpPr>
            <a:spLocks noChangeArrowheads="1"/>
          </p:cNvSpPr>
          <p:nvPr/>
        </p:nvSpPr>
        <p:spPr bwMode="auto">
          <a:xfrm>
            <a:off x="2659063" y="4104078"/>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3" name="Freeform 109"/>
          <p:cNvSpPr>
            <a:spLocks/>
          </p:cNvSpPr>
          <p:nvPr/>
        </p:nvSpPr>
        <p:spPr bwMode="auto">
          <a:xfrm>
            <a:off x="1808163" y="1302141"/>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4" name="Freeform 110"/>
          <p:cNvSpPr>
            <a:spLocks/>
          </p:cNvSpPr>
          <p:nvPr/>
        </p:nvSpPr>
        <p:spPr bwMode="auto">
          <a:xfrm>
            <a:off x="1963738" y="1218003"/>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5" name="Freeform 111"/>
          <p:cNvSpPr>
            <a:spLocks/>
          </p:cNvSpPr>
          <p:nvPr/>
        </p:nvSpPr>
        <p:spPr bwMode="auto">
          <a:xfrm>
            <a:off x="30163" y="2205428"/>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6" name="Freeform 112"/>
          <p:cNvSpPr>
            <a:spLocks/>
          </p:cNvSpPr>
          <p:nvPr/>
        </p:nvSpPr>
        <p:spPr bwMode="auto">
          <a:xfrm>
            <a:off x="-104775" y="2321316"/>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7" name="Freeform 113"/>
          <p:cNvSpPr>
            <a:spLocks/>
          </p:cNvSpPr>
          <p:nvPr/>
        </p:nvSpPr>
        <p:spPr bwMode="auto">
          <a:xfrm>
            <a:off x="3340100" y="125927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8" name="Freeform 114"/>
          <p:cNvSpPr>
            <a:spLocks/>
          </p:cNvSpPr>
          <p:nvPr/>
        </p:nvSpPr>
        <p:spPr bwMode="auto">
          <a:xfrm>
            <a:off x="3184525" y="1176728"/>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9" name="Freeform 115"/>
          <p:cNvSpPr>
            <a:spLocks/>
          </p:cNvSpPr>
          <p:nvPr/>
        </p:nvSpPr>
        <p:spPr bwMode="auto">
          <a:xfrm>
            <a:off x="3446463" y="1371991"/>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0" name="Freeform 116"/>
          <p:cNvSpPr>
            <a:spLocks/>
          </p:cNvSpPr>
          <p:nvPr/>
        </p:nvSpPr>
        <p:spPr bwMode="auto">
          <a:xfrm>
            <a:off x="4773613" y="2661041"/>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1" name="Freeform 117"/>
          <p:cNvSpPr>
            <a:spLocks/>
          </p:cNvSpPr>
          <p:nvPr/>
        </p:nvSpPr>
        <p:spPr bwMode="auto">
          <a:xfrm>
            <a:off x="4495800" y="1611703"/>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2" name="TextBox 131">
            <a:extLst>
              <a:ext uri="{FF2B5EF4-FFF2-40B4-BE49-F238E27FC236}">
                <a16:creationId xmlns:a16="http://schemas.microsoft.com/office/drawing/2014/main" id="{CC9F8B4A-A82D-4718-938C-50900AA9D2A4}"/>
              </a:ext>
            </a:extLst>
          </p:cNvPr>
          <p:cNvSpPr txBox="1"/>
          <p:nvPr/>
        </p:nvSpPr>
        <p:spPr>
          <a:xfrm>
            <a:off x="7934640" y="185859"/>
            <a:ext cx="2856872" cy="1261884"/>
          </a:xfrm>
          <a:prstGeom prst="rect">
            <a:avLst/>
          </a:prstGeom>
          <a:noFill/>
        </p:spPr>
        <p:txBody>
          <a:bodyPr wrap="none" rtlCol="0">
            <a:spAutoFit/>
          </a:bodyPr>
          <a:lstStyle/>
          <a:p>
            <a:pPr algn="ctr"/>
            <a:r>
              <a:rPr lang="en-GB" sz="2800" dirty="0">
                <a:solidFill>
                  <a:schemeClr val="bg1"/>
                </a:solidFill>
                <a:latin typeface="Arial" panose="020B0604020202020204" pitchFamily="34" charset="0"/>
                <a:cs typeface="Arial" panose="020B0604020202020204" pitchFamily="34" charset="0"/>
              </a:rPr>
              <a:t>TIME LIMIT: </a:t>
            </a:r>
          </a:p>
          <a:p>
            <a:pPr algn="ctr"/>
            <a:r>
              <a:rPr lang="en-GB" sz="4800" dirty="0">
                <a:solidFill>
                  <a:schemeClr val="bg1"/>
                </a:solidFill>
                <a:latin typeface="Arial" panose="020B0604020202020204" pitchFamily="34" charset="0"/>
                <a:cs typeface="Arial" panose="020B0604020202020204" pitchFamily="34" charset="0"/>
              </a:rPr>
              <a:t>2 minutes</a:t>
            </a:r>
          </a:p>
        </p:txBody>
      </p:sp>
    </p:spTree>
    <p:custDataLst>
      <p:tags r:id="rId1"/>
    </p:custDataLst>
    <p:extLst>
      <p:ext uri="{BB962C8B-B14F-4D97-AF65-F5344CB8AC3E}">
        <p14:creationId xmlns:p14="http://schemas.microsoft.com/office/powerpoint/2010/main" val="1604948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8" presetClass="emph" presetSubtype="0" fill="hold" nodeType="clickEffect">
                                  <p:stCondLst>
                                    <p:cond delay="0"/>
                                  </p:stCondLst>
                                  <p:childTnLst>
                                    <p:animRot by="21600000">
                                      <p:cBhvr>
                                        <p:cTn id="6" dur="120000" fill="hold"/>
                                        <p:tgtEl>
                                          <p:spTgt spid="4"/>
                                        </p:tgtEl>
                                        <p:attrNameLst>
                                          <p:attrName>r</p:attrName>
                                        </p:attrNameLst>
                                      </p:cBhvr>
                                    </p:animRot>
                                  </p:childTnLst>
                                </p:cTn>
                              </p:par>
                            </p:childTnLst>
                          </p:cTn>
                        </p:par>
                        <p:par>
                          <p:cTn id="7" fill="hold">
                            <p:stCondLst>
                              <p:cond delay="120000"/>
                            </p:stCondLst>
                            <p:childTnLst>
                              <p:par>
                                <p:cTn id="8" presetID="53" presetClass="entr" presetSubtype="16" fill="hold"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4DF992-9A51-42E8-995E-992354A928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aphicFrame>
        <p:nvGraphicFramePr>
          <p:cNvPr id="5" name="Table 4">
            <a:extLst>
              <a:ext uri="{FF2B5EF4-FFF2-40B4-BE49-F238E27FC236}">
                <a16:creationId xmlns:a16="http://schemas.microsoft.com/office/drawing/2014/main" id="{2CAB9907-0790-408C-921C-139E984C0B92}"/>
              </a:ext>
            </a:extLst>
          </p:cNvPr>
          <p:cNvGraphicFramePr>
            <a:graphicFrameLocks noGrp="1"/>
          </p:cNvGraphicFramePr>
          <p:nvPr>
            <p:extLst>
              <p:ext uri="{D42A27DB-BD31-4B8C-83A1-F6EECF244321}">
                <p14:modId xmlns:p14="http://schemas.microsoft.com/office/powerpoint/2010/main" val="1240693376"/>
              </p:ext>
            </p:extLst>
          </p:nvPr>
        </p:nvGraphicFramePr>
        <p:xfrm>
          <a:off x="0" y="0"/>
          <a:ext cx="12192000" cy="6858000"/>
        </p:xfrm>
        <a:graphic>
          <a:graphicData uri="http://schemas.openxmlformats.org/drawingml/2006/table">
            <a:tbl>
              <a:tblPr firstRow="1" bandRow="1">
                <a:tableStyleId>{5940675A-B579-460E-94D1-54222C63F5DA}</a:tableStyleId>
              </a:tblPr>
              <a:tblGrid>
                <a:gridCol w="3848100">
                  <a:extLst>
                    <a:ext uri="{9D8B030D-6E8A-4147-A177-3AD203B41FA5}">
                      <a16:colId xmlns:a16="http://schemas.microsoft.com/office/drawing/2014/main" val="20000"/>
                    </a:ext>
                  </a:extLst>
                </a:gridCol>
                <a:gridCol w="2908300">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gridCol w="2616200">
                  <a:extLst>
                    <a:ext uri="{9D8B030D-6E8A-4147-A177-3AD203B41FA5}">
                      <a16:colId xmlns:a16="http://schemas.microsoft.com/office/drawing/2014/main" val="20003"/>
                    </a:ext>
                  </a:extLst>
                </a:gridCol>
              </a:tblGrid>
              <a:tr h="1955800">
                <a:tc>
                  <a:txBody>
                    <a:bodyPr/>
                    <a:lstStyle/>
                    <a:p>
                      <a:pPr algn="ctr"/>
                      <a:r>
                        <a:rPr lang="en-US" sz="2800" b="1" dirty="0">
                          <a:solidFill>
                            <a:srgbClr val="FF0000"/>
                          </a:solidFill>
                          <a:latin typeface="Times New Roman" pitchFamily="18" charset="0"/>
                          <a:cs typeface="Times New Roman" pitchFamily="18" charset="0"/>
                        </a:rPr>
                        <a:t>Chi </a:t>
                      </a:r>
                      <a:r>
                        <a:rPr lang="en-US" sz="2800" b="1" dirty="0" err="1">
                          <a:solidFill>
                            <a:srgbClr val="FF0000"/>
                          </a:solidFill>
                          <a:latin typeface="Times New Roman" pitchFamily="18" charset="0"/>
                          <a:cs typeface="Times New Roman" pitchFamily="18" charset="0"/>
                        </a:rPr>
                        <a:t>tiết</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miêu</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tả</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hình</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ảnh</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của</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cô</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bé</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bán</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diêm</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vào</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buổi</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sớm</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hôm</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sau</a:t>
                      </a:r>
                      <a:endParaRPr lang="en-US" sz="2800" b="1" dirty="0">
                        <a:solidFill>
                          <a:srgbClr val="FF0000"/>
                        </a:solidFill>
                        <a:latin typeface="Times New Roman" pitchFamily="18" charset="0"/>
                        <a:cs typeface="Times New Roman" pitchFamily="18" charset="0"/>
                      </a:endParaRPr>
                    </a:p>
                  </a:txBody>
                  <a:tcPr anchor="ctr"/>
                </a:tc>
                <a:tc>
                  <a:txBody>
                    <a:bodyPr/>
                    <a:lstStyle/>
                    <a:p>
                      <a:pPr algn="ctr"/>
                      <a:r>
                        <a:rPr lang="en-US" sz="2800" b="1" dirty="0" err="1">
                          <a:solidFill>
                            <a:srgbClr val="FF0000"/>
                          </a:solidFill>
                          <a:latin typeface="Times New Roman" pitchFamily="18" charset="0"/>
                          <a:cs typeface="Times New Roman" pitchFamily="18" charset="0"/>
                        </a:rPr>
                        <a:t>Tình</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cảm</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của</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tác</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giả</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dành</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cho</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cô</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bé</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bán</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diêm</a:t>
                      </a:r>
                      <a:endParaRPr lang="en-US" sz="2800" b="1" dirty="0">
                        <a:solidFill>
                          <a:srgbClr val="FF0000"/>
                        </a:solidFill>
                        <a:latin typeface="Times New Roman" pitchFamily="18" charset="0"/>
                        <a:cs typeface="Times New Roman" pitchFamily="18" charset="0"/>
                      </a:endParaRPr>
                    </a:p>
                  </a:txBody>
                  <a:tcPr anchor="ctr"/>
                </a:tc>
                <a:tc>
                  <a:txBody>
                    <a:bodyPr/>
                    <a:lstStyle/>
                    <a:p>
                      <a:pPr algn="ctr"/>
                      <a:r>
                        <a:rPr lang="en-US" sz="2800" b="1" dirty="0" err="1">
                          <a:solidFill>
                            <a:srgbClr val="FF0000"/>
                          </a:solidFill>
                          <a:latin typeface="Times New Roman" pitchFamily="18" charset="0"/>
                          <a:cs typeface="Times New Roman" pitchFamily="18" charset="0"/>
                        </a:rPr>
                        <a:t>Thái</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độ</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của</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tác</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giả</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trước</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sự</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thờ</a:t>
                      </a:r>
                      <a:r>
                        <a:rPr lang="en-US" sz="2800" b="1" baseline="0" dirty="0">
                          <a:solidFill>
                            <a:srgbClr val="FF0000"/>
                          </a:solidFill>
                          <a:latin typeface="Times New Roman" pitchFamily="18" charset="0"/>
                          <a:cs typeface="Times New Roman" pitchFamily="18" charset="0"/>
                        </a:rPr>
                        <a:t> ơ, </a:t>
                      </a:r>
                      <a:r>
                        <a:rPr lang="en-US" sz="2800" b="1" baseline="0" dirty="0" err="1">
                          <a:solidFill>
                            <a:srgbClr val="FF0000"/>
                          </a:solidFill>
                          <a:latin typeface="Times New Roman" pitchFamily="18" charset="0"/>
                          <a:cs typeface="Times New Roman" pitchFamily="18" charset="0"/>
                        </a:rPr>
                        <a:t>vô</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cảm</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của</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mọi</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người</a:t>
                      </a:r>
                      <a:endParaRPr lang="en-US" sz="2800" b="1" dirty="0">
                        <a:solidFill>
                          <a:srgbClr val="FF0000"/>
                        </a:solidFill>
                        <a:latin typeface="Times New Roman" pitchFamily="18" charset="0"/>
                        <a:cs typeface="Times New Roman" pitchFamily="18" charset="0"/>
                      </a:endParaRPr>
                    </a:p>
                  </a:txBody>
                  <a:tcPr anchor="ctr"/>
                </a:tc>
                <a:tc>
                  <a:txBody>
                    <a:bodyPr/>
                    <a:lstStyle/>
                    <a:p>
                      <a:pPr algn="ctr"/>
                      <a:r>
                        <a:rPr lang="en-US" sz="2800" b="1" dirty="0" err="1">
                          <a:solidFill>
                            <a:srgbClr val="FF0000"/>
                          </a:solidFill>
                          <a:latin typeface="Times New Roman" pitchFamily="18" charset="0"/>
                          <a:cs typeface="Times New Roman" pitchFamily="18" charset="0"/>
                        </a:rPr>
                        <a:t>Những</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thông</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điệp</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mà</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tác</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giả</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muốn</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gửi</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tới</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người</a:t>
                      </a:r>
                      <a:r>
                        <a:rPr lang="en-US" sz="2800" b="1" baseline="0" dirty="0">
                          <a:solidFill>
                            <a:srgbClr val="FF0000"/>
                          </a:solidFill>
                          <a:latin typeface="Times New Roman" pitchFamily="18" charset="0"/>
                          <a:cs typeface="Times New Roman" pitchFamily="18" charset="0"/>
                        </a:rPr>
                        <a:t> </a:t>
                      </a:r>
                      <a:r>
                        <a:rPr lang="en-US" sz="2800" b="1" baseline="0" dirty="0" err="1">
                          <a:solidFill>
                            <a:srgbClr val="FF0000"/>
                          </a:solidFill>
                          <a:latin typeface="Times New Roman" pitchFamily="18" charset="0"/>
                          <a:cs typeface="Times New Roman" pitchFamily="18" charset="0"/>
                        </a:rPr>
                        <a:t>đọc</a:t>
                      </a:r>
                      <a:endParaRPr lang="en-US" sz="2800" b="1" dirty="0">
                        <a:solidFill>
                          <a:srgbClr val="FF0000"/>
                        </a:solidFill>
                        <a:latin typeface="Times New Roman" pitchFamily="18" charset="0"/>
                        <a:cs typeface="Times New Roman" pitchFamily="18" charset="0"/>
                      </a:endParaRPr>
                    </a:p>
                  </a:txBody>
                  <a:tcPr anchor="ctr"/>
                </a:tc>
                <a:extLst>
                  <a:ext uri="{0D108BD9-81ED-4DB2-BD59-A6C34878D82A}">
                    <a16:rowId xmlns:a16="http://schemas.microsoft.com/office/drawing/2014/main" val="10000"/>
                  </a:ext>
                </a:extLst>
              </a:tr>
              <a:tr h="490220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6" name="Rectangle 5">
            <a:extLst>
              <a:ext uri="{FF2B5EF4-FFF2-40B4-BE49-F238E27FC236}">
                <a16:creationId xmlns:a16="http://schemas.microsoft.com/office/drawing/2014/main" id="{352CB205-70D9-4C87-B12C-3EE5092B322D}"/>
              </a:ext>
            </a:extLst>
          </p:cNvPr>
          <p:cNvSpPr/>
          <p:nvPr/>
        </p:nvSpPr>
        <p:spPr>
          <a:xfrm>
            <a:off x="153350" y="2085979"/>
            <a:ext cx="3509270" cy="1569660"/>
          </a:xfrm>
          <a:prstGeom prst="rect">
            <a:avLst/>
          </a:prstGeom>
        </p:spPr>
        <p:txBody>
          <a:bodyPr wrap="square">
            <a:spAutoFit/>
          </a:bodyPr>
          <a:lstStyle/>
          <a:p>
            <a:pPr algn="just"/>
            <a:r>
              <a:rPr lang="pt-BR" sz="3200" dirty="0">
                <a:solidFill>
                  <a:srgbClr val="0070C0"/>
                </a:solidFill>
                <a:latin typeface="Times New Roman" panose="02020603050405020304" pitchFamily="18" charset="0"/>
                <a:cs typeface="Times New Roman" panose="02020603050405020304" pitchFamily="18" charset="0"/>
              </a:rPr>
              <a:t>“đôi má hồng và đôi môi đang mỉm cười” </a:t>
            </a:r>
            <a:endParaRPr lang="en-US" sz="3200" dirty="0">
              <a:solidFill>
                <a:srgbClr val="0070C0"/>
              </a:solidFill>
            </a:endParaRPr>
          </a:p>
        </p:txBody>
      </p:sp>
      <p:sp>
        <p:nvSpPr>
          <p:cNvPr id="7" name="Rectangle 6">
            <a:extLst>
              <a:ext uri="{FF2B5EF4-FFF2-40B4-BE49-F238E27FC236}">
                <a16:creationId xmlns:a16="http://schemas.microsoft.com/office/drawing/2014/main" id="{1558665A-480F-4704-880F-6762BC2EE130}"/>
              </a:ext>
            </a:extLst>
          </p:cNvPr>
          <p:cNvSpPr/>
          <p:nvPr/>
        </p:nvSpPr>
        <p:spPr>
          <a:xfrm>
            <a:off x="177799" y="3635822"/>
            <a:ext cx="3447033" cy="1569660"/>
          </a:xfrm>
          <a:prstGeom prst="rect">
            <a:avLst/>
          </a:prstGeom>
        </p:spPr>
        <p:txBody>
          <a:bodyPr wrap="square">
            <a:spAutoFit/>
          </a:bodyPr>
          <a:lstStyle/>
          <a:p>
            <a:pPr algn="just"/>
            <a:r>
              <a:rPr lang="pt-BR" sz="3200" i="1" dirty="0">
                <a:solidFill>
                  <a:srgbClr val="FF0000"/>
                </a:solidFill>
                <a:latin typeface="Times New Roman" pitchFamily="18" charset="0"/>
                <a:ea typeface="Times New Roman" pitchFamily="18" charset="0"/>
                <a:cs typeface="Times New Roman" pitchFamily="18" charset="0"/>
                <a:sym typeface="Wingdings" pitchFamily="2" charset="2"/>
              </a:rPr>
              <a:t> </a:t>
            </a:r>
            <a:r>
              <a:rPr lang="pt-BR" sz="3200" i="1" dirty="0">
                <a:solidFill>
                  <a:srgbClr val="FF0000"/>
                </a:solidFill>
                <a:latin typeface="Times New Roman" pitchFamily="18" charset="0"/>
                <a:ea typeface="Times New Roman" pitchFamily="18" charset="0"/>
                <a:cs typeface="Times New Roman" pitchFamily="18" charset="0"/>
              </a:rPr>
              <a:t>Cái chết không bi luỵ mà được miêu tả rất đẹp</a:t>
            </a:r>
            <a:endParaRPr lang="en-US" sz="3200" dirty="0">
              <a:solidFill>
                <a:srgbClr val="FF0000"/>
              </a:solidFill>
            </a:endParaRPr>
          </a:p>
        </p:txBody>
      </p:sp>
      <p:sp>
        <p:nvSpPr>
          <p:cNvPr id="8" name="Rectangle 7">
            <a:extLst>
              <a:ext uri="{FF2B5EF4-FFF2-40B4-BE49-F238E27FC236}">
                <a16:creationId xmlns:a16="http://schemas.microsoft.com/office/drawing/2014/main" id="{B281C1C5-D38F-4D70-8DB0-011283987704}"/>
              </a:ext>
            </a:extLst>
          </p:cNvPr>
          <p:cNvSpPr/>
          <p:nvPr/>
        </p:nvSpPr>
        <p:spPr>
          <a:xfrm>
            <a:off x="177799" y="5353483"/>
            <a:ext cx="3598091" cy="1077218"/>
          </a:xfrm>
          <a:prstGeom prst="rect">
            <a:avLst/>
          </a:prstGeom>
        </p:spPr>
        <p:txBody>
          <a:bodyPr wrap="square">
            <a:spAutoFit/>
          </a:bodyPr>
          <a:lstStyle/>
          <a:p>
            <a:pPr algn="just"/>
            <a:r>
              <a:rPr lang="pt-BR" sz="3200" b="1" i="1" dirty="0">
                <a:solidFill>
                  <a:srgbClr val="FF0000"/>
                </a:solidFill>
                <a:latin typeface="Times New Roman" pitchFamily="18" charset="0"/>
                <a:ea typeface="Times New Roman" pitchFamily="18" charset="0"/>
                <a:cs typeface="Times New Roman" pitchFamily="18" charset="0"/>
                <a:sym typeface="Wingdings" pitchFamily="2" charset="2"/>
              </a:rPr>
              <a:t> </a:t>
            </a:r>
            <a:r>
              <a:rPr lang="pt-BR" sz="3200" b="1" i="1" dirty="0">
                <a:solidFill>
                  <a:srgbClr val="FF0000"/>
                </a:solidFill>
                <a:latin typeface="Times New Roman" pitchFamily="18" charset="0"/>
                <a:ea typeface="Times New Roman" pitchFamily="18" charset="0"/>
                <a:cs typeface="Times New Roman" pitchFamily="18" charset="0"/>
              </a:rPr>
              <a:t>Cái chết của một người toại nguyện </a:t>
            </a:r>
            <a:endParaRPr lang="en-US" sz="3200" b="1" dirty="0">
              <a:solidFill>
                <a:srgbClr val="FF0000"/>
              </a:solidFill>
            </a:endParaRPr>
          </a:p>
        </p:txBody>
      </p:sp>
      <p:sp>
        <p:nvSpPr>
          <p:cNvPr id="9" name="Rectangle 8">
            <a:extLst>
              <a:ext uri="{FF2B5EF4-FFF2-40B4-BE49-F238E27FC236}">
                <a16:creationId xmlns:a16="http://schemas.microsoft.com/office/drawing/2014/main" id="{48A6A495-9C26-4B57-A392-9121244EA65D}"/>
              </a:ext>
            </a:extLst>
          </p:cNvPr>
          <p:cNvSpPr/>
          <p:nvPr/>
        </p:nvSpPr>
        <p:spPr>
          <a:xfrm>
            <a:off x="3993254" y="2164778"/>
            <a:ext cx="2532062" cy="1077218"/>
          </a:xfrm>
          <a:prstGeom prst="rect">
            <a:avLst/>
          </a:prstGeom>
        </p:spPr>
        <p:txBody>
          <a:bodyPr wrap="square">
            <a:spAutoFit/>
          </a:bodyPr>
          <a:lstStyle/>
          <a:p>
            <a:pPr algn="just"/>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Cảm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thông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thương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xót</a:t>
            </a:r>
            <a:r>
              <a:rPr lang="en-US" sz="3200" dirty="0">
                <a:solidFill>
                  <a:srgbClr val="0070C0"/>
                </a:solidFill>
                <a:latin typeface="Times New Roman" panose="02020603050405020304" pitchFamily="18" charset="0"/>
                <a:cs typeface="Times New Roman" panose="02020603050405020304" pitchFamily="18" charset="0"/>
              </a:rPr>
              <a:t>. </a:t>
            </a:r>
          </a:p>
        </p:txBody>
      </p:sp>
      <p:sp>
        <p:nvSpPr>
          <p:cNvPr id="10" name="Rectangle 9">
            <a:extLst>
              <a:ext uri="{FF2B5EF4-FFF2-40B4-BE49-F238E27FC236}">
                <a16:creationId xmlns:a16="http://schemas.microsoft.com/office/drawing/2014/main" id="{FD1CE21C-59FF-4CC0-88AC-9727DF97D418}"/>
              </a:ext>
            </a:extLst>
          </p:cNvPr>
          <p:cNvSpPr/>
          <p:nvPr/>
        </p:nvSpPr>
        <p:spPr>
          <a:xfrm>
            <a:off x="9704883" y="2690687"/>
            <a:ext cx="2333767" cy="3046988"/>
          </a:xfrm>
          <a:prstGeom prst="rect">
            <a:avLst/>
          </a:prstGeom>
        </p:spPr>
        <p:txBody>
          <a:bodyPr wrap="square">
            <a:spAutoFit/>
          </a:bodyPr>
          <a:lstStyle/>
          <a:p>
            <a:pPr algn="ctr"/>
            <a:r>
              <a:rPr lang="en-US" sz="3200" dirty="0">
                <a:solidFill>
                  <a:srgbClr val="0070C0"/>
                </a:solidFill>
                <a:latin typeface="Times New Roman" panose="02020603050405020304" pitchFamily="18" charset="0"/>
                <a:cs typeface="Times New Roman" panose="02020603050405020304" pitchFamily="18" charset="0"/>
              </a:rPr>
              <a:t>Con </a:t>
            </a:r>
            <a:r>
              <a:rPr lang="en-US" sz="3200" dirty="0" err="1">
                <a:solidFill>
                  <a:srgbClr val="0070C0"/>
                </a:solidFill>
                <a:latin typeface="Times New Roman" panose="02020603050405020304" pitchFamily="18" charset="0"/>
                <a:cs typeface="Times New Roman" panose="02020603050405020304" pitchFamily="18" charset="0"/>
              </a:rPr>
              <a:t>người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phải</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biết</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yêu</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thương</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đùm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bọc</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nhau</a:t>
            </a:r>
            <a:r>
              <a:rPr lang="en-US" sz="3200" dirty="0">
                <a:solidFill>
                  <a:srgbClr val="0070C0"/>
                </a:solidFill>
                <a:latin typeface="Times New Roman" panose="02020603050405020304" pitchFamily="18" charset="0"/>
                <a:cs typeface="Times New Roman" panose="02020603050405020304" pitchFamily="18" charset="0"/>
              </a:rPr>
              <a:t> + Quan </a:t>
            </a:r>
            <a:r>
              <a:rPr lang="en-US" sz="3200" dirty="0" err="1">
                <a:solidFill>
                  <a:srgbClr val="0070C0"/>
                </a:solidFill>
                <a:latin typeface="Times New Roman" panose="02020603050405020304" pitchFamily="18" charset="0"/>
                <a:cs typeface="Times New Roman" panose="02020603050405020304" pitchFamily="18" charset="0"/>
              </a:rPr>
              <a:t>tâm</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đến</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trẻ</a:t>
            </a:r>
            <a:r>
              <a:rPr lang="en-US" sz="3200" dirty="0">
                <a:solidFill>
                  <a:srgbClr val="0070C0"/>
                </a:solidFill>
                <a:latin typeface="Times New Roman" panose="02020603050405020304" pitchFamily="18" charset="0"/>
                <a:cs typeface="Times New Roman" panose="02020603050405020304" pitchFamily="18" charset="0"/>
              </a:rPr>
              <a:t> </a:t>
            </a:r>
            <a:r>
              <a:rPr lang="en-US" sz="3200" dirty="0" err="1">
                <a:solidFill>
                  <a:srgbClr val="0070C0"/>
                </a:solidFill>
                <a:latin typeface="Times New Roman" panose="02020603050405020304" pitchFamily="18" charset="0"/>
                <a:cs typeface="Times New Roman" panose="02020603050405020304" pitchFamily="18" charset="0"/>
              </a:rPr>
              <a:t>em</a:t>
            </a:r>
            <a:endParaRPr lang="en-US" sz="3200" dirty="0">
              <a:solidFill>
                <a:srgbClr val="0070C0"/>
              </a:solidFill>
            </a:endParaRPr>
          </a:p>
        </p:txBody>
      </p:sp>
      <p:sp>
        <p:nvSpPr>
          <p:cNvPr id="11" name="Rectangle 10">
            <a:extLst>
              <a:ext uri="{FF2B5EF4-FFF2-40B4-BE49-F238E27FC236}">
                <a16:creationId xmlns:a16="http://schemas.microsoft.com/office/drawing/2014/main" id="{F98D744D-6C2C-486A-B561-2775878F4430}"/>
              </a:ext>
            </a:extLst>
          </p:cNvPr>
          <p:cNvSpPr/>
          <p:nvPr/>
        </p:nvSpPr>
        <p:spPr>
          <a:xfrm>
            <a:off x="7006257" y="2158494"/>
            <a:ext cx="2333767" cy="4524315"/>
          </a:xfrm>
          <a:prstGeom prst="rect">
            <a:avLst/>
          </a:prstGeom>
        </p:spPr>
        <p:txBody>
          <a:bodyPr wrap="square">
            <a:spAutoFit/>
          </a:bodyPr>
          <a:lstStyle/>
          <a:p>
            <a:pPr algn="ctr">
              <a:spcAft>
                <a:spcPts val="0"/>
              </a:spcAft>
            </a:pPr>
            <a:r>
              <a:rPr lang="en-US" sz="3200" dirty="0" err="1">
                <a:solidFill>
                  <a:srgbClr val="0070C0"/>
                </a:solidFill>
                <a:latin typeface="Times New Roman"/>
                <a:ea typeface="Times New Roman"/>
              </a:rPr>
              <a:t>Lên</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án</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sự</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thờ</a:t>
            </a:r>
            <a:r>
              <a:rPr lang="en-US" sz="3200" dirty="0">
                <a:solidFill>
                  <a:srgbClr val="0070C0"/>
                </a:solidFill>
                <a:latin typeface="Times New Roman"/>
                <a:ea typeface="Times New Roman"/>
              </a:rPr>
              <a:t> ơ, </a:t>
            </a:r>
            <a:r>
              <a:rPr lang="en-US" sz="3200" dirty="0" err="1">
                <a:solidFill>
                  <a:srgbClr val="0070C0"/>
                </a:solidFill>
                <a:latin typeface="Times New Roman"/>
                <a:ea typeface="Times New Roman"/>
              </a:rPr>
              <a:t>lãnh</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đạm</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của</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mọi</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người</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trong</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xã</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hội</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trước</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số</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phận</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đáng</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thương</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của</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những</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mảnh</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đời</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bất</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hạnh</a:t>
            </a:r>
            <a:r>
              <a:rPr lang="en-US" sz="3200" dirty="0">
                <a:solidFill>
                  <a:srgbClr val="0070C0"/>
                </a:solidFill>
                <a:latin typeface="Times New Roman"/>
                <a:ea typeface="Times New Roman"/>
              </a:rPr>
              <a:t>.</a:t>
            </a:r>
            <a:endParaRPr lang="en-US" sz="2800" dirty="0">
              <a:solidFill>
                <a:srgbClr val="0070C0"/>
              </a:solidFill>
              <a:latin typeface="Times New Roman"/>
              <a:ea typeface="Times New Roman"/>
            </a:endParaRPr>
          </a:p>
        </p:txBody>
      </p:sp>
      <p:sp>
        <p:nvSpPr>
          <p:cNvPr id="12" name="Rectangle 11">
            <a:extLst>
              <a:ext uri="{FF2B5EF4-FFF2-40B4-BE49-F238E27FC236}">
                <a16:creationId xmlns:a16="http://schemas.microsoft.com/office/drawing/2014/main" id="{A0A5CA91-40C5-4016-8627-397317218DEB}"/>
              </a:ext>
            </a:extLst>
          </p:cNvPr>
          <p:cNvSpPr/>
          <p:nvPr/>
        </p:nvSpPr>
        <p:spPr>
          <a:xfrm>
            <a:off x="3972647" y="3358062"/>
            <a:ext cx="2649441" cy="3046988"/>
          </a:xfrm>
          <a:prstGeom prst="rect">
            <a:avLst/>
          </a:prstGeom>
        </p:spPr>
        <p:txBody>
          <a:bodyPr wrap="square">
            <a:spAutoFit/>
          </a:bodyPr>
          <a:lstStyle/>
          <a:p>
            <a:pPr algn="just"/>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Ngợi</a:t>
            </a:r>
            <a:r>
              <a:rPr lang="en-US" sz="3200" dirty="0">
                <a:solidFill>
                  <a:srgbClr val="0070C0"/>
                </a:solidFill>
                <a:latin typeface="Times New Roman"/>
                <a:ea typeface="Times New Roman"/>
              </a:rPr>
              <a:t> ca </a:t>
            </a:r>
            <a:r>
              <a:rPr lang="en-US" sz="3200" dirty="0" err="1">
                <a:solidFill>
                  <a:srgbClr val="0070C0"/>
                </a:solidFill>
                <a:latin typeface="Times New Roman"/>
                <a:ea typeface="Times New Roman"/>
              </a:rPr>
              <a:t>vẻ</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đẹp</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khát</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vọng</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ước</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mơ</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trong</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tâm</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hồn</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của</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cô</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bé</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bán</a:t>
            </a:r>
            <a:r>
              <a:rPr lang="en-US" sz="3200" dirty="0">
                <a:solidFill>
                  <a:srgbClr val="0070C0"/>
                </a:solidFill>
                <a:latin typeface="Times New Roman"/>
                <a:ea typeface="Times New Roman"/>
              </a:rPr>
              <a:t> </a:t>
            </a:r>
            <a:r>
              <a:rPr lang="en-US" sz="3200" dirty="0" err="1">
                <a:solidFill>
                  <a:srgbClr val="0070C0"/>
                </a:solidFill>
                <a:latin typeface="Times New Roman"/>
                <a:ea typeface="Times New Roman"/>
              </a:rPr>
              <a:t>diêm</a:t>
            </a:r>
            <a:r>
              <a:rPr lang="en-US" sz="3200" dirty="0">
                <a:solidFill>
                  <a:srgbClr val="0070C0"/>
                </a:solidFill>
                <a:latin typeface="Times New Roman"/>
                <a:ea typeface="Times New Roman"/>
              </a:rPr>
              <a:t>.</a:t>
            </a:r>
            <a:endParaRPr lang="en-US" sz="3200" dirty="0">
              <a:solidFill>
                <a:srgbClr val="0070C0"/>
              </a:solidFill>
            </a:endParaRPr>
          </a:p>
        </p:txBody>
      </p:sp>
    </p:spTree>
    <p:extLst>
      <p:ext uri="{BB962C8B-B14F-4D97-AF65-F5344CB8AC3E}">
        <p14:creationId xmlns:p14="http://schemas.microsoft.com/office/powerpoint/2010/main" val="18321746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54772" y="78856"/>
            <a:ext cx="8918028" cy="523220"/>
          </a:xfrm>
          <a:prstGeom prst="rect">
            <a:avLst/>
          </a:prstGeom>
        </p:spPr>
        <p:txBody>
          <a:bodyPr wrap="square">
            <a:spAutoFit/>
          </a:bodyPr>
          <a:lstStyle/>
          <a:p>
            <a:pPr algn="ctr"/>
            <a:r>
              <a:rPr lang="en-US" sz="2800" b="1" dirty="0">
                <a:latin typeface="Times New Roman" pitchFamily="18" charset="0"/>
                <a:cs typeface="Times New Roman" pitchFamily="18" charset="0"/>
                <a:sym typeface="Wingdings"/>
              </a:rPr>
              <a:t>PHIẾU HỌC TẬP SỐ 3</a:t>
            </a:r>
            <a:endParaRPr lang="en-US" sz="2800" b="1"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385686148"/>
              </p:ext>
            </p:extLst>
          </p:nvPr>
        </p:nvGraphicFramePr>
        <p:xfrm>
          <a:off x="401691" y="646386"/>
          <a:ext cx="11280557" cy="5927834"/>
        </p:xfrm>
        <a:graphic>
          <a:graphicData uri="http://schemas.openxmlformats.org/drawingml/2006/table">
            <a:tbl>
              <a:tblPr firstRow="1" firstCol="1" bandRow="1">
                <a:tableStyleId>{5C22544A-7EE6-4342-B048-85BDC9FD1C3A}</a:tableStyleId>
              </a:tblPr>
              <a:tblGrid>
                <a:gridCol w="3019426">
                  <a:extLst>
                    <a:ext uri="{9D8B030D-6E8A-4147-A177-3AD203B41FA5}">
                      <a16:colId xmlns:a16="http://schemas.microsoft.com/office/drawing/2014/main" val="20000"/>
                    </a:ext>
                  </a:extLst>
                </a:gridCol>
                <a:gridCol w="2932386">
                  <a:extLst>
                    <a:ext uri="{9D8B030D-6E8A-4147-A177-3AD203B41FA5}">
                      <a16:colId xmlns:a16="http://schemas.microsoft.com/office/drawing/2014/main" val="20001"/>
                    </a:ext>
                  </a:extLst>
                </a:gridCol>
                <a:gridCol w="2490952">
                  <a:extLst>
                    <a:ext uri="{9D8B030D-6E8A-4147-A177-3AD203B41FA5}">
                      <a16:colId xmlns:a16="http://schemas.microsoft.com/office/drawing/2014/main" val="20002"/>
                    </a:ext>
                  </a:extLst>
                </a:gridCol>
                <a:gridCol w="2837793">
                  <a:extLst>
                    <a:ext uri="{9D8B030D-6E8A-4147-A177-3AD203B41FA5}">
                      <a16:colId xmlns:a16="http://schemas.microsoft.com/office/drawing/2014/main" val="20003"/>
                    </a:ext>
                  </a:extLst>
                </a:gridCol>
              </a:tblGrid>
              <a:tr h="971157">
                <a:tc>
                  <a:txBody>
                    <a:bodyPr/>
                    <a:lstStyle/>
                    <a:p>
                      <a:pPr algn="just">
                        <a:spcAft>
                          <a:spcPts val="0"/>
                        </a:spcAft>
                      </a:pPr>
                      <a:r>
                        <a:rPr lang="vi-VN" sz="2400" dirty="0">
                          <a:effectLst/>
                        </a:rPr>
                        <a:t>Tình cảnh em bé bán diêm ngoài đường phố đêm giao thừa</a:t>
                      </a:r>
                      <a:endParaRPr lang="en-US" sz="2400" dirty="0">
                        <a:solidFill>
                          <a:srgbClr val="000000"/>
                        </a:solidFill>
                        <a:effectLst/>
                        <a:latin typeface="Times New Roman"/>
                        <a:ea typeface="Times New Roman"/>
                      </a:endParaRPr>
                    </a:p>
                  </a:txBody>
                  <a:tcPr marL="68580" marR="68580" marT="0" marB="0"/>
                </a:tc>
                <a:tc>
                  <a:txBody>
                    <a:bodyPr/>
                    <a:lstStyle/>
                    <a:p>
                      <a:pPr algn="just">
                        <a:spcAft>
                          <a:spcPts val="0"/>
                        </a:spcAft>
                      </a:pPr>
                      <a:r>
                        <a:rPr lang="vi-VN" sz="2400">
                          <a:effectLst/>
                        </a:rPr>
                        <a:t>Cảnh bên trong các ngôi nhà trên phố</a:t>
                      </a:r>
                      <a:endParaRPr lang="en-US" sz="2400">
                        <a:effectLst/>
                      </a:endParaRPr>
                    </a:p>
                    <a:p>
                      <a:pPr algn="just">
                        <a:spcAft>
                          <a:spcPts val="0"/>
                        </a:spcAft>
                      </a:pPr>
                      <a:r>
                        <a:rPr lang="vi-VN" sz="2400">
                          <a:effectLst/>
                        </a:rPr>
                        <a:t> </a:t>
                      </a:r>
                      <a:endParaRPr lang="en-US" sz="2400">
                        <a:solidFill>
                          <a:srgbClr val="000000"/>
                        </a:solidFill>
                        <a:effectLst/>
                        <a:latin typeface="Times New Roman"/>
                        <a:ea typeface="Times New Roman"/>
                      </a:endParaRPr>
                    </a:p>
                  </a:txBody>
                  <a:tcPr marL="68580" marR="68580" marT="0" marB="0"/>
                </a:tc>
                <a:tc>
                  <a:txBody>
                    <a:bodyPr/>
                    <a:lstStyle/>
                    <a:p>
                      <a:pPr algn="just">
                        <a:spcAft>
                          <a:spcPts val="0"/>
                        </a:spcAft>
                      </a:pPr>
                      <a:r>
                        <a:rPr lang="vi-VN" sz="2400">
                          <a:effectLst/>
                        </a:rPr>
                        <a:t>Không khí ngày đầu năm</a:t>
                      </a:r>
                      <a:endParaRPr lang="en-US" sz="2400">
                        <a:solidFill>
                          <a:srgbClr val="000000"/>
                        </a:solidFill>
                        <a:effectLst/>
                        <a:latin typeface="Times New Roman"/>
                        <a:ea typeface="Times New Roman"/>
                      </a:endParaRPr>
                    </a:p>
                  </a:txBody>
                  <a:tcPr marL="68580" marR="68580" marT="0" marB="0"/>
                </a:tc>
                <a:tc>
                  <a:txBody>
                    <a:bodyPr/>
                    <a:lstStyle/>
                    <a:p>
                      <a:pPr algn="just">
                        <a:spcAft>
                          <a:spcPts val="0"/>
                        </a:spcAft>
                      </a:pPr>
                      <a:r>
                        <a:rPr lang="vi-VN" sz="2400">
                          <a:effectLst/>
                        </a:rPr>
                        <a:t>Cảnh em bé chết rét nơi xó tường</a:t>
                      </a:r>
                      <a:endParaRPr lang="en-US" sz="240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0"/>
                  </a:ext>
                </a:extLst>
              </a:tr>
              <a:tr h="2355367">
                <a:tc>
                  <a:txBody>
                    <a:bodyPr/>
                    <a:lstStyle/>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en-US" sz="2400" dirty="0">
                          <a:effectLst/>
                        </a:rPr>
                        <a:t>……………………</a:t>
                      </a:r>
                    </a:p>
                  </a:txBody>
                  <a:tcPr marL="68580" marR="68580" marT="0" marB="0"/>
                </a:tc>
                <a:tc>
                  <a:txBody>
                    <a:bodyPr/>
                    <a:lstStyle/>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en-US" sz="2400" dirty="0">
                          <a:effectLst/>
                        </a:rPr>
                        <a:t> </a:t>
                      </a:r>
                      <a:endParaRPr lang="en-US" sz="2400" dirty="0">
                        <a:solidFill>
                          <a:srgbClr val="000000"/>
                        </a:solidFill>
                        <a:effectLst/>
                        <a:latin typeface="Times New Roman"/>
                        <a:ea typeface="Times New Roman"/>
                      </a:endParaRPr>
                    </a:p>
                  </a:txBody>
                  <a:tcPr marL="68580" marR="68580" marT="0" marB="0"/>
                </a:tc>
                <a:tc>
                  <a:txBody>
                    <a:bodyPr/>
                    <a:lstStyle/>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en-US" sz="2400" dirty="0">
                          <a:effectLst/>
                        </a:rPr>
                        <a:t>………………………</a:t>
                      </a:r>
                    </a:p>
                    <a:p>
                      <a:pPr algn="just">
                        <a:spcAft>
                          <a:spcPts val="0"/>
                        </a:spcAft>
                      </a:pPr>
                      <a:endParaRPr lang="en-US" sz="2400" dirty="0">
                        <a:effectLst/>
                      </a:endParaRPr>
                    </a:p>
                    <a:p>
                      <a:pPr algn="just">
                        <a:spcAft>
                          <a:spcPts val="0"/>
                        </a:spcAft>
                      </a:pPr>
                      <a:r>
                        <a:rPr lang="en-US" sz="2400" dirty="0">
                          <a:effectLst/>
                        </a:rPr>
                        <a:t> </a:t>
                      </a:r>
                      <a:endParaRPr lang="en-US" sz="2400" dirty="0">
                        <a:solidFill>
                          <a:srgbClr val="000000"/>
                        </a:solidFill>
                        <a:effectLst/>
                        <a:latin typeface="Times New Roman"/>
                        <a:ea typeface="Times New Roman"/>
                      </a:endParaRPr>
                    </a:p>
                  </a:txBody>
                  <a:tcPr marL="68580" marR="68580" marT="0" marB="0"/>
                </a:tc>
                <a:tc>
                  <a:txBody>
                    <a:bodyPr/>
                    <a:lstStyle/>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vi-VN" sz="2400" dirty="0">
                          <a:effectLst/>
                        </a:rPr>
                        <a:t> </a:t>
                      </a:r>
                      <a:endParaRPr lang="en-US" sz="2400" dirty="0">
                        <a:solidFill>
                          <a:srgbClr val="000000"/>
                        </a:solidFill>
                        <a:effectLst/>
                        <a:latin typeface="Times New Roman"/>
                        <a:ea typeface="Times New Roman"/>
                      </a:endParaRPr>
                    </a:p>
                  </a:txBody>
                  <a:tcPr marL="68580" marR="68580" marT="0" marB="0"/>
                </a:tc>
                <a:extLst>
                  <a:ext uri="{0D108BD9-81ED-4DB2-BD59-A6C34878D82A}">
                    <a16:rowId xmlns:a16="http://schemas.microsoft.com/office/drawing/2014/main" val="10001"/>
                  </a:ext>
                </a:extLst>
              </a:tr>
              <a:tr h="1904474">
                <a:tc gridSpan="2">
                  <a:txBody>
                    <a:bodyPr/>
                    <a:lstStyle/>
                    <a:p>
                      <a:pPr algn="just">
                        <a:spcAft>
                          <a:spcPts val="0"/>
                        </a:spcAft>
                      </a:pPr>
                      <a:r>
                        <a:rPr lang="en-US" sz="2400">
                          <a:effectLst/>
                        </a:rPr>
                        <a:t>Tác dụng: …………………………………</a:t>
                      </a:r>
                    </a:p>
                    <a:p>
                      <a:pPr algn="just">
                        <a:spcAft>
                          <a:spcPts val="0"/>
                        </a:spcAft>
                      </a:pPr>
                      <a:r>
                        <a:rPr lang="en-US" sz="2400">
                          <a:effectLst/>
                        </a:rPr>
                        <a:t>………………………………………………</a:t>
                      </a:r>
                    </a:p>
                    <a:p>
                      <a:pPr algn="just">
                        <a:spcAft>
                          <a:spcPts val="0"/>
                        </a:spcAft>
                      </a:pPr>
                      <a:r>
                        <a:rPr lang="en-US" sz="2400">
                          <a:effectLst/>
                        </a:rPr>
                        <a:t>……………………………………………..</a:t>
                      </a:r>
                    </a:p>
                    <a:p>
                      <a:pPr algn="just">
                        <a:spcAft>
                          <a:spcPts val="0"/>
                        </a:spcAft>
                      </a:pPr>
                      <a:r>
                        <a:rPr lang="en-US" sz="2400">
                          <a:effectLst/>
                        </a:rPr>
                        <a:t>………………………………………………</a:t>
                      </a:r>
                      <a:endParaRPr lang="en-US" sz="2400">
                        <a:solidFill>
                          <a:srgbClr val="000000"/>
                        </a:solidFill>
                        <a:effectLst/>
                        <a:latin typeface="Times New Roman"/>
                        <a:ea typeface="Times New Roman"/>
                      </a:endParaRPr>
                    </a:p>
                  </a:txBody>
                  <a:tcPr marL="68580" marR="68580" marT="0" marB="0"/>
                </a:tc>
                <a:tc hMerge="1">
                  <a:txBody>
                    <a:bodyPr/>
                    <a:lstStyle/>
                    <a:p>
                      <a:endParaRPr lang="en-US"/>
                    </a:p>
                  </a:txBody>
                  <a:tcPr/>
                </a:tc>
                <a:tc gridSpan="2">
                  <a:txBody>
                    <a:bodyPr/>
                    <a:lstStyle/>
                    <a:p>
                      <a:pPr algn="just">
                        <a:spcAft>
                          <a:spcPts val="0"/>
                        </a:spcAft>
                      </a:pPr>
                      <a:r>
                        <a:rPr lang="en-US" sz="2400" b="1" dirty="0" err="1">
                          <a:effectLst/>
                        </a:rPr>
                        <a:t>Tác</a:t>
                      </a:r>
                      <a:r>
                        <a:rPr lang="en-US" sz="2400" b="1" dirty="0">
                          <a:effectLst/>
                        </a:rPr>
                        <a:t> </a:t>
                      </a:r>
                      <a:r>
                        <a:rPr lang="en-US" sz="2400" b="1" dirty="0" err="1">
                          <a:effectLst/>
                        </a:rPr>
                        <a:t>dụng</a:t>
                      </a:r>
                      <a:r>
                        <a:rPr lang="en-US" sz="2400" dirty="0">
                          <a:effectLst/>
                        </a:rPr>
                        <a:t>: …………………………………</a:t>
                      </a:r>
                    </a:p>
                    <a:p>
                      <a:pPr algn="just">
                        <a:spcAft>
                          <a:spcPts val="0"/>
                        </a:spcAft>
                      </a:pPr>
                      <a:r>
                        <a:rPr lang="en-US" sz="2400" dirty="0">
                          <a:effectLst/>
                        </a:rPr>
                        <a:t>………………………………………………</a:t>
                      </a:r>
                    </a:p>
                    <a:p>
                      <a:pPr algn="just">
                        <a:spcAft>
                          <a:spcPts val="0"/>
                        </a:spcAft>
                      </a:pPr>
                      <a:r>
                        <a:rPr lang="en-US" sz="2400" dirty="0">
                          <a:effectLst/>
                        </a:rPr>
                        <a:t>……………………………………………..</a:t>
                      </a:r>
                    </a:p>
                    <a:p>
                      <a:pPr algn="just">
                        <a:spcAft>
                          <a:spcPts val="0"/>
                        </a:spcAft>
                      </a:pPr>
                      <a:r>
                        <a:rPr lang="en-US" sz="2400" dirty="0">
                          <a:effectLst/>
                        </a:rPr>
                        <a:t>………………………………………………</a:t>
                      </a:r>
                      <a:endParaRPr lang="en-US" sz="2400" dirty="0">
                        <a:solidFill>
                          <a:srgbClr val="000000"/>
                        </a:solidFill>
                        <a:effectLst/>
                        <a:latin typeface="Times New Roman"/>
                        <a:ea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76679118"/>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grpSp>
        <p:nvGrpSpPr>
          <p:cNvPr id="618" name="Google Shape;618;p16"/>
          <p:cNvGrpSpPr/>
          <p:nvPr/>
        </p:nvGrpSpPr>
        <p:grpSpPr>
          <a:xfrm>
            <a:off x="126919" y="270164"/>
            <a:ext cx="11845636" cy="6317672"/>
            <a:chOff x="126919" y="221673"/>
            <a:chExt cx="11845636" cy="6317672"/>
          </a:xfrm>
        </p:grpSpPr>
        <p:sp>
          <p:nvSpPr>
            <p:cNvPr id="619" name="Google Shape;619;p16"/>
            <p:cNvSpPr/>
            <p:nvPr/>
          </p:nvSpPr>
          <p:spPr>
            <a:xfrm>
              <a:off x="126919" y="221673"/>
              <a:ext cx="11845636" cy="6317672"/>
            </a:xfrm>
            <a:prstGeom prst="rect">
              <a:avLst/>
            </a:prstGeom>
            <a:solidFill>
              <a:srgbClr val="833C0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20" name="Google Shape;620;p16"/>
            <p:cNvPicPr preferRelativeResize="0"/>
            <p:nvPr/>
          </p:nvPicPr>
          <p:blipFill rotWithShape="1">
            <a:blip r:embed="rId3">
              <a:alphaModFix/>
            </a:blip>
            <a:srcRect/>
            <a:stretch/>
          </p:blipFill>
          <p:spPr>
            <a:xfrm>
              <a:off x="219445" y="307677"/>
              <a:ext cx="5430980" cy="6081890"/>
            </a:xfrm>
            <a:prstGeom prst="rect">
              <a:avLst/>
            </a:prstGeom>
            <a:noFill/>
            <a:ln>
              <a:noFill/>
            </a:ln>
          </p:spPr>
        </p:pic>
      </p:grpSp>
      <p:sp>
        <p:nvSpPr>
          <p:cNvPr id="625" name="Google Shape;625;p16"/>
          <p:cNvSpPr/>
          <p:nvPr/>
        </p:nvSpPr>
        <p:spPr>
          <a:xfrm rot="5400000">
            <a:off x="5959445" y="681623"/>
            <a:ext cx="5843156" cy="5430980"/>
          </a:xfrm>
          <a:prstGeom prst="round2SameRect">
            <a:avLst>
              <a:gd name="adj1" fmla="val 16667"/>
              <a:gd name="adj2" fmla="val 0"/>
            </a:avLst>
          </a:prstGeom>
          <a:solidFill>
            <a:srgbClr val="F7CAAC"/>
          </a:solidFill>
          <a:ln w="381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BZ" sz="1800" b="0" i="0" u="none" strike="noStrike" cap="none">
                <a:solidFill>
                  <a:srgbClr val="FFFFFF"/>
                </a:solidFill>
                <a:latin typeface="Calibri"/>
                <a:ea typeface="Calibri"/>
                <a:cs typeface="Calibri"/>
                <a:sym typeface="Calibri"/>
              </a:rPr>
              <a:t>     </a:t>
            </a:r>
            <a:endParaRPr/>
          </a:p>
        </p:txBody>
      </p:sp>
      <p:sp>
        <p:nvSpPr>
          <p:cNvPr id="627" name="Google Shape;627;p16"/>
          <p:cNvSpPr/>
          <p:nvPr/>
        </p:nvSpPr>
        <p:spPr>
          <a:xfrm>
            <a:off x="5546000" y="747437"/>
            <a:ext cx="1062655" cy="44952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8" name="Google Shape;628;p16"/>
          <p:cNvSpPr/>
          <p:nvPr/>
        </p:nvSpPr>
        <p:spPr>
          <a:xfrm>
            <a:off x="5543888" y="5816580"/>
            <a:ext cx="1062655" cy="44952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29" name="Google Shape;629;p16"/>
          <p:cNvSpPr/>
          <p:nvPr/>
        </p:nvSpPr>
        <p:spPr>
          <a:xfrm>
            <a:off x="5518410" y="4476890"/>
            <a:ext cx="1062655" cy="44952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0" name="Google Shape;630;p16"/>
          <p:cNvSpPr/>
          <p:nvPr/>
        </p:nvSpPr>
        <p:spPr>
          <a:xfrm>
            <a:off x="5543888" y="1996632"/>
            <a:ext cx="1062655" cy="44952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1" name="Google Shape;631;p16"/>
          <p:cNvSpPr/>
          <p:nvPr/>
        </p:nvSpPr>
        <p:spPr>
          <a:xfrm>
            <a:off x="5543888" y="3245827"/>
            <a:ext cx="1062655" cy="449521"/>
          </a:xfrm>
          <a:custGeom>
            <a:avLst/>
            <a:gdLst/>
            <a:ahLst/>
            <a:cxnLst/>
            <a:rect l="l" t="t" r="r" b="b"/>
            <a:pathLst>
              <a:path w="1062655" h="449521" extrusionOk="0">
                <a:moveTo>
                  <a:pt x="513001" y="10"/>
                </a:moveTo>
                <a:cubicBezTo>
                  <a:pt x="580182" y="396"/>
                  <a:pt x="647813" y="11357"/>
                  <a:pt x="710949" y="32866"/>
                </a:cubicBezTo>
                <a:cubicBezTo>
                  <a:pt x="807336" y="65702"/>
                  <a:pt x="883385" y="119515"/>
                  <a:pt x="931156" y="183647"/>
                </a:cubicBezTo>
                <a:lnTo>
                  <a:pt x="945154" y="212689"/>
                </a:lnTo>
                <a:lnTo>
                  <a:pt x="990760" y="221952"/>
                </a:lnTo>
                <a:cubicBezTo>
                  <a:pt x="1033010" y="239932"/>
                  <a:pt x="1062655" y="282024"/>
                  <a:pt x="1062655" y="331083"/>
                </a:cubicBezTo>
                <a:cubicBezTo>
                  <a:pt x="1062655" y="396495"/>
                  <a:pt x="1009952" y="449521"/>
                  <a:pt x="944939" y="449521"/>
                </a:cubicBezTo>
                <a:cubicBezTo>
                  <a:pt x="879926" y="449521"/>
                  <a:pt x="827223" y="396495"/>
                  <a:pt x="827223" y="331083"/>
                </a:cubicBezTo>
                <a:cubicBezTo>
                  <a:pt x="827223" y="314730"/>
                  <a:pt x="830517" y="299151"/>
                  <a:pt x="836474" y="284981"/>
                </a:cubicBezTo>
                <a:lnTo>
                  <a:pt x="860862" y="248588"/>
                </a:lnTo>
                <a:lnTo>
                  <a:pt x="847605" y="224361"/>
                </a:lnTo>
                <a:cubicBezTo>
                  <a:pt x="807063" y="176561"/>
                  <a:pt x="742546" y="136745"/>
                  <a:pt x="661282" y="113437"/>
                </a:cubicBezTo>
                <a:cubicBezTo>
                  <a:pt x="567915" y="86657"/>
                  <a:pt x="463685" y="85206"/>
                  <a:pt x="372672" y="109421"/>
                </a:cubicBezTo>
                <a:cubicBezTo>
                  <a:pt x="285901" y="132507"/>
                  <a:pt x="221694" y="175696"/>
                  <a:pt x="187318" y="227940"/>
                </a:cubicBezTo>
                <a:lnTo>
                  <a:pt x="184532" y="236194"/>
                </a:lnTo>
                <a:lnTo>
                  <a:pt x="200954" y="247335"/>
                </a:lnTo>
                <a:cubicBezTo>
                  <a:pt x="222257" y="268768"/>
                  <a:pt x="235432" y="298377"/>
                  <a:pt x="235432" y="331083"/>
                </a:cubicBezTo>
                <a:cubicBezTo>
                  <a:pt x="235432" y="396495"/>
                  <a:pt x="182729" y="449521"/>
                  <a:pt x="117716" y="449521"/>
                </a:cubicBezTo>
                <a:cubicBezTo>
                  <a:pt x="52703" y="449521"/>
                  <a:pt x="0" y="396495"/>
                  <a:pt x="0" y="331083"/>
                </a:cubicBezTo>
                <a:cubicBezTo>
                  <a:pt x="0" y="282024"/>
                  <a:pt x="29646" y="239932"/>
                  <a:pt x="71896" y="221952"/>
                </a:cubicBezTo>
                <a:lnTo>
                  <a:pt x="94055" y="217451"/>
                </a:lnTo>
                <a:lnTo>
                  <a:pt x="102134" y="191961"/>
                </a:lnTo>
                <a:cubicBezTo>
                  <a:pt x="142929" y="122792"/>
                  <a:pt x="217380" y="64639"/>
                  <a:pt x="317758" y="30608"/>
                </a:cubicBezTo>
                <a:cubicBezTo>
                  <a:pt x="379090" y="9814"/>
                  <a:pt x="445820" y="-375"/>
                  <a:pt x="513001" y="10"/>
                </a:cubicBezTo>
                <a:close/>
              </a:path>
            </a:pathLst>
          </a:custGeom>
          <a:gradFill>
            <a:gsLst>
              <a:gs pos="0">
                <a:srgbClr val="FFFFFF"/>
              </a:gs>
              <a:gs pos="20000">
                <a:srgbClr val="FFFFFF"/>
              </a:gs>
              <a:gs pos="26000">
                <a:schemeClr val="lt1"/>
              </a:gs>
              <a:gs pos="95000">
                <a:schemeClr val="dk1"/>
              </a:gs>
              <a:gs pos="100000">
                <a:srgbClr val="C5D3ED"/>
              </a:gs>
            </a:gsLst>
            <a:lin ang="5400000" scaled="0"/>
          </a:gra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32" name="Google Shape;632;p16"/>
          <p:cNvSpPr txBox="1"/>
          <p:nvPr/>
        </p:nvSpPr>
        <p:spPr>
          <a:xfrm>
            <a:off x="1325806" y="2221392"/>
            <a:ext cx="3141651"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500"/>
              <a:buFont typeface="Calibri"/>
              <a:buNone/>
            </a:pPr>
            <a:r>
              <a:rPr lang="en-BZ" sz="7200" b="0" i="0" u="none" strike="noStrike" cap="none" dirty="0" err="1">
                <a:solidFill>
                  <a:srgbClr val="000000"/>
                </a:solidFill>
                <a:latin typeface="Times New Roman" panose="02020603050405020304" pitchFamily="18" charset="0"/>
                <a:ea typeface="Calibri"/>
                <a:cs typeface="Times New Roman" panose="02020603050405020304" pitchFamily="18" charset="0"/>
                <a:sym typeface="Calibri"/>
              </a:rPr>
              <a:t>Nghệ</a:t>
            </a:r>
            <a:r>
              <a:rPr lang="en-BZ" sz="7200" b="0" i="0" u="none" strike="noStrike" cap="none" dirty="0">
                <a:solidFill>
                  <a:srgbClr val="000000"/>
                </a:solidFill>
                <a:latin typeface="Times New Roman" panose="02020603050405020304" pitchFamily="18" charset="0"/>
                <a:ea typeface="Calibri"/>
                <a:cs typeface="Times New Roman" panose="02020603050405020304" pitchFamily="18" charset="0"/>
                <a:sym typeface="Calibri"/>
              </a:rPr>
              <a:t> </a:t>
            </a:r>
            <a:r>
              <a:rPr lang="en-BZ" sz="7200" b="0" i="0" u="none" strike="noStrike" cap="none" dirty="0" err="1">
                <a:solidFill>
                  <a:srgbClr val="000000"/>
                </a:solidFill>
                <a:latin typeface="Times New Roman" panose="02020603050405020304" pitchFamily="18" charset="0"/>
                <a:ea typeface="Calibri"/>
                <a:cs typeface="Times New Roman" panose="02020603050405020304" pitchFamily="18" charset="0"/>
                <a:sym typeface="Calibri"/>
              </a:rPr>
              <a:t>thuật</a:t>
            </a:r>
            <a:endParaRPr sz="11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DC89A98E-E593-46C6-8711-F1D3CE963D55}"/>
              </a:ext>
            </a:extLst>
          </p:cNvPr>
          <p:cNvSpPr txBox="1"/>
          <p:nvPr/>
        </p:nvSpPr>
        <p:spPr>
          <a:xfrm>
            <a:off x="6761277" y="605543"/>
            <a:ext cx="4239491" cy="2308324"/>
          </a:xfrm>
          <a:prstGeom prst="rect">
            <a:avLst/>
          </a:prstGeom>
          <a:noFill/>
        </p:spPr>
        <p:txBody>
          <a:bodyPr wrap="square" rtlCol="0">
            <a:spAutoFit/>
          </a:bodyPr>
          <a:lstStyle/>
          <a:p>
            <a:pPr marL="571500" indent="-571500" algn="just">
              <a:buFont typeface="Wingdings" panose="05000000000000000000" pitchFamily="2" charset="2"/>
              <a:buChar char="ü"/>
            </a:pPr>
            <a:r>
              <a:rPr lang="en-SG" sz="3600" dirty="0" err="1">
                <a:latin typeface="Times New Roman" panose="02020603050405020304" pitchFamily="18" charset="0"/>
                <a:cs typeface="Times New Roman" panose="02020603050405020304" pitchFamily="18" charset="0"/>
              </a:rPr>
              <a:t>Nghệ</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thuật</a:t>
            </a:r>
            <a:r>
              <a:rPr lang="en-SG" sz="3600" dirty="0">
                <a:latin typeface="Times New Roman" panose="02020603050405020304" pitchFamily="18" charset="0"/>
                <a:cs typeface="Times New Roman" panose="02020603050405020304" pitchFamily="18" charset="0"/>
              </a:rPr>
              <a:t> t</a:t>
            </a:r>
            <a:r>
              <a:rPr lang="vi-VN" sz="3600" dirty="0">
                <a:latin typeface="Times New Roman" panose="02020603050405020304" pitchFamily="18" charset="0"/>
                <a:cs typeface="Times New Roman" panose="02020603050405020304" pitchFamily="18" charset="0"/>
              </a:rPr>
              <a:t>ư</a:t>
            </a:r>
            <a:r>
              <a:rPr lang="en-SG" sz="3600" dirty="0" err="1">
                <a:latin typeface="Times New Roman" panose="02020603050405020304" pitchFamily="18" charset="0"/>
                <a:cs typeface="Times New Roman" panose="02020603050405020304" pitchFamily="18" charset="0"/>
              </a:rPr>
              <a:t>ơng</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phản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đối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lập</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mọi</a:t>
            </a:r>
            <a:r>
              <a:rPr lang="en-SG" sz="3600" dirty="0">
                <a:latin typeface="Times New Roman" panose="02020603050405020304" pitchFamily="18" charset="0"/>
                <a:cs typeface="Times New Roman" panose="02020603050405020304" pitchFamily="18" charset="0"/>
              </a:rPr>
              <a:t> ng</a:t>
            </a:r>
            <a:r>
              <a:rPr lang="vi-VN" sz="3600" dirty="0">
                <a:latin typeface="Times New Roman" panose="02020603050405020304" pitchFamily="18" charset="0"/>
                <a:cs typeface="Times New Roman" panose="02020603050405020304" pitchFamily="18" charset="0"/>
              </a:rPr>
              <a:t>ư</a:t>
            </a:r>
            <a:r>
              <a:rPr lang="en-SG" sz="3600" dirty="0" err="1">
                <a:latin typeface="Times New Roman" panose="02020603050405020304" pitchFamily="18" charset="0"/>
                <a:cs typeface="Times New Roman" panose="02020603050405020304" pitchFamily="18" charset="0"/>
              </a:rPr>
              <a:t>ời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hạnh</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phúc</a:t>
            </a:r>
            <a:r>
              <a:rPr lang="en-SG" sz="3600" dirty="0">
                <a:latin typeface="Times New Roman" panose="02020603050405020304" pitchFamily="18" charset="0"/>
                <a:cs typeface="Times New Roman" panose="02020603050405020304" pitchFamily="18" charset="0"/>
              </a:rPr>
              <a:t> &gt;&lt; </a:t>
            </a:r>
            <a:r>
              <a:rPr lang="en-SG" sz="3600" dirty="0" err="1">
                <a:latin typeface="Times New Roman" panose="02020603050405020304" pitchFamily="18" charset="0"/>
                <a:cs typeface="Times New Roman" panose="02020603050405020304" pitchFamily="18" charset="0"/>
              </a:rPr>
              <a:t>em</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bé</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bất</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hạnh</a:t>
            </a:r>
            <a:endParaRPr lang="en-SG" sz="36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6185CC54-9CF4-4C13-8C27-4A25C63BBF4C}"/>
              </a:ext>
            </a:extLst>
          </p:cNvPr>
          <p:cNvSpPr txBox="1"/>
          <p:nvPr/>
        </p:nvSpPr>
        <p:spPr>
          <a:xfrm>
            <a:off x="6761278" y="2880390"/>
            <a:ext cx="4476412" cy="3416320"/>
          </a:xfrm>
          <a:prstGeom prst="rect">
            <a:avLst/>
          </a:prstGeom>
          <a:noFill/>
        </p:spPr>
        <p:txBody>
          <a:bodyPr wrap="square" rtlCol="0">
            <a:spAutoFit/>
          </a:bodyPr>
          <a:lstStyle/>
          <a:p>
            <a:pPr marL="571500" indent="-571500" algn="just">
              <a:buFont typeface="Wingdings" panose="05000000000000000000" pitchFamily="2" charset="2"/>
              <a:buChar char="ü"/>
            </a:pPr>
            <a:r>
              <a:rPr lang="en-SG" sz="3600" dirty="0" err="1">
                <a:latin typeface="Times New Roman" panose="02020603050405020304" pitchFamily="18" charset="0"/>
                <a:cs typeface="Times New Roman" panose="02020603050405020304" pitchFamily="18" charset="0"/>
              </a:rPr>
              <a:t>Bút</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pháp</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tả</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thực</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kết</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hợp</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bút</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pháp</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trữ</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tình</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lãng</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mạn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cách</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kể</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chuyện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hấp</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dẫn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đan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xen</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thực</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tại</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và</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mộng</a:t>
            </a:r>
            <a:r>
              <a:rPr lang="en-SG" sz="3600" dirty="0">
                <a:latin typeface="Times New Roman" panose="02020603050405020304" pitchFamily="18" charset="0"/>
                <a:cs typeface="Times New Roman" panose="02020603050405020304" pitchFamily="18" charset="0"/>
              </a:rPr>
              <a:t> </a:t>
            </a:r>
            <a:r>
              <a:rPr lang="en-SG" sz="3600" dirty="0" err="1">
                <a:latin typeface="Times New Roman" panose="02020603050405020304" pitchFamily="18" charset="0"/>
                <a:cs typeface="Times New Roman" panose="02020603050405020304" pitchFamily="18" charset="0"/>
              </a:rPr>
              <a:t>ảo</a:t>
            </a:r>
            <a:endParaRPr lang="en-SG" sz="36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4DF992-9A51-42E8-995E-992354A928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7" name="Rectangle 1">
            <a:extLst>
              <a:ext uri="{FF2B5EF4-FFF2-40B4-BE49-F238E27FC236}">
                <a16:creationId xmlns:a16="http://schemas.microsoft.com/office/drawing/2014/main" id="{809C4FEC-A58E-4684-A251-B298BB6795A9}"/>
              </a:ext>
            </a:extLst>
          </p:cNvPr>
          <p:cNvSpPr>
            <a:spLocks noChangeArrowheads="1"/>
          </p:cNvSpPr>
          <p:nvPr/>
        </p:nvSpPr>
        <p:spPr bwMode="auto">
          <a:xfrm>
            <a:off x="618565" y="1754185"/>
            <a:ext cx="10951135"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Hiện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nay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còn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rất</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nhiều</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những</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hoàn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cảnh</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éo</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le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như</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em</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bé</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bán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diêm</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trong</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truyện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Hãy</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lấy</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ví</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dụ</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và</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cho</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biết</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xã</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hội</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ta</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đã</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có</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những</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tổ</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chức</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hành</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động</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nào</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giúp</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đỡ</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cho</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các</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em</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có</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hoàn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cảnh</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khó</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khăn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Bản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thân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em</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đã</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tham</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gia</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hoạt</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động</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nhân</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đạo</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nào</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 </a:t>
            </a:r>
            <a:r>
              <a:rPr kumimoji="0" lang="en-US" altLang="zh-CN" sz="32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chưa</a:t>
            </a:r>
            <a:r>
              <a:rPr kumimoji="0" lang="en-US" altLang="zh-CN" sz="3200" i="0" u="none" strike="noStrike" cap="none" normalizeH="0" baseline="0" dirty="0">
                <a:ln>
                  <a:noFill/>
                </a:ln>
                <a:solidFill>
                  <a:schemeClr val="tx1"/>
                </a:solidFill>
                <a:effectLst/>
                <a:latin typeface="Times New Roman" pitchFamily="18" charset="0"/>
                <a:ea typeface="SimSun" pitchFamily="2" charset="-122"/>
                <a:cs typeface="Times New Roman" pitchFamily="18" charset="0"/>
              </a:rPr>
              <a:t>?</a:t>
            </a:r>
            <a:endParaRPr kumimoji="0" lang="en-US" altLang="zh-CN" sz="4000" i="0" u="none" strike="noStrike" cap="none" normalizeH="0" baseline="0" dirty="0">
              <a:ln>
                <a:noFill/>
              </a:ln>
              <a:solidFill>
                <a:schemeClr val="tx1"/>
              </a:solidFill>
              <a:effectLst/>
              <a:latin typeface="Arial" pitchFamily="34" charset="0"/>
              <a:cs typeface="Arial" pitchFamily="34" charset="0"/>
            </a:endParaRPr>
          </a:p>
        </p:txBody>
      </p:sp>
      <p:pic>
        <p:nvPicPr>
          <p:cNvPr id="8" name="Picture 2" descr="Káº¿t quáº£ hÃ¬nh áº£nh cho buá»i thiá»n nguyá»n giÃºp cÃ¡c hoÃ n cáº£nh khÃ³ khÄn">
            <a:extLst>
              <a:ext uri="{FF2B5EF4-FFF2-40B4-BE49-F238E27FC236}">
                <a16:creationId xmlns:a16="http://schemas.microsoft.com/office/drawing/2014/main" id="{26E06E2A-08EE-4E09-A165-C5DA9FC3362F}"/>
              </a:ext>
            </a:extLst>
          </p:cNvPr>
          <p:cNvPicPr>
            <a:picLocks noChangeAspect="1" noChangeArrowheads="1"/>
          </p:cNvPicPr>
          <p:nvPr/>
        </p:nvPicPr>
        <p:blipFill>
          <a:blip r:embed="rId3"/>
          <a:srcRect/>
          <a:stretch>
            <a:fillRect/>
          </a:stretch>
        </p:blipFill>
        <p:spPr bwMode="auto">
          <a:xfrm>
            <a:off x="193674" y="4145397"/>
            <a:ext cx="3197225" cy="2397919"/>
          </a:xfrm>
          <a:prstGeom prst="rect">
            <a:avLst/>
          </a:prstGeom>
          <a:noFill/>
        </p:spPr>
      </p:pic>
      <p:pic>
        <p:nvPicPr>
          <p:cNvPr id="9" name="Picture 4" descr="Káº¿t quáº£ hÃ¬nh áº£nh cho buá»i thiá»n nguyá»n giÃºp cÃ¡c hoÃ n cáº£nh khÃ³ khÄn">
            <a:extLst>
              <a:ext uri="{FF2B5EF4-FFF2-40B4-BE49-F238E27FC236}">
                <a16:creationId xmlns:a16="http://schemas.microsoft.com/office/drawing/2014/main" id="{812C3836-E6A6-43C3-B898-B5EEE61E3614}"/>
              </a:ext>
            </a:extLst>
          </p:cNvPr>
          <p:cNvPicPr>
            <a:picLocks noChangeAspect="1" noChangeArrowheads="1"/>
          </p:cNvPicPr>
          <p:nvPr/>
        </p:nvPicPr>
        <p:blipFill>
          <a:blip r:embed="rId4"/>
          <a:srcRect/>
          <a:stretch>
            <a:fillRect/>
          </a:stretch>
        </p:blipFill>
        <p:spPr bwMode="auto">
          <a:xfrm>
            <a:off x="3698873" y="4132629"/>
            <a:ext cx="4078092" cy="2397919"/>
          </a:xfrm>
          <a:prstGeom prst="rect">
            <a:avLst/>
          </a:prstGeom>
          <a:noFill/>
        </p:spPr>
      </p:pic>
      <p:sp>
        <p:nvSpPr>
          <p:cNvPr id="10" name="AutoShape 6" descr="Káº¿t quáº£ hÃ¬nh áº£nh cho buá»i thiá»n nguyá»n giÃºp cÃ¡c hoÃ n cáº£nh khÃ³ khÄn">
            <a:extLst>
              <a:ext uri="{FF2B5EF4-FFF2-40B4-BE49-F238E27FC236}">
                <a16:creationId xmlns:a16="http://schemas.microsoft.com/office/drawing/2014/main" id="{E154A7A9-23C7-46A4-926D-712CCDB40F0B}"/>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 name="Picture 8" descr="Káº¿t quáº£ hÃ¬nh áº£nh cho buá»i thiá»n nguyá»n giÃºp cÃ¡c hoÃ n cáº£nh khÃ³ khÄn">
            <a:extLst>
              <a:ext uri="{FF2B5EF4-FFF2-40B4-BE49-F238E27FC236}">
                <a16:creationId xmlns:a16="http://schemas.microsoft.com/office/drawing/2014/main" id="{E97BF2ED-B865-4977-A010-F2D96C50107E}"/>
              </a:ext>
            </a:extLst>
          </p:cNvPr>
          <p:cNvPicPr>
            <a:picLocks noChangeAspect="1" noChangeArrowheads="1"/>
          </p:cNvPicPr>
          <p:nvPr/>
        </p:nvPicPr>
        <p:blipFill>
          <a:blip r:embed="rId5"/>
          <a:srcRect/>
          <a:stretch>
            <a:fillRect/>
          </a:stretch>
        </p:blipFill>
        <p:spPr bwMode="auto">
          <a:xfrm>
            <a:off x="8084938" y="4132628"/>
            <a:ext cx="3903861" cy="2412763"/>
          </a:xfrm>
          <a:prstGeom prst="rect">
            <a:avLst/>
          </a:prstGeom>
          <a:noFill/>
        </p:spPr>
      </p:pic>
      <p:grpSp>
        <p:nvGrpSpPr>
          <p:cNvPr id="12" name="Google Shape;461;p41">
            <a:extLst>
              <a:ext uri="{FF2B5EF4-FFF2-40B4-BE49-F238E27FC236}">
                <a16:creationId xmlns:a16="http://schemas.microsoft.com/office/drawing/2014/main" id="{9625B57E-90D8-466D-9478-BA5414D2122F}"/>
              </a:ext>
            </a:extLst>
          </p:cNvPr>
          <p:cNvGrpSpPr/>
          <p:nvPr/>
        </p:nvGrpSpPr>
        <p:grpSpPr>
          <a:xfrm>
            <a:off x="4203699" y="451365"/>
            <a:ext cx="4036179" cy="984741"/>
            <a:chOff x="2891850" y="702066"/>
            <a:chExt cx="3360312" cy="1123908"/>
          </a:xfrm>
        </p:grpSpPr>
        <p:sp>
          <p:nvSpPr>
            <p:cNvPr id="13" name="Google Shape;463;p41">
              <a:extLst>
                <a:ext uri="{FF2B5EF4-FFF2-40B4-BE49-F238E27FC236}">
                  <a16:creationId xmlns:a16="http://schemas.microsoft.com/office/drawing/2014/main" id="{8680C09F-B20A-4D80-9C29-A518709BBDC0}"/>
                </a:ext>
              </a:extLst>
            </p:cNvPr>
            <p:cNvSpPr/>
            <p:nvPr/>
          </p:nvSpPr>
          <p:spPr>
            <a:xfrm>
              <a:off x="2891850" y="702066"/>
              <a:ext cx="3360312" cy="1123908"/>
            </a:xfrm>
            <a:custGeom>
              <a:avLst/>
              <a:gdLst/>
              <a:ahLst/>
              <a:cxnLst/>
              <a:rect l="l" t="t" r="r" b="b"/>
              <a:pathLst>
                <a:path w="86278" h="28857" extrusionOk="0">
                  <a:moveTo>
                    <a:pt x="4658" y="1"/>
                  </a:moveTo>
                  <a:cubicBezTo>
                    <a:pt x="2077" y="1"/>
                    <a:pt x="1" y="2078"/>
                    <a:pt x="1" y="4659"/>
                  </a:cubicBezTo>
                  <a:lnTo>
                    <a:pt x="1" y="24199"/>
                  </a:lnTo>
                  <a:cubicBezTo>
                    <a:pt x="1" y="26779"/>
                    <a:pt x="2077" y="28856"/>
                    <a:pt x="4658" y="28856"/>
                  </a:cubicBezTo>
                  <a:lnTo>
                    <a:pt x="81620" y="28856"/>
                  </a:lnTo>
                  <a:cubicBezTo>
                    <a:pt x="84201" y="28856"/>
                    <a:pt x="86277" y="26779"/>
                    <a:pt x="86277" y="24199"/>
                  </a:cubicBezTo>
                  <a:lnTo>
                    <a:pt x="86277" y="4659"/>
                  </a:lnTo>
                  <a:cubicBezTo>
                    <a:pt x="86277" y="2078"/>
                    <a:pt x="84201" y="1"/>
                    <a:pt x="81620"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4" name="Google Shape;464;p41">
              <a:extLst>
                <a:ext uri="{FF2B5EF4-FFF2-40B4-BE49-F238E27FC236}">
                  <a16:creationId xmlns:a16="http://schemas.microsoft.com/office/drawing/2014/main" id="{5C1AD9EB-D926-47DB-9F36-9127E9B0EE6F}"/>
                </a:ext>
              </a:extLst>
            </p:cNvPr>
            <p:cNvSpPr/>
            <p:nvPr/>
          </p:nvSpPr>
          <p:spPr>
            <a:xfrm>
              <a:off x="3033897" y="844152"/>
              <a:ext cx="3076229" cy="839825"/>
            </a:xfrm>
            <a:custGeom>
              <a:avLst/>
              <a:gdLst/>
              <a:ahLst/>
              <a:cxnLst/>
              <a:rect l="l" t="t" r="r" b="b"/>
              <a:pathLst>
                <a:path w="78984" h="21563" extrusionOk="0">
                  <a:moveTo>
                    <a:pt x="76724" y="1363"/>
                  </a:moveTo>
                  <a:cubicBezTo>
                    <a:pt x="77218" y="1363"/>
                    <a:pt x="77621" y="1766"/>
                    <a:pt x="77621" y="2260"/>
                  </a:cubicBezTo>
                  <a:lnTo>
                    <a:pt x="77621" y="19301"/>
                  </a:lnTo>
                  <a:cubicBezTo>
                    <a:pt x="77621" y="19797"/>
                    <a:pt x="77218" y="20199"/>
                    <a:pt x="76724" y="20199"/>
                  </a:cubicBezTo>
                  <a:lnTo>
                    <a:pt x="2260" y="20199"/>
                  </a:lnTo>
                  <a:cubicBezTo>
                    <a:pt x="1764" y="20199"/>
                    <a:pt x="1363" y="19797"/>
                    <a:pt x="1363" y="19301"/>
                  </a:cubicBezTo>
                  <a:lnTo>
                    <a:pt x="1363" y="2260"/>
                  </a:lnTo>
                  <a:cubicBezTo>
                    <a:pt x="1363" y="1764"/>
                    <a:pt x="1764" y="1363"/>
                    <a:pt x="2260" y="1363"/>
                  </a:cubicBezTo>
                  <a:close/>
                  <a:moveTo>
                    <a:pt x="2260" y="0"/>
                  </a:moveTo>
                  <a:cubicBezTo>
                    <a:pt x="1012" y="2"/>
                    <a:pt x="2" y="1013"/>
                    <a:pt x="0" y="2260"/>
                  </a:cubicBezTo>
                  <a:lnTo>
                    <a:pt x="0" y="19301"/>
                  </a:lnTo>
                  <a:cubicBezTo>
                    <a:pt x="2" y="20550"/>
                    <a:pt x="1012" y="21561"/>
                    <a:pt x="2260" y="21562"/>
                  </a:cubicBezTo>
                  <a:lnTo>
                    <a:pt x="76724" y="21562"/>
                  </a:lnTo>
                  <a:cubicBezTo>
                    <a:pt x="77972" y="21561"/>
                    <a:pt x="78982" y="20550"/>
                    <a:pt x="78984" y="19301"/>
                  </a:cubicBezTo>
                  <a:lnTo>
                    <a:pt x="78984" y="2260"/>
                  </a:lnTo>
                  <a:cubicBezTo>
                    <a:pt x="78982" y="1013"/>
                    <a:pt x="77972" y="2"/>
                    <a:pt x="767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15" name="Google Shape;467;p41">
            <a:extLst>
              <a:ext uri="{FF2B5EF4-FFF2-40B4-BE49-F238E27FC236}">
                <a16:creationId xmlns:a16="http://schemas.microsoft.com/office/drawing/2014/main" id="{3DCBD489-65F0-474F-A7E7-50D6EE86E926}"/>
              </a:ext>
            </a:extLst>
          </p:cNvPr>
          <p:cNvSpPr txBox="1">
            <a:spLocks noGrp="1"/>
          </p:cNvSpPr>
          <p:nvPr/>
        </p:nvSpPr>
        <p:spPr>
          <a:xfrm>
            <a:off x="4457881" y="669842"/>
            <a:ext cx="352618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SG" sz="3600" dirty="0">
                <a:latin typeface="Times New Roman" pitchFamily="18" charset="0"/>
                <a:cs typeface="Times New Roman" pitchFamily="18" charset="0"/>
              </a:rPr>
              <a:t>GÓC CHIA SẺ</a:t>
            </a:r>
            <a:endParaRPr sz="3600" dirty="0">
              <a:latin typeface="Times New Roman" pitchFamily="18" charset="0"/>
              <a:cs typeface="Times New Roman" pitchFamily="18" charset="0"/>
            </a:endParaRPr>
          </a:p>
        </p:txBody>
      </p:sp>
    </p:spTree>
    <p:extLst>
      <p:ext uri="{BB962C8B-B14F-4D97-AF65-F5344CB8AC3E}">
        <p14:creationId xmlns:p14="http://schemas.microsoft.com/office/powerpoint/2010/main" val="10351217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4)">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amond(in)">
                                      <p:cBhvr>
                                        <p:cTn id="20" dur="2000"/>
                                        <p:tgtEl>
                                          <p:spTgt spid="11"/>
                                        </p:tgtEl>
                                      </p:cBhvr>
                                    </p:animEffect>
                                  </p:childTnLst>
                                </p:cTn>
                              </p:par>
                              <p:par>
                                <p:cTn id="21" presetID="8"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amond(in)">
                                      <p:cBhvr>
                                        <p:cTn id="23" dur="2000"/>
                                        <p:tgtEl>
                                          <p:spTgt spid="8"/>
                                        </p:tgtEl>
                                      </p:cBhvr>
                                    </p:animEffect>
                                  </p:childTnLst>
                                </p:cTn>
                              </p:par>
                              <p:par>
                                <p:cTn id="24" presetID="8"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amond(in)">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464024" y="312850"/>
            <a:ext cx="1121248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5C5AE364-6CCB-4770-AF02-47897FA478E8}"/>
              </a:ext>
            </a:extLst>
          </p:cNvPr>
          <p:cNvSpPr txBox="1"/>
          <p:nvPr/>
        </p:nvSpPr>
        <p:spPr>
          <a:xfrm>
            <a:off x="4782778" y="2028615"/>
            <a:ext cx="5466122" cy="2800767"/>
          </a:xfrm>
          <a:prstGeom prst="rect">
            <a:avLst/>
          </a:prstGeom>
          <a:noFill/>
        </p:spPr>
        <p:txBody>
          <a:bodyPr wrap="square" rtlCol="0">
            <a:spAutoFit/>
          </a:bodyPr>
          <a:lstStyle/>
          <a:p>
            <a:pPr algn="ctr"/>
            <a:r>
              <a:rPr lang="en-US" altLang="zh-CN" sz="8800" b="1" i="1" dirty="0">
                <a:latin typeface="Times New Roman" pitchFamily="18" charset="0"/>
                <a:ea typeface="迷你简卡通" panose="03000509000000000000" pitchFamily="65" charset="-122"/>
                <a:cs typeface="Times New Roman" pitchFamily="18" charset="0"/>
              </a:rPr>
              <a:t>III. </a:t>
            </a:r>
          </a:p>
          <a:p>
            <a:pPr algn="ctr"/>
            <a:r>
              <a:rPr lang="en-US" altLang="zh-CN" sz="8800" b="1" i="1" dirty="0" err="1">
                <a:latin typeface="Times New Roman" pitchFamily="18" charset="0"/>
                <a:ea typeface="迷你简卡通" panose="03000509000000000000" pitchFamily="65" charset="-122"/>
                <a:cs typeface="Times New Roman" pitchFamily="18" charset="0"/>
              </a:rPr>
              <a:t>Tổng</a:t>
            </a:r>
            <a:r>
              <a:rPr lang="en-US" altLang="zh-CN" sz="8800" b="1" i="1" dirty="0">
                <a:latin typeface="Times New Roman" pitchFamily="18" charset="0"/>
                <a:ea typeface="迷你简卡通" panose="03000509000000000000" pitchFamily="65" charset="-122"/>
                <a:cs typeface="Times New Roman" pitchFamily="18" charset="0"/>
              </a:rPr>
              <a:t> </a:t>
            </a:r>
            <a:r>
              <a:rPr lang="en-US" altLang="zh-CN" sz="8800" b="1" i="1" dirty="0" err="1">
                <a:latin typeface="Times New Roman" pitchFamily="18" charset="0"/>
                <a:ea typeface="迷你简卡通" panose="03000509000000000000" pitchFamily="65" charset="-122"/>
                <a:cs typeface="Times New Roman" pitchFamily="18" charset="0"/>
              </a:rPr>
              <a:t>kết</a:t>
            </a:r>
            <a:endParaRPr lang="zh-CN" altLang="en-US" sz="8800" b="1" i="1" dirty="0">
              <a:latin typeface="Times New Roman" pitchFamily="18" charset="0"/>
              <a:ea typeface="迷你简卡通" panose="03000509000000000000" pitchFamily="65" charset="-122"/>
              <a:cs typeface="Times New Roman" pitchFamily="18" charset="0"/>
            </a:endParaRPr>
          </a:p>
        </p:txBody>
      </p:sp>
      <p:pic>
        <p:nvPicPr>
          <p:cNvPr id="9" name="Picture 8" descr="—Pngtree—hand painted andersens fairytales q_3813215.png"/>
          <p:cNvPicPr>
            <a:picLocks noChangeAspect="1"/>
          </p:cNvPicPr>
          <p:nvPr/>
        </p:nvPicPr>
        <p:blipFill>
          <a:blip r:embed="rId3" cstate="print"/>
          <a:stretch>
            <a:fillRect/>
          </a:stretch>
        </p:blipFill>
        <p:spPr>
          <a:xfrm>
            <a:off x="941500" y="1302769"/>
            <a:ext cx="4252461" cy="4252461"/>
          </a:xfrm>
          <a:prstGeom prst="rect">
            <a:avLst/>
          </a:prstGeom>
        </p:spPr>
      </p:pic>
    </p:spTree>
    <p:extLst>
      <p:ext uri="{BB962C8B-B14F-4D97-AF65-F5344CB8AC3E}">
        <p14:creationId xmlns:p14="http://schemas.microsoft.com/office/powerpoint/2010/main" val="40905959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5675586"/>
            <a:ext cx="9711559"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Bộ</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quần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áo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Hoàng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đế</a:t>
            </a:r>
            <a:r>
              <a:rPr lang="en-US" sz="3600" b="1" dirty="0">
                <a:solidFill>
                  <a:srgbClr val="FF0000"/>
                </a:solidFill>
                <a:latin typeface="Times New Roman" pitchFamily="18" charset="0"/>
                <a:cs typeface="Times New Roman" pitchFamily="18" charset="0"/>
              </a:rPr>
              <a:t>– An - </a:t>
            </a:r>
            <a:r>
              <a:rPr lang="en-US" sz="3600" b="1" dirty="0" err="1">
                <a:solidFill>
                  <a:srgbClr val="FF0000"/>
                </a:solidFill>
                <a:latin typeface="Times New Roman" pitchFamily="18" charset="0"/>
                <a:cs typeface="Times New Roman" pitchFamily="18" charset="0"/>
              </a:rPr>
              <a:t>đéc</a:t>
            </a:r>
            <a:r>
              <a:rPr lang="en-US" sz="3600" b="1" dirty="0">
                <a:solidFill>
                  <a:srgbClr val="FF0000"/>
                </a:solidFill>
                <a:latin typeface="Times New Roman" pitchFamily="18" charset="0"/>
                <a:cs typeface="Times New Roman" pitchFamily="18" charset="0"/>
              </a:rPr>
              <a:t> - </a:t>
            </a:r>
            <a:r>
              <a:rPr lang="en-US" sz="3600" b="1" dirty="0" err="1">
                <a:solidFill>
                  <a:srgbClr val="FF0000"/>
                </a:solidFill>
                <a:latin typeface="Times New Roman" pitchFamily="18" charset="0"/>
                <a:cs typeface="Times New Roman" pitchFamily="18" charset="0"/>
              </a:rPr>
              <a:t>xen</a:t>
            </a:r>
            <a:endParaRPr lang="en-US" sz="3600" b="1" dirty="0">
              <a:solidFill>
                <a:srgbClr val="FF0000"/>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07" y="409903"/>
            <a:ext cx="10893972" cy="4918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7190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4DF992-9A51-42E8-995E-992354A928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0" name="AutoShape 6" descr="Káº¿t quáº£ hÃ¬nh áº£nh cho buá»i thiá»n nguyá»n giÃºp cÃ¡c hoÃ n cáº£nh khÃ³ khÄn">
            <a:extLst>
              <a:ext uri="{FF2B5EF4-FFF2-40B4-BE49-F238E27FC236}">
                <a16:creationId xmlns:a16="http://schemas.microsoft.com/office/drawing/2014/main" id="{E154A7A9-23C7-46A4-926D-712CCDB40F0B}"/>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2" name="Google Shape;461;p41">
            <a:extLst>
              <a:ext uri="{FF2B5EF4-FFF2-40B4-BE49-F238E27FC236}">
                <a16:creationId xmlns:a16="http://schemas.microsoft.com/office/drawing/2014/main" id="{9625B57E-90D8-466D-9478-BA5414D2122F}"/>
              </a:ext>
            </a:extLst>
          </p:cNvPr>
          <p:cNvGrpSpPr/>
          <p:nvPr/>
        </p:nvGrpSpPr>
        <p:grpSpPr>
          <a:xfrm>
            <a:off x="4203699" y="451365"/>
            <a:ext cx="4036179" cy="984741"/>
            <a:chOff x="2891850" y="702066"/>
            <a:chExt cx="3360312" cy="1123908"/>
          </a:xfrm>
        </p:grpSpPr>
        <p:sp>
          <p:nvSpPr>
            <p:cNvPr id="13" name="Google Shape;463;p41">
              <a:extLst>
                <a:ext uri="{FF2B5EF4-FFF2-40B4-BE49-F238E27FC236}">
                  <a16:creationId xmlns:a16="http://schemas.microsoft.com/office/drawing/2014/main" id="{8680C09F-B20A-4D80-9C29-A518709BBDC0}"/>
                </a:ext>
              </a:extLst>
            </p:cNvPr>
            <p:cNvSpPr/>
            <p:nvPr/>
          </p:nvSpPr>
          <p:spPr>
            <a:xfrm>
              <a:off x="2891850" y="702066"/>
              <a:ext cx="3360312" cy="1123908"/>
            </a:xfrm>
            <a:custGeom>
              <a:avLst/>
              <a:gdLst/>
              <a:ahLst/>
              <a:cxnLst/>
              <a:rect l="l" t="t" r="r" b="b"/>
              <a:pathLst>
                <a:path w="86278" h="28857" extrusionOk="0">
                  <a:moveTo>
                    <a:pt x="4658" y="1"/>
                  </a:moveTo>
                  <a:cubicBezTo>
                    <a:pt x="2077" y="1"/>
                    <a:pt x="1" y="2078"/>
                    <a:pt x="1" y="4659"/>
                  </a:cubicBezTo>
                  <a:lnTo>
                    <a:pt x="1" y="24199"/>
                  </a:lnTo>
                  <a:cubicBezTo>
                    <a:pt x="1" y="26779"/>
                    <a:pt x="2077" y="28856"/>
                    <a:pt x="4658" y="28856"/>
                  </a:cubicBezTo>
                  <a:lnTo>
                    <a:pt x="81620" y="28856"/>
                  </a:lnTo>
                  <a:cubicBezTo>
                    <a:pt x="84201" y="28856"/>
                    <a:pt x="86277" y="26779"/>
                    <a:pt x="86277" y="24199"/>
                  </a:cubicBezTo>
                  <a:lnTo>
                    <a:pt x="86277" y="4659"/>
                  </a:lnTo>
                  <a:cubicBezTo>
                    <a:pt x="86277" y="2078"/>
                    <a:pt x="84201" y="1"/>
                    <a:pt x="81620"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4" name="Google Shape;464;p41">
              <a:extLst>
                <a:ext uri="{FF2B5EF4-FFF2-40B4-BE49-F238E27FC236}">
                  <a16:creationId xmlns:a16="http://schemas.microsoft.com/office/drawing/2014/main" id="{5C1AD9EB-D926-47DB-9F36-9127E9B0EE6F}"/>
                </a:ext>
              </a:extLst>
            </p:cNvPr>
            <p:cNvSpPr/>
            <p:nvPr/>
          </p:nvSpPr>
          <p:spPr>
            <a:xfrm>
              <a:off x="3033897" y="844152"/>
              <a:ext cx="3076229" cy="839825"/>
            </a:xfrm>
            <a:custGeom>
              <a:avLst/>
              <a:gdLst/>
              <a:ahLst/>
              <a:cxnLst/>
              <a:rect l="l" t="t" r="r" b="b"/>
              <a:pathLst>
                <a:path w="78984" h="21563" extrusionOk="0">
                  <a:moveTo>
                    <a:pt x="76724" y="1363"/>
                  </a:moveTo>
                  <a:cubicBezTo>
                    <a:pt x="77218" y="1363"/>
                    <a:pt x="77621" y="1766"/>
                    <a:pt x="77621" y="2260"/>
                  </a:cubicBezTo>
                  <a:lnTo>
                    <a:pt x="77621" y="19301"/>
                  </a:lnTo>
                  <a:cubicBezTo>
                    <a:pt x="77621" y="19797"/>
                    <a:pt x="77218" y="20199"/>
                    <a:pt x="76724" y="20199"/>
                  </a:cubicBezTo>
                  <a:lnTo>
                    <a:pt x="2260" y="20199"/>
                  </a:lnTo>
                  <a:cubicBezTo>
                    <a:pt x="1764" y="20199"/>
                    <a:pt x="1363" y="19797"/>
                    <a:pt x="1363" y="19301"/>
                  </a:cubicBezTo>
                  <a:lnTo>
                    <a:pt x="1363" y="2260"/>
                  </a:lnTo>
                  <a:cubicBezTo>
                    <a:pt x="1363" y="1764"/>
                    <a:pt x="1764" y="1363"/>
                    <a:pt x="2260" y="1363"/>
                  </a:cubicBezTo>
                  <a:close/>
                  <a:moveTo>
                    <a:pt x="2260" y="0"/>
                  </a:moveTo>
                  <a:cubicBezTo>
                    <a:pt x="1012" y="2"/>
                    <a:pt x="2" y="1013"/>
                    <a:pt x="0" y="2260"/>
                  </a:cubicBezTo>
                  <a:lnTo>
                    <a:pt x="0" y="19301"/>
                  </a:lnTo>
                  <a:cubicBezTo>
                    <a:pt x="2" y="20550"/>
                    <a:pt x="1012" y="21561"/>
                    <a:pt x="2260" y="21562"/>
                  </a:cubicBezTo>
                  <a:lnTo>
                    <a:pt x="76724" y="21562"/>
                  </a:lnTo>
                  <a:cubicBezTo>
                    <a:pt x="77972" y="21561"/>
                    <a:pt x="78982" y="20550"/>
                    <a:pt x="78984" y="19301"/>
                  </a:cubicBezTo>
                  <a:lnTo>
                    <a:pt x="78984" y="2260"/>
                  </a:lnTo>
                  <a:cubicBezTo>
                    <a:pt x="78982" y="1013"/>
                    <a:pt x="77972" y="2"/>
                    <a:pt x="767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15" name="Google Shape;467;p41">
            <a:extLst>
              <a:ext uri="{FF2B5EF4-FFF2-40B4-BE49-F238E27FC236}">
                <a16:creationId xmlns:a16="http://schemas.microsoft.com/office/drawing/2014/main" id="{3DCBD489-65F0-474F-A7E7-50D6EE86E926}"/>
              </a:ext>
            </a:extLst>
          </p:cNvPr>
          <p:cNvSpPr txBox="1">
            <a:spLocks noGrp="1"/>
          </p:cNvSpPr>
          <p:nvPr/>
        </p:nvSpPr>
        <p:spPr>
          <a:xfrm>
            <a:off x="4457881" y="669842"/>
            <a:ext cx="352618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SG" sz="3600" b="1" dirty="0">
                <a:solidFill>
                  <a:schemeClr val="bg1"/>
                </a:solidFill>
                <a:latin typeface="Times New Roman" pitchFamily="18" charset="0"/>
                <a:cs typeface="Times New Roman" pitchFamily="18" charset="0"/>
              </a:rPr>
              <a:t>NỘI DUNG</a:t>
            </a:r>
            <a:endParaRPr sz="3600" b="1" dirty="0">
              <a:solidFill>
                <a:schemeClr val="bg1"/>
              </a:solidFill>
              <a:latin typeface="Times New Roman" pitchFamily="18" charset="0"/>
              <a:cs typeface="Times New Roman" pitchFamily="18" charset="0"/>
            </a:endParaRPr>
          </a:p>
        </p:txBody>
      </p:sp>
      <p:pic>
        <p:nvPicPr>
          <p:cNvPr id="1026" name="Picture 2" descr="SÃ¡ch - Truyá»n cá» tÃ­ch tháº¿ giá»i hay nháº¥t - CÃ´ bÃ© bÃ¡n diÃªm | Shopee ...">
            <a:extLst>
              <a:ext uri="{FF2B5EF4-FFF2-40B4-BE49-F238E27FC236}">
                <a16:creationId xmlns:a16="http://schemas.microsoft.com/office/drawing/2014/main" id="{D5E889CC-9BE6-4977-A43C-2BFB919627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12" t="30441" r="17108" b="9767"/>
          <a:stretch/>
        </p:blipFill>
        <p:spPr bwMode="auto">
          <a:xfrm>
            <a:off x="584464" y="2144960"/>
            <a:ext cx="4701118" cy="4043198"/>
          </a:xfrm>
          <a:prstGeom prst="rect">
            <a:avLst/>
          </a:prstGeom>
          <a:noFill/>
          <a:extLst>
            <a:ext uri="{909E8E84-426E-40DD-AFC4-6F175D3DCCD1}">
              <a14:hiddenFill xmlns:a14="http://schemas.microsoft.com/office/drawing/2010/main">
                <a:solidFill>
                  <a:srgbClr val="FFFFFF"/>
                </a:solidFill>
              </a14:hiddenFill>
            </a:ext>
          </a:extLst>
        </p:spPr>
      </p:pic>
      <p:sp>
        <p:nvSpPr>
          <p:cNvPr id="38" name="Google Shape;197;p31">
            <a:extLst>
              <a:ext uri="{FF2B5EF4-FFF2-40B4-BE49-F238E27FC236}">
                <a16:creationId xmlns:a16="http://schemas.microsoft.com/office/drawing/2014/main" id="{3565EC54-9564-43F1-B402-E422CB049414}"/>
              </a:ext>
            </a:extLst>
          </p:cNvPr>
          <p:cNvSpPr/>
          <p:nvPr/>
        </p:nvSpPr>
        <p:spPr>
          <a:xfrm>
            <a:off x="5285582" y="2144960"/>
            <a:ext cx="6398153" cy="4043198"/>
          </a:xfrm>
          <a:prstGeom prst="rect">
            <a:avLst/>
          </a:prstGeom>
          <a:solidFill>
            <a:srgbClr val="FADCC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9" name="Rectangle 38">
            <a:extLst>
              <a:ext uri="{FF2B5EF4-FFF2-40B4-BE49-F238E27FC236}">
                <a16:creationId xmlns:a16="http://schemas.microsoft.com/office/drawing/2014/main" id="{68D9FE90-0158-4A42-8227-F95B3A072D09}"/>
              </a:ext>
            </a:extLst>
          </p:cNvPr>
          <p:cNvSpPr/>
          <p:nvPr/>
        </p:nvSpPr>
        <p:spPr>
          <a:xfrm>
            <a:off x="5499101" y="2497604"/>
            <a:ext cx="5956300" cy="1200329"/>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cô</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diêm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nghèo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khổ</a:t>
            </a:r>
            <a:r>
              <a:rPr lang="en-US" sz="3600" dirty="0">
                <a:latin typeface="Times New Roman" panose="02020603050405020304" pitchFamily="18" charset="0"/>
                <a:cs typeface="Times New Roman" panose="02020603050405020304" pitchFamily="18" charset="0"/>
              </a:rPr>
              <a:t>.</a:t>
            </a:r>
          </a:p>
        </p:txBody>
      </p:sp>
      <p:sp>
        <p:nvSpPr>
          <p:cNvPr id="40" name="Rectangle 39">
            <a:extLst>
              <a:ext uri="{FF2B5EF4-FFF2-40B4-BE49-F238E27FC236}">
                <a16:creationId xmlns:a16="http://schemas.microsoft.com/office/drawing/2014/main" id="{4851E3D6-406E-4954-8B17-0C77BBCDA925}"/>
              </a:ext>
            </a:extLst>
          </p:cNvPr>
          <p:cNvSpPr/>
          <p:nvPr/>
        </p:nvSpPr>
        <p:spPr>
          <a:xfrm>
            <a:off x="5517686" y="4175553"/>
            <a:ext cx="5956300" cy="1754326"/>
          </a:xfrm>
          <a:prstGeom prst="rect">
            <a:avLst/>
          </a:prstGeom>
        </p:spPr>
        <p:txBody>
          <a:bodyPr wrap="square">
            <a:spAutoFit/>
          </a:bodyPr>
          <a:lstStyle/>
          <a:p>
            <a:pPr algn="just"/>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Niềm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xót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thương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với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con </a:t>
            </a:r>
            <a:r>
              <a:rPr lang="en-US" sz="3600" dirty="0" err="1">
                <a:latin typeface="Times New Roman" panose="02020603050405020304" pitchFamily="18" charset="0"/>
                <a:cs typeface="Times New Roman" panose="02020603050405020304" pitchFamily="18" charset="0"/>
              </a:rPr>
              <a:t>người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hạnh</a:t>
            </a:r>
            <a:r>
              <a:rPr lang="en-US" sz="36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5854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randombar(horizontal)">
                                      <p:cBhvr>
                                        <p:cTn id="15" dur="500"/>
                                        <p:tgtEl>
                                          <p:spTgt spid="102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strips(downLeft)">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strips(downLeft)">
                                      <p:cBhvr>
                                        <p:cTn id="2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8" grpId="0" animBg="1"/>
      <p:bldP spid="39" grpId="0"/>
      <p:bldP spid="4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4DF992-9A51-42E8-995E-992354A9285A}"/>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0" name="AutoShape 6" descr="Káº¿t quáº£ hÃ¬nh áº£nh cho buá»i thiá»n nguyá»n giÃºp cÃ¡c hoÃ n cáº£nh khÃ³ khÄn">
            <a:extLst>
              <a:ext uri="{FF2B5EF4-FFF2-40B4-BE49-F238E27FC236}">
                <a16:creationId xmlns:a16="http://schemas.microsoft.com/office/drawing/2014/main" id="{E154A7A9-23C7-46A4-926D-712CCDB40F0B}"/>
              </a:ext>
            </a:extLst>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2" name="Google Shape;461;p41">
            <a:extLst>
              <a:ext uri="{FF2B5EF4-FFF2-40B4-BE49-F238E27FC236}">
                <a16:creationId xmlns:a16="http://schemas.microsoft.com/office/drawing/2014/main" id="{9625B57E-90D8-466D-9478-BA5414D2122F}"/>
              </a:ext>
            </a:extLst>
          </p:cNvPr>
          <p:cNvGrpSpPr/>
          <p:nvPr/>
        </p:nvGrpSpPr>
        <p:grpSpPr>
          <a:xfrm>
            <a:off x="4203699" y="451365"/>
            <a:ext cx="4036179" cy="984741"/>
            <a:chOff x="2891850" y="702066"/>
            <a:chExt cx="3360312" cy="1123908"/>
          </a:xfrm>
        </p:grpSpPr>
        <p:sp>
          <p:nvSpPr>
            <p:cNvPr id="13" name="Google Shape;463;p41">
              <a:extLst>
                <a:ext uri="{FF2B5EF4-FFF2-40B4-BE49-F238E27FC236}">
                  <a16:creationId xmlns:a16="http://schemas.microsoft.com/office/drawing/2014/main" id="{8680C09F-B20A-4D80-9C29-A518709BBDC0}"/>
                </a:ext>
              </a:extLst>
            </p:cNvPr>
            <p:cNvSpPr/>
            <p:nvPr/>
          </p:nvSpPr>
          <p:spPr>
            <a:xfrm>
              <a:off x="2891850" y="702066"/>
              <a:ext cx="3360312" cy="1123908"/>
            </a:xfrm>
            <a:custGeom>
              <a:avLst/>
              <a:gdLst/>
              <a:ahLst/>
              <a:cxnLst/>
              <a:rect l="l" t="t" r="r" b="b"/>
              <a:pathLst>
                <a:path w="86278" h="28857" extrusionOk="0">
                  <a:moveTo>
                    <a:pt x="4658" y="1"/>
                  </a:moveTo>
                  <a:cubicBezTo>
                    <a:pt x="2077" y="1"/>
                    <a:pt x="1" y="2078"/>
                    <a:pt x="1" y="4659"/>
                  </a:cubicBezTo>
                  <a:lnTo>
                    <a:pt x="1" y="24199"/>
                  </a:lnTo>
                  <a:cubicBezTo>
                    <a:pt x="1" y="26779"/>
                    <a:pt x="2077" y="28856"/>
                    <a:pt x="4658" y="28856"/>
                  </a:cubicBezTo>
                  <a:lnTo>
                    <a:pt x="81620" y="28856"/>
                  </a:lnTo>
                  <a:cubicBezTo>
                    <a:pt x="84201" y="28856"/>
                    <a:pt x="86277" y="26779"/>
                    <a:pt x="86277" y="24199"/>
                  </a:cubicBezTo>
                  <a:lnTo>
                    <a:pt x="86277" y="4659"/>
                  </a:lnTo>
                  <a:cubicBezTo>
                    <a:pt x="86277" y="2078"/>
                    <a:pt x="84201" y="1"/>
                    <a:pt x="81620"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4" name="Google Shape;464;p41">
              <a:extLst>
                <a:ext uri="{FF2B5EF4-FFF2-40B4-BE49-F238E27FC236}">
                  <a16:creationId xmlns:a16="http://schemas.microsoft.com/office/drawing/2014/main" id="{5C1AD9EB-D926-47DB-9F36-9127E9B0EE6F}"/>
                </a:ext>
              </a:extLst>
            </p:cNvPr>
            <p:cNvSpPr/>
            <p:nvPr/>
          </p:nvSpPr>
          <p:spPr>
            <a:xfrm>
              <a:off x="3033897" y="844152"/>
              <a:ext cx="3076229" cy="839825"/>
            </a:xfrm>
            <a:custGeom>
              <a:avLst/>
              <a:gdLst/>
              <a:ahLst/>
              <a:cxnLst/>
              <a:rect l="l" t="t" r="r" b="b"/>
              <a:pathLst>
                <a:path w="78984" h="21563" extrusionOk="0">
                  <a:moveTo>
                    <a:pt x="76724" y="1363"/>
                  </a:moveTo>
                  <a:cubicBezTo>
                    <a:pt x="77218" y="1363"/>
                    <a:pt x="77621" y="1766"/>
                    <a:pt x="77621" y="2260"/>
                  </a:cubicBezTo>
                  <a:lnTo>
                    <a:pt x="77621" y="19301"/>
                  </a:lnTo>
                  <a:cubicBezTo>
                    <a:pt x="77621" y="19797"/>
                    <a:pt x="77218" y="20199"/>
                    <a:pt x="76724" y="20199"/>
                  </a:cubicBezTo>
                  <a:lnTo>
                    <a:pt x="2260" y="20199"/>
                  </a:lnTo>
                  <a:cubicBezTo>
                    <a:pt x="1764" y="20199"/>
                    <a:pt x="1363" y="19797"/>
                    <a:pt x="1363" y="19301"/>
                  </a:cubicBezTo>
                  <a:lnTo>
                    <a:pt x="1363" y="2260"/>
                  </a:lnTo>
                  <a:cubicBezTo>
                    <a:pt x="1363" y="1764"/>
                    <a:pt x="1764" y="1363"/>
                    <a:pt x="2260" y="1363"/>
                  </a:cubicBezTo>
                  <a:close/>
                  <a:moveTo>
                    <a:pt x="2260" y="0"/>
                  </a:moveTo>
                  <a:cubicBezTo>
                    <a:pt x="1012" y="2"/>
                    <a:pt x="2" y="1013"/>
                    <a:pt x="0" y="2260"/>
                  </a:cubicBezTo>
                  <a:lnTo>
                    <a:pt x="0" y="19301"/>
                  </a:lnTo>
                  <a:cubicBezTo>
                    <a:pt x="2" y="20550"/>
                    <a:pt x="1012" y="21561"/>
                    <a:pt x="2260" y="21562"/>
                  </a:cubicBezTo>
                  <a:lnTo>
                    <a:pt x="76724" y="21562"/>
                  </a:lnTo>
                  <a:cubicBezTo>
                    <a:pt x="77972" y="21561"/>
                    <a:pt x="78982" y="20550"/>
                    <a:pt x="78984" y="19301"/>
                  </a:cubicBezTo>
                  <a:lnTo>
                    <a:pt x="78984" y="2260"/>
                  </a:lnTo>
                  <a:cubicBezTo>
                    <a:pt x="78982" y="1013"/>
                    <a:pt x="77972" y="2"/>
                    <a:pt x="76724" y="0"/>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15" name="Google Shape;467;p41">
            <a:extLst>
              <a:ext uri="{FF2B5EF4-FFF2-40B4-BE49-F238E27FC236}">
                <a16:creationId xmlns:a16="http://schemas.microsoft.com/office/drawing/2014/main" id="{3DCBD489-65F0-474F-A7E7-50D6EE86E926}"/>
              </a:ext>
            </a:extLst>
          </p:cNvPr>
          <p:cNvSpPr txBox="1">
            <a:spLocks noGrp="1"/>
          </p:cNvSpPr>
          <p:nvPr/>
        </p:nvSpPr>
        <p:spPr>
          <a:xfrm>
            <a:off x="4457881" y="669842"/>
            <a:ext cx="352618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1pPr>
            <a:lvl2pPr marR="0" lvl="1"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2pPr>
            <a:lvl3pPr marR="0" lvl="2"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3pPr>
            <a:lvl4pPr marR="0" lvl="3"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4pPr>
            <a:lvl5pPr marR="0" lvl="4"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5pPr>
            <a:lvl6pPr marR="0" lvl="5"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6pPr>
            <a:lvl7pPr marR="0" lvl="6"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7pPr>
            <a:lvl8pPr marR="0" lvl="7"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8pPr>
            <a:lvl9pPr marR="0" lvl="8" algn="l" rtl="0">
              <a:lnSpc>
                <a:spcPct val="100000"/>
              </a:lnSpc>
              <a:spcBef>
                <a:spcPts val="0"/>
              </a:spcBef>
              <a:spcAft>
                <a:spcPts val="0"/>
              </a:spcAft>
              <a:buClr>
                <a:schemeClr val="dk2"/>
              </a:buClr>
              <a:buSzPts val="2800"/>
              <a:buFont typeface="Lobster Two"/>
              <a:buNone/>
              <a:defRPr sz="2800" b="0" i="0" u="none" strike="noStrike" cap="none">
                <a:solidFill>
                  <a:schemeClr val="dk2"/>
                </a:solidFill>
                <a:latin typeface="Lobster Two"/>
                <a:ea typeface="Lobster Two"/>
                <a:cs typeface="Lobster Two"/>
                <a:sym typeface="Lobster Two"/>
              </a:defRPr>
            </a:lvl9pPr>
          </a:lstStyle>
          <a:p>
            <a:pPr marL="0" lvl="0" indent="0" algn="ctr" rtl="0">
              <a:spcBef>
                <a:spcPts val="0"/>
              </a:spcBef>
              <a:spcAft>
                <a:spcPts val="0"/>
              </a:spcAft>
              <a:buNone/>
            </a:pPr>
            <a:r>
              <a:rPr lang="en-SG" sz="3600" b="1" dirty="0">
                <a:solidFill>
                  <a:schemeClr val="bg1"/>
                </a:solidFill>
                <a:latin typeface="Times New Roman" pitchFamily="18" charset="0"/>
                <a:cs typeface="Times New Roman" pitchFamily="18" charset="0"/>
              </a:rPr>
              <a:t>NGHỆ THUẬT</a:t>
            </a:r>
            <a:endParaRPr sz="3600" b="1" dirty="0">
              <a:solidFill>
                <a:schemeClr val="bg1"/>
              </a:solidFill>
              <a:latin typeface="Times New Roman" pitchFamily="18" charset="0"/>
              <a:cs typeface="Times New Roman" pitchFamily="18" charset="0"/>
            </a:endParaRPr>
          </a:p>
        </p:txBody>
      </p:sp>
      <p:sp>
        <p:nvSpPr>
          <p:cNvPr id="28" name="Google Shape;508;p43">
            <a:extLst>
              <a:ext uri="{FF2B5EF4-FFF2-40B4-BE49-F238E27FC236}">
                <a16:creationId xmlns:a16="http://schemas.microsoft.com/office/drawing/2014/main" id="{3C62A796-6957-4BA3-8AC4-1CA5E7165AFA}"/>
              </a:ext>
            </a:extLst>
          </p:cNvPr>
          <p:cNvSpPr/>
          <p:nvPr/>
        </p:nvSpPr>
        <p:spPr>
          <a:xfrm>
            <a:off x="497219" y="2171700"/>
            <a:ext cx="2588753" cy="3120450"/>
          </a:xfrm>
          <a:custGeom>
            <a:avLst/>
            <a:gdLst/>
            <a:ahLst/>
            <a:cxnLst/>
            <a:rect l="l" t="t" r="r" b="b"/>
            <a:pathLst>
              <a:path w="4732" h="5225" extrusionOk="0">
                <a:moveTo>
                  <a:pt x="346" y="0"/>
                </a:moveTo>
                <a:cubicBezTo>
                  <a:pt x="148" y="0"/>
                  <a:pt x="1" y="148"/>
                  <a:pt x="1" y="333"/>
                </a:cubicBezTo>
                <a:lnTo>
                  <a:pt x="1" y="4423"/>
                </a:lnTo>
                <a:cubicBezTo>
                  <a:pt x="1" y="4608"/>
                  <a:pt x="148" y="4756"/>
                  <a:pt x="346" y="4756"/>
                </a:cubicBezTo>
                <a:lnTo>
                  <a:pt x="2046" y="4756"/>
                </a:lnTo>
                <a:lnTo>
                  <a:pt x="2366" y="5224"/>
                </a:lnTo>
                <a:lnTo>
                  <a:pt x="2687" y="4756"/>
                </a:lnTo>
                <a:lnTo>
                  <a:pt x="4387" y="4756"/>
                </a:lnTo>
                <a:cubicBezTo>
                  <a:pt x="4572" y="4756"/>
                  <a:pt x="4732" y="4608"/>
                  <a:pt x="4732" y="4423"/>
                </a:cubicBezTo>
                <a:lnTo>
                  <a:pt x="4732" y="333"/>
                </a:lnTo>
                <a:cubicBezTo>
                  <a:pt x="4732" y="148"/>
                  <a:pt x="4584" y="0"/>
                  <a:pt x="4387" y="0"/>
                </a:cubicBezTo>
                <a:close/>
              </a:path>
            </a:pathLst>
          </a:custGeom>
          <a:solidFill>
            <a:schemeClr val="tx2">
              <a:lumMod val="20000"/>
              <a:lumOff val="80000"/>
            </a:schemeClr>
          </a:solidFill>
          <a:ln>
            <a:noFill/>
          </a:ln>
        </p:spPr>
        <p:txBody>
          <a:bodyPr spcFirstLastPara="1" wrap="square" lIns="121900" tIns="121900" rIns="121900" bIns="121900" anchor="ctr" anchorCtr="0">
            <a:noAutofit/>
          </a:bodyPr>
          <a:lstStyle/>
          <a:p>
            <a:pPr algn="ctr"/>
            <a:r>
              <a:rPr lang="en-US" sz="4000" dirty="0" err="1">
                <a:solidFill>
                  <a:srgbClr val="0070C0"/>
                </a:solidFill>
                <a:latin typeface="Times New Roman" panose="02020603050405020304" pitchFamily="18" charset="0"/>
                <a:cs typeface="Times New Roman" panose="02020603050405020304" pitchFamily="18" charset="0"/>
              </a:rPr>
              <a:t>Đan</a:t>
            </a:r>
            <a:r>
              <a:rPr lang="en-US" sz="4000" dirty="0">
                <a:solidFill>
                  <a:srgbClr val="0070C0"/>
                </a:solidFill>
                <a:latin typeface="Times New Roman" panose="02020603050405020304" pitchFamily="18" charset="0"/>
                <a:cs typeface="Times New Roman" panose="02020603050405020304" pitchFamily="18" charset="0"/>
              </a:rPr>
              <a:t> xen </a:t>
            </a:r>
            <a:r>
              <a:rPr lang="en-US" sz="4000" dirty="0" err="1">
                <a:solidFill>
                  <a:srgbClr val="0070C0"/>
                </a:solidFill>
                <a:latin typeface="Times New Roman" panose="02020603050405020304" pitchFamily="18" charset="0"/>
                <a:cs typeface="Times New Roman" panose="02020603050405020304" pitchFamily="18" charset="0"/>
              </a:rPr>
              <a:t>yếu</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tố</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thật</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và</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mộng</a:t>
            </a:r>
            <a:r>
              <a:rPr lang="en-US" sz="4000" dirty="0">
                <a:solidFill>
                  <a:srgbClr val="0070C0"/>
                </a:solidFill>
                <a:latin typeface="Times New Roman" panose="02020603050405020304" pitchFamily="18" charset="0"/>
                <a:cs typeface="Times New Roman" panose="02020603050405020304" pitchFamily="18" charset="0"/>
              </a:rPr>
              <a:t> </a:t>
            </a:r>
            <a:r>
              <a:rPr lang="en-US" sz="4000" dirty="0" err="1">
                <a:solidFill>
                  <a:srgbClr val="0070C0"/>
                </a:solidFill>
                <a:latin typeface="Times New Roman" panose="02020603050405020304" pitchFamily="18" charset="0"/>
                <a:cs typeface="Times New Roman" panose="02020603050405020304" pitchFamily="18" charset="0"/>
              </a:rPr>
              <a:t>tưởng</a:t>
            </a:r>
            <a:endParaRPr sz="4000" dirty="0"/>
          </a:p>
        </p:txBody>
      </p:sp>
      <p:sp>
        <p:nvSpPr>
          <p:cNvPr id="29" name="Google Shape;509;p43">
            <a:extLst>
              <a:ext uri="{FF2B5EF4-FFF2-40B4-BE49-F238E27FC236}">
                <a16:creationId xmlns:a16="http://schemas.microsoft.com/office/drawing/2014/main" id="{DBBBCC44-F252-4715-8D6D-1767F3514B86}"/>
              </a:ext>
            </a:extLst>
          </p:cNvPr>
          <p:cNvSpPr/>
          <p:nvPr/>
        </p:nvSpPr>
        <p:spPr>
          <a:xfrm>
            <a:off x="4919930" y="2169437"/>
            <a:ext cx="2582188" cy="3120450"/>
          </a:xfrm>
          <a:custGeom>
            <a:avLst/>
            <a:gdLst/>
            <a:ahLst/>
            <a:cxnLst/>
            <a:rect l="l" t="t" r="r" b="b"/>
            <a:pathLst>
              <a:path w="4720" h="5225" extrusionOk="0">
                <a:moveTo>
                  <a:pt x="333" y="0"/>
                </a:moveTo>
                <a:cubicBezTo>
                  <a:pt x="148" y="0"/>
                  <a:pt x="1" y="148"/>
                  <a:pt x="1" y="333"/>
                </a:cubicBezTo>
                <a:lnTo>
                  <a:pt x="1" y="4423"/>
                </a:lnTo>
                <a:cubicBezTo>
                  <a:pt x="1" y="4608"/>
                  <a:pt x="148" y="4756"/>
                  <a:pt x="333" y="4756"/>
                </a:cubicBezTo>
                <a:lnTo>
                  <a:pt x="2046" y="4756"/>
                </a:lnTo>
                <a:lnTo>
                  <a:pt x="2354" y="5224"/>
                </a:lnTo>
                <a:lnTo>
                  <a:pt x="2674" y="4756"/>
                </a:lnTo>
                <a:lnTo>
                  <a:pt x="4387" y="4756"/>
                </a:lnTo>
                <a:cubicBezTo>
                  <a:pt x="4572" y="4756"/>
                  <a:pt x="4720" y="4608"/>
                  <a:pt x="4720" y="4423"/>
                </a:cubicBezTo>
                <a:lnTo>
                  <a:pt x="4720" y="333"/>
                </a:lnTo>
                <a:cubicBezTo>
                  <a:pt x="4720" y="148"/>
                  <a:pt x="4572" y="0"/>
                  <a:pt x="4387" y="0"/>
                </a:cubicBezTo>
                <a:close/>
              </a:path>
            </a:pathLst>
          </a:custGeom>
          <a:solidFill>
            <a:schemeClr val="accent3">
              <a:lumMod val="40000"/>
              <a:lumOff val="60000"/>
            </a:schemeClr>
          </a:solidFill>
          <a:ln>
            <a:solidFill>
              <a:srgbClr val="FADCC8"/>
            </a:solidFill>
          </a:ln>
        </p:spPr>
        <p:txBody>
          <a:bodyPr spcFirstLastPara="1" wrap="square" lIns="121900" tIns="121900" rIns="121900" bIns="121900" anchor="ctr" anchorCtr="0">
            <a:noAutofit/>
          </a:bodyPr>
          <a:lstStyle/>
          <a:p>
            <a:pPr algn="ctr"/>
            <a:r>
              <a:rPr lang="fr-FR" sz="4000" dirty="0" err="1">
                <a:solidFill>
                  <a:srgbClr val="0070C0"/>
                </a:solidFill>
                <a:latin typeface="Times New Roman" panose="02020603050405020304" pitchFamily="18" charset="0"/>
                <a:cs typeface="Times New Roman" panose="02020603050405020304" pitchFamily="18" charset="0"/>
              </a:rPr>
              <a:t>Kết</a:t>
            </a:r>
            <a:r>
              <a:rPr lang="fr-FR" sz="4000" dirty="0">
                <a:solidFill>
                  <a:srgbClr val="0070C0"/>
                </a:solidFill>
                <a:latin typeface="Times New Roman" panose="02020603050405020304" pitchFamily="18" charset="0"/>
                <a:cs typeface="Times New Roman" panose="02020603050405020304" pitchFamily="18" charset="0"/>
              </a:rPr>
              <a:t> </a:t>
            </a:r>
            <a:r>
              <a:rPr lang="fr-FR" sz="4000" dirty="0" err="1">
                <a:solidFill>
                  <a:srgbClr val="0070C0"/>
                </a:solidFill>
                <a:latin typeface="Times New Roman" panose="02020603050405020304" pitchFamily="18" charset="0"/>
                <a:cs typeface="Times New Roman" panose="02020603050405020304" pitchFamily="18" charset="0"/>
              </a:rPr>
              <a:t>cấu</a:t>
            </a:r>
            <a:r>
              <a:rPr lang="fr-FR" sz="4000" dirty="0">
                <a:solidFill>
                  <a:srgbClr val="0070C0"/>
                </a:solidFill>
                <a:latin typeface="Times New Roman" panose="02020603050405020304" pitchFamily="18" charset="0"/>
                <a:cs typeface="Times New Roman" panose="02020603050405020304" pitchFamily="18" charset="0"/>
              </a:rPr>
              <a:t> </a:t>
            </a:r>
            <a:r>
              <a:rPr lang="fr-FR" sz="4000" dirty="0" err="1">
                <a:solidFill>
                  <a:srgbClr val="0070C0"/>
                </a:solidFill>
                <a:latin typeface="Times New Roman" panose="02020603050405020304" pitchFamily="18" charset="0"/>
                <a:cs typeface="Times New Roman" panose="02020603050405020304" pitchFamily="18" charset="0"/>
              </a:rPr>
              <a:t>tương</a:t>
            </a:r>
            <a:r>
              <a:rPr lang="fr-FR" sz="4000" dirty="0">
                <a:solidFill>
                  <a:srgbClr val="0070C0"/>
                </a:solidFill>
                <a:latin typeface="Times New Roman" panose="02020603050405020304" pitchFamily="18" charset="0"/>
                <a:cs typeface="Times New Roman" panose="02020603050405020304" pitchFamily="18" charset="0"/>
              </a:rPr>
              <a:t> </a:t>
            </a:r>
            <a:r>
              <a:rPr lang="fr-FR" sz="4000" dirty="0" err="1">
                <a:solidFill>
                  <a:srgbClr val="0070C0"/>
                </a:solidFill>
                <a:latin typeface="Times New Roman" panose="02020603050405020304" pitchFamily="18" charset="0"/>
                <a:cs typeface="Times New Roman" panose="02020603050405020304" pitchFamily="18" charset="0"/>
              </a:rPr>
              <a:t>phản</a:t>
            </a:r>
            <a:r>
              <a:rPr lang="fr-FR" sz="4000" dirty="0">
                <a:solidFill>
                  <a:srgbClr val="0070C0"/>
                </a:solidFill>
                <a:latin typeface="Times New Roman" panose="02020603050405020304" pitchFamily="18" charset="0"/>
                <a:cs typeface="Times New Roman" panose="02020603050405020304" pitchFamily="18" charset="0"/>
              </a:rPr>
              <a:t>, </a:t>
            </a:r>
            <a:r>
              <a:rPr lang="fr-FR" sz="4000" dirty="0" err="1">
                <a:solidFill>
                  <a:srgbClr val="0070C0"/>
                </a:solidFill>
                <a:latin typeface="Times New Roman" panose="02020603050405020304" pitchFamily="18" charset="0"/>
                <a:cs typeface="Times New Roman" panose="02020603050405020304" pitchFamily="18" charset="0"/>
              </a:rPr>
              <a:t>đối</a:t>
            </a:r>
            <a:r>
              <a:rPr lang="fr-FR" sz="4000" dirty="0">
                <a:solidFill>
                  <a:srgbClr val="0070C0"/>
                </a:solidFill>
                <a:latin typeface="Times New Roman" panose="02020603050405020304" pitchFamily="18" charset="0"/>
                <a:cs typeface="Times New Roman" panose="02020603050405020304" pitchFamily="18" charset="0"/>
              </a:rPr>
              <a:t> </a:t>
            </a:r>
            <a:r>
              <a:rPr lang="fr-FR" sz="4000" dirty="0" err="1">
                <a:solidFill>
                  <a:srgbClr val="0070C0"/>
                </a:solidFill>
                <a:latin typeface="Times New Roman" panose="02020603050405020304" pitchFamily="18" charset="0"/>
                <a:cs typeface="Times New Roman" panose="02020603050405020304" pitchFamily="18" charset="0"/>
              </a:rPr>
              <a:t>lập</a:t>
            </a:r>
            <a:r>
              <a:rPr lang="fr-FR" sz="4000" dirty="0">
                <a:solidFill>
                  <a:srgbClr val="0070C0"/>
                </a:solidFill>
                <a:latin typeface="Times New Roman" panose="02020603050405020304" pitchFamily="18" charset="0"/>
                <a:cs typeface="Times New Roman" panose="02020603050405020304" pitchFamily="18" charset="0"/>
              </a:rPr>
              <a:t>.</a:t>
            </a:r>
            <a:endParaRPr sz="4000" dirty="0"/>
          </a:p>
        </p:txBody>
      </p:sp>
      <p:sp>
        <p:nvSpPr>
          <p:cNvPr id="30" name="Google Shape;512;p43">
            <a:extLst>
              <a:ext uri="{FF2B5EF4-FFF2-40B4-BE49-F238E27FC236}">
                <a16:creationId xmlns:a16="http://schemas.microsoft.com/office/drawing/2014/main" id="{C80CB880-DA92-46E2-BAB4-4340BAD0CC9F}"/>
              </a:ext>
            </a:extLst>
          </p:cNvPr>
          <p:cNvSpPr/>
          <p:nvPr/>
        </p:nvSpPr>
        <p:spPr>
          <a:xfrm>
            <a:off x="8906247" y="2169437"/>
            <a:ext cx="2589299" cy="3120450"/>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algn="ctr"/>
            <a:r>
              <a:rPr lang="fr-FR" sz="4000">
                <a:solidFill>
                  <a:srgbClr val="0070C0"/>
                </a:solidFill>
                <a:latin typeface="Times New Roman" panose="02020603050405020304" pitchFamily="18" charset="0"/>
                <a:cs typeface="Times New Roman" panose="02020603050405020304" pitchFamily="18" charset="0"/>
              </a:rPr>
              <a:t>Trí tưởng tượng bay bổng</a:t>
            </a:r>
            <a:endParaRPr sz="4000"/>
          </a:p>
        </p:txBody>
      </p:sp>
      <p:sp>
        <p:nvSpPr>
          <p:cNvPr id="31" name="Google Shape;513;p43">
            <a:extLst>
              <a:ext uri="{FF2B5EF4-FFF2-40B4-BE49-F238E27FC236}">
                <a16:creationId xmlns:a16="http://schemas.microsoft.com/office/drawing/2014/main" id="{A437FD74-BC97-4FB7-A87D-F4D193F64FC4}"/>
              </a:ext>
            </a:extLst>
          </p:cNvPr>
          <p:cNvSpPr/>
          <p:nvPr/>
        </p:nvSpPr>
        <p:spPr>
          <a:xfrm>
            <a:off x="749300" y="5893574"/>
            <a:ext cx="10579100" cy="189726"/>
          </a:xfrm>
          <a:custGeom>
            <a:avLst/>
            <a:gdLst/>
            <a:ahLst/>
            <a:cxnLst/>
            <a:rect l="l" t="t" r="r" b="b"/>
            <a:pathLst>
              <a:path w="22549" h="211" extrusionOk="0">
                <a:moveTo>
                  <a:pt x="0" y="1"/>
                </a:moveTo>
                <a:lnTo>
                  <a:pt x="0" y="210"/>
                </a:lnTo>
                <a:lnTo>
                  <a:pt x="22548" y="210"/>
                </a:lnTo>
                <a:lnTo>
                  <a:pt x="22548" y="1"/>
                </a:ln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2" name="Google Shape;514;p43">
            <a:extLst>
              <a:ext uri="{FF2B5EF4-FFF2-40B4-BE49-F238E27FC236}">
                <a16:creationId xmlns:a16="http://schemas.microsoft.com/office/drawing/2014/main" id="{08EE4DEF-C5BB-4C1B-AB1B-3ABE5EB4254E}"/>
              </a:ext>
            </a:extLst>
          </p:cNvPr>
          <p:cNvSpPr/>
          <p:nvPr/>
        </p:nvSpPr>
        <p:spPr>
          <a:xfrm>
            <a:off x="1527282" y="5724416"/>
            <a:ext cx="546443" cy="466005"/>
          </a:xfrm>
          <a:custGeom>
            <a:avLst/>
            <a:gdLst/>
            <a:ahLst/>
            <a:cxnLst/>
            <a:rect l="l" t="t" r="r" b="b"/>
            <a:pathLst>
              <a:path w="1147" h="986" extrusionOk="0">
                <a:moveTo>
                  <a:pt x="643" y="0"/>
                </a:moveTo>
                <a:cubicBezTo>
                  <a:pt x="525" y="0"/>
                  <a:pt x="406" y="42"/>
                  <a:pt x="309" y="135"/>
                </a:cubicBezTo>
                <a:cubicBezTo>
                  <a:pt x="1" y="443"/>
                  <a:pt x="210" y="973"/>
                  <a:pt x="654" y="985"/>
                </a:cubicBezTo>
                <a:cubicBezTo>
                  <a:pt x="925" y="985"/>
                  <a:pt x="1134" y="764"/>
                  <a:pt x="1146" y="492"/>
                </a:cubicBezTo>
                <a:cubicBezTo>
                  <a:pt x="1146" y="197"/>
                  <a:pt x="898" y="0"/>
                  <a:pt x="643" y="0"/>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3" name="Google Shape;515;p43">
            <a:extLst>
              <a:ext uri="{FF2B5EF4-FFF2-40B4-BE49-F238E27FC236}">
                <a16:creationId xmlns:a16="http://schemas.microsoft.com/office/drawing/2014/main" id="{681D6F9C-705A-4185-AD4D-F60A20764F6D}"/>
              </a:ext>
            </a:extLst>
          </p:cNvPr>
          <p:cNvSpPr/>
          <p:nvPr/>
        </p:nvSpPr>
        <p:spPr>
          <a:xfrm>
            <a:off x="3849671" y="5724789"/>
            <a:ext cx="546443" cy="465533"/>
          </a:xfrm>
          <a:custGeom>
            <a:avLst/>
            <a:gdLst/>
            <a:ahLst/>
            <a:cxnLst/>
            <a:rect l="l" t="t" r="r" b="b"/>
            <a:pathLst>
              <a:path w="1147" h="985" extrusionOk="0">
                <a:moveTo>
                  <a:pt x="656" y="0"/>
                </a:moveTo>
                <a:cubicBezTo>
                  <a:pt x="534" y="0"/>
                  <a:pt x="409" y="46"/>
                  <a:pt x="309" y="146"/>
                </a:cubicBezTo>
                <a:cubicBezTo>
                  <a:pt x="1" y="454"/>
                  <a:pt x="222" y="984"/>
                  <a:pt x="654" y="984"/>
                </a:cubicBezTo>
                <a:cubicBezTo>
                  <a:pt x="925" y="984"/>
                  <a:pt x="1147" y="763"/>
                  <a:pt x="1147" y="491"/>
                </a:cubicBezTo>
                <a:cubicBezTo>
                  <a:pt x="1147" y="193"/>
                  <a:pt x="906" y="0"/>
                  <a:pt x="656" y="0"/>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4" name="Google Shape;516;p43">
            <a:extLst>
              <a:ext uri="{FF2B5EF4-FFF2-40B4-BE49-F238E27FC236}">
                <a16:creationId xmlns:a16="http://schemas.microsoft.com/office/drawing/2014/main" id="{6956D7D7-ECD3-4DBD-8983-BF751095D2FA}"/>
              </a:ext>
            </a:extLst>
          </p:cNvPr>
          <p:cNvSpPr/>
          <p:nvPr/>
        </p:nvSpPr>
        <p:spPr>
          <a:xfrm>
            <a:off x="5905359" y="5724043"/>
            <a:ext cx="546443" cy="464115"/>
          </a:xfrm>
          <a:custGeom>
            <a:avLst/>
            <a:gdLst/>
            <a:ahLst/>
            <a:cxnLst/>
            <a:rect l="l" t="t" r="r" b="b"/>
            <a:pathLst>
              <a:path w="1147" h="982" extrusionOk="0">
                <a:moveTo>
                  <a:pt x="666" y="1"/>
                </a:moveTo>
                <a:cubicBezTo>
                  <a:pt x="222" y="1"/>
                  <a:pt x="1" y="530"/>
                  <a:pt x="309" y="838"/>
                </a:cubicBezTo>
                <a:cubicBezTo>
                  <a:pt x="408" y="938"/>
                  <a:pt x="530" y="982"/>
                  <a:pt x="650" y="982"/>
                </a:cubicBezTo>
                <a:cubicBezTo>
                  <a:pt x="903" y="982"/>
                  <a:pt x="1147" y="786"/>
                  <a:pt x="1147" y="493"/>
                </a:cubicBezTo>
                <a:cubicBezTo>
                  <a:pt x="1147" y="222"/>
                  <a:pt x="925" y="1"/>
                  <a:pt x="666" y="1"/>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5" name="Google Shape;517;p43">
            <a:extLst>
              <a:ext uri="{FF2B5EF4-FFF2-40B4-BE49-F238E27FC236}">
                <a16:creationId xmlns:a16="http://schemas.microsoft.com/office/drawing/2014/main" id="{B879524E-A4E5-49C0-863E-E8D0466E0E87}"/>
              </a:ext>
            </a:extLst>
          </p:cNvPr>
          <p:cNvSpPr/>
          <p:nvPr/>
        </p:nvSpPr>
        <p:spPr>
          <a:xfrm>
            <a:off x="7871448" y="5724789"/>
            <a:ext cx="540726" cy="465533"/>
          </a:xfrm>
          <a:custGeom>
            <a:avLst/>
            <a:gdLst/>
            <a:ahLst/>
            <a:cxnLst/>
            <a:rect l="l" t="t" r="r" b="b"/>
            <a:pathLst>
              <a:path w="1135" h="985" extrusionOk="0">
                <a:moveTo>
                  <a:pt x="653" y="0"/>
                </a:moveTo>
                <a:cubicBezTo>
                  <a:pt x="533" y="0"/>
                  <a:pt x="410" y="46"/>
                  <a:pt x="309" y="146"/>
                </a:cubicBezTo>
                <a:cubicBezTo>
                  <a:pt x="1" y="454"/>
                  <a:pt x="210" y="984"/>
                  <a:pt x="654" y="984"/>
                </a:cubicBezTo>
                <a:cubicBezTo>
                  <a:pt x="925" y="984"/>
                  <a:pt x="1135" y="763"/>
                  <a:pt x="1135" y="491"/>
                </a:cubicBezTo>
                <a:cubicBezTo>
                  <a:pt x="1135" y="193"/>
                  <a:pt x="900" y="0"/>
                  <a:pt x="653" y="0"/>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
        <p:nvSpPr>
          <p:cNvPr id="36" name="Google Shape;518;p43">
            <a:extLst>
              <a:ext uri="{FF2B5EF4-FFF2-40B4-BE49-F238E27FC236}">
                <a16:creationId xmlns:a16="http://schemas.microsoft.com/office/drawing/2014/main" id="{558A346C-DF0A-46A3-B20B-CED52E2E4776}"/>
              </a:ext>
            </a:extLst>
          </p:cNvPr>
          <p:cNvSpPr/>
          <p:nvPr/>
        </p:nvSpPr>
        <p:spPr>
          <a:xfrm>
            <a:off x="9936496" y="5724043"/>
            <a:ext cx="546443" cy="464115"/>
          </a:xfrm>
          <a:custGeom>
            <a:avLst/>
            <a:gdLst/>
            <a:ahLst/>
            <a:cxnLst/>
            <a:rect l="l" t="t" r="r" b="b"/>
            <a:pathLst>
              <a:path w="1147" h="982" extrusionOk="0">
                <a:moveTo>
                  <a:pt x="493" y="1"/>
                </a:moveTo>
                <a:cubicBezTo>
                  <a:pt x="222" y="1"/>
                  <a:pt x="0" y="222"/>
                  <a:pt x="0" y="493"/>
                </a:cubicBezTo>
                <a:cubicBezTo>
                  <a:pt x="0" y="786"/>
                  <a:pt x="244" y="982"/>
                  <a:pt x="497" y="982"/>
                </a:cubicBezTo>
                <a:cubicBezTo>
                  <a:pt x="617" y="982"/>
                  <a:pt x="739" y="938"/>
                  <a:pt x="838" y="838"/>
                </a:cubicBezTo>
                <a:cubicBezTo>
                  <a:pt x="1146" y="530"/>
                  <a:pt x="924" y="1"/>
                  <a:pt x="493" y="1"/>
                </a:cubicBezTo>
                <a:close/>
              </a:path>
            </a:pathLst>
          </a:custGeom>
          <a:solidFill>
            <a:srgbClr val="FFE599"/>
          </a:solidFill>
          <a:ln>
            <a:noFill/>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22979498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circle(in)">
                                      <p:cBhvr>
                                        <p:cTn id="20" dur="2000"/>
                                        <p:tgtEl>
                                          <p:spTgt spid="32"/>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circle(in)">
                                      <p:cBhvr>
                                        <p:cTn id="23" dur="2000"/>
                                        <p:tgtEl>
                                          <p:spTgt spid="33"/>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circle(in)">
                                      <p:cBhvr>
                                        <p:cTn id="26" dur="2000"/>
                                        <p:tgtEl>
                                          <p:spTgt spid="34"/>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circle(in)">
                                      <p:cBhvr>
                                        <p:cTn id="29" dur="2000"/>
                                        <p:tgtEl>
                                          <p:spTgt spid="35"/>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circle(in)">
                                      <p:cBhvr>
                                        <p:cTn id="32" dur="20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randombar(horizontal)">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CF19693-7584-43E1-8A11-17E0120D1F10}"/>
              </a:ext>
            </a:extLst>
          </p:cNvPr>
          <p:cNvSpPr txBox="1"/>
          <p:nvPr/>
        </p:nvSpPr>
        <p:spPr>
          <a:xfrm>
            <a:off x="2995175" y="3086719"/>
            <a:ext cx="2485549" cy="1446550"/>
          </a:xfrm>
          <a:prstGeom prst="rect">
            <a:avLst/>
          </a:prstGeom>
          <a:noFill/>
        </p:spPr>
        <p:txBody>
          <a:bodyPr wrap="square" rtlCol="0">
            <a:spAutoFit/>
          </a:bodyPr>
          <a:lstStyle/>
          <a:p>
            <a:r>
              <a:rPr lang="zh-CN" altLang="en-US" sz="4400" dirty="0">
                <a:solidFill>
                  <a:schemeClr val="bg1"/>
                </a:solidFill>
                <a:latin typeface="迷你简卡通" panose="03000509000000000000" pitchFamily="65" charset="-122"/>
                <a:ea typeface="迷你简卡通" panose="03000509000000000000" pitchFamily="65" charset="-122"/>
              </a:rPr>
              <a:t>请大家</a:t>
            </a:r>
            <a:endParaRPr lang="en-US" altLang="zh-CN" sz="4400" dirty="0">
              <a:solidFill>
                <a:schemeClr val="bg1"/>
              </a:solidFill>
              <a:latin typeface="迷你简卡通" panose="03000509000000000000" pitchFamily="65" charset="-122"/>
              <a:ea typeface="迷你简卡通" panose="03000509000000000000" pitchFamily="65" charset="-122"/>
            </a:endParaRPr>
          </a:p>
          <a:p>
            <a:r>
              <a:rPr lang="zh-CN" altLang="en-US" sz="4400" dirty="0">
                <a:solidFill>
                  <a:schemeClr val="bg1"/>
                </a:solidFill>
                <a:latin typeface="迷你简卡通" panose="03000509000000000000" pitchFamily="65" charset="-122"/>
                <a:ea typeface="迷你简卡通" panose="03000509000000000000" pitchFamily="65" charset="-122"/>
              </a:rPr>
              <a:t>投我一票</a:t>
            </a:r>
          </a:p>
        </p:txBody>
      </p:sp>
      <p:sp>
        <p:nvSpPr>
          <p:cNvPr id="5" name="文本框 22">
            <a:extLst>
              <a:ext uri="{FF2B5EF4-FFF2-40B4-BE49-F238E27FC236}">
                <a16:creationId xmlns:a16="http://schemas.microsoft.com/office/drawing/2014/main" id="{3E0B4E91-FD92-42C5-9B49-083BC7CFB3B0}"/>
              </a:ext>
            </a:extLst>
          </p:cNvPr>
          <p:cNvSpPr txBox="1"/>
          <p:nvPr/>
        </p:nvSpPr>
        <p:spPr>
          <a:xfrm>
            <a:off x="1924334" y="688591"/>
            <a:ext cx="8724914" cy="1200329"/>
          </a:xfrm>
          <a:prstGeom prst="rect">
            <a:avLst/>
          </a:prstGeom>
          <a:noFill/>
        </p:spPr>
        <p:txBody>
          <a:bodyPr wrap="square" rtlCol="0">
            <a:spAutoFit/>
          </a:bodyPr>
          <a:lstStyle/>
          <a:p>
            <a:pPr algn="ct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Luyện</a:t>
            </a:r>
            <a:r>
              <a:rPr lang="en-US" altLang="zh-CN" sz="7200" dirty="0">
                <a:solidFill>
                  <a:srgbClr val="7030A0"/>
                </a:solidFill>
                <a:effectLst>
                  <a:glow rad="63500">
                    <a:schemeClr val="accent5">
                      <a:satMod val="175000"/>
                      <a:alpha val="40000"/>
                    </a:schemeClr>
                  </a:glow>
                </a:effectLst>
                <a:latin typeface="Times New Roman" pitchFamily="18" charset="0"/>
                <a:cs typeface="Times New Roman" pitchFamily="18" charset="0"/>
              </a:rPr>
              <a:t> </a:t>
            </a: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tập</a:t>
            </a:r>
            <a:endParaRPr lang="zh-CN" altLang="en-US" sz="7200" dirty="0">
              <a:solidFill>
                <a:srgbClr val="7030A0"/>
              </a:solidFill>
              <a:effectLst>
                <a:glow rad="63500">
                  <a:schemeClr val="accent5">
                    <a:satMod val="175000"/>
                    <a:alpha val="40000"/>
                  </a:schemeClr>
                </a:glow>
              </a:effectLst>
              <a:latin typeface="Times New Roman" pitchFamily="18" charset="0"/>
              <a:cs typeface="Times New Roman" pitchFamily="18" charset="0"/>
            </a:endParaRPr>
          </a:p>
        </p:txBody>
      </p:sp>
      <p:sp>
        <p:nvSpPr>
          <p:cNvPr id="41985" name="Rectangle 1"/>
          <p:cNvSpPr>
            <a:spLocks noChangeArrowheads="1"/>
          </p:cNvSpPr>
          <p:nvPr/>
        </p:nvSpPr>
        <p:spPr bwMode="auto">
          <a:xfrm>
            <a:off x="1187358" y="2074463"/>
            <a:ext cx="997651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4000" i="0" u="none" strike="noStrike" cap="none" normalizeH="0" baseline="0" dirty="0" err="1">
                <a:ln>
                  <a:noFill/>
                </a:ln>
                <a:solidFill>
                  <a:schemeClr val="tx1"/>
                </a:solidFill>
                <a:effectLst/>
                <a:latin typeface="Times New Roman" pitchFamily="18" charset="0"/>
                <a:ea typeface="SimSun" pitchFamily="2" charset="-122"/>
                <a:cs typeface="Times New Roman" pitchFamily="18" charset="0"/>
              </a:rPr>
              <a:t>Trò</a:t>
            </a:r>
            <a:r>
              <a:rPr kumimoji="0" lang="en-US" altLang="zh-CN" sz="4000" i="0" u="none" strike="noStrike" cap="none" normalizeH="0" dirty="0">
                <a:ln>
                  <a:noFill/>
                </a:ln>
                <a:solidFill>
                  <a:schemeClr val="tx1"/>
                </a:solidFill>
                <a:effectLst/>
                <a:latin typeface="Times New Roman" pitchFamily="18" charset="0"/>
                <a:ea typeface="SimSun" pitchFamily="2" charset="-122"/>
                <a:cs typeface="Times New Roman" pitchFamily="18" charset="0"/>
              </a:rPr>
              <a:t> </a:t>
            </a:r>
            <a:r>
              <a:rPr kumimoji="0" lang="en-US" altLang="zh-CN" sz="4000" i="0" u="none" strike="noStrike" cap="none" normalizeH="0" dirty="0" err="1">
                <a:ln>
                  <a:noFill/>
                </a:ln>
                <a:solidFill>
                  <a:schemeClr val="tx1"/>
                </a:solidFill>
                <a:effectLst/>
                <a:latin typeface="Times New Roman" pitchFamily="18" charset="0"/>
                <a:ea typeface="SimSun" pitchFamily="2" charset="-122"/>
                <a:cs typeface="Times New Roman" pitchFamily="18" charset="0"/>
              </a:rPr>
              <a:t>chơi</a:t>
            </a:r>
            <a:r>
              <a:rPr kumimoji="0" lang="en-US" altLang="zh-CN" sz="4000" i="0" u="none" strike="noStrike" cap="none" normalizeH="0" dirty="0">
                <a:ln>
                  <a:noFill/>
                </a:ln>
                <a:solidFill>
                  <a:schemeClr val="tx1"/>
                </a:solidFill>
                <a:effectLst/>
                <a:latin typeface="Times New Roman" pitchFamily="18" charset="0"/>
                <a:ea typeface="SimSun" pitchFamily="2" charset="-122"/>
                <a:cs typeface="Times New Roman" pitchFamily="18" charset="0"/>
              </a:rPr>
              <a:t>: </a:t>
            </a:r>
            <a:r>
              <a:rPr kumimoji="0" lang="en-US" altLang="zh-CN" sz="4000" i="0" u="none" strike="noStrike" cap="none" normalizeH="0" dirty="0" err="1">
                <a:ln>
                  <a:noFill/>
                </a:ln>
                <a:solidFill>
                  <a:schemeClr val="tx1"/>
                </a:solidFill>
                <a:effectLst/>
                <a:latin typeface="Times New Roman" pitchFamily="18" charset="0"/>
                <a:ea typeface="SimSun" pitchFamily="2" charset="-122"/>
                <a:cs typeface="Times New Roman" pitchFamily="18" charset="0"/>
              </a:rPr>
              <a:t>Mua</a:t>
            </a:r>
            <a:r>
              <a:rPr kumimoji="0" lang="en-US" altLang="zh-CN" sz="4000" i="0" u="none" strike="noStrike" cap="none" normalizeH="0" dirty="0">
                <a:ln>
                  <a:noFill/>
                </a:ln>
                <a:solidFill>
                  <a:schemeClr val="tx1"/>
                </a:solidFill>
                <a:effectLst/>
                <a:latin typeface="Times New Roman" pitchFamily="18" charset="0"/>
                <a:ea typeface="SimSun" pitchFamily="2" charset="-122"/>
                <a:cs typeface="Times New Roman" pitchFamily="18" charset="0"/>
              </a:rPr>
              <a:t> </a:t>
            </a:r>
            <a:r>
              <a:rPr kumimoji="0" lang="en-US" altLang="zh-CN" sz="4000" i="0" u="none" strike="noStrike" cap="none" normalizeH="0" dirty="0" err="1">
                <a:ln>
                  <a:noFill/>
                </a:ln>
                <a:solidFill>
                  <a:schemeClr val="tx1"/>
                </a:solidFill>
                <a:effectLst/>
                <a:latin typeface="Times New Roman" pitchFamily="18" charset="0"/>
                <a:ea typeface="SimSun" pitchFamily="2" charset="-122"/>
                <a:cs typeface="Times New Roman" pitchFamily="18" charset="0"/>
              </a:rPr>
              <a:t>diêm</a:t>
            </a:r>
            <a:r>
              <a:rPr kumimoji="0" lang="en-US" altLang="zh-CN" sz="4000" i="0" u="none" strike="noStrike" cap="none" normalizeH="0" dirty="0">
                <a:ln>
                  <a:noFill/>
                </a:ln>
                <a:solidFill>
                  <a:schemeClr val="tx1"/>
                </a:solidFill>
                <a:effectLst/>
                <a:latin typeface="Times New Roman" pitchFamily="18" charset="0"/>
                <a:ea typeface="SimSun" pitchFamily="2" charset="-122"/>
                <a:cs typeface="Times New Roman" pitchFamily="18" charset="0"/>
              </a:rPr>
              <a:t> </a:t>
            </a:r>
            <a:endParaRPr kumimoji="0" lang="en-US" altLang="zh-CN" sz="4800" i="0" u="none" strike="noStrike" cap="none" normalizeH="0" baseline="0" dirty="0">
              <a:ln>
                <a:noFill/>
              </a:ln>
              <a:solidFill>
                <a:schemeClr val="tx1"/>
              </a:solidFill>
              <a:effectLst/>
              <a:latin typeface="Arial" pitchFamily="34" charset="0"/>
              <a:cs typeface="Arial" pitchFamily="34" charset="0"/>
            </a:endParaRPr>
          </a:p>
        </p:txBody>
      </p:sp>
      <p:sp>
        <p:nvSpPr>
          <p:cNvPr id="6" name="Rectangle 1"/>
          <p:cNvSpPr>
            <a:spLocks noChangeArrowheads="1"/>
          </p:cNvSpPr>
          <p:nvPr/>
        </p:nvSpPr>
        <p:spPr bwMode="auto">
          <a:xfrm>
            <a:off x="1312463" y="3223150"/>
            <a:ext cx="9976514"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i="0" u="none" strike="noStrike" cap="none" normalizeH="0" baseline="0" dirty="0" err="1">
                <a:ln>
                  <a:noFill/>
                </a:ln>
                <a:solidFill>
                  <a:srgbClr val="00B050"/>
                </a:solidFill>
                <a:effectLst/>
                <a:latin typeface="Times New Roman" pitchFamily="18" charset="0"/>
                <a:ea typeface="SimSun" pitchFamily="2" charset="-122"/>
                <a:cs typeface="Times New Roman" pitchFamily="18" charset="0"/>
              </a:rPr>
              <a:t>Hãy</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giúp</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em</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bé</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bán</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được</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nhiều</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bao</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diêm</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để</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em</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trở</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về</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nhà</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đón</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giao</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thừa</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với</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gia</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đình</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 </a:t>
            </a:r>
            <a:r>
              <a:rPr kumimoji="0" lang="en-US" altLang="zh-CN" sz="3200" i="0" u="none" strike="noStrike" cap="none" normalizeH="0" dirty="0" err="1">
                <a:ln>
                  <a:noFill/>
                </a:ln>
                <a:solidFill>
                  <a:srgbClr val="00B050"/>
                </a:solidFill>
                <a:effectLst/>
                <a:latin typeface="Times New Roman" pitchFamily="18" charset="0"/>
                <a:ea typeface="SimSun" pitchFamily="2" charset="-122"/>
                <a:cs typeface="Times New Roman" pitchFamily="18" charset="0"/>
              </a:rPr>
              <a:t>nhé</a:t>
            </a:r>
            <a:r>
              <a:rPr kumimoji="0" lang="en-US" altLang="zh-CN" sz="3200" i="0" u="none" strike="noStrike" cap="none" normalizeH="0" dirty="0">
                <a:ln>
                  <a:noFill/>
                </a:ln>
                <a:solidFill>
                  <a:srgbClr val="00B050"/>
                </a:solidFill>
                <a:effectLst/>
                <a:latin typeface="Times New Roman" pitchFamily="18" charset="0"/>
                <a:ea typeface="SimSun" pitchFamily="2" charset="-122"/>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lang="en-US" altLang="zh-CN" sz="3200" baseline="0" dirty="0" err="1">
                <a:solidFill>
                  <a:srgbClr val="00B050"/>
                </a:solidFill>
                <a:latin typeface="Times New Roman" pitchFamily="18" charset="0"/>
                <a:ea typeface="SimSun" pitchFamily="2" charset="-122"/>
                <a:cs typeface="Times New Roman" pitchFamily="18" charset="0"/>
              </a:rPr>
              <a:t>Mỗi</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câu</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trả</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lời</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đúng</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là</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em</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đã</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mua</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giúp</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em</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nhỏ</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một</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bao</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diêm</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rồi</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Giơ</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tay</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thật</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nhanh</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sau</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khi</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cô</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giáo</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đọc</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câu</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trả</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lời</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để</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gửi</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tình</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cảm</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của</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mình</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đến</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cô</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bé</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bán</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diêm</a:t>
            </a:r>
            <a:r>
              <a:rPr lang="en-US" altLang="zh-CN" sz="3200" dirty="0">
                <a:solidFill>
                  <a:srgbClr val="00B050"/>
                </a:solidFill>
                <a:latin typeface="Times New Roman" pitchFamily="18" charset="0"/>
                <a:ea typeface="SimSun" pitchFamily="2" charset="-122"/>
                <a:cs typeface="Times New Roman" pitchFamily="18" charset="0"/>
              </a:rPr>
              <a:t> </a:t>
            </a:r>
            <a:r>
              <a:rPr lang="en-US" altLang="zh-CN" sz="3200" dirty="0" err="1">
                <a:solidFill>
                  <a:srgbClr val="00B050"/>
                </a:solidFill>
                <a:latin typeface="Times New Roman" pitchFamily="18" charset="0"/>
                <a:ea typeface="SimSun" pitchFamily="2" charset="-122"/>
                <a:cs typeface="Times New Roman" pitchFamily="18" charset="0"/>
              </a:rPr>
              <a:t>nào</a:t>
            </a:r>
            <a:r>
              <a:rPr lang="en-US" altLang="zh-CN" sz="3200" dirty="0">
                <a:solidFill>
                  <a:srgbClr val="00B050"/>
                </a:solidFill>
                <a:latin typeface="Times New Roman" pitchFamily="18" charset="0"/>
                <a:ea typeface="SimSun" pitchFamily="2" charset="-122"/>
                <a:cs typeface="Times New Roman" pitchFamily="18" charset="0"/>
              </a:rPr>
              <a:t>!!!</a:t>
            </a:r>
            <a:endParaRPr kumimoji="0" lang="en-US" altLang="zh-CN" sz="4000" i="0" u="none" strike="noStrike" cap="none" normalizeH="0" baseline="0" dirty="0">
              <a:ln>
                <a:noFill/>
              </a:ln>
              <a:solidFill>
                <a:srgbClr val="00B050"/>
              </a:solidFill>
              <a:effectLst/>
              <a:latin typeface="Arial" pitchFamily="34" charset="0"/>
              <a:cs typeface="Arial" pitchFamily="34" charset="0"/>
            </a:endParaRPr>
          </a:p>
        </p:txBody>
      </p:sp>
    </p:spTree>
    <p:extLst>
      <p:ext uri="{BB962C8B-B14F-4D97-AF65-F5344CB8AC3E}">
        <p14:creationId xmlns:p14="http://schemas.microsoft.com/office/powerpoint/2010/main"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41985"/>
                                        </p:tgtEl>
                                        <p:attrNameLst>
                                          <p:attrName>style.visibility</p:attrName>
                                        </p:attrNameLst>
                                      </p:cBhvr>
                                      <p:to>
                                        <p:strVal val="visible"/>
                                      </p:to>
                                    </p:set>
                                    <p:animEffect transition="in" filter="wheel(4)">
                                      <p:cBhvr>
                                        <p:cTn id="20" dur="2000"/>
                                        <p:tgtEl>
                                          <p:spTgt spid="4198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4)">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4198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CF19693-7584-43E1-8A11-17E0120D1F10}"/>
              </a:ext>
            </a:extLst>
          </p:cNvPr>
          <p:cNvSpPr txBox="1"/>
          <p:nvPr/>
        </p:nvSpPr>
        <p:spPr>
          <a:xfrm>
            <a:off x="2995175" y="3086719"/>
            <a:ext cx="2485549" cy="1446550"/>
          </a:xfrm>
          <a:prstGeom prst="rect">
            <a:avLst/>
          </a:prstGeom>
          <a:noFill/>
        </p:spPr>
        <p:txBody>
          <a:bodyPr wrap="square" rtlCol="0">
            <a:spAutoFit/>
          </a:bodyPr>
          <a:lstStyle/>
          <a:p>
            <a:r>
              <a:rPr lang="zh-CN" altLang="en-US" sz="4400" dirty="0">
                <a:solidFill>
                  <a:schemeClr val="bg1"/>
                </a:solidFill>
                <a:latin typeface="迷你简卡通" panose="03000509000000000000" pitchFamily="65" charset="-122"/>
                <a:ea typeface="迷你简卡通" panose="03000509000000000000" pitchFamily="65" charset="-122"/>
              </a:rPr>
              <a:t>请大家</a:t>
            </a:r>
            <a:endParaRPr lang="en-US" altLang="zh-CN" sz="4400" dirty="0">
              <a:solidFill>
                <a:schemeClr val="bg1"/>
              </a:solidFill>
              <a:latin typeface="迷你简卡通" panose="03000509000000000000" pitchFamily="65" charset="-122"/>
              <a:ea typeface="迷你简卡通" panose="03000509000000000000" pitchFamily="65" charset="-122"/>
            </a:endParaRPr>
          </a:p>
          <a:p>
            <a:r>
              <a:rPr lang="zh-CN" altLang="en-US" sz="4400" dirty="0">
                <a:solidFill>
                  <a:schemeClr val="bg1"/>
                </a:solidFill>
                <a:latin typeface="迷你简卡通" panose="03000509000000000000" pitchFamily="65" charset="-122"/>
                <a:ea typeface="迷你简卡通" panose="03000509000000000000" pitchFamily="65" charset="-122"/>
              </a:rPr>
              <a:t>投我一票</a:t>
            </a:r>
          </a:p>
        </p:txBody>
      </p:sp>
      <p:sp>
        <p:nvSpPr>
          <p:cNvPr id="5" name="Rectangle 4"/>
          <p:cNvSpPr/>
          <p:nvPr/>
        </p:nvSpPr>
        <p:spPr>
          <a:xfrm>
            <a:off x="2917681" y="1128930"/>
            <a:ext cx="8382680" cy="646331"/>
          </a:xfrm>
          <a:prstGeom prst="rect">
            <a:avLst/>
          </a:prstGeom>
        </p:spPr>
        <p:txBody>
          <a:bodyPr wrap="square">
            <a:spAutoFit/>
          </a:bodyPr>
          <a:lstStyle/>
          <a:p>
            <a:r>
              <a:rPr lang="vi-VN" sz="3600" b="1" i="1" dirty="0">
                <a:solidFill>
                  <a:srgbClr val="FF0000"/>
                </a:solidFill>
                <a:latin typeface="+mj-lt"/>
              </a:rPr>
              <a:t>An-đéc-xen là nhà văn của nước nào?</a:t>
            </a:r>
            <a:endParaRPr lang="en-US" sz="3600" b="1" i="1" dirty="0">
              <a:solidFill>
                <a:srgbClr val="FF0000"/>
              </a:solidFill>
              <a:latin typeface="+mj-lt"/>
            </a:endParaRPr>
          </a:p>
        </p:txBody>
      </p:sp>
      <p:sp>
        <p:nvSpPr>
          <p:cNvPr id="6" name="Rectangle 5"/>
          <p:cNvSpPr/>
          <p:nvPr/>
        </p:nvSpPr>
        <p:spPr>
          <a:xfrm>
            <a:off x="1683229" y="2828837"/>
            <a:ext cx="3516573" cy="584775"/>
          </a:xfrm>
          <a:prstGeom prst="rect">
            <a:avLst/>
          </a:prstGeom>
        </p:spPr>
        <p:txBody>
          <a:bodyPr wrap="square">
            <a:spAutoFit/>
          </a:bodyPr>
          <a:lstStyle/>
          <a:p>
            <a:r>
              <a:rPr lang="en-US" sz="3200" dirty="0">
                <a:latin typeface="Times New Roman" pitchFamily="18" charset="0"/>
                <a:cs typeface="Times New Roman" pitchFamily="18" charset="0"/>
              </a:rPr>
              <a:t>A. </a:t>
            </a:r>
            <a:r>
              <a:rPr lang="en-US" sz="3200" dirty="0" err="1">
                <a:latin typeface="Times New Roman" pitchFamily="18" charset="0"/>
                <a:cs typeface="Times New Roman" pitchFamily="18" charset="0"/>
              </a:rPr>
              <a:t>Đan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Mạch</a:t>
            </a:r>
            <a:r>
              <a:rPr lang="en-US" sz="3200" dirty="0">
                <a:latin typeface="Times New Roman" pitchFamily="18" charset="0"/>
                <a:cs typeface="Times New Roman" pitchFamily="18" charset="0"/>
              </a:rPr>
              <a:t>.</a:t>
            </a:r>
          </a:p>
        </p:txBody>
      </p:sp>
      <p:sp>
        <p:nvSpPr>
          <p:cNvPr id="9" name="Rectangle 8"/>
          <p:cNvSpPr/>
          <p:nvPr/>
        </p:nvSpPr>
        <p:spPr>
          <a:xfrm>
            <a:off x="1753742" y="3977524"/>
            <a:ext cx="3516573" cy="584775"/>
          </a:xfrm>
          <a:prstGeom prst="rect">
            <a:avLst/>
          </a:prstGeom>
        </p:spPr>
        <p:txBody>
          <a:bodyPr wrap="square">
            <a:spAutoFit/>
          </a:bodyPr>
          <a:lstStyle/>
          <a:p>
            <a:r>
              <a:rPr lang="en-US" sz="3200" dirty="0">
                <a:latin typeface="Times New Roman" pitchFamily="18" charset="0"/>
                <a:cs typeface="Times New Roman" pitchFamily="18" charset="0"/>
              </a:rPr>
              <a:t>B. </a:t>
            </a:r>
            <a:r>
              <a:rPr lang="en-US" sz="3200" dirty="0" err="1">
                <a:latin typeface="Times New Roman" pitchFamily="18" charset="0"/>
                <a:cs typeface="Times New Roman" pitchFamily="18" charset="0"/>
              </a:rPr>
              <a:t>Thuỵ</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Sĩ</a:t>
            </a:r>
            <a:r>
              <a:rPr lang="en-US" sz="3200" dirty="0">
                <a:latin typeface="Times New Roman" pitchFamily="18" charset="0"/>
                <a:cs typeface="Times New Roman" pitchFamily="18" charset="0"/>
              </a:rPr>
              <a:t>.</a:t>
            </a:r>
          </a:p>
        </p:txBody>
      </p:sp>
      <p:sp>
        <p:nvSpPr>
          <p:cNvPr id="10" name="Rectangle 9"/>
          <p:cNvSpPr/>
          <p:nvPr/>
        </p:nvSpPr>
        <p:spPr>
          <a:xfrm>
            <a:off x="5672920" y="2901625"/>
            <a:ext cx="3516573" cy="584775"/>
          </a:xfrm>
          <a:prstGeom prst="rect">
            <a:avLst/>
          </a:prstGeom>
        </p:spPr>
        <p:txBody>
          <a:bodyPr wrap="square">
            <a:spAutoFit/>
          </a:bodyPr>
          <a:lstStyle/>
          <a:p>
            <a:r>
              <a:rPr lang="en-US" sz="3200" dirty="0">
                <a:latin typeface="Times New Roman" pitchFamily="18" charset="0"/>
                <a:cs typeface="Times New Roman" pitchFamily="18" charset="0"/>
              </a:rPr>
              <a:t>C. </a:t>
            </a:r>
            <a:r>
              <a:rPr lang="en-US" sz="3200" dirty="0" err="1">
                <a:latin typeface="Times New Roman" pitchFamily="18" charset="0"/>
                <a:cs typeface="Times New Roman" pitchFamily="18" charset="0"/>
              </a:rPr>
              <a:t>Pháp</a:t>
            </a:r>
            <a:r>
              <a:rPr lang="en-US" sz="3200" dirty="0">
                <a:latin typeface="Times New Roman" pitchFamily="18" charset="0"/>
                <a:cs typeface="Times New Roman" pitchFamily="18" charset="0"/>
              </a:rPr>
              <a:t>.</a:t>
            </a:r>
          </a:p>
        </p:txBody>
      </p:sp>
      <p:sp>
        <p:nvSpPr>
          <p:cNvPr id="11" name="Rectangle 10"/>
          <p:cNvSpPr/>
          <p:nvPr/>
        </p:nvSpPr>
        <p:spPr>
          <a:xfrm>
            <a:off x="5702490" y="3954776"/>
            <a:ext cx="3516573" cy="584775"/>
          </a:xfrm>
          <a:prstGeom prst="rect">
            <a:avLst/>
          </a:prstGeom>
        </p:spPr>
        <p:txBody>
          <a:bodyPr wrap="square">
            <a:spAutoFit/>
          </a:bodyPr>
          <a:lstStyle/>
          <a:p>
            <a:r>
              <a:rPr lang="en-US" sz="3200" dirty="0">
                <a:latin typeface="Times New Roman" pitchFamily="18" charset="0"/>
                <a:cs typeface="Times New Roman" pitchFamily="18" charset="0"/>
              </a:rPr>
              <a:t>D. </a:t>
            </a:r>
            <a:r>
              <a:rPr lang="en-US" sz="3200" dirty="0" err="1">
                <a:latin typeface="Times New Roman" pitchFamily="18" charset="0"/>
                <a:cs typeface="Times New Roman" pitchFamily="18" charset="0"/>
              </a:rPr>
              <a:t>Thuỵ</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Điển</a:t>
            </a:r>
            <a:r>
              <a:rPr lang="en-US" sz="3200" dirty="0">
                <a:latin typeface="Times New Roman" pitchFamily="18" charset="0"/>
                <a:cs typeface="Times New Roman" pitchFamily="18" charset="0"/>
              </a:rPr>
              <a:t>.</a:t>
            </a:r>
          </a:p>
        </p:txBody>
      </p:sp>
      <p:pic>
        <p:nvPicPr>
          <p:cNvPr id="16386" name="Picture 2" descr="HÃ¬nh áº£nh cÃ³ liÃªn quan"/>
          <p:cNvPicPr>
            <a:picLocks noChangeAspect="1" noChangeArrowheads="1"/>
          </p:cNvPicPr>
          <p:nvPr/>
        </p:nvPicPr>
        <p:blipFill>
          <a:blip r:embed="rId3"/>
          <a:srcRect/>
          <a:stretch>
            <a:fillRect/>
          </a:stretch>
        </p:blipFill>
        <p:spPr bwMode="auto">
          <a:xfrm>
            <a:off x="8562596" y="2279176"/>
            <a:ext cx="2645803" cy="3391248"/>
          </a:xfrm>
          <a:prstGeom prst="rect">
            <a:avLst/>
          </a:prstGeom>
          <a:noFill/>
        </p:spPr>
      </p:pic>
      <p:pic>
        <p:nvPicPr>
          <p:cNvPr id="12" name="Picture 11" descr="—Pngtree—cartoon match icon free illustration_4694551.png"/>
          <p:cNvPicPr>
            <a:picLocks noChangeAspect="1"/>
          </p:cNvPicPr>
          <p:nvPr/>
        </p:nvPicPr>
        <p:blipFill>
          <a:blip r:embed="rId4" cstate="print"/>
          <a:stretch>
            <a:fillRect/>
          </a:stretch>
        </p:blipFill>
        <p:spPr>
          <a:xfrm>
            <a:off x="1261295" y="272954"/>
            <a:ext cx="1918648" cy="1918648"/>
          </a:xfrm>
          <a:prstGeom prst="rect">
            <a:avLst/>
          </a:prstGeom>
        </p:spPr>
      </p:pic>
      <p:pic>
        <p:nvPicPr>
          <p:cNvPr id="13" name="Picture 12" descr="—Pngtree—flame red match simulation burning_4471301.png"/>
          <p:cNvPicPr>
            <a:picLocks noChangeAspect="1"/>
          </p:cNvPicPr>
          <p:nvPr/>
        </p:nvPicPr>
        <p:blipFill>
          <a:blip r:embed="rId5" cstate="print"/>
          <a:srcRect l="32304" t="27464" r="26009" b="25149"/>
          <a:stretch>
            <a:fillRect/>
          </a:stretch>
        </p:blipFill>
        <p:spPr>
          <a:xfrm>
            <a:off x="941701" y="2696423"/>
            <a:ext cx="641445" cy="729164"/>
          </a:xfrm>
          <a:prstGeom prst="rect">
            <a:avLst/>
          </a:prstGeom>
        </p:spPr>
      </p:pic>
    </p:spTree>
    <p:extLst>
      <p:ext uri="{BB962C8B-B14F-4D97-AF65-F5344CB8AC3E}">
        <p14:creationId xmlns:p14="http://schemas.microsoft.com/office/powerpoint/2010/main"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6386"/>
                                        </p:tgtEl>
                                        <p:attrNameLst>
                                          <p:attrName>style.visibility</p:attrName>
                                        </p:attrNameLst>
                                      </p:cBhvr>
                                      <p:to>
                                        <p:strVal val="visible"/>
                                      </p:to>
                                    </p:set>
                                    <p:animEffect transition="in" filter="diamond(in)">
                                      <p:cBhvr>
                                        <p:cTn id="15" dur="2000"/>
                                        <p:tgtEl>
                                          <p:spTgt spid="16386"/>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strips(down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p:nvPr/>
        </p:nvSpPr>
        <p:spPr>
          <a:xfrm>
            <a:off x="2521528" y="1063165"/>
            <a:ext cx="8368145" cy="1077218"/>
          </a:xfrm>
          <a:prstGeom prst="rect">
            <a:avLst/>
          </a:prstGeom>
        </p:spPr>
        <p:txBody>
          <a:bodyPr wrap="square">
            <a:spAutoFit/>
          </a:bodyPr>
          <a:lstStyle/>
          <a:p>
            <a:r>
              <a:rPr lang="vi-VN" sz="3200" b="1" i="1" dirty="0">
                <a:solidFill>
                  <a:srgbClr val="FF0000"/>
                </a:solidFill>
                <a:latin typeface="+mj-lt"/>
              </a:rPr>
              <a:t>Trong văn bản Cô bé bán diêm, các mộng tưởng của cô bé bán diêm mất đi khi nào?</a:t>
            </a:r>
          </a:p>
        </p:txBody>
      </p:sp>
      <p:sp>
        <p:nvSpPr>
          <p:cNvPr id="6" name="Rectangle 5"/>
          <p:cNvSpPr/>
          <p:nvPr/>
        </p:nvSpPr>
        <p:spPr>
          <a:xfrm>
            <a:off x="1802537" y="4470712"/>
            <a:ext cx="10031105" cy="584775"/>
          </a:xfrm>
          <a:prstGeom prst="rect">
            <a:avLst/>
          </a:prstGeom>
        </p:spPr>
        <p:txBody>
          <a:bodyPr wrap="square">
            <a:spAutoFit/>
          </a:bodyPr>
          <a:lstStyle/>
          <a:p>
            <a:r>
              <a:rPr lang="en-US" sz="3200" dirty="0">
                <a:latin typeface="Times New Roman" pitchFamily="18" charset="0"/>
                <a:cs typeface="Times New Roman" pitchFamily="18" charset="0"/>
              </a:rPr>
              <a:t>C.</a:t>
            </a:r>
            <a:r>
              <a:rPr lang="vi-VN" sz="3200" dirty="0">
                <a:latin typeface="Times New Roman" pitchFamily="18" charset="0"/>
                <a:cs typeface="Times New Roman" pitchFamily="18" charset="0"/>
              </a:rPr>
              <a:t> </a:t>
            </a:r>
            <a:r>
              <a:rPr lang="vi-VN" sz="3200" dirty="0">
                <a:latin typeface="+mj-lt"/>
              </a:rPr>
              <a:t>Khi trời sắp sáng.</a:t>
            </a:r>
          </a:p>
        </p:txBody>
      </p:sp>
      <p:sp>
        <p:nvSpPr>
          <p:cNvPr id="9" name="Rectangle 8"/>
          <p:cNvSpPr/>
          <p:nvPr/>
        </p:nvSpPr>
        <p:spPr>
          <a:xfrm>
            <a:off x="1815096" y="2803173"/>
            <a:ext cx="11500834" cy="584775"/>
          </a:xfrm>
          <a:prstGeom prst="rect">
            <a:avLst/>
          </a:prstGeom>
        </p:spPr>
        <p:txBody>
          <a:bodyPr wrap="square">
            <a:spAutoFit/>
          </a:bodyPr>
          <a:lstStyle/>
          <a:p>
            <a:r>
              <a:rPr lang="vi-VN" sz="3200" dirty="0">
                <a:latin typeface="+mj-lt"/>
              </a:rPr>
              <a:t>A. Khi bà nội em hiện ra.</a:t>
            </a:r>
          </a:p>
        </p:txBody>
      </p:sp>
      <p:sp>
        <p:nvSpPr>
          <p:cNvPr id="10" name="Rectangle 9"/>
          <p:cNvSpPr/>
          <p:nvPr/>
        </p:nvSpPr>
        <p:spPr>
          <a:xfrm>
            <a:off x="1818663" y="5300001"/>
            <a:ext cx="9181848" cy="584775"/>
          </a:xfrm>
          <a:prstGeom prst="rect">
            <a:avLst/>
          </a:prstGeom>
        </p:spPr>
        <p:txBody>
          <a:bodyPr wrap="square">
            <a:spAutoFit/>
          </a:bodyPr>
          <a:lstStyle/>
          <a:p>
            <a:r>
              <a:rPr lang="en-US" sz="3200" dirty="0">
                <a:latin typeface="Times New Roman" pitchFamily="18" charset="0"/>
                <a:cs typeface="Times New Roman" pitchFamily="18" charset="0"/>
              </a:rPr>
              <a:t>D</a:t>
            </a:r>
            <a:r>
              <a:rPr lang="vi-VN" sz="3200" dirty="0">
                <a:latin typeface="+mj-lt"/>
              </a:rPr>
              <a:t>. Khi em bé nghĩ đến việc sẽ bị người cha mắng.</a:t>
            </a:r>
          </a:p>
        </p:txBody>
      </p:sp>
      <p:sp>
        <p:nvSpPr>
          <p:cNvPr id="11" name="Rectangle 10"/>
          <p:cNvSpPr/>
          <p:nvPr/>
        </p:nvSpPr>
        <p:spPr>
          <a:xfrm>
            <a:off x="1810610" y="3648535"/>
            <a:ext cx="6910405" cy="584775"/>
          </a:xfrm>
          <a:prstGeom prst="rect">
            <a:avLst/>
          </a:prstGeom>
        </p:spPr>
        <p:txBody>
          <a:bodyPr wrap="square">
            <a:spAutoFit/>
          </a:bodyPr>
          <a:lstStyle/>
          <a:p>
            <a:r>
              <a:rPr lang="en-US" sz="3200" dirty="0">
                <a:latin typeface="Times New Roman" pitchFamily="18" charset="0"/>
                <a:cs typeface="Times New Roman" pitchFamily="18" charset="0"/>
              </a:rPr>
              <a:t>B</a:t>
            </a:r>
            <a:r>
              <a:rPr lang="vi-VN" sz="3200" dirty="0">
                <a:latin typeface="+mj-lt"/>
              </a:rPr>
              <a:t>. Khi các que diêm tắt.</a:t>
            </a:r>
          </a:p>
        </p:txBody>
      </p:sp>
      <p:pic>
        <p:nvPicPr>
          <p:cNvPr id="12" name="Picture 11" descr="—Pngtree—cartoon match icon free illustration_4694551.png"/>
          <p:cNvPicPr>
            <a:picLocks noChangeAspect="1"/>
          </p:cNvPicPr>
          <p:nvPr/>
        </p:nvPicPr>
        <p:blipFill>
          <a:blip r:embed="rId3" cstate="print"/>
          <a:stretch>
            <a:fillRect/>
          </a:stretch>
        </p:blipFill>
        <p:spPr>
          <a:xfrm>
            <a:off x="1030117" y="410877"/>
            <a:ext cx="1918648" cy="1918648"/>
          </a:xfrm>
          <a:prstGeom prst="rect">
            <a:avLst/>
          </a:prstGeom>
        </p:spPr>
      </p:pic>
      <p:pic>
        <p:nvPicPr>
          <p:cNvPr id="13" name="Picture 12" descr="—Pngtree—flame red match simulation burning_4471301.png"/>
          <p:cNvPicPr>
            <a:picLocks noChangeAspect="1"/>
          </p:cNvPicPr>
          <p:nvPr/>
        </p:nvPicPr>
        <p:blipFill>
          <a:blip r:embed="rId4" cstate="print"/>
          <a:srcRect l="32304" t="27464" r="26009" b="25149"/>
          <a:stretch>
            <a:fillRect/>
          </a:stretch>
        </p:blipFill>
        <p:spPr>
          <a:xfrm>
            <a:off x="1188600" y="3504525"/>
            <a:ext cx="641445" cy="729164"/>
          </a:xfrm>
          <a:prstGeom prst="rect">
            <a:avLst/>
          </a:prstGeom>
        </p:spPr>
      </p:pic>
      <p:pic>
        <p:nvPicPr>
          <p:cNvPr id="16" name="Picture 15" descr="—Pngtree—broken heart_3549567.png"/>
          <p:cNvPicPr>
            <a:picLocks noChangeAspect="1"/>
          </p:cNvPicPr>
          <p:nvPr/>
        </p:nvPicPr>
        <p:blipFill>
          <a:blip r:embed="rId5" cstate="print"/>
          <a:stretch>
            <a:fillRect/>
          </a:stretch>
        </p:blipFill>
        <p:spPr>
          <a:xfrm>
            <a:off x="8506691" y="2491638"/>
            <a:ext cx="2549238" cy="2549238"/>
          </a:xfrm>
          <a:prstGeom prst="rect">
            <a:avLst/>
          </a:prstGeom>
        </p:spPr>
      </p:pic>
    </p:spTree>
    <p:extLst>
      <p:ext uri="{BB962C8B-B14F-4D97-AF65-F5344CB8AC3E}">
        <p14:creationId xmlns:p14="http://schemas.microsoft.com/office/powerpoint/2010/main"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to="" calcmode="lin" valueType="num">
                                      <p:cBhvr>
                                        <p:cTn id="15" dur="1" fill="hold"/>
                                        <p:tgtEl>
                                          <p:spTgt spid="16"/>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strips(down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strips(down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CF19693-7584-43E1-8A11-17E0120D1F10}"/>
              </a:ext>
            </a:extLst>
          </p:cNvPr>
          <p:cNvSpPr txBox="1"/>
          <p:nvPr/>
        </p:nvSpPr>
        <p:spPr>
          <a:xfrm>
            <a:off x="2995175" y="3086719"/>
            <a:ext cx="2485549" cy="1446550"/>
          </a:xfrm>
          <a:prstGeom prst="rect">
            <a:avLst/>
          </a:prstGeom>
          <a:noFill/>
        </p:spPr>
        <p:txBody>
          <a:bodyPr wrap="square" rtlCol="0">
            <a:spAutoFit/>
          </a:bodyPr>
          <a:lstStyle/>
          <a:p>
            <a:r>
              <a:rPr lang="zh-CN" altLang="en-US" sz="4400" dirty="0">
                <a:solidFill>
                  <a:schemeClr val="bg1"/>
                </a:solidFill>
                <a:latin typeface="迷你简卡通" panose="03000509000000000000" pitchFamily="65" charset="-122"/>
                <a:ea typeface="迷你简卡通" panose="03000509000000000000" pitchFamily="65" charset="-122"/>
              </a:rPr>
              <a:t>请大家</a:t>
            </a:r>
            <a:endParaRPr lang="en-US" altLang="zh-CN" sz="4400" dirty="0">
              <a:solidFill>
                <a:schemeClr val="bg1"/>
              </a:solidFill>
              <a:latin typeface="迷你简卡通" panose="03000509000000000000" pitchFamily="65" charset="-122"/>
              <a:ea typeface="迷你简卡通" panose="03000509000000000000" pitchFamily="65" charset="-122"/>
            </a:endParaRPr>
          </a:p>
          <a:p>
            <a:r>
              <a:rPr lang="zh-CN" altLang="en-US" sz="4400" dirty="0">
                <a:solidFill>
                  <a:schemeClr val="bg1"/>
                </a:solidFill>
                <a:latin typeface="迷你简卡通" panose="03000509000000000000" pitchFamily="65" charset="-122"/>
                <a:ea typeface="迷你简卡通" panose="03000509000000000000" pitchFamily="65" charset="-122"/>
              </a:rPr>
              <a:t>投我一票</a:t>
            </a:r>
          </a:p>
        </p:txBody>
      </p:sp>
      <p:sp>
        <p:nvSpPr>
          <p:cNvPr id="5" name="Rectangle 4"/>
          <p:cNvSpPr/>
          <p:nvPr/>
        </p:nvSpPr>
        <p:spPr>
          <a:xfrm>
            <a:off x="2129056" y="937858"/>
            <a:ext cx="8761863" cy="1015663"/>
          </a:xfrm>
          <a:prstGeom prst="rect">
            <a:avLst/>
          </a:prstGeom>
        </p:spPr>
        <p:txBody>
          <a:bodyPr wrap="square">
            <a:spAutoFit/>
          </a:bodyPr>
          <a:lstStyle/>
          <a:p>
            <a:r>
              <a:rPr lang="en-US" sz="3000" b="1" i="1" dirty="0" err="1">
                <a:solidFill>
                  <a:srgbClr val="FF0000"/>
                </a:solidFill>
                <a:latin typeface="Times New Roman" pitchFamily="18" charset="0"/>
                <a:cs typeface="Times New Roman" pitchFamily="18" charset="0"/>
              </a:rPr>
              <a:t>Em</a:t>
            </a:r>
            <a:r>
              <a:rPr lang="en-US" sz="3000" b="1" i="1" dirty="0">
                <a:solidFill>
                  <a:srgbClr val="FF0000"/>
                </a:solidFill>
                <a:latin typeface="Times New Roman" pitchFamily="18" charset="0"/>
                <a:cs typeface="Times New Roman" pitchFamily="18" charset="0"/>
              </a:rPr>
              <a:t> </a:t>
            </a:r>
            <a:r>
              <a:rPr lang="vi-VN" sz="3000" b="1" i="1" dirty="0">
                <a:solidFill>
                  <a:srgbClr val="FF0000"/>
                </a:solidFill>
                <a:latin typeface="+mj-lt"/>
              </a:rPr>
              <a:t>bé quẹt que diêm </a:t>
            </a:r>
            <a:r>
              <a:rPr lang="en-US" sz="3000" b="1" i="1" dirty="0" err="1">
                <a:solidFill>
                  <a:srgbClr val="FF0000"/>
                </a:solidFill>
                <a:latin typeface="Times New Roman" pitchFamily="18" charset="0"/>
                <a:cs typeface="Times New Roman" pitchFamily="18" charset="0"/>
              </a:rPr>
              <a:t>lần</a:t>
            </a:r>
            <a:r>
              <a:rPr lang="en-US" sz="3000" b="1" i="1" dirty="0">
                <a:solidFill>
                  <a:srgbClr val="FF0000"/>
                </a:solidFill>
                <a:latin typeface="+mj-lt"/>
              </a:rPr>
              <a:t> </a:t>
            </a:r>
            <a:r>
              <a:rPr lang="vi-VN" sz="3000" b="1" i="1" dirty="0">
                <a:solidFill>
                  <a:srgbClr val="FF0000"/>
                </a:solidFill>
                <a:latin typeface="+mj-lt"/>
              </a:rPr>
              <a:t>thứ nhất</a:t>
            </a:r>
            <a:r>
              <a:rPr lang="en-US" sz="3000" b="1" i="1" dirty="0">
                <a:solidFill>
                  <a:srgbClr val="FF0000"/>
                </a:solidFill>
                <a:latin typeface="+mj-lt"/>
              </a:rPr>
              <a:t> </a:t>
            </a:r>
            <a:r>
              <a:rPr lang="en-US" sz="3000" b="1" i="1" dirty="0" err="1">
                <a:solidFill>
                  <a:srgbClr val="FF0000"/>
                </a:solidFill>
                <a:latin typeface="Times New Roman" pitchFamily="18" charset="0"/>
                <a:cs typeface="Times New Roman" pitchFamily="18" charset="0"/>
              </a:rPr>
              <a:t>và</a:t>
            </a:r>
            <a:r>
              <a:rPr lang="en-US" sz="3000" b="1" i="1" dirty="0">
                <a:solidFill>
                  <a:srgbClr val="FF0000"/>
                </a:solidFill>
                <a:latin typeface="Times New Roman" pitchFamily="18" charset="0"/>
                <a:cs typeface="Times New Roman" pitchFamily="18" charset="0"/>
              </a:rPr>
              <a:t> </a:t>
            </a:r>
            <a:r>
              <a:rPr lang="vi-VN" sz="3000" b="1" i="1" dirty="0">
                <a:solidFill>
                  <a:srgbClr val="FF0000"/>
                </a:solidFill>
                <a:latin typeface="+mj-lt"/>
              </a:rPr>
              <a:t>tưởng </a:t>
            </a:r>
            <a:r>
              <a:rPr lang="en-US" sz="3000" b="1" i="1" dirty="0" err="1">
                <a:solidFill>
                  <a:srgbClr val="FF0000"/>
                </a:solidFill>
                <a:latin typeface="Times New Roman" pitchFamily="18" charset="0"/>
                <a:cs typeface="Times New Roman" pitchFamily="18" charset="0"/>
              </a:rPr>
              <a:t>như</a:t>
            </a:r>
            <a:r>
              <a:rPr lang="vi-VN" sz="3000" b="1" i="1" dirty="0">
                <a:solidFill>
                  <a:srgbClr val="FF0000"/>
                </a:solidFill>
                <a:latin typeface="+mj-lt"/>
              </a:rPr>
              <a:t> ngồi trước một lò sưởi. Ý nào nói đúng về mộng tưởng đó?</a:t>
            </a:r>
            <a:endParaRPr lang="en-US" sz="3000" b="1" i="1" dirty="0">
              <a:solidFill>
                <a:srgbClr val="FF0000"/>
              </a:solidFill>
              <a:latin typeface="+mj-lt"/>
            </a:endParaRPr>
          </a:p>
        </p:txBody>
      </p:sp>
      <p:sp>
        <p:nvSpPr>
          <p:cNvPr id="6" name="Rectangle 5"/>
          <p:cNvSpPr/>
          <p:nvPr/>
        </p:nvSpPr>
        <p:spPr>
          <a:xfrm>
            <a:off x="1692322" y="2269272"/>
            <a:ext cx="7319632" cy="553998"/>
          </a:xfrm>
          <a:prstGeom prst="rect">
            <a:avLst/>
          </a:prstGeom>
        </p:spPr>
        <p:txBody>
          <a:bodyPr wrap="square">
            <a:spAutoFit/>
          </a:bodyPr>
          <a:lstStyle/>
          <a:p>
            <a:r>
              <a:rPr lang="vi-VN" sz="3000" dirty="0">
                <a:latin typeface="+mj-lt"/>
              </a:rPr>
              <a:t>A. Em mơ về một mái ấm gia đình.</a:t>
            </a:r>
          </a:p>
        </p:txBody>
      </p:sp>
      <p:sp>
        <p:nvSpPr>
          <p:cNvPr id="9" name="Rectangle 8"/>
          <p:cNvSpPr/>
          <p:nvPr/>
        </p:nvSpPr>
        <p:spPr>
          <a:xfrm>
            <a:off x="1691027" y="3049467"/>
            <a:ext cx="6893418" cy="1015663"/>
          </a:xfrm>
          <a:prstGeom prst="rect">
            <a:avLst/>
          </a:prstGeom>
        </p:spPr>
        <p:txBody>
          <a:bodyPr wrap="square">
            <a:spAutoFit/>
          </a:bodyPr>
          <a:lstStyle/>
          <a:p>
            <a:pPr algn="just"/>
            <a:r>
              <a:rPr lang="vi-VN" sz="3000" dirty="0">
                <a:latin typeface="+mj-lt"/>
              </a:rPr>
              <a:t>B. Em nhớ tới ngọn lửa mà bà nhen nhóm năm xưa.</a:t>
            </a:r>
          </a:p>
        </p:txBody>
      </p:sp>
      <p:sp>
        <p:nvSpPr>
          <p:cNvPr id="10" name="Rectangle 9"/>
          <p:cNvSpPr/>
          <p:nvPr/>
        </p:nvSpPr>
        <p:spPr>
          <a:xfrm>
            <a:off x="1653853" y="4157212"/>
            <a:ext cx="6930591" cy="1015663"/>
          </a:xfrm>
          <a:prstGeom prst="rect">
            <a:avLst/>
          </a:prstGeom>
        </p:spPr>
        <p:txBody>
          <a:bodyPr wrap="square">
            <a:spAutoFit/>
          </a:bodyPr>
          <a:lstStyle/>
          <a:p>
            <a:pPr algn="just"/>
            <a:r>
              <a:rPr lang="vi-VN" sz="3000" dirty="0">
                <a:latin typeface="+mj-lt"/>
              </a:rPr>
              <a:t>C. Đang trải qua lạnh giá rét mướt, em mơ được sưởi ấm.</a:t>
            </a:r>
          </a:p>
        </p:txBody>
      </p:sp>
      <p:sp>
        <p:nvSpPr>
          <p:cNvPr id="11" name="Rectangle 10"/>
          <p:cNvSpPr/>
          <p:nvPr/>
        </p:nvSpPr>
        <p:spPr>
          <a:xfrm>
            <a:off x="1728628" y="5305899"/>
            <a:ext cx="6910405" cy="1015663"/>
          </a:xfrm>
          <a:prstGeom prst="rect">
            <a:avLst/>
          </a:prstGeom>
        </p:spPr>
        <p:txBody>
          <a:bodyPr wrap="square">
            <a:spAutoFit/>
          </a:bodyPr>
          <a:lstStyle/>
          <a:p>
            <a:pPr algn="just"/>
            <a:r>
              <a:rPr lang="vi-VN" sz="3000" dirty="0">
                <a:latin typeface="+mj-lt"/>
              </a:rPr>
              <a:t>D. Em mơ ngọn lửa và hơi ấm lò sưởi xua tan cảnh tăm tối, lạnh lẽo của đời mình.</a:t>
            </a:r>
          </a:p>
        </p:txBody>
      </p:sp>
      <p:pic>
        <p:nvPicPr>
          <p:cNvPr id="12" name="Picture 11" descr="—Pngtree—cartoon match icon free illustration_4694551.png"/>
          <p:cNvPicPr>
            <a:picLocks noChangeAspect="1"/>
          </p:cNvPicPr>
          <p:nvPr/>
        </p:nvPicPr>
        <p:blipFill>
          <a:blip r:embed="rId3" cstate="print"/>
          <a:stretch>
            <a:fillRect/>
          </a:stretch>
        </p:blipFill>
        <p:spPr>
          <a:xfrm>
            <a:off x="769981" y="272952"/>
            <a:ext cx="1918648" cy="1918648"/>
          </a:xfrm>
          <a:prstGeom prst="rect">
            <a:avLst/>
          </a:prstGeom>
        </p:spPr>
      </p:pic>
      <p:pic>
        <p:nvPicPr>
          <p:cNvPr id="13" name="Picture 12" descr="—Pngtree—flame red match simulation burning_4471301.png"/>
          <p:cNvPicPr>
            <a:picLocks noChangeAspect="1"/>
          </p:cNvPicPr>
          <p:nvPr/>
        </p:nvPicPr>
        <p:blipFill>
          <a:blip r:embed="rId4" cstate="print"/>
          <a:srcRect l="32304" t="27464" r="26009" b="25149"/>
          <a:stretch>
            <a:fillRect/>
          </a:stretch>
        </p:blipFill>
        <p:spPr>
          <a:xfrm>
            <a:off x="1037236" y="4184021"/>
            <a:ext cx="641445" cy="729164"/>
          </a:xfrm>
          <a:prstGeom prst="rect">
            <a:avLst/>
          </a:prstGeom>
        </p:spPr>
      </p:pic>
      <p:pic>
        <p:nvPicPr>
          <p:cNvPr id="14" name="Picture 13" descr="—Pngtree—christmas fireplace elements_4036675.png"/>
          <p:cNvPicPr>
            <a:picLocks noChangeAspect="1"/>
          </p:cNvPicPr>
          <p:nvPr/>
        </p:nvPicPr>
        <p:blipFill>
          <a:blip r:embed="rId5" cstate="print"/>
          <a:stretch>
            <a:fillRect/>
          </a:stretch>
        </p:blipFill>
        <p:spPr>
          <a:xfrm>
            <a:off x="8570795" y="2524838"/>
            <a:ext cx="2797790" cy="2797790"/>
          </a:xfrm>
          <a:prstGeom prst="rect">
            <a:avLst/>
          </a:prstGeom>
        </p:spPr>
      </p:pic>
    </p:spTree>
    <p:extLst>
      <p:ext uri="{BB962C8B-B14F-4D97-AF65-F5344CB8AC3E}">
        <p14:creationId xmlns:p14="http://schemas.microsoft.com/office/powerpoint/2010/main"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amond(in)">
                                      <p:cBhvr>
                                        <p:cTn id="15" dur="20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strips(downLeft)">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p:nvPr/>
        </p:nvSpPr>
        <p:spPr>
          <a:xfrm>
            <a:off x="2593074" y="1060688"/>
            <a:ext cx="8311487" cy="1077218"/>
          </a:xfrm>
          <a:prstGeom prst="rect">
            <a:avLst/>
          </a:prstGeom>
        </p:spPr>
        <p:txBody>
          <a:bodyPr wrap="square">
            <a:spAutoFit/>
          </a:bodyPr>
          <a:lstStyle/>
          <a:p>
            <a:pPr algn="just"/>
            <a:r>
              <a:rPr lang="en-US" sz="3200" b="1" i="1" dirty="0">
                <a:solidFill>
                  <a:srgbClr val="FF0000"/>
                </a:solidFill>
                <a:latin typeface="Times New Roman" pitchFamily="18" charset="0"/>
                <a:cs typeface="Times New Roman" pitchFamily="18" charset="0"/>
              </a:rPr>
              <a:t>Ý </a:t>
            </a:r>
            <a:r>
              <a:rPr lang="en-US" sz="3200" b="1" i="1" dirty="0" err="1">
                <a:solidFill>
                  <a:srgbClr val="FF0000"/>
                </a:solidFill>
                <a:latin typeface="Times New Roman" pitchFamily="18" charset="0"/>
                <a:cs typeface="Times New Roman" pitchFamily="18" charset="0"/>
              </a:rPr>
              <a:t>nghĩa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của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mộng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tưởng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gặp</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bà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cùng</a:t>
            </a:r>
            <a:r>
              <a:rPr lang="en-US" sz="3200" b="1" i="1" dirty="0">
                <a:solidFill>
                  <a:srgbClr val="FF0000"/>
                </a:solidFill>
                <a:latin typeface="Times New Roman" pitchFamily="18" charset="0"/>
                <a:cs typeface="Times New Roman" pitchFamily="18" charset="0"/>
              </a:rPr>
              <a:t> bay </a:t>
            </a:r>
            <a:r>
              <a:rPr lang="en-US" sz="3200" b="1" i="1" dirty="0" err="1">
                <a:solidFill>
                  <a:srgbClr val="FF0000"/>
                </a:solidFill>
                <a:latin typeface="Times New Roman" pitchFamily="18" charset="0"/>
                <a:cs typeface="Times New Roman" pitchFamily="18" charset="0"/>
              </a:rPr>
              <a:t>lên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chầu</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Thượng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đế</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gì</a:t>
            </a:r>
            <a:r>
              <a:rPr lang="en-US" sz="3200" b="1" i="1" dirty="0">
                <a:solidFill>
                  <a:srgbClr val="FF0000"/>
                </a:solidFill>
                <a:latin typeface="Times New Roman" pitchFamily="18" charset="0"/>
                <a:cs typeface="Times New Roman" pitchFamily="18" charset="0"/>
              </a:rPr>
              <a:t>?</a:t>
            </a:r>
          </a:p>
        </p:txBody>
      </p:sp>
      <p:sp>
        <p:nvSpPr>
          <p:cNvPr id="6" name="Rectangle 5"/>
          <p:cNvSpPr/>
          <p:nvPr/>
        </p:nvSpPr>
        <p:spPr>
          <a:xfrm>
            <a:off x="1373038" y="5283996"/>
            <a:ext cx="8461612" cy="553998"/>
          </a:xfrm>
          <a:prstGeom prst="rect">
            <a:avLst/>
          </a:prstGeom>
        </p:spPr>
        <p:txBody>
          <a:bodyPr wrap="square">
            <a:spAutoFit/>
          </a:bodyPr>
          <a:lstStyle/>
          <a:p>
            <a:r>
              <a:rPr lang="en-US" sz="3000" dirty="0">
                <a:latin typeface="Times New Roman" pitchFamily="18" charset="0"/>
                <a:cs typeface="Times New Roman" pitchFamily="18" charset="0"/>
              </a:rPr>
              <a:t>D</a:t>
            </a:r>
            <a:r>
              <a:rPr lang="vi-VN" sz="3000" dirty="0">
                <a:latin typeface="+mj-lt"/>
              </a:rPr>
              <a:t>. Khao khát tình thương của bà trao cho.</a:t>
            </a:r>
          </a:p>
        </p:txBody>
      </p:sp>
      <p:sp>
        <p:nvSpPr>
          <p:cNvPr id="9" name="Rectangle 8"/>
          <p:cNvSpPr/>
          <p:nvPr/>
        </p:nvSpPr>
        <p:spPr>
          <a:xfrm>
            <a:off x="1427161" y="3777357"/>
            <a:ext cx="6893418" cy="553998"/>
          </a:xfrm>
          <a:prstGeom prst="rect">
            <a:avLst/>
          </a:prstGeom>
        </p:spPr>
        <p:txBody>
          <a:bodyPr wrap="square">
            <a:spAutoFit/>
          </a:bodyPr>
          <a:lstStyle/>
          <a:p>
            <a:r>
              <a:rPr lang="vi-VN" sz="3000" dirty="0">
                <a:latin typeface="+mj-lt"/>
              </a:rPr>
              <a:t>B. Muốn được trường sinh bất tử.</a:t>
            </a:r>
          </a:p>
        </p:txBody>
      </p:sp>
      <p:sp>
        <p:nvSpPr>
          <p:cNvPr id="10" name="Rectangle 9"/>
          <p:cNvSpPr/>
          <p:nvPr/>
        </p:nvSpPr>
        <p:spPr>
          <a:xfrm>
            <a:off x="1417283" y="4529229"/>
            <a:ext cx="6985179" cy="553998"/>
          </a:xfrm>
          <a:prstGeom prst="rect">
            <a:avLst/>
          </a:prstGeom>
        </p:spPr>
        <p:txBody>
          <a:bodyPr wrap="square">
            <a:spAutoFit/>
          </a:bodyPr>
          <a:lstStyle/>
          <a:p>
            <a:pPr algn="just"/>
            <a:r>
              <a:rPr lang="vi-VN" sz="3000" dirty="0">
                <a:latin typeface="+mj-lt"/>
              </a:rPr>
              <a:t>C.</a:t>
            </a:r>
            <a:r>
              <a:rPr lang="en-US" sz="3000" dirty="0">
                <a:latin typeface="+mj-lt"/>
              </a:rPr>
              <a:t> </a:t>
            </a:r>
            <a:r>
              <a:rPr lang="vi-VN" sz="3000" dirty="0">
                <a:latin typeface="+mj-lt"/>
              </a:rPr>
              <a:t>Được gặp bà sống yên vui trong lòng bà. </a:t>
            </a:r>
          </a:p>
        </p:txBody>
      </p:sp>
      <p:sp>
        <p:nvSpPr>
          <p:cNvPr id="11" name="Rectangle 10"/>
          <p:cNvSpPr/>
          <p:nvPr/>
        </p:nvSpPr>
        <p:spPr>
          <a:xfrm>
            <a:off x="1451115" y="2663411"/>
            <a:ext cx="9507820" cy="1015663"/>
          </a:xfrm>
          <a:prstGeom prst="rect">
            <a:avLst/>
          </a:prstGeom>
        </p:spPr>
        <p:txBody>
          <a:bodyPr wrap="square">
            <a:spAutoFit/>
          </a:bodyPr>
          <a:lstStyle/>
          <a:p>
            <a:pPr algn="just"/>
            <a:r>
              <a:rPr lang="en-US" sz="3000" dirty="0">
                <a:latin typeface="Times New Roman" pitchFamily="18" charset="0"/>
                <a:cs typeface="Times New Roman" pitchFamily="18" charset="0"/>
              </a:rPr>
              <a:t>A</a:t>
            </a:r>
            <a:r>
              <a:rPr lang="vi-VN" sz="3000" dirty="0">
                <a:latin typeface="+mj-lt"/>
              </a:rPr>
              <a:t>. Muốn thoát khỏi cảnh ngộ đen tối "chẳng còn đói rét, đau buồn nào đe doạ".</a:t>
            </a:r>
          </a:p>
        </p:txBody>
      </p:sp>
      <p:pic>
        <p:nvPicPr>
          <p:cNvPr id="12" name="Picture 11" descr="—Pngtree—cartoon match icon free illustration_4694551.png"/>
          <p:cNvPicPr>
            <a:picLocks noChangeAspect="1"/>
          </p:cNvPicPr>
          <p:nvPr/>
        </p:nvPicPr>
        <p:blipFill>
          <a:blip r:embed="rId3" cstate="print"/>
          <a:stretch>
            <a:fillRect/>
          </a:stretch>
        </p:blipFill>
        <p:spPr>
          <a:xfrm>
            <a:off x="974698" y="477671"/>
            <a:ext cx="1918648" cy="1918648"/>
          </a:xfrm>
          <a:prstGeom prst="rect">
            <a:avLst/>
          </a:prstGeom>
        </p:spPr>
      </p:pic>
      <p:pic>
        <p:nvPicPr>
          <p:cNvPr id="13" name="Picture 12" descr="—Pngtree—flame red match simulation burning_4471301.png"/>
          <p:cNvPicPr>
            <a:picLocks noChangeAspect="1"/>
          </p:cNvPicPr>
          <p:nvPr/>
        </p:nvPicPr>
        <p:blipFill>
          <a:blip r:embed="rId4" cstate="print"/>
          <a:srcRect l="32304" t="27464" r="26009" b="25149"/>
          <a:stretch>
            <a:fillRect/>
          </a:stretch>
        </p:blipFill>
        <p:spPr>
          <a:xfrm>
            <a:off x="689824" y="2742528"/>
            <a:ext cx="641445" cy="729164"/>
          </a:xfrm>
          <a:prstGeom prst="rect">
            <a:avLst/>
          </a:prstGeom>
        </p:spPr>
      </p:pic>
      <p:pic>
        <p:nvPicPr>
          <p:cNvPr id="15" name="Picture 14" descr="—Pngtree—little girl illustration design for_4065270.png"/>
          <p:cNvPicPr>
            <a:picLocks noChangeAspect="1"/>
          </p:cNvPicPr>
          <p:nvPr/>
        </p:nvPicPr>
        <p:blipFill>
          <a:blip r:embed="rId5" cstate="print"/>
          <a:stretch>
            <a:fillRect/>
          </a:stretch>
        </p:blipFill>
        <p:spPr>
          <a:xfrm>
            <a:off x="8522718" y="3266674"/>
            <a:ext cx="3310719" cy="3310719"/>
          </a:xfrm>
          <a:prstGeom prst="rect">
            <a:avLst/>
          </a:prstGeom>
        </p:spPr>
      </p:pic>
    </p:spTree>
    <p:extLst>
      <p:ext uri="{BB962C8B-B14F-4D97-AF65-F5344CB8AC3E}">
        <p14:creationId xmlns:p14="http://schemas.microsoft.com/office/powerpoint/2010/main"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amond(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trips(down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trips(down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p:nvPr/>
        </p:nvSpPr>
        <p:spPr>
          <a:xfrm>
            <a:off x="2593074" y="896912"/>
            <a:ext cx="8311487" cy="1077218"/>
          </a:xfrm>
          <a:prstGeom prst="rect">
            <a:avLst/>
          </a:prstGeom>
        </p:spPr>
        <p:txBody>
          <a:bodyPr wrap="square">
            <a:spAutoFit/>
          </a:bodyPr>
          <a:lstStyle/>
          <a:p>
            <a:pPr algn="just"/>
            <a:r>
              <a:rPr lang="vi-VN" sz="3200" b="1" dirty="0">
                <a:solidFill>
                  <a:srgbClr val="FF0000"/>
                </a:solidFill>
                <a:latin typeface="+mj-lt"/>
              </a:rPr>
              <a:t>Nhận định nào nói đúng nội dung của truyện </a:t>
            </a:r>
            <a:r>
              <a:rPr lang="vi-VN" sz="3200" b="1" i="1" dirty="0">
                <a:solidFill>
                  <a:srgbClr val="FF0000"/>
                </a:solidFill>
                <a:latin typeface="+mj-lt"/>
              </a:rPr>
              <a:t>Cô bé bán diêm</a:t>
            </a:r>
            <a:r>
              <a:rPr lang="vi-VN" sz="3200" b="1" dirty="0">
                <a:solidFill>
                  <a:srgbClr val="FF0000"/>
                </a:solidFill>
                <a:latin typeface="+mj-lt"/>
              </a:rPr>
              <a:t>?</a:t>
            </a:r>
            <a:endParaRPr lang="en-US" sz="3200" b="1" i="1" dirty="0">
              <a:solidFill>
                <a:srgbClr val="FF0000"/>
              </a:solidFill>
              <a:latin typeface="+mj-lt"/>
              <a:cs typeface="Times New Roman" pitchFamily="18" charset="0"/>
            </a:endParaRPr>
          </a:p>
        </p:txBody>
      </p:sp>
      <p:sp>
        <p:nvSpPr>
          <p:cNvPr id="6" name="Rectangle 5"/>
          <p:cNvSpPr/>
          <p:nvPr/>
        </p:nvSpPr>
        <p:spPr>
          <a:xfrm>
            <a:off x="1733265" y="2364810"/>
            <a:ext cx="10031105" cy="1015663"/>
          </a:xfrm>
          <a:prstGeom prst="rect">
            <a:avLst/>
          </a:prstGeom>
        </p:spPr>
        <p:txBody>
          <a:bodyPr wrap="square">
            <a:spAutoFit/>
          </a:bodyPr>
          <a:lstStyle/>
          <a:p>
            <a:r>
              <a:rPr lang="vi-VN" sz="3000" dirty="0">
                <a:latin typeface="+mj-lt"/>
              </a:rPr>
              <a:t>A. Gián tiếp nói lên bộ mặt của xã hội nơi cô bé bán diêm sống, đó là một cõi đời không có tình người.</a:t>
            </a:r>
          </a:p>
        </p:txBody>
      </p:sp>
      <p:sp>
        <p:nvSpPr>
          <p:cNvPr id="9" name="Rectangle 8"/>
          <p:cNvSpPr/>
          <p:nvPr/>
        </p:nvSpPr>
        <p:spPr>
          <a:xfrm>
            <a:off x="1731970" y="3495904"/>
            <a:ext cx="7862406" cy="1015663"/>
          </a:xfrm>
          <a:prstGeom prst="rect">
            <a:avLst/>
          </a:prstGeom>
        </p:spPr>
        <p:txBody>
          <a:bodyPr wrap="square">
            <a:spAutoFit/>
          </a:bodyPr>
          <a:lstStyle/>
          <a:p>
            <a:r>
              <a:rPr lang="vi-VN" sz="3000" dirty="0">
                <a:latin typeface="+mj-lt"/>
              </a:rPr>
              <a:t>B. Thể hiện niềm thương cảm của nhà văn đối với những em bé nghèo khổ.</a:t>
            </a:r>
          </a:p>
        </p:txBody>
      </p:sp>
      <p:sp>
        <p:nvSpPr>
          <p:cNvPr id="10" name="Rectangle 9"/>
          <p:cNvSpPr/>
          <p:nvPr/>
        </p:nvSpPr>
        <p:spPr>
          <a:xfrm>
            <a:off x="1749390" y="4676549"/>
            <a:ext cx="7731494" cy="1015663"/>
          </a:xfrm>
          <a:prstGeom prst="rect">
            <a:avLst/>
          </a:prstGeom>
        </p:spPr>
        <p:txBody>
          <a:bodyPr wrap="square">
            <a:spAutoFit/>
          </a:bodyPr>
          <a:lstStyle/>
          <a:p>
            <a:r>
              <a:rPr lang="vi-VN" sz="3000" dirty="0">
                <a:latin typeface="+mj-lt"/>
              </a:rPr>
              <a:t>C. Kể về số phận bất hạnh của một em bé nghèo phải đi bán diêm cả vào đêm giao thừa</a:t>
            </a:r>
          </a:p>
        </p:txBody>
      </p:sp>
      <p:sp>
        <p:nvSpPr>
          <p:cNvPr id="11" name="Rectangle 10"/>
          <p:cNvSpPr/>
          <p:nvPr/>
        </p:nvSpPr>
        <p:spPr>
          <a:xfrm>
            <a:off x="1796756" y="5809848"/>
            <a:ext cx="6910405" cy="553998"/>
          </a:xfrm>
          <a:prstGeom prst="rect">
            <a:avLst/>
          </a:prstGeom>
        </p:spPr>
        <p:txBody>
          <a:bodyPr wrap="square">
            <a:spAutoFit/>
          </a:bodyPr>
          <a:lstStyle/>
          <a:p>
            <a:r>
              <a:rPr lang="vi-VN" sz="3000" dirty="0">
                <a:latin typeface="+mj-lt"/>
              </a:rPr>
              <a:t>D. Cả A, B, C</a:t>
            </a:r>
          </a:p>
        </p:txBody>
      </p:sp>
      <p:pic>
        <p:nvPicPr>
          <p:cNvPr id="12" name="Picture 11" descr="—Pngtree—cartoon match icon free illustration_4694551.png"/>
          <p:cNvPicPr>
            <a:picLocks noChangeAspect="1"/>
          </p:cNvPicPr>
          <p:nvPr/>
        </p:nvPicPr>
        <p:blipFill>
          <a:blip r:embed="rId3" cstate="print"/>
          <a:stretch>
            <a:fillRect/>
          </a:stretch>
        </p:blipFill>
        <p:spPr>
          <a:xfrm>
            <a:off x="974698" y="313895"/>
            <a:ext cx="1918648" cy="1918648"/>
          </a:xfrm>
          <a:prstGeom prst="rect">
            <a:avLst/>
          </a:prstGeom>
        </p:spPr>
      </p:pic>
      <p:pic>
        <p:nvPicPr>
          <p:cNvPr id="13" name="Picture 12" descr="—Pngtree—flame red match simulation burning_4471301.png"/>
          <p:cNvPicPr>
            <a:picLocks noChangeAspect="1"/>
          </p:cNvPicPr>
          <p:nvPr/>
        </p:nvPicPr>
        <p:blipFill>
          <a:blip r:embed="rId4" cstate="print"/>
          <a:srcRect l="32304" t="27464" r="26009" b="25149"/>
          <a:stretch>
            <a:fillRect/>
          </a:stretch>
        </p:blipFill>
        <p:spPr>
          <a:xfrm>
            <a:off x="1119327" y="5693547"/>
            <a:ext cx="641445" cy="729164"/>
          </a:xfrm>
          <a:prstGeom prst="rect">
            <a:avLst/>
          </a:prstGeom>
        </p:spPr>
      </p:pic>
      <p:pic>
        <p:nvPicPr>
          <p:cNvPr id="14" name="Picture 13" descr="—Pngtree—hand painted andersens fairytales q_3813215.png"/>
          <p:cNvPicPr>
            <a:picLocks noChangeAspect="1"/>
          </p:cNvPicPr>
          <p:nvPr/>
        </p:nvPicPr>
        <p:blipFill>
          <a:blip r:embed="rId5" cstate="print"/>
          <a:stretch>
            <a:fillRect/>
          </a:stretch>
        </p:blipFill>
        <p:spPr>
          <a:xfrm>
            <a:off x="9279127" y="3408218"/>
            <a:ext cx="2668247" cy="2668247"/>
          </a:xfrm>
          <a:prstGeom prst="rect">
            <a:avLst/>
          </a:prstGeom>
        </p:spPr>
      </p:pic>
    </p:spTree>
    <p:extLst>
      <p:ext uri="{BB962C8B-B14F-4D97-AF65-F5344CB8AC3E}">
        <p14:creationId xmlns:p14="http://schemas.microsoft.com/office/powerpoint/2010/main"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strips(down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down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trips(down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4"/>
          <p:cNvSpPr/>
          <p:nvPr/>
        </p:nvSpPr>
        <p:spPr>
          <a:xfrm>
            <a:off x="2064327" y="855347"/>
            <a:ext cx="9476509" cy="1569660"/>
          </a:xfrm>
          <a:prstGeom prst="rect">
            <a:avLst/>
          </a:prstGeom>
        </p:spPr>
        <p:txBody>
          <a:bodyPr wrap="square">
            <a:spAutoFit/>
          </a:bodyPr>
          <a:lstStyle/>
          <a:p>
            <a:pPr algn="just"/>
            <a:r>
              <a:rPr lang="vi-VN" sz="3200" b="1" i="1" dirty="0">
                <a:solidFill>
                  <a:srgbClr val="FF0000"/>
                </a:solidFill>
                <a:latin typeface="+mj-lt"/>
              </a:rPr>
              <a:t>Sự thông cảm, tình thương yêu của nhà văn dành cho cô bé bán diêm được thể hiện qua việc miêu tả những chi tiết nào trong tác phẩm?</a:t>
            </a:r>
            <a:endParaRPr lang="en-US" sz="3200" b="1" i="1" dirty="0">
              <a:solidFill>
                <a:srgbClr val="FF0000"/>
              </a:solidFill>
              <a:latin typeface="+mj-lt"/>
              <a:cs typeface="Times New Roman" pitchFamily="18" charset="0"/>
            </a:endParaRPr>
          </a:p>
        </p:txBody>
      </p:sp>
      <p:sp>
        <p:nvSpPr>
          <p:cNvPr id="6" name="Rectangle 5"/>
          <p:cNvSpPr/>
          <p:nvPr/>
        </p:nvSpPr>
        <p:spPr>
          <a:xfrm>
            <a:off x="1816392" y="4082783"/>
            <a:ext cx="10031105" cy="553998"/>
          </a:xfrm>
          <a:prstGeom prst="rect">
            <a:avLst/>
          </a:prstGeom>
        </p:spPr>
        <p:txBody>
          <a:bodyPr wrap="square">
            <a:spAutoFit/>
          </a:bodyPr>
          <a:lstStyle/>
          <a:p>
            <a:r>
              <a:rPr lang="en-US" sz="3000" dirty="0">
                <a:latin typeface="Times New Roman" pitchFamily="18" charset="0"/>
                <a:cs typeface="Times New Roman" pitchFamily="18" charset="0"/>
              </a:rPr>
              <a:t>B</a:t>
            </a:r>
            <a:r>
              <a:rPr lang="vi-VN" sz="3000" dirty="0">
                <a:latin typeface="+mj-lt"/>
              </a:rPr>
              <a:t>. Miêu tả cảnh hai bà cháu cùng bay lên trời.</a:t>
            </a:r>
          </a:p>
        </p:txBody>
      </p:sp>
      <p:sp>
        <p:nvSpPr>
          <p:cNvPr id="9" name="Rectangle 8"/>
          <p:cNvSpPr/>
          <p:nvPr/>
        </p:nvSpPr>
        <p:spPr>
          <a:xfrm>
            <a:off x="1815097" y="2803173"/>
            <a:ext cx="9684176" cy="1015663"/>
          </a:xfrm>
          <a:prstGeom prst="rect">
            <a:avLst/>
          </a:prstGeom>
        </p:spPr>
        <p:txBody>
          <a:bodyPr wrap="square">
            <a:spAutoFit/>
          </a:bodyPr>
          <a:lstStyle/>
          <a:p>
            <a:r>
              <a:rPr lang="en-US" sz="3000" dirty="0">
                <a:latin typeface="Times New Roman" pitchFamily="18" charset="0"/>
                <a:cs typeface="Times New Roman" pitchFamily="18" charset="0"/>
              </a:rPr>
              <a:t>A</a:t>
            </a:r>
            <a:r>
              <a:rPr lang="vi-VN" sz="3000" dirty="0">
                <a:latin typeface="Times New Roman" pitchFamily="18" charset="0"/>
                <a:cs typeface="Times New Roman" pitchFamily="18" charset="0"/>
              </a:rPr>
              <a:t>. </a:t>
            </a:r>
            <a:r>
              <a:rPr lang="vi-VN" sz="3000" dirty="0">
                <a:latin typeface="+mj-lt"/>
              </a:rPr>
              <a:t>Miêu tả thi thể em bé với đôi má hồng và đôi môi đang mỉm cười.</a:t>
            </a:r>
          </a:p>
        </p:txBody>
      </p:sp>
      <p:sp>
        <p:nvSpPr>
          <p:cNvPr id="10" name="Rectangle 9"/>
          <p:cNvSpPr/>
          <p:nvPr/>
        </p:nvSpPr>
        <p:spPr>
          <a:xfrm>
            <a:off x="1804808" y="4912075"/>
            <a:ext cx="7731494" cy="553998"/>
          </a:xfrm>
          <a:prstGeom prst="rect">
            <a:avLst/>
          </a:prstGeom>
        </p:spPr>
        <p:txBody>
          <a:bodyPr wrap="square">
            <a:spAutoFit/>
          </a:bodyPr>
          <a:lstStyle/>
          <a:p>
            <a:r>
              <a:rPr lang="vi-VN" sz="3000" dirty="0">
                <a:latin typeface="+mj-lt"/>
              </a:rPr>
              <a:t>C. Miêu tả các mộng tưởng ở mỗi lần quẹt diêm.</a:t>
            </a:r>
          </a:p>
        </p:txBody>
      </p:sp>
      <p:sp>
        <p:nvSpPr>
          <p:cNvPr id="11" name="Rectangle 10"/>
          <p:cNvSpPr/>
          <p:nvPr/>
        </p:nvSpPr>
        <p:spPr>
          <a:xfrm>
            <a:off x="1824466" y="5685153"/>
            <a:ext cx="6910405" cy="553998"/>
          </a:xfrm>
          <a:prstGeom prst="rect">
            <a:avLst/>
          </a:prstGeom>
        </p:spPr>
        <p:txBody>
          <a:bodyPr wrap="square">
            <a:spAutoFit/>
          </a:bodyPr>
          <a:lstStyle/>
          <a:p>
            <a:r>
              <a:rPr lang="vi-VN" sz="3000" dirty="0">
                <a:latin typeface="+mj-lt"/>
              </a:rPr>
              <a:t>D. Cả A, B, C</a:t>
            </a:r>
          </a:p>
        </p:txBody>
      </p:sp>
      <p:pic>
        <p:nvPicPr>
          <p:cNvPr id="12" name="Picture 11" descr="—Pngtree—cartoon match icon free illustration_4694551.png"/>
          <p:cNvPicPr>
            <a:picLocks noChangeAspect="1"/>
          </p:cNvPicPr>
          <p:nvPr/>
        </p:nvPicPr>
        <p:blipFill>
          <a:blip r:embed="rId3" cstate="print"/>
          <a:stretch>
            <a:fillRect/>
          </a:stretch>
        </p:blipFill>
        <p:spPr>
          <a:xfrm>
            <a:off x="475935" y="438586"/>
            <a:ext cx="1918648" cy="1918648"/>
          </a:xfrm>
          <a:prstGeom prst="rect">
            <a:avLst/>
          </a:prstGeom>
        </p:spPr>
      </p:pic>
      <p:pic>
        <p:nvPicPr>
          <p:cNvPr id="13" name="Picture 12" descr="—Pngtree—flame red match simulation burning_4471301.png"/>
          <p:cNvPicPr>
            <a:picLocks noChangeAspect="1"/>
          </p:cNvPicPr>
          <p:nvPr/>
        </p:nvPicPr>
        <p:blipFill>
          <a:blip r:embed="rId4" cstate="print"/>
          <a:srcRect l="32304" t="27464" r="26009" b="25149"/>
          <a:stretch>
            <a:fillRect/>
          </a:stretch>
        </p:blipFill>
        <p:spPr>
          <a:xfrm>
            <a:off x="1147037" y="5568852"/>
            <a:ext cx="641445" cy="729164"/>
          </a:xfrm>
          <a:prstGeom prst="rect">
            <a:avLst/>
          </a:prstGeom>
        </p:spPr>
      </p:pic>
      <p:pic>
        <p:nvPicPr>
          <p:cNvPr id="15" name="图片 2">
            <a:extLst>
              <a:ext uri="{FF2B5EF4-FFF2-40B4-BE49-F238E27FC236}">
                <a16:creationId xmlns:a16="http://schemas.microsoft.com/office/drawing/2014/main" id="{428CF9A6-8C86-4AEF-93A9-1879036B15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1945" y="4031673"/>
            <a:ext cx="2219893" cy="2219893"/>
          </a:xfrm>
          <a:prstGeom prst="rect">
            <a:avLst/>
          </a:prstGeom>
        </p:spPr>
      </p:pic>
    </p:spTree>
    <p:extLst>
      <p:ext uri="{BB962C8B-B14F-4D97-AF65-F5344CB8AC3E}">
        <p14:creationId xmlns:p14="http://schemas.microsoft.com/office/powerpoint/2010/main"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strips(downLeft)">
                                      <p:cBhvr>
                                        <p:cTn id="10" dur="5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1+#ppt_w/2"/>
                                          </p:val>
                                        </p:tav>
                                        <p:tav tm="100000">
                                          <p:val>
                                            <p:strVal val="#ppt_x"/>
                                          </p:val>
                                        </p:tav>
                                      </p:tavLst>
                                    </p:anim>
                                    <p:anim calcmode="lin" valueType="num">
                                      <p:cBhvr additive="base">
                                        <p:cTn id="16"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strips(down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strips(down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strips(downLeft)">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6" grpId="0"/>
      <p:bldP spid="9"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12" name="Picture 11" descr="—Pngtree—cartoon match icon free illustration_4694551.png"/>
          <p:cNvPicPr>
            <a:picLocks noChangeAspect="1"/>
          </p:cNvPicPr>
          <p:nvPr/>
        </p:nvPicPr>
        <p:blipFill>
          <a:blip r:embed="rId3" cstate="print"/>
          <a:stretch>
            <a:fillRect/>
          </a:stretch>
        </p:blipFill>
        <p:spPr>
          <a:xfrm>
            <a:off x="475935" y="438586"/>
            <a:ext cx="1918648" cy="1918648"/>
          </a:xfrm>
          <a:prstGeom prst="rect">
            <a:avLst/>
          </a:prstGeom>
        </p:spPr>
      </p:pic>
      <p:pic>
        <p:nvPicPr>
          <p:cNvPr id="13" name="Picture 12" descr="—Pngtree—flame red match simulation burning_4471301.png"/>
          <p:cNvPicPr>
            <a:picLocks noChangeAspect="1"/>
          </p:cNvPicPr>
          <p:nvPr/>
        </p:nvPicPr>
        <p:blipFill>
          <a:blip r:embed="rId4" cstate="print"/>
          <a:srcRect l="32304" t="27464" r="26009" b="25149"/>
          <a:stretch>
            <a:fillRect/>
          </a:stretch>
        </p:blipFill>
        <p:spPr>
          <a:xfrm>
            <a:off x="1147037" y="5568852"/>
            <a:ext cx="641445" cy="729164"/>
          </a:xfrm>
          <a:prstGeom prst="rect">
            <a:avLst/>
          </a:prstGeom>
        </p:spPr>
      </p:pic>
      <p:pic>
        <p:nvPicPr>
          <p:cNvPr id="15" name="图片 2">
            <a:extLst>
              <a:ext uri="{FF2B5EF4-FFF2-40B4-BE49-F238E27FC236}">
                <a16:creationId xmlns:a16="http://schemas.microsoft.com/office/drawing/2014/main" id="{428CF9A6-8C86-4AEF-93A9-1879036B15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1945" y="4031673"/>
            <a:ext cx="2219893" cy="2219893"/>
          </a:xfrm>
          <a:prstGeom prst="rect">
            <a:avLst/>
          </a:prstGeom>
        </p:spPr>
      </p:pic>
      <p:sp>
        <p:nvSpPr>
          <p:cNvPr id="2" name="TextBox 1"/>
          <p:cNvSpPr txBox="1"/>
          <p:nvPr/>
        </p:nvSpPr>
        <p:spPr>
          <a:xfrm>
            <a:off x="3534103" y="941411"/>
            <a:ext cx="5123793" cy="584775"/>
          </a:xfrm>
          <a:prstGeom prst="rect">
            <a:avLst/>
          </a:prstGeom>
          <a:noFill/>
        </p:spPr>
        <p:txBody>
          <a:bodyPr wrap="square" rtlCol="0">
            <a:spAutoFit/>
          </a:bodyPr>
          <a:lstStyle/>
          <a:p>
            <a:pPr algn="ctr"/>
            <a:r>
              <a:rPr lang="en-US" sz="3200" b="1" dirty="0" err="1">
                <a:solidFill>
                  <a:srgbClr val="FF0000"/>
                </a:solidFill>
                <a:latin typeface="Times New Roman" pitchFamily="18" charset="0"/>
                <a:cs typeface="Times New Roman" pitchFamily="18" charset="0"/>
              </a:rPr>
              <a:t>Thông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điệp</a:t>
            </a:r>
            <a:r>
              <a:rPr lang="en-US" sz="3200" b="1" dirty="0">
                <a:solidFill>
                  <a:srgbClr val="FF0000"/>
                </a:solidFill>
                <a:latin typeface="Times New Roman" pitchFamily="18" charset="0"/>
                <a:cs typeface="Times New Roman" pitchFamily="18" charset="0"/>
              </a:rPr>
              <a:t> </a:t>
            </a:r>
          </a:p>
        </p:txBody>
      </p:sp>
      <p:sp>
        <p:nvSpPr>
          <p:cNvPr id="3" name="TextBox 2"/>
          <p:cNvSpPr txBox="1"/>
          <p:nvPr/>
        </p:nvSpPr>
        <p:spPr>
          <a:xfrm>
            <a:off x="1788482" y="1951672"/>
            <a:ext cx="8933409" cy="3046988"/>
          </a:xfrm>
          <a:prstGeom prst="rect">
            <a:avLst/>
          </a:prstGeom>
          <a:noFill/>
        </p:spPr>
        <p:txBody>
          <a:bodyPr wrap="square" rtlCol="0">
            <a:spAutoFit/>
          </a:bodyPr>
          <a:lstStyle/>
          <a:p>
            <a:r>
              <a:rPr lang="en-US" sz="3200" dirty="0"/>
              <a:t>- </a:t>
            </a:r>
            <a:r>
              <a:rPr lang="en-US" sz="3200" dirty="0" err="1">
                <a:solidFill>
                  <a:schemeClr val="tx2"/>
                </a:solidFill>
                <a:latin typeface="Times New Roman" pitchFamily="18" charset="0"/>
                <a:cs typeface="Times New Roman" pitchFamily="18" charset="0"/>
              </a:rPr>
              <a:t>Cần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có</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tấm</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lòng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nhân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ái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biết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yêu</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thương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đùm</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bọc</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lẫn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nhau</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đặc</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biệt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đối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với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những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người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thiệt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thòi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gặp</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khó</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khăn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hơn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mình</a:t>
            </a:r>
            <a:r>
              <a:rPr lang="en-US" sz="3200" dirty="0">
                <a:solidFill>
                  <a:schemeClr val="tx2"/>
                </a:solidFill>
                <a:latin typeface="Times New Roman" pitchFamily="18" charset="0"/>
                <a:cs typeface="Times New Roman" pitchFamily="18" charset="0"/>
              </a:rPr>
              <a:t>.</a:t>
            </a:r>
          </a:p>
          <a:p>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Tuổi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thơ</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thật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trong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sáng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và</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có</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biết</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bao</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ước</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mơ</a:t>
            </a:r>
            <a:r>
              <a:rPr lang="en-US" sz="3200" dirty="0">
                <a:solidFill>
                  <a:schemeClr val="tx2"/>
                </a:solidFill>
                <a:latin typeface="Times New Roman" pitchFamily="18" charset="0"/>
                <a:cs typeface="Times New Roman" pitchFamily="18" charset="0"/>
              </a:rPr>
              <a:t>. </a:t>
            </a:r>
          </a:p>
          <a:p>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Với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trẻ</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thơ</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các</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em</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cần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được</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sống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trong</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mái</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ấm</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gia</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đình</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cần</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có</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tình</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yêu</a:t>
            </a:r>
            <a:r>
              <a:rPr lang="en-US" sz="3200" dirty="0">
                <a:solidFill>
                  <a:schemeClr val="tx2"/>
                </a:solidFill>
                <a:latin typeface="Times New Roman" pitchFamily="18" charset="0"/>
                <a:cs typeface="Times New Roman" pitchFamily="18" charset="0"/>
              </a:rPr>
              <a:t> </a:t>
            </a:r>
            <a:r>
              <a:rPr lang="en-US" sz="3200" dirty="0" err="1">
                <a:solidFill>
                  <a:schemeClr val="tx2"/>
                </a:solidFill>
                <a:latin typeface="Times New Roman" pitchFamily="18" charset="0"/>
                <a:cs typeface="Times New Roman" pitchFamily="18" charset="0"/>
              </a:rPr>
              <a:t>thương</a:t>
            </a:r>
            <a:r>
              <a:rPr lang="en-US" sz="3200" dirty="0">
                <a:solidFill>
                  <a:schemeClr val="tx2"/>
                </a:solidFill>
                <a:latin typeface="Times New Roman" pitchFamily="18" charset="0"/>
                <a:cs typeface="Times New Roman" pitchFamily="18" charset="0"/>
              </a:rPr>
              <a:t>.</a:t>
            </a:r>
          </a:p>
        </p:txBody>
      </p:sp>
    </p:spTree>
    <p:extLst>
      <p:ext uri="{BB962C8B-B14F-4D97-AF65-F5344CB8AC3E}">
        <p14:creationId xmlns:p14="http://schemas.microsoft.com/office/powerpoint/2010/main" val="1672386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1000" fill="hold"/>
                                        <p:tgtEl>
                                          <p:spTgt spid="15"/>
                                        </p:tgtEl>
                                        <p:attrNameLst>
                                          <p:attrName>ppt_x</p:attrName>
                                        </p:attrNameLst>
                                      </p:cBhvr>
                                      <p:tavLst>
                                        <p:tav tm="0">
                                          <p:val>
                                            <p:strVal val="1+#ppt_w/2"/>
                                          </p:val>
                                        </p:tav>
                                        <p:tav tm="100000">
                                          <p:val>
                                            <p:strVal val="#ppt_x"/>
                                          </p:val>
                                        </p:tav>
                                      </p:tavLst>
                                    </p:anim>
                                    <p:anim calcmode="lin" valueType="num">
                                      <p:cBhvr additive="base">
                                        <p:cTn id="13" dur="10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2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5675586"/>
            <a:ext cx="8576441" cy="646331"/>
          </a:xfrm>
          <a:prstGeom prst="rect">
            <a:avLst/>
          </a:prstGeom>
          <a:noFill/>
        </p:spPr>
        <p:txBody>
          <a:bodyPr wrap="square" rtlCol="0">
            <a:spAutoFit/>
          </a:bodyPr>
          <a:lstStyle/>
          <a:p>
            <a:r>
              <a:rPr lang="en-US" sz="3600" b="1" dirty="0" err="1">
                <a:solidFill>
                  <a:srgbClr val="FF0000"/>
                </a:solidFill>
                <a:latin typeface="Times New Roman" pitchFamily="18" charset="0"/>
                <a:cs typeface="Times New Roman" pitchFamily="18" charset="0"/>
              </a:rPr>
              <a:t>Nàng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tiên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a:t>
            </a:r>
            <a:r>
              <a:rPr lang="en-US" sz="3600" b="1" dirty="0">
                <a:solidFill>
                  <a:srgbClr val="FF0000"/>
                </a:solidFill>
                <a:latin typeface="Times New Roman" pitchFamily="18" charset="0"/>
                <a:cs typeface="Times New Roman" pitchFamily="18" charset="0"/>
              </a:rPr>
              <a:t> – An - </a:t>
            </a:r>
            <a:r>
              <a:rPr lang="en-US" sz="3600" b="1" dirty="0" err="1">
                <a:solidFill>
                  <a:srgbClr val="FF0000"/>
                </a:solidFill>
                <a:latin typeface="Times New Roman" pitchFamily="18" charset="0"/>
                <a:cs typeface="Times New Roman" pitchFamily="18" charset="0"/>
              </a:rPr>
              <a:t>đéc</a:t>
            </a:r>
            <a:r>
              <a:rPr lang="en-US" sz="3600" b="1" dirty="0">
                <a:solidFill>
                  <a:srgbClr val="FF0000"/>
                </a:solidFill>
                <a:latin typeface="Times New Roman" pitchFamily="18" charset="0"/>
                <a:cs typeface="Times New Roman" pitchFamily="18" charset="0"/>
              </a:rPr>
              <a:t> - </a:t>
            </a:r>
            <a:r>
              <a:rPr lang="en-US" sz="3600" b="1" dirty="0" err="1">
                <a:solidFill>
                  <a:srgbClr val="FF0000"/>
                </a:solidFill>
                <a:latin typeface="Times New Roman" pitchFamily="18" charset="0"/>
                <a:cs typeface="Times New Roman" pitchFamily="18" charset="0"/>
              </a:rPr>
              <a:t>xen</a:t>
            </a:r>
            <a:endParaRPr lang="en-US" sz="3600" b="1" dirty="0">
              <a:solidFill>
                <a:srgbClr val="FF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807" y="536028"/>
            <a:ext cx="10231821" cy="4745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71246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CF19693-7584-43E1-8A11-17E0120D1F10}"/>
              </a:ext>
            </a:extLst>
          </p:cNvPr>
          <p:cNvSpPr txBox="1"/>
          <p:nvPr/>
        </p:nvSpPr>
        <p:spPr>
          <a:xfrm>
            <a:off x="2995175" y="3086719"/>
            <a:ext cx="2485549" cy="1446550"/>
          </a:xfrm>
          <a:prstGeom prst="rect">
            <a:avLst/>
          </a:prstGeom>
          <a:noFill/>
        </p:spPr>
        <p:txBody>
          <a:bodyPr wrap="square" rtlCol="0">
            <a:spAutoFit/>
          </a:bodyPr>
          <a:lstStyle/>
          <a:p>
            <a:r>
              <a:rPr lang="zh-CN" altLang="en-US" sz="4400" dirty="0">
                <a:solidFill>
                  <a:schemeClr val="bg1"/>
                </a:solidFill>
                <a:latin typeface="迷你简卡通" panose="03000509000000000000" pitchFamily="65" charset="-122"/>
                <a:ea typeface="迷你简卡通" panose="03000509000000000000" pitchFamily="65" charset="-122"/>
              </a:rPr>
              <a:t>请大家</a:t>
            </a:r>
            <a:endParaRPr lang="en-US" altLang="zh-CN" sz="4400" dirty="0">
              <a:solidFill>
                <a:schemeClr val="bg1"/>
              </a:solidFill>
              <a:latin typeface="迷你简卡通" panose="03000509000000000000" pitchFamily="65" charset="-122"/>
              <a:ea typeface="迷你简卡通" panose="03000509000000000000" pitchFamily="65" charset="-122"/>
            </a:endParaRPr>
          </a:p>
          <a:p>
            <a:r>
              <a:rPr lang="zh-CN" altLang="en-US" sz="4400" dirty="0">
                <a:solidFill>
                  <a:schemeClr val="bg1"/>
                </a:solidFill>
                <a:latin typeface="迷你简卡通" panose="03000509000000000000" pitchFamily="65" charset="-122"/>
                <a:ea typeface="迷你简卡通" panose="03000509000000000000" pitchFamily="65" charset="-122"/>
              </a:rPr>
              <a:t>投我一票</a:t>
            </a:r>
          </a:p>
        </p:txBody>
      </p:sp>
      <p:sp>
        <p:nvSpPr>
          <p:cNvPr id="5" name="文本框 22">
            <a:extLst>
              <a:ext uri="{FF2B5EF4-FFF2-40B4-BE49-F238E27FC236}">
                <a16:creationId xmlns:a16="http://schemas.microsoft.com/office/drawing/2014/main" id="{3E0B4E91-FD92-42C5-9B49-083BC7CFB3B0}"/>
              </a:ext>
            </a:extLst>
          </p:cNvPr>
          <p:cNvSpPr txBox="1"/>
          <p:nvPr/>
        </p:nvSpPr>
        <p:spPr>
          <a:xfrm>
            <a:off x="1924334" y="688591"/>
            <a:ext cx="8724914" cy="1200329"/>
          </a:xfrm>
          <a:prstGeom prst="rect">
            <a:avLst/>
          </a:prstGeom>
          <a:noFill/>
        </p:spPr>
        <p:txBody>
          <a:bodyPr wrap="square" rtlCol="0">
            <a:spAutoFit/>
          </a:bodyPr>
          <a:lstStyle/>
          <a:p>
            <a:pPr algn="ct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Vận</a:t>
            </a:r>
            <a:r>
              <a:rPr lang="en-US" altLang="zh-CN" sz="7200" dirty="0">
                <a:solidFill>
                  <a:srgbClr val="7030A0"/>
                </a:solidFill>
                <a:effectLst>
                  <a:glow rad="63500">
                    <a:schemeClr val="accent5">
                      <a:satMod val="175000"/>
                      <a:alpha val="40000"/>
                    </a:schemeClr>
                  </a:glow>
                </a:effectLst>
                <a:latin typeface="Times New Roman" pitchFamily="18" charset="0"/>
                <a:cs typeface="Times New Roman" pitchFamily="18" charset="0"/>
              </a:rPr>
              <a:t> </a:t>
            </a: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dụng</a:t>
            </a:r>
            <a:endParaRPr lang="zh-CN" altLang="en-US" sz="7200" dirty="0">
              <a:solidFill>
                <a:srgbClr val="7030A0"/>
              </a:solidFill>
              <a:effectLst>
                <a:glow rad="63500">
                  <a:schemeClr val="accent5">
                    <a:satMod val="175000"/>
                    <a:alpha val="40000"/>
                  </a:schemeClr>
                </a:glow>
              </a:effectLst>
              <a:latin typeface="Times New Roman" pitchFamily="18" charset="0"/>
              <a:cs typeface="Times New Roman" pitchFamily="18" charset="0"/>
            </a:endParaRPr>
          </a:p>
        </p:txBody>
      </p:sp>
      <p:sp>
        <p:nvSpPr>
          <p:cNvPr id="2" name="TextBox 1"/>
          <p:cNvSpPr txBox="1"/>
          <p:nvPr/>
        </p:nvSpPr>
        <p:spPr>
          <a:xfrm>
            <a:off x="2695902" y="2289029"/>
            <a:ext cx="6889531" cy="800219"/>
          </a:xfrm>
          <a:prstGeom prst="rect">
            <a:avLst/>
          </a:prstGeom>
          <a:noFill/>
        </p:spPr>
        <p:txBody>
          <a:bodyPr wrap="square" rtlCol="0">
            <a:spAutoFit/>
          </a:bodyPr>
          <a:lstStyle/>
          <a:p>
            <a:r>
              <a:rPr lang="en-US" sz="2800" dirty="0" err="1">
                <a:solidFill>
                  <a:srgbClr val="C00000"/>
                </a:solidFill>
                <a:latin typeface="Times New Roman" pitchFamily="18" charset="0"/>
                <a:cs typeface="Times New Roman" pitchFamily="18" charset="0"/>
              </a:rPr>
              <a:t>Những</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bức</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ảnh</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này</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đã</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gợi</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em</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có</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suy</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nghĩ</a:t>
            </a:r>
            <a:r>
              <a:rPr lang="en-US" sz="2800" dirty="0">
                <a:solidFill>
                  <a:srgbClr val="C00000"/>
                </a:solidFill>
                <a:latin typeface="Times New Roman" pitchFamily="18" charset="0"/>
                <a:cs typeface="Times New Roman" pitchFamily="18" charset="0"/>
              </a:rPr>
              <a:t> </a:t>
            </a:r>
            <a:r>
              <a:rPr lang="en-US" sz="2800" dirty="0" err="1">
                <a:solidFill>
                  <a:srgbClr val="C00000"/>
                </a:solidFill>
                <a:latin typeface="Times New Roman" pitchFamily="18" charset="0"/>
                <a:cs typeface="Times New Roman" pitchFamily="18" charset="0"/>
              </a:rPr>
              <a:t>gì</a:t>
            </a:r>
            <a:r>
              <a:rPr lang="en-US" sz="2800" dirty="0">
                <a:solidFill>
                  <a:srgbClr val="C00000"/>
                </a:solidFill>
                <a:latin typeface="Times New Roman" pitchFamily="18" charset="0"/>
                <a:cs typeface="Times New Roman" pitchFamily="18" charset="0"/>
              </a:rPr>
              <a:t>?</a:t>
            </a:r>
          </a:p>
          <a:p>
            <a:endParaRPr lang="en-US" dirty="0"/>
          </a:p>
        </p:txBody>
      </p:sp>
    </p:spTree>
    <p:extLst>
      <p:ext uri="{BB962C8B-B14F-4D97-AF65-F5344CB8AC3E}">
        <p14:creationId xmlns:p14="http://schemas.microsoft.com/office/powerpoint/2010/main"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wipe(down)">
                                      <p:cBhvr>
                                        <p:cTn id="2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文本框 7">
            <a:extLst>
              <a:ext uri="{FF2B5EF4-FFF2-40B4-BE49-F238E27FC236}">
                <a16:creationId xmlns:a16="http://schemas.microsoft.com/office/drawing/2014/main" id="{2CF19693-7584-43E1-8A11-17E0120D1F10}"/>
              </a:ext>
            </a:extLst>
          </p:cNvPr>
          <p:cNvSpPr txBox="1"/>
          <p:nvPr/>
        </p:nvSpPr>
        <p:spPr>
          <a:xfrm>
            <a:off x="2995175" y="3086719"/>
            <a:ext cx="2485549" cy="1446550"/>
          </a:xfrm>
          <a:prstGeom prst="rect">
            <a:avLst/>
          </a:prstGeom>
          <a:noFill/>
        </p:spPr>
        <p:txBody>
          <a:bodyPr wrap="square" rtlCol="0">
            <a:spAutoFit/>
          </a:bodyPr>
          <a:lstStyle/>
          <a:p>
            <a:r>
              <a:rPr lang="zh-CN" altLang="en-US" sz="4400" dirty="0">
                <a:solidFill>
                  <a:prstClr val="white"/>
                </a:solidFill>
                <a:latin typeface="迷你简卡通" panose="03000509000000000000" pitchFamily="65" charset="-122"/>
                <a:ea typeface="迷你简卡通" panose="03000509000000000000" pitchFamily="65" charset="-122"/>
              </a:rPr>
              <a:t>请大家</a:t>
            </a:r>
            <a:endParaRPr lang="en-US" altLang="zh-CN" sz="4400" dirty="0">
              <a:solidFill>
                <a:prstClr val="white"/>
              </a:solidFill>
              <a:latin typeface="迷你简卡通" panose="03000509000000000000" pitchFamily="65" charset="-122"/>
              <a:ea typeface="迷你简卡通" panose="03000509000000000000" pitchFamily="65" charset="-122"/>
            </a:endParaRPr>
          </a:p>
          <a:p>
            <a:r>
              <a:rPr lang="zh-CN" altLang="en-US" sz="4400" dirty="0">
                <a:solidFill>
                  <a:prstClr val="white"/>
                </a:solidFill>
                <a:latin typeface="迷你简卡通" panose="03000509000000000000" pitchFamily="65" charset="-122"/>
                <a:ea typeface="迷你简卡通" panose="03000509000000000000" pitchFamily="65" charset="-122"/>
              </a:rPr>
              <a:t>投我一票</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993" y="804041"/>
            <a:ext cx="4083269" cy="2268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9008" y="804042"/>
            <a:ext cx="4146330" cy="2225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993" y="3429000"/>
            <a:ext cx="4083269" cy="249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9009" y="3429000"/>
            <a:ext cx="4256688" cy="2498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63178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文本框 7">
            <a:extLst>
              <a:ext uri="{FF2B5EF4-FFF2-40B4-BE49-F238E27FC236}">
                <a16:creationId xmlns:a16="http://schemas.microsoft.com/office/drawing/2014/main" id="{2CF19693-7584-43E1-8A11-17E0120D1F10}"/>
              </a:ext>
            </a:extLst>
          </p:cNvPr>
          <p:cNvSpPr txBox="1"/>
          <p:nvPr/>
        </p:nvSpPr>
        <p:spPr>
          <a:xfrm>
            <a:off x="2995175" y="3086719"/>
            <a:ext cx="2485549" cy="1446550"/>
          </a:xfrm>
          <a:prstGeom prst="rect">
            <a:avLst/>
          </a:prstGeom>
          <a:noFill/>
        </p:spPr>
        <p:txBody>
          <a:bodyPr wrap="square" rtlCol="0">
            <a:spAutoFit/>
          </a:bodyPr>
          <a:lstStyle/>
          <a:p>
            <a:r>
              <a:rPr lang="zh-CN" altLang="en-US" sz="4400" dirty="0">
                <a:solidFill>
                  <a:prstClr val="white"/>
                </a:solidFill>
                <a:latin typeface="迷你简卡通" panose="03000509000000000000" pitchFamily="65" charset="-122"/>
                <a:ea typeface="迷你简卡通" panose="03000509000000000000" pitchFamily="65" charset="-122"/>
              </a:rPr>
              <a:t>请大家</a:t>
            </a:r>
            <a:endParaRPr lang="en-US" altLang="zh-CN" sz="4400" dirty="0">
              <a:solidFill>
                <a:prstClr val="white"/>
              </a:solidFill>
              <a:latin typeface="迷你简卡通" panose="03000509000000000000" pitchFamily="65" charset="-122"/>
              <a:ea typeface="迷你简卡通" panose="03000509000000000000" pitchFamily="65" charset="-122"/>
            </a:endParaRPr>
          </a:p>
          <a:p>
            <a:r>
              <a:rPr lang="zh-CN" altLang="en-US" sz="4400" dirty="0">
                <a:solidFill>
                  <a:prstClr val="white"/>
                </a:solidFill>
                <a:latin typeface="迷你简卡通" panose="03000509000000000000" pitchFamily="65" charset="-122"/>
                <a:ea typeface="迷你简卡通" panose="03000509000000000000" pitchFamily="65" charset="-122"/>
              </a:rPr>
              <a:t>投我一票</a:t>
            </a:r>
          </a:p>
        </p:txBody>
      </p:sp>
      <p:sp>
        <p:nvSpPr>
          <p:cNvPr id="41985" name="Rectangle 1"/>
          <p:cNvSpPr>
            <a:spLocks noChangeArrowheads="1"/>
          </p:cNvSpPr>
          <p:nvPr/>
        </p:nvSpPr>
        <p:spPr bwMode="auto">
          <a:xfrm>
            <a:off x="1937986" y="2128492"/>
            <a:ext cx="8952928"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pt-BR" sz="3200" dirty="0"/>
              <a:t>Thiết kế sơ đồ tư duy bài học theo ý hiểu của mình</a:t>
            </a:r>
            <a:endParaRPr lang="en-US" sz="3200" dirty="0"/>
          </a:p>
          <a:p>
            <a:pPr algn="just" defTabSz="914400" fontAlgn="base">
              <a:spcBef>
                <a:spcPct val="0"/>
              </a:spcBef>
              <a:spcAft>
                <a:spcPct val="0"/>
              </a:spcAft>
            </a:pPr>
            <a:endParaRPr lang="en-US" sz="3200" dirty="0">
              <a:solidFill>
                <a:prstClr val="black"/>
              </a:solidFill>
              <a:latin typeface="Times New Roman" pitchFamily="18" charset="0"/>
              <a:cs typeface="Times New Roman" pitchFamily="18" charset="0"/>
            </a:endParaRPr>
          </a:p>
        </p:txBody>
      </p:sp>
      <p:pic>
        <p:nvPicPr>
          <p:cNvPr id="6" name="图片 20">
            <a:extLst>
              <a:ext uri="{FF2B5EF4-FFF2-40B4-BE49-F238E27FC236}">
                <a16:creationId xmlns:a16="http://schemas.microsoft.com/office/drawing/2014/main" id="{D31087F9-AB0A-401C-B421-FCD174331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69034">
            <a:off x="686055" y="2116554"/>
            <a:ext cx="1125106" cy="1206932"/>
          </a:xfrm>
          <a:prstGeom prst="rect">
            <a:avLst/>
          </a:prstGeom>
        </p:spPr>
      </p:pic>
    </p:spTree>
    <p:extLst>
      <p:ext uri="{BB962C8B-B14F-4D97-AF65-F5344CB8AC3E}">
        <p14:creationId xmlns:p14="http://schemas.microsoft.com/office/powerpoint/2010/main" val="33194763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1985"/>
                                        </p:tgtEl>
                                        <p:attrNameLst>
                                          <p:attrName>style.visibility</p:attrName>
                                        </p:attrNameLst>
                                      </p:cBhvr>
                                      <p:to>
                                        <p:strVal val="visible"/>
                                      </p:to>
                                    </p:set>
                                    <p:anim calcmode="lin" valueType="num">
                                      <p:cBhvr additive="base">
                                        <p:cTn id="23" dur="500" fill="hold"/>
                                        <p:tgtEl>
                                          <p:spTgt spid="41985"/>
                                        </p:tgtEl>
                                        <p:attrNameLst>
                                          <p:attrName>ppt_x</p:attrName>
                                        </p:attrNameLst>
                                      </p:cBhvr>
                                      <p:tavLst>
                                        <p:tav tm="0">
                                          <p:val>
                                            <p:strVal val="#ppt_x"/>
                                          </p:val>
                                        </p:tav>
                                        <p:tav tm="100000">
                                          <p:val>
                                            <p:strVal val="#ppt_x"/>
                                          </p:val>
                                        </p:tav>
                                      </p:tavLst>
                                    </p:anim>
                                    <p:anim calcmode="lin" valueType="num">
                                      <p:cBhvr additive="base">
                                        <p:cTn id="24" dur="500" fill="hold"/>
                                        <p:tgtEl>
                                          <p:spTgt spid="419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198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文本框 7">
            <a:extLst>
              <a:ext uri="{FF2B5EF4-FFF2-40B4-BE49-F238E27FC236}">
                <a16:creationId xmlns:a16="http://schemas.microsoft.com/office/drawing/2014/main" id="{2CF19693-7584-43E1-8A11-17E0120D1F10}"/>
              </a:ext>
            </a:extLst>
          </p:cNvPr>
          <p:cNvSpPr txBox="1"/>
          <p:nvPr/>
        </p:nvSpPr>
        <p:spPr>
          <a:xfrm>
            <a:off x="2995175" y="3086719"/>
            <a:ext cx="2485549" cy="1446550"/>
          </a:xfrm>
          <a:prstGeom prst="rect">
            <a:avLst/>
          </a:prstGeom>
          <a:noFill/>
        </p:spPr>
        <p:txBody>
          <a:bodyPr wrap="square" rtlCol="0">
            <a:spAutoFit/>
          </a:bodyPr>
          <a:lstStyle/>
          <a:p>
            <a:r>
              <a:rPr lang="zh-CN" altLang="en-US" sz="4400" dirty="0">
                <a:solidFill>
                  <a:prstClr val="white"/>
                </a:solidFill>
                <a:latin typeface="迷你简卡通" panose="03000509000000000000" pitchFamily="65" charset="-122"/>
                <a:ea typeface="迷你简卡通" panose="03000509000000000000" pitchFamily="65" charset="-122"/>
              </a:rPr>
              <a:t>请大家</a:t>
            </a:r>
            <a:endParaRPr lang="en-US" altLang="zh-CN" sz="4400" dirty="0">
              <a:solidFill>
                <a:prstClr val="white"/>
              </a:solidFill>
              <a:latin typeface="迷你简卡通" panose="03000509000000000000" pitchFamily="65" charset="-122"/>
              <a:ea typeface="迷你简卡通" panose="03000509000000000000" pitchFamily="65" charset="-122"/>
            </a:endParaRPr>
          </a:p>
          <a:p>
            <a:r>
              <a:rPr lang="zh-CN" altLang="en-US" sz="4400" dirty="0">
                <a:solidFill>
                  <a:prstClr val="white"/>
                </a:solidFill>
                <a:latin typeface="迷你简卡通" panose="03000509000000000000" pitchFamily="65" charset="-122"/>
                <a:ea typeface="迷你简卡通" panose="03000509000000000000" pitchFamily="65" charset="-122"/>
              </a:rPr>
              <a:t>投我一票</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2863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11847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3DD00BD-9CAF-49D1-8FA7-3BF7A32BEBB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3" name="Picture 2" descr="SÃ¡ch - Truyá»n cá» tÃ­ch tháº¿ giá»i hay nháº¥t - CÃ´ bÃ© bÃ¡n diÃªm | Shopee ...">
            <a:extLst>
              <a:ext uri="{FF2B5EF4-FFF2-40B4-BE49-F238E27FC236}">
                <a16:creationId xmlns:a16="http://schemas.microsoft.com/office/drawing/2014/main" id="{08DECCE0-738A-44AF-9693-B06EA98248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324" t="28030" r="34646" b="11212"/>
          <a:stretch/>
        </p:blipFill>
        <p:spPr bwMode="auto">
          <a:xfrm>
            <a:off x="426029" y="332509"/>
            <a:ext cx="3106364" cy="325235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CFF50C5A-9F62-4809-8FEF-4E7372CA2541}"/>
              </a:ext>
            </a:extLst>
          </p:cNvPr>
          <p:cNvSpPr/>
          <p:nvPr/>
        </p:nvSpPr>
        <p:spPr>
          <a:xfrm>
            <a:off x="426029" y="3803073"/>
            <a:ext cx="3106364" cy="276398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SG" sz="3200" dirty="0" err="1">
                <a:latin typeface="Times New Roman" panose="02020603050405020304" pitchFamily="18" charset="0"/>
                <a:cs typeface="Times New Roman" panose="02020603050405020304" pitchFamily="18" charset="0"/>
              </a:rPr>
              <a:t>Số</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phận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bất</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hạnh</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của</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cô</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bé</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bán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diêm</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Cô</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bé</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bán</a:t>
            </a:r>
            <a:r>
              <a:rPr lang="en-SG" sz="3200" dirty="0">
                <a:latin typeface="Times New Roman" panose="02020603050405020304" pitchFamily="18" charset="0"/>
                <a:cs typeface="Times New Roman" panose="02020603050405020304" pitchFamily="18" charset="0"/>
              </a:rPr>
              <a:t> </a:t>
            </a:r>
            <a:r>
              <a:rPr lang="en-SG" sz="3200" dirty="0" err="1">
                <a:latin typeface="Times New Roman" panose="02020603050405020304" pitchFamily="18" charset="0"/>
                <a:cs typeface="Times New Roman" panose="02020603050405020304" pitchFamily="18" charset="0"/>
              </a:rPr>
              <a:t>diêm</a:t>
            </a:r>
            <a:r>
              <a:rPr lang="en-SG" sz="3200" dirty="0">
                <a:latin typeface="Times New Roman" panose="02020603050405020304" pitchFamily="18" charset="0"/>
                <a:cs typeface="Times New Roman" panose="02020603050405020304" pitchFamily="18" charset="0"/>
              </a:rPr>
              <a:t> – An-</a:t>
            </a:r>
            <a:r>
              <a:rPr lang="en-SG" sz="3200" dirty="0" err="1">
                <a:latin typeface="Times New Roman" panose="02020603050405020304" pitchFamily="18" charset="0"/>
                <a:cs typeface="Times New Roman" panose="02020603050405020304" pitchFamily="18" charset="0"/>
              </a:rPr>
              <a:t>đéc</a:t>
            </a:r>
            <a:r>
              <a:rPr lang="en-SG" sz="3200" dirty="0">
                <a:latin typeface="Times New Roman" panose="02020603050405020304" pitchFamily="18" charset="0"/>
                <a:cs typeface="Times New Roman" panose="02020603050405020304" pitchFamily="18" charset="0"/>
              </a:rPr>
              <a:t>-xen)</a:t>
            </a:r>
          </a:p>
        </p:txBody>
      </p:sp>
      <p:sp>
        <p:nvSpPr>
          <p:cNvPr id="5" name="TextBox 4">
            <a:extLst>
              <a:ext uri="{FF2B5EF4-FFF2-40B4-BE49-F238E27FC236}">
                <a16:creationId xmlns:a16="http://schemas.microsoft.com/office/drawing/2014/main" id="{FF7DA97D-5F42-429F-B675-F1DBBB4D8F5F}"/>
              </a:ext>
            </a:extLst>
          </p:cNvPr>
          <p:cNvSpPr txBox="1"/>
          <p:nvPr/>
        </p:nvSpPr>
        <p:spPr>
          <a:xfrm>
            <a:off x="4042062" y="13623"/>
            <a:ext cx="8156866" cy="156966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Ở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xôi</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diêm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nghèo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hạnh</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cùng</a:t>
            </a:r>
            <a:r>
              <a:rPr lang="en-US" sz="2400" b="1" dirty="0">
                <a:latin typeface="Times New Roman" panose="02020603050405020304" pitchFamily="18" charset="0"/>
                <a:cs typeface="Times New Roman" panose="02020603050405020304" pitchFamily="18" charset="0"/>
              </a:rPr>
              <a:t> cha </a:t>
            </a:r>
            <a:r>
              <a:rPr lang="en-US" sz="2400" b="1" dirty="0" err="1">
                <a:latin typeface="Times New Roman" panose="02020603050405020304" pitchFamily="18" charset="0"/>
                <a:cs typeface="Times New Roman" panose="02020603050405020304" pitchFamily="18" charset="0"/>
              </a:rPr>
              <a:t>ghẻ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Lấy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rượu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vui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đứa</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a:t>
            </a:r>
            <a:endParaRPr lang="en-US" sz="2400" b="1" i="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BBB287B-F47B-4F59-ABCD-913132A2A5A7}"/>
              </a:ext>
            </a:extLst>
          </p:cNvPr>
          <p:cNvSpPr txBox="1"/>
          <p:nvPr/>
        </p:nvSpPr>
        <p:spPr>
          <a:xfrm>
            <a:off x="4765962" y="1776211"/>
            <a:ext cx="8156866" cy="1569660"/>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Đêm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Nô-en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lẽo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đường</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đầu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lang</a:t>
            </a:r>
            <a:r>
              <a:rPr lang="en-US" sz="2400" b="1" dirty="0">
                <a:latin typeface="Times New Roman" panose="02020603050405020304" pitchFamily="18" charset="0"/>
                <a:cs typeface="Times New Roman" panose="02020603050405020304" pitchFamily="18" charset="0"/>
              </a:rPr>
              <a:t> thang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đậu</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Từng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cổn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bức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long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lặng</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nép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mình</a:t>
            </a:r>
            <a:r>
              <a:rPr lang="en-US" sz="2400" b="1" dirty="0">
                <a:latin typeface="Times New Roman" panose="02020603050405020304" pitchFamily="18" charset="0"/>
                <a:cs typeface="Times New Roman" panose="02020603050405020304" pitchFamily="18" charset="0"/>
              </a:rPr>
              <a:t> 1 </a:t>
            </a:r>
            <a:r>
              <a:rPr lang="en-US" sz="2400" b="1" dirty="0" err="1">
                <a:latin typeface="Times New Roman" panose="02020603050405020304" pitchFamily="18" charset="0"/>
                <a:cs typeface="Times New Roman" panose="02020603050405020304" pitchFamily="18" charset="0"/>
              </a:rPr>
              <a:t>góc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nhỏ</a:t>
            </a:r>
            <a:r>
              <a:rPr lang="en-US" sz="2400" b="1" dirty="0">
                <a:latin typeface="Times New Roman" panose="02020603050405020304" pitchFamily="18" charset="0"/>
                <a:cs typeface="Times New Roman" panose="02020603050405020304" pitchFamily="18" charset="0"/>
              </a:rPr>
              <a:t> … </a:t>
            </a:r>
            <a:r>
              <a:rPr lang="en-US" sz="2400" b="1" dirty="0" err="1">
                <a:latin typeface="Times New Roman" panose="02020603050405020304" pitchFamily="18" charset="0"/>
                <a:cs typeface="Times New Roman" panose="02020603050405020304" pitchFamily="18" charset="0"/>
              </a:rPr>
              <a:t>cô</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đơn</a:t>
            </a:r>
            <a:endParaRPr lang="en-US" sz="2400" b="1" i="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A43A602-DAD0-49A4-8EEF-42ABA15F8CD7}"/>
              </a:ext>
            </a:extLst>
          </p:cNvPr>
          <p:cNvSpPr txBox="1"/>
          <p:nvPr/>
        </p:nvSpPr>
        <p:spPr>
          <a:xfrm>
            <a:off x="4042062" y="3538799"/>
            <a:ext cx="8156866" cy="1569660"/>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đêm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rét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vơ</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nhớ</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hiền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hậu</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ấu</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Êm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đềm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phúc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endParaRPr lang="en-US" sz="24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5E931E8-74CB-44F0-813B-F8C4AD357D8A}"/>
              </a:ext>
            </a:extLst>
          </p:cNvPr>
          <p:cNvSpPr txBox="1"/>
          <p:nvPr/>
        </p:nvSpPr>
        <p:spPr>
          <a:xfrm>
            <a:off x="4765962" y="5301387"/>
            <a:ext cx="8156866" cy="1569660"/>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hôm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con </a:t>
            </a:r>
            <a:r>
              <a:rPr lang="en-US" sz="2400" b="1" dirty="0" err="1">
                <a:latin typeface="Times New Roman" panose="02020603050405020304" pitchFamily="18" charset="0"/>
                <a:cs typeface="Times New Roman" panose="02020603050405020304" pitchFamily="18" charset="0"/>
              </a:rPr>
              <a:t>phố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bừng</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Tiếng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mừng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mới</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ta </a:t>
            </a:r>
            <a:r>
              <a:rPr lang="en-US" sz="2400" b="1" dirty="0" err="1">
                <a:latin typeface="Times New Roman" panose="02020603050405020304" pitchFamily="18" charset="0"/>
                <a:cs typeface="Times New Roman" panose="02020603050405020304" pitchFamily="18" charset="0"/>
              </a:rPr>
              <a:t>thấy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góc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đường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trọi</a:t>
            </a:r>
            <a:endParaRPr lang="en-US" sz="2400" b="1" dirty="0">
              <a:latin typeface="Times New Roman" panose="02020603050405020304" pitchFamily="18" charset="0"/>
              <a:cs typeface="Times New Roman" panose="02020603050405020304" pitchFamily="18" charset="0"/>
            </a:endParaRPr>
          </a:p>
          <a:p>
            <a:pPr algn="just"/>
            <a:r>
              <a:rPr lang="en-US" sz="2400" b="1" dirty="0" err="1">
                <a:latin typeface="Times New Roman" panose="02020603050405020304" pitchFamily="18" charset="0"/>
                <a:cs typeface="Times New Roman" panose="02020603050405020304" pitchFamily="18" charset="0"/>
              </a:rPr>
              <a:t>Xung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diêm</a:t>
            </a:r>
            <a:r>
              <a:rPr lang="en-US" sz="2400" b="1" dirty="0">
                <a:latin typeface="Times New Roman" panose="02020603050405020304" pitchFamily="18" charset="0"/>
                <a:cs typeface="Times New Roman" panose="02020603050405020304" pitchFamily="18" charset="0"/>
              </a:rPr>
              <a:t>.</a:t>
            </a:r>
          </a:p>
        </p:txBody>
      </p:sp>
      <p:pic>
        <p:nvPicPr>
          <p:cNvPr id="9" name="Picture 8">
            <a:extLst>
              <a:ext uri="{FF2B5EF4-FFF2-40B4-BE49-F238E27FC236}">
                <a16:creationId xmlns:a16="http://schemas.microsoft.com/office/drawing/2014/main" id="{E42D3C51-54F7-4A1A-BED0-46CE3C9771C9}"/>
              </a:ext>
            </a:extLst>
          </p:cNvPr>
          <p:cNvPicPr>
            <a:picLocks noChangeAspect="1"/>
          </p:cNvPicPr>
          <p:nvPr/>
        </p:nvPicPr>
        <p:blipFill>
          <a:blip r:embed="rId4" cstate="print"/>
          <a:srcRect l="32304" t="27464" r="26009" b="25149"/>
          <a:stretch>
            <a:fillRect/>
          </a:stretch>
        </p:blipFill>
        <p:spPr>
          <a:xfrm>
            <a:off x="10177272" y="332509"/>
            <a:ext cx="1211165" cy="1376795"/>
          </a:xfrm>
          <a:prstGeom prst="rect">
            <a:avLst/>
          </a:prstGeom>
        </p:spPr>
      </p:pic>
      <p:pic>
        <p:nvPicPr>
          <p:cNvPr id="10" name="Picture 9">
            <a:extLst>
              <a:ext uri="{FF2B5EF4-FFF2-40B4-BE49-F238E27FC236}">
                <a16:creationId xmlns:a16="http://schemas.microsoft.com/office/drawing/2014/main" id="{A50D9DDF-8C97-467F-B797-3860DE14943D}"/>
              </a:ext>
            </a:extLst>
          </p:cNvPr>
          <p:cNvPicPr>
            <a:picLocks noChangeAspect="1"/>
          </p:cNvPicPr>
          <p:nvPr/>
        </p:nvPicPr>
        <p:blipFill>
          <a:blip r:embed="rId5" cstate="print"/>
          <a:stretch>
            <a:fillRect/>
          </a:stretch>
        </p:blipFill>
        <p:spPr>
          <a:xfrm>
            <a:off x="9733076" y="3182935"/>
            <a:ext cx="1925524" cy="1925524"/>
          </a:xfrm>
          <a:prstGeom prst="rect">
            <a:avLst/>
          </a:prstGeom>
        </p:spPr>
      </p:pic>
    </p:spTree>
    <p:extLst>
      <p:ext uri="{BB962C8B-B14F-4D97-AF65-F5344CB8AC3E}">
        <p14:creationId xmlns:p14="http://schemas.microsoft.com/office/powerpoint/2010/main" val="778713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0" y="0"/>
            <a:ext cx="12192000" cy="68580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CF19693-7584-43E1-8A11-17E0120D1F10}"/>
              </a:ext>
            </a:extLst>
          </p:cNvPr>
          <p:cNvSpPr txBox="1"/>
          <p:nvPr/>
        </p:nvSpPr>
        <p:spPr>
          <a:xfrm>
            <a:off x="2995175" y="3086719"/>
            <a:ext cx="2485549" cy="1446550"/>
          </a:xfrm>
          <a:prstGeom prst="rect">
            <a:avLst/>
          </a:prstGeom>
          <a:noFill/>
        </p:spPr>
        <p:txBody>
          <a:bodyPr wrap="square" rtlCol="0">
            <a:spAutoFit/>
          </a:bodyPr>
          <a:lstStyle/>
          <a:p>
            <a:r>
              <a:rPr lang="zh-CN" altLang="en-US" sz="4400" dirty="0">
                <a:solidFill>
                  <a:schemeClr val="bg1"/>
                </a:solidFill>
                <a:latin typeface="迷你简卡通" panose="03000509000000000000" pitchFamily="65" charset="-122"/>
                <a:ea typeface="迷你简卡通" panose="03000509000000000000" pitchFamily="65" charset="-122"/>
              </a:rPr>
              <a:t>请大家</a:t>
            </a:r>
            <a:endParaRPr lang="en-US" altLang="zh-CN" sz="4400" dirty="0">
              <a:solidFill>
                <a:schemeClr val="bg1"/>
              </a:solidFill>
              <a:latin typeface="迷你简卡通" panose="03000509000000000000" pitchFamily="65" charset="-122"/>
              <a:ea typeface="迷你简卡通" panose="03000509000000000000" pitchFamily="65" charset="-122"/>
            </a:endParaRPr>
          </a:p>
          <a:p>
            <a:r>
              <a:rPr lang="zh-CN" altLang="en-US" sz="4400" dirty="0">
                <a:solidFill>
                  <a:schemeClr val="bg1"/>
                </a:solidFill>
                <a:latin typeface="迷你简卡通" panose="03000509000000000000" pitchFamily="65" charset="-122"/>
                <a:ea typeface="迷你简卡通" panose="03000509000000000000" pitchFamily="65" charset="-122"/>
              </a:rPr>
              <a:t>投我一票</a:t>
            </a:r>
          </a:p>
        </p:txBody>
      </p:sp>
      <p:sp>
        <p:nvSpPr>
          <p:cNvPr id="5" name="文本框 22">
            <a:extLst>
              <a:ext uri="{FF2B5EF4-FFF2-40B4-BE49-F238E27FC236}">
                <a16:creationId xmlns:a16="http://schemas.microsoft.com/office/drawing/2014/main" id="{3E0B4E91-FD92-42C5-9B49-083BC7CFB3B0}"/>
              </a:ext>
            </a:extLst>
          </p:cNvPr>
          <p:cNvSpPr txBox="1"/>
          <p:nvPr/>
        </p:nvSpPr>
        <p:spPr>
          <a:xfrm>
            <a:off x="1924334" y="688591"/>
            <a:ext cx="8724914" cy="1200329"/>
          </a:xfrm>
          <a:prstGeom prst="rect">
            <a:avLst/>
          </a:prstGeom>
          <a:noFill/>
        </p:spPr>
        <p:txBody>
          <a:bodyPr wrap="square" rtlCol="0">
            <a:spAutoFit/>
          </a:bodyPr>
          <a:lstStyle/>
          <a:p>
            <a:pPr algn="ct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Hướng</a:t>
            </a:r>
            <a:r>
              <a:rPr lang="en-US" altLang="zh-CN" sz="7200" dirty="0">
                <a:solidFill>
                  <a:srgbClr val="7030A0"/>
                </a:solidFill>
                <a:effectLst>
                  <a:glow rad="63500">
                    <a:schemeClr val="accent5">
                      <a:satMod val="175000"/>
                      <a:alpha val="40000"/>
                    </a:schemeClr>
                  </a:glow>
                </a:effectLst>
                <a:latin typeface="Times New Roman" pitchFamily="18" charset="0"/>
                <a:cs typeface="Times New Roman" pitchFamily="18" charset="0"/>
              </a:rPr>
              <a:t> </a:t>
            </a: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dẫn</a:t>
            </a:r>
            <a:r>
              <a:rPr lang="en-US" altLang="zh-CN" sz="7200" dirty="0">
                <a:solidFill>
                  <a:srgbClr val="7030A0"/>
                </a:solidFill>
                <a:effectLst>
                  <a:glow rad="63500">
                    <a:schemeClr val="accent5">
                      <a:satMod val="175000"/>
                      <a:alpha val="40000"/>
                    </a:schemeClr>
                  </a:glow>
                </a:effectLst>
                <a:latin typeface="Times New Roman" pitchFamily="18" charset="0"/>
                <a:cs typeface="Times New Roman" pitchFamily="18" charset="0"/>
              </a:rPr>
              <a:t> </a:t>
            </a: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tự</a:t>
            </a:r>
            <a:r>
              <a:rPr lang="en-US" altLang="zh-CN" sz="7200" dirty="0">
                <a:solidFill>
                  <a:srgbClr val="7030A0"/>
                </a:solidFill>
                <a:effectLst>
                  <a:glow rad="63500">
                    <a:schemeClr val="accent5">
                      <a:satMod val="175000"/>
                      <a:alpha val="40000"/>
                    </a:schemeClr>
                  </a:glow>
                </a:effectLst>
                <a:latin typeface="Times New Roman" pitchFamily="18" charset="0"/>
                <a:cs typeface="Times New Roman" pitchFamily="18" charset="0"/>
              </a:rPr>
              <a:t> </a:t>
            </a:r>
            <a:r>
              <a:rPr lang="en-US" altLang="zh-CN" sz="7200" dirty="0" err="1">
                <a:solidFill>
                  <a:srgbClr val="7030A0"/>
                </a:solidFill>
                <a:effectLst>
                  <a:glow rad="63500">
                    <a:schemeClr val="accent5">
                      <a:satMod val="175000"/>
                      <a:alpha val="40000"/>
                    </a:schemeClr>
                  </a:glow>
                </a:effectLst>
                <a:latin typeface="Times New Roman" pitchFamily="18" charset="0"/>
                <a:cs typeface="Times New Roman" pitchFamily="18" charset="0"/>
              </a:rPr>
              <a:t>học</a:t>
            </a:r>
            <a:endParaRPr lang="zh-CN" altLang="en-US" sz="7200" dirty="0">
              <a:solidFill>
                <a:srgbClr val="7030A0"/>
              </a:solidFill>
              <a:effectLst>
                <a:glow rad="63500">
                  <a:schemeClr val="accent5">
                    <a:satMod val="175000"/>
                    <a:alpha val="40000"/>
                  </a:schemeClr>
                </a:glow>
              </a:effectLst>
              <a:latin typeface="Times New Roman" pitchFamily="18" charset="0"/>
              <a:cs typeface="Times New Roman" pitchFamily="18" charset="0"/>
            </a:endParaRPr>
          </a:p>
        </p:txBody>
      </p:sp>
      <p:sp>
        <p:nvSpPr>
          <p:cNvPr id="41985" name="Rectangle 1"/>
          <p:cNvSpPr>
            <a:spLocks noChangeArrowheads="1"/>
          </p:cNvSpPr>
          <p:nvPr/>
        </p:nvSpPr>
        <p:spPr bwMode="auto">
          <a:xfrm>
            <a:off x="1937986" y="2374713"/>
            <a:ext cx="895292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en-US" sz="3200" dirty="0" err="1">
                <a:latin typeface="Times New Roman" pitchFamily="18" charset="0"/>
                <a:cs typeface="Times New Roman" pitchFamily="18" charset="0"/>
              </a:rPr>
              <a:t>Vẽ</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tranh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chi </a:t>
            </a:r>
            <a:r>
              <a:rPr lang="en-US" sz="3200" dirty="0" err="1">
                <a:latin typeface="Times New Roman" pitchFamily="18" charset="0"/>
                <a:cs typeface="Times New Roman" pitchFamily="18" charset="0"/>
              </a:rPr>
              <a:t>tiết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thấy</a:t>
            </a:r>
            <a:r>
              <a:rPr lang="en-US" sz="3200" dirty="0">
                <a:latin typeface="Times New Roman" pitchFamily="18" charset="0"/>
                <a:cs typeface="Times New Roman" pitchFamily="18" charset="0"/>
              </a:rPr>
              <a:t> hay/ </a:t>
            </a:r>
            <a:r>
              <a:rPr lang="en-US" sz="3200" dirty="0" err="1">
                <a:latin typeface="Times New Roman" pitchFamily="18" charset="0"/>
                <a:cs typeface="Times New Roman" pitchFamily="18" charset="0"/>
              </a:rPr>
              <a:t>thích</a:t>
            </a:r>
            <a:endParaRPr lang="en-US" sz="3200" dirty="0">
              <a:latin typeface="Times New Roman" pitchFamily="18" charset="0"/>
              <a:cs typeface="Times New Roman" pitchFamily="18" charset="0"/>
            </a:endParaRPr>
          </a:p>
        </p:txBody>
      </p:sp>
      <p:pic>
        <p:nvPicPr>
          <p:cNvPr id="6" name="图片 20">
            <a:extLst>
              <a:ext uri="{FF2B5EF4-FFF2-40B4-BE49-F238E27FC236}">
                <a16:creationId xmlns:a16="http://schemas.microsoft.com/office/drawing/2014/main" id="{D31087F9-AB0A-401C-B421-FCD174331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69034">
            <a:off x="686055" y="2116554"/>
            <a:ext cx="1125106" cy="1206932"/>
          </a:xfrm>
          <a:prstGeom prst="rect">
            <a:avLst/>
          </a:prstGeom>
        </p:spPr>
      </p:pic>
      <p:sp>
        <p:nvSpPr>
          <p:cNvPr id="7" name="Rectangle 1"/>
          <p:cNvSpPr>
            <a:spLocks noChangeArrowheads="1"/>
          </p:cNvSpPr>
          <p:nvPr/>
        </p:nvSpPr>
        <p:spPr bwMode="auto">
          <a:xfrm>
            <a:off x="1899317" y="3755411"/>
            <a:ext cx="895292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en-US" sz="3200" dirty="0" err="1">
                <a:latin typeface="Times New Roman" pitchFamily="18" charset="0"/>
                <a:cs typeface="Times New Roman" pitchFamily="18" charset="0"/>
              </a:rPr>
              <a:t>Viết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chuyện</a:t>
            </a:r>
            <a:endParaRPr lang="en-US" sz="3200" dirty="0">
              <a:latin typeface="Times New Roman" pitchFamily="18" charset="0"/>
              <a:cs typeface="Times New Roman" pitchFamily="18" charset="0"/>
            </a:endParaRPr>
          </a:p>
        </p:txBody>
      </p:sp>
      <p:pic>
        <p:nvPicPr>
          <p:cNvPr id="9" name="图片 20">
            <a:extLst>
              <a:ext uri="{FF2B5EF4-FFF2-40B4-BE49-F238E27FC236}">
                <a16:creationId xmlns:a16="http://schemas.microsoft.com/office/drawing/2014/main" id="{D31087F9-AB0A-401C-B421-FCD174331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69034">
            <a:off x="647386" y="3497252"/>
            <a:ext cx="1125106" cy="1206932"/>
          </a:xfrm>
          <a:prstGeom prst="rect">
            <a:avLst/>
          </a:prstGeom>
        </p:spPr>
      </p:pic>
      <p:sp>
        <p:nvSpPr>
          <p:cNvPr id="10" name="Rectangle 1"/>
          <p:cNvSpPr>
            <a:spLocks noChangeArrowheads="1"/>
          </p:cNvSpPr>
          <p:nvPr/>
        </p:nvSpPr>
        <p:spPr bwMode="auto">
          <a:xfrm>
            <a:off x="1926614" y="5229369"/>
            <a:ext cx="8952928"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fontAlgn="base">
              <a:spcBef>
                <a:spcPct val="0"/>
              </a:spcBef>
              <a:spcAft>
                <a:spcPct val="0"/>
              </a:spcAft>
            </a:pPr>
            <a:r>
              <a:rPr lang="en-US" sz="3200" dirty="0" err="1">
                <a:latin typeface="Times New Roman" pitchFamily="18" charset="0"/>
                <a:cs typeface="Times New Roman" pitchFamily="18" charset="0"/>
              </a:rPr>
              <a:t>Soạn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a:t>
            </a:r>
          </a:p>
        </p:txBody>
      </p:sp>
      <p:pic>
        <p:nvPicPr>
          <p:cNvPr id="11" name="图片 20">
            <a:extLst>
              <a:ext uri="{FF2B5EF4-FFF2-40B4-BE49-F238E27FC236}">
                <a16:creationId xmlns:a16="http://schemas.microsoft.com/office/drawing/2014/main" id="{D31087F9-AB0A-401C-B421-FCD174331B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69034">
            <a:off x="647387" y="4998506"/>
            <a:ext cx="1125106" cy="1206932"/>
          </a:xfrm>
          <a:prstGeom prst="rect">
            <a:avLst/>
          </a:prstGeom>
        </p:spPr>
      </p:pic>
    </p:spTree>
    <p:extLst>
      <p:ext uri="{BB962C8B-B14F-4D97-AF65-F5344CB8AC3E}">
        <p14:creationId xmlns:p14="http://schemas.microsoft.com/office/powerpoint/2010/main" val="26664495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1985"/>
                                        </p:tgtEl>
                                        <p:attrNameLst>
                                          <p:attrName>style.visibility</p:attrName>
                                        </p:attrNameLst>
                                      </p:cBhvr>
                                      <p:to>
                                        <p:strVal val="visible"/>
                                      </p:to>
                                    </p:set>
                                    <p:anim calcmode="lin" valueType="num">
                                      <p:cBhvr additive="base">
                                        <p:cTn id="27" dur="500" fill="hold"/>
                                        <p:tgtEl>
                                          <p:spTgt spid="41985"/>
                                        </p:tgtEl>
                                        <p:attrNameLst>
                                          <p:attrName>ppt_x</p:attrName>
                                        </p:attrNameLst>
                                      </p:cBhvr>
                                      <p:tavLst>
                                        <p:tav tm="0">
                                          <p:val>
                                            <p:strVal val="#ppt_x"/>
                                          </p:val>
                                        </p:tav>
                                        <p:tav tm="100000">
                                          <p:val>
                                            <p:strVal val="#ppt_x"/>
                                          </p:val>
                                        </p:tav>
                                      </p:tavLst>
                                    </p:anim>
                                    <p:anim calcmode="lin" valueType="num">
                                      <p:cBhvr additive="base">
                                        <p:cTn id="28" dur="500" fill="hold"/>
                                        <p:tgtEl>
                                          <p:spTgt spid="4198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1000"/>
                                        <p:tgtEl>
                                          <p:spTgt spid="11"/>
                                        </p:tgtEl>
                                      </p:cBhvr>
                                    </p:animEffect>
                                    <p:anim calcmode="lin" valueType="num">
                                      <p:cBhvr>
                                        <p:cTn id="47" dur="1000" fill="hold"/>
                                        <p:tgtEl>
                                          <p:spTgt spid="11"/>
                                        </p:tgtEl>
                                        <p:attrNameLst>
                                          <p:attrName>ppt_x</p:attrName>
                                        </p:attrNameLst>
                                      </p:cBhvr>
                                      <p:tavLst>
                                        <p:tav tm="0">
                                          <p:val>
                                            <p:strVal val="#ppt_x"/>
                                          </p:val>
                                        </p:tav>
                                        <p:tav tm="100000">
                                          <p:val>
                                            <p:strVal val="#ppt_x"/>
                                          </p:val>
                                        </p:tav>
                                      </p:tavLst>
                                    </p:anim>
                                    <p:anim calcmode="lin" valueType="num">
                                      <p:cBhvr>
                                        <p:cTn id="4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 calcmode="lin" valueType="num">
                                      <p:cBhvr additive="base">
                                        <p:cTn id="53" dur="500" fill="hold"/>
                                        <p:tgtEl>
                                          <p:spTgt spid="10"/>
                                        </p:tgtEl>
                                        <p:attrNameLst>
                                          <p:attrName>ppt_x</p:attrName>
                                        </p:attrNameLst>
                                      </p:cBhvr>
                                      <p:tavLst>
                                        <p:tav tm="0">
                                          <p:val>
                                            <p:strVal val="#ppt_x"/>
                                          </p:val>
                                        </p:tav>
                                        <p:tav tm="100000">
                                          <p:val>
                                            <p:strVal val="#ppt_x"/>
                                          </p:val>
                                        </p:tav>
                                      </p:tavLst>
                                    </p:anim>
                                    <p:anim calcmode="lin" valueType="num">
                                      <p:cBhvr additive="base">
                                        <p:cTn id="5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P spid="41985" grpId="0"/>
      <p:bldP spid="7"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725714" y="312850"/>
            <a:ext cx="1095079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6892DF67-B33B-4805-8435-AA53286BF4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094" y="1863446"/>
            <a:ext cx="3295430" cy="3839029"/>
          </a:xfrm>
          <a:prstGeom prst="rect">
            <a:avLst/>
          </a:prstGeom>
        </p:spPr>
      </p:pic>
      <p:pic>
        <p:nvPicPr>
          <p:cNvPr id="21" name="图片 20">
            <a:extLst>
              <a:ext uri="{FF2B5EF4-FFF2-40B4-BE49-F238E27FC236}">
                <a16:creationId xmlns:a16="http://schemas.microsoft.com/office/drawing/2014/main" id="{D31087F9-AB0A-401C-B421-FCD174331B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69034">
            <a:off x="8792315" y="3212436"/>
            <a:ext cx="2433484" cy="2610465"/>
          </a:xfrm>
          <a:prstGeom prst="rect">
            <a:avLst/>
          </a:prstGeom>
        </p:spPr>
      </p:pic>
      <p:sp>
        <p:nvSpPr>
          <p:cNvPr id="23" name="文本框 22">
            <a:extLst>
              <a:ext uri="{FF2B5EF4-FFF2-40B4-BE49-F238E27FC236}">
                <a16:creationId xmlns:a16="http://schemas.microsoft.com/office/drawing/2014/main" id="{3E0B4E91-FD92-42C5-9B49-083BC7CFB3B0}"/>
              </a:ext>
            </a:extLst>
          </p:cNvPr>
          <p:cNvSpPr txBox="1"/>
          <p:nvPr/>
        </p:nvSpPr>
        <p:spPr>
          <a:xfrm>
            <a:off x="5542156" y="1684880"/>
            <a:ext cx="5229922" cy="3046988"/>
          </a:xfrm>
          <a:prstGeom prst="rect">
            <a:avLst/>
          </a:prstGeom>
          <a:noFill/>
        </p:spPr>
        <p:txBody>
          <a:bodyPr wrap="square" rtlCol="0">
            <a:spAutoFit/>
          </a:bodyPr>
          <a:lstStyle/>
          <a:p>
            <a:r>
              <a:rPr lang="en-US" altLang="zh-CN" sz="9600" dirty="0" err="1">
                <a:latin typeface="Times New Roman" pitchFamily="18" charset="0"/>
                <a:cs typeface="Times New Roman" pitchFamily="18" charset="0"/>
              </a:rPr>
              <a:t>Tạm</a:t>
            </a:r>
            <a:r>
              <a:rPr lang="en-US" altLang="zh-CN" sz="9600" dirty="0">
                <a:latin typeface="Times New Roman" pitchFamily="18" charset="0"/>
                <a:cs typeface="Times New Roman" pitchFamily="18" charset="0"/>
              </a:rPr>
              <a:t> </a:t>
            </a:r>
            <a:r>
              <a:rPr lang="en-US" altLang="zh-CN" sz="9600" dirty="0" err="1">
                <a:latin typeface="Times New Roman" pitchFamily="18" charset="0"/>
                <a:cs typeface="Times New Roman" pitchFamily="18" charset="0"/>
              </a:rPr>
              <a:t>biệt</a:t>
            </a:r>
            <a:r>
              <a:rPr lang="en-US" altLang="zh-CN" sz="9600" dirty="0">
                <a:latin typeface="Times New Roman" pitchFamily="18" charset="0"/>
                <a:cs typeface="Times New Roman" pitchFamily="18" charset="0"/>
              </a:rPr>
              <a:t> </a:t>
            </a:r>
            <a:r>
              <a:rPr lang="en-US" altLang="zh-CN" sz="9600" dirty="0" err="1">
                <a:latin typeface="Times New Roman" pitchFamily="18" charset="0"/>
                <a:cs typeface="Times New Roman" pitchFamily="18" charset="0"/>
              </a:rPr>
              <a:t>các</a:t>
            </a:r>
            <a:r>
              <a:rPr lang="en-US" altLang="zh-CN" sz="9600" dirty="0">
                <a:latin typeface="Times New Roman" pitchFamily="18" charset="0"/>
                <a:cs typeface="Times New Roman" pitchFamily="18" charset="0"/>
              </a:rPr>
              <a:t> </a:t>
            </a:r>
            <a:r>
              <a:rPr lang="en-US" altLang="zh-CN" sz="9600" dirty="0" err="1">
                <a:latin typeface="Times New Roman" pitchFamily="18" charset="0"/>
                <a:cs typeface="Times New Roman" pitchFamily="18" charset="0"/>
              </a:rPr>
              <a:t>em</a:t>
            </a:r>
            <a:endParaRPr lang="zh-CN" altLang="en-US" sz="9600" dirty="0">
              <a:latin typeface="Times New Roman" pitchFamily="18" charset="0"/>
              <a:cs typeface="Times New Roman" pitchFamily="18" charset="0"/>
            </a:endParaRPr>
          </a:p>
        </p:txBody>
      </p:sp>
    </p:spTree>
    <p:extLst>
      <p:ext uri="{BB962C8B-B14F-4D97-AF65-F5344CB8AC3E}">
        <p14:creationId xmlns:p14="http://schemas.microsoft.com/office/powerpoint/2010/main" val="1398587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500" fill="hold"/>
                                        <p:tgtEl>
                                          <p:spTgt spid="23"/>
                                        </p:tgtEl>
                                        <p:attrNameLst>
                                          <p:attrName>ppt_x</p:attrName>
                                        </p:attrNameLst>
                                      </p:cBhvr>
                                      <p:tavLst>
                                        <p:tav tm="0">
                                          <p:val>
                                            <p:strVal val="#ppt_x"/>
                                          </p:val>
                                        </p:tav>
                                        <p:tav tm="100000">
                                          <p:val>
                                            <p:strVal val="#ppt_x"/>
                                          </p:val>
                                        </p:tav>
                                      </p:tavLst>
                                    </p:anim>
                                    <p:anim calcmode="lin" valueType="num">
                                      <p:cBhvr additive="base">
                                        <p:cTn id="1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A3950852-92EA-46C9-92F9-C7917C01AFE9}"/>
              </a:ext>
            </a:extLst>
          </p:cNvPr>
          <p:cNvSpPr/>
          <p:nvPr/>
        </p:nvSpPr>
        <p:spPr>
          <a:xfrm>
            <a:off x="464024" y="312850"/>
            <a:ext cx="11212485" cy="6232300"/>
          </a:xfrm>
          <a:custGeom>
            <a:avLst/>
            <a:gdLst>
              <a:gd name="connsiteX0" fmla="*/ 155082 w 11935141"/>
              <a:gd name="connsiteY0" fmla="*/ 100033 h 6723569"/>
              <a:gd name="connsiteX1" fmla="*/ 1328790 w 11935141"/>
              <a:gd name="connsiteY1" fmla="*/ 577705 h 6723569"/>
              <a:gd name="connsiteX2" fmla="*/ 2311429 w 11935141"/>
              <a:gd name="connsiteY2" fmla="*/ 4499 h 6723569"/>
              <a:gd name="connsiteX3" fmla="*/ 4194820 w 11935141"/>
              <a:gd name="connsiteY3" fmla="*/ 659591 h 6723569"/>
              <a:gd name="connsiteX4" fmla="*/ 5409471 w 11935141"/>
              <a:gd name="connsiteY4" fmla="*/ 18147 h 6723569"/>
              <a:gd name="connsiteX5" fmla="*/ 6446700 w 11935141"/>
              <a:gd name="connsiteY5" fmla="*/ 714182 h 6723569"/>
              <a:gd name="connsiteX6" fmla="*/ 7101793 w 11935141"/>
              <a:gd name="connsiteY6" fmla="*/ 18147 h 6723569"/>
              <a:gd name="connsiteX7" fmla="*/ 8002545 w 11935141"/>
              <a:gd name="connsiteY7" fmla="*/ 605000 h 6723569"/>
              <a:gd name="connsiteX8" fmla="*/ 9162605 w 11935141"/>
              <a:gd name="connsiteY8" fmla="*/ 4499 h 6723569"/>
              <a:gd name="connsiteX9" fmla="*/ 10117948 w 11935141"/>
              <a:gd name="connsiteY9" fmla="*/ 318397 h 6723569"/>
              <a:gd name="connsiteX10" fmla="*/ 10895871 w 11935141"/>
              <a:gd name="connsiteY10" fmla="*/ 86385 h 6723569"/>
              <a:gd name="connsiteX11" fmla="*/ 11523668 w 11935141"/>
              <a:gd name="connsiteY11" fmla="*/ 359341 h 6723569"/>
              <a:gd name="connsiteX12" fmla="*/ 11810271 w 11935141"/>
              <a:gd name="connsiteY12" fmla="*/ 1191854 h 6723569"/>
              <a:gd name="connsiteX13" fmla="*/ 11428133 w 11935141"/>
              <a:gd name="connsiteY13" fmla="*/ 2010720 h 6723569"/>
              <a:gd name="connsiteX14" fmla="*/ 11933100 w 11935141"/>
              <a:gd name="connsiteY14" fmla="*/ 2843233 h 6723569"/>
              <a:gd name="connsiteX15" fmla="*/ 11196121 w 11935141"/>
              <a:gd name="connsiteY15" fmla="*/ 3798576 h 6723569"/>
              <a:gd name="connsiteX16" fmla="*/ 11919453 w 11935141"/>
              <a:gd name="connsiteY16" fmla="*/ 4672033 h 6723569"/>
              <a:gd name="connsiteX17" fmla="*/ 11578259 w 11935141"/>
              <a:gd name="connsiteY17" fmla="*/ 5381717 h 6723569"/>
              <a:gd name="connsiteX18" fmla="*/ 11851214 w 11935141"/>
              <a:gd name="connsiteY18" fmla="*/ 6241526 h 6723569"/>
              <a:gd name="connsiteX19" fmla="*/ 11414485 w 11935141"/>
              <a:gd name="connsiteY19" fmla="*/ 6569072 h 6723569"/>
              <a:gd name="connsiteX20" fmla="*/ 10759393 w 11935141"/>
              <a:gd name="connsiteY20" fmla="*/ 6241526 h 6723569"/>
              <a:gd name="connsiteX21" fmla="*/ 9885936 w 11935141"/>
              <a:gd name="connsiteY21" fmla="*/ 6623663 h 6723569"/>
              <a:gd name="connsiteX22" fmla="*/ 9572038 w 11935141"/>
              <a:gd name="connsiteY22" fmla="*/ 6105048 h 6723569"/>
              <a:gd name="connsiteX23" fmla="*/ 8643990 w 11935141"/>
              <a:gd name="connsiteY23" fmla="*/ 6664606 h 6723569"/>
              <a:gd name="connsiteX24" fmla="*/ 7402044 w 11935141"/>
              <a:gd name="connsiteY24" fmla="*/ 6364356 h 6723569"/>
              <a:gd name="connsiteX25" fmla="*/ 6801542 w 11935141"/>
              <a:gd name="connsiteY25" fmla="*/ 6719197 h 6723569"/>
              <a:gd name="connsiteX26" fmla="*/ 5518653 w 11935141"/>
              <a:gd name="connsiteY26" fmla="*/ 6064105 h 6723569"/>
              <a:gd name="connsiteX27" fmla="*/ 4713435 w 11935141"/>
              <a:gd name="connsiteY27" fmla="*/ 6691902 h 6723569"/>
              <a:gd name="connsiteX28" fmla="*/ 4003751 w 11935141"/>
              <a:gd name="connsiteY28" fmla="*/ 6364356 h 6723569"/>
              <a:gd name="connsiteX29" fmla="*/ 3239476 w 11935141"/>
              <a:gd name="connsiteY29" fmla="*/ 6623663 h 6723569"/>
              <a:gd name="connsiteX30" fmla="*/ 2202247 w 11935141"/>
              <a:gd name="connsiteY30" fmla="*/ 6418947 h 6723569"/>
              <a:gd name="connsiteX31" fmla="*/ 1328790 w 11935141"/>
              <a:gd name="connsiteY31" fmla="*/ 6705550 h 6723569"/>
              <a:gd name="connsiteX32" fmla="*/ 905709 w 11935141"/>
              <a:gd name="connsiteY32" fmla="*/ 6391651 h 6723569"/>
              <a:gd name="connsiteX33" fmla="*/ 45900 w 11935141"/>
              <a:gd name="connsiteY33" fmla="*/ 6541776 h 6723569"/>
              <a:gd name="connsiteX34" fmla="*/ 141435 w 11935141"/>
              <a:gd name="connsiteY34" fmla="*/ 5954923 h 6723569"/>
              <a:gd name="connsiteX35" fmla="*/ 346151 w 11935141"/>
              <a:gd name="connsiteY35" fmla="*/ 5627376 h 6723569"/>
              <a:gd name="connsiteX36" fmla="*/ 100491 w 11935141"/>
              <a:gd name="connsiteY36" fmla="*/ 4753920 h 6723569"/>
              <a:gd name="connsiteX37" fmla="*/ 1001244 w 11935141"/>
              <a:gd name="connsiteY37" fmla="*/ 4685681 h 6723569"/>
              <a:gd name="connsiteX38" fmla="*/ 86844 w 11935141"/>
              <a:gd name="connsiteY38" fmla="*/ 3743985 h 6723569"/>
              <a:gd name="connsiteX39" fmla="*/ 264265 w 11935141"/>
              <a:gd name="connsiteY39" fmla="*/ 2815938 h 6723569"/>
              <a:gd name="connsiteX40" fmla="*/ 155082 w 11935141"/>
              <a:gd name="connsiteY40" fmla="*/ 1492105 h 6723569"/>
              <a:gd name="connsiteX41" fmla="*/ 591811 w 11935141"/>
              <a:gd name="connsiteY41" fmla="*/ 1287388 h 6723569"/>
              <a:gd name="connsiteX42" fmla="*/ 155082 w 11935141"/>
              <a:gd name="connsiteY42" fmla="*/ 100033 h 6723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935141" h="6723569">
                <a:moveTo>
                  <a:pt x="155082" y="100033"/>
                </a:moveTo>
                <a:cubicBezTo>
                  <a:pt x="277912" y="-18247"/>
                  <a:pt x="969399" y="593627"/>
                  <a:pt x="1328790" y="577705"/>
                </a:cubicBezTo>
                <a:cubicBezTo>
                  <a:pt x="1688181" y="561783"/>
                  <a:pt x="1833757" y="-9149"/>
                  <a:pt x="2311429" y="4499"/>
                </a:cubicBezTo>
                <a:cubicBezTo>
                  <a:pt x="2789101" y="18147"/>
                  <a:pt x="3678480" y="657316"/>
                  <a:pt x="4194820" y="659591"/>
                </a:cubicBezTo>
                <a:cubicBezTo>
                  <a:pt x="4711160" y="661866"/>
                  <a:pt x="5034158" y="9049"/>
                  <a:pt x="5409471" y="18147"/>
                </a:cubicBezTo>
                <a:cubicBezTo>
                  <a:pt x="5784784" y="27245"/>
                  <a:pt x="6164646" y="714182"/>
                  <a:pt x="6446700" y="714182"/>
                </a:cubicBezTo>
                <a:cubicBezTo>
                  <a:pt x="6728754" y="714182"/>
                  <a:pt x="6842486" y="36344"/>
                  <a:pt x="7101793" y="18147"/>
                </a:cubicBezTo>
                <a:cubicBezTo>
                  <a:pt x="7361100" y="-50"/>
                  <a:pt x="7659076" y="607275"/>
                  <a:pt x="8002545" y="605000"/>
                </a:cubicBezTo>
                <a:cubicBezTo>
                  <a:pt x="8346014" y="602725"/>
                  <a:pt x="8810038" y="52266"/>
                  <a:pt x="9162605" y="4499"/>
                </a:cubicBezTo>
                <a:cubicBezTo>
                  <a:pt x="9515172" y="-43268"/>
                  <a:pt x="9829070" y="304749"/>
                  <a:pt x="10117948" y="318397"/>
                </a:cubicBezTo>
                <a:cubicBezTo>
                  <a:pt x="10406826" y="332045"/>
                  <a:pt x="10661584" y="79561"/>
                  <a:pt x="10895871" y="86385"/>
                </a:cubicBezTo>
                <a:cubicBezTo>
                  <a:pt x="11130158" y="93209"/>
                  <a:pt x="11371268" y="175096"/>
                  <a:pt x="11523668" y="359341"/>
                </a:cubicBezTo>
                <a:cubicBezTo>
                  <a:pt x="11676068" y="543586"/>
                  <a:pt x="11826194" y="916624"/>
                  <a:pt x="11810271" y="1191854"/>
                </a:cubicBezTo>
                <a:cubicBezTo>
                  <a:pt x="11794348" y="1467084"/>
                  <a:pt x="11407662" y="1735490"/>
                  <a:pt x="11428133" y="2010720"/>
                </a:cubicBezTo>
                <a:cubicBezTo>
                  <a:pt x="11448604" y="2285950"/>
                  <a:pt x="11971769" y="2545257"/>
                  <a:pt x="11933100" y="2843233"/>
                </a:cubicBezTo>
                <a:cubicBezTo>
                  <a:pt x="11894431" y="3141209"/>
                  <a:pt x="11198395" y="3493776"/>
                  <a:pt x="11196121" y="3798576"/>
                </a:cubicBezTo>
                <a:cubicBezTo>
                  <a:pt x="11193847" y="4103376"/>
                  <a:pt x="11855763" y="4408176"/>
                  <a:pt x="11919453" y="4672033"/>
                </a:cubicBezTo>
                <a:cubicBezTo>
                  <a:pt x="11983143" y="4935890"/>
                  <a:pt x="11589632" y="5120135"/>
                  <a:pt x="11578259" y="5381717"/>
                </a:cubicBezTo>
                <a:cubicBezTo>
                  <a:pt x="11566886" y="5643299"/>
                  <a:pt x="11878510" y="6043634"/>
                  <a:pt x="11851214" y="6241526"/>
                </a:cubicBezTo>
                <a:cubicBezTo>
                  <a:pt x="11823918" y="6439418"/>
                  <a:pt x="11596455" y="6569072"/>
                  <a:pt x="11414485" y="6569072"/>
                </a:cubicBezTo>
                <a:cubicBezTo>
                  <a:pt x="11232515" y="6569072"/>
                  <a:pt x="11014151" y="6232428"/>
                  <a:pt x="10759393" y="6241526"/>
                </a:cubicBezTo>
                <a:cubicBezTo>
                  <a:pt x="10504635" y="6250625"/>
                  <a:pt x="10083828" y="6646409"/>
                  <a:pt x="9885936" y="6623663"/>
                </a:cubicBezTo>
                <a:cubicBezTo>
                  <a:pt x="9688044" y="6600917"/>
                  <a:pt x="9779029" y="6098224"/>
                  <a:pt x="9572038" y="6105048"/>
                </a:cubicBezTo>
                <a:cubicBezTo>
                  <a:pt x="9365047" y="6111872"/>
                  <a:pt x="9005655" y="6621388"/>
                  <a:pt x="8643990" y="6664606"/>
                </a:cubicBezTo>
                <a:cubicBezTo>
                  <a:pt x="8282325" y="6707824"/>
                  <a:pt x="7709118" y="6355258"/>
                  <a:pt x="7402044" y="6364356"/>
                </a:cubicBezTo>
                <a:cubicBezTo>
                  <a:pt x="7094970" y="6373454"/>
                  <a:pt x="7115440" y="6769239"/>
                  <a:pt x="6801542" y="6719197"/>
                </a:cubicBezTo>
                <a:cubicBezTo>
                  <a:pt x="6487644" y="6669155"/>
                  <a:pt x="5866671" y="6068654"/>
                  <a:pt x="5518653" y="6064105"/>
                </a:cubicBezTo>
                <a:cubicBezTo>
                  <a:pt x="5170635" y="6059556"/>
                  <a:pt x="4965919" y="6641860"/>
                  <a:pt x="4713435" y="6691902"/>
                </a:cubicBezTo>
                <a:cubicBezTo>
                  <a:pt x="4460951" y="6741944"/>
                  <a:pt x="4249411" y="6375729"/>
                  <a:pt x="4003751" y="6364356"/>
                </a:cubicBezTo>
                <a:cubicBezTo>
                  <a:pt x="3758091" y="6352983"/>
                  <a:pt x="3539727" y="6614565"/>
                  <a:pt x="3239476" y="6623663"/>
                </a:cubicBezTo>
                <a:cubicBezTo>
                  <a:pt x="2939225" y="6632761"/>
                  <a:pt x="2520695" y="6405299"/>
                  <a:pt x="2202247" y="6418947"/>
                </a:cubicBezTo>
                <a:cubicBezTo>
                  <a:pt x="1883799" y="6432595"/>
                  <a:pt x="1544880" y="6710099"/>
                  <a:pt x="1328790" y="6705550"/>
                </a:cubicBezTo>
                <a:cubicBezTo>
                  <a:pt x="1112700" y="6701001"/>
                  <a:pt x="1119524" y="6418947"/>
                  <a:pt x="905709" y="6391651"/>
                </a:cubicBezTo>
                <a:cubicBezTo>
                  <a:pt x="691894" y="6364355"/>
                  <a:pt x="173279" y="6614564"/>
                  <a:pt x="45900" y="6541776"/>
                </a:cubicBezTo>
                <a:cubicBezTo>
                  <a:pt x="-81479" y="6468988"/>
                  <a:pt x="91393" y="6107323"/>
                  <a:pt x="141435" y="5954923"/>
                </a:cubicBezTo>
                <a:cubicBezTo>
                  <a:pt x="191477" y="5802523"/>
                  <a:pt x="352975" y="5827543"/>
                  <a:pt x="346151" y="5627376"/>
                </a:cubicBezTo>
                <a:cubicBezTo>
                  <a:pt x="339327" y="5427209"/>
                  <a:pt x="-8691" y="4910869"/>
                  <a:pt x="100491" y="4753920"/>
                </a:cubicBezTo>
                <a:cubicBezTo>
                  <a:pt x="209673" y="4596971"/>
                  <a:pt x="1003518" y="4854003"/>
                  <a:pt x="1001244" y="4685681"/>
                </a:cubicBezTo>
                <a:cubicBezTo>
                  <a:pt x="998970" y="4517359"/>
                  <a:pt x="209674" y="4055609"/>
                  <a:pt x="86844" y="3743985"/>
                </a:cubicBezTo>
                <a:cubicBezTo>
                  <a:pt x="-35986" y="3432361"/>
                  <a:pt x="252892" y="3191251"/>
                  <a:pt x="264265" y="2815938"/>
                </a:cubicBezTo>
                <a:cubicBezTo>
                  <a:pt x="275638" y="2440625"/>
                  <a:pt x="100491" y="1746863"/>
                  <a:pt x="155082" y="1492105"/>
                </a:cubicBezTo>
                <a:cubicBezTo>
                  <a:pt x="209673" y="1237347"/>
                  <a:pt x="591811" y="1517125"/>
                  <a:pt x="591811" y="1287388"/>
                </a:cubicBezTo>
                <a:cubicBezTo>
                  <a:pt x="591811" y="1057651"/>
                  <a:pt x="32252" y="218313"/>
                  <a:pt x="155082" y="10003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5C5AE364-6CCB-4770-AF02-47897FA478E8}"/>
              </a:ext>
            </a:extLst>
          </p:cNvPr>
          <p:cNvSpPr txBox="1"/>
          <p:nvPr/>
        </p:nvSpPr>
        <p:spPr>
          <a:xfrm>
            <a:off x="5112978" y="2163130"/>
            <a:ext cx="5045531" cy="2554545"/>
          </a:xfrm>
          <a:prstGeom prst="rect">
            <a:avLst/>
          </a:prstGeom>
          <a:noFill/>
        </p:spPr>
        <p:txBody>
          <a:bodyPr wrap="square" rtlCol="0">
            <a:spAutoFit/>
          </a:bodyPr>
          <a:lstStyle/>
          <a:p>
            <a:pPr algn="ctr"/>
            <a:r>
              <a:rPr lang="en-US" altLang="zh-CN" sz="8000" b="1" i="1" dirty="0">
                <a:latin typeface="Times New Roman" pitchFamily="18" charset="0"/>
                <a:ea typeface="迷你简卡通" panose="03000509000000000000" pitchFamily="65" charset="-122"/>
                <a:cs typeface="Times New Roman" pitchFamily="18" charset="0"/>
              </a:rPr>
              <a:t>I. </a:t>
            </a:r>
            <a:r>
              <a:rPr lang="en-US" altLang="zh-CN" sz="8000" b="1" i="1" dirty="0" err="1">
                <a:latin typeface="Times New Roman" pitchFamily="18" charset="0"/>
                <a:ea typeface="迷你简卡通" panose="03000509000000000000" pitchFamily="65" charset="-122"/>
                <a:cs typeface="Times New Roman" pitchFamily="18" charset="0"/>
              </a:rPr>
              <a:t>Tìm</a:t>
            </a:r>
            <a:r>
              <a:rPr lang="en-US" altLang="zh-CN" sz="8000" b="1" i="1" dirty="0">
                <a:latin typeface="Times New Roman" pitchFamily="18" charset="0"/>
                <a:ea typeface="迷你简卡通" panose="03000509000000000000" pitchFamily="65" charset="-122"/>
                <a:cs typeface="Times New Roman" pitchFamily="18" charset="0"/>
              </a:rPr>
              <a:t> </a:t>
            </a:r>
            <a:r>
              <a:rPr lang="en-US" altLang="zh-CN" sz="8000" b="1" i="1" dirty="0" err="1">
                <a:latin typeface="Times New Roman" pitchFamily="18" charset="0"/>
                <a:ea typeface="迷你简卡通" panose="03000509000000000000" pitchFamily="65" charset="-122"/>
                <a:cs typeface="Times New Roman" pitchFamily="18" charset="0"/>
              </a:rPr>
              <a:t>hiểu</a:t>
            </a:r>
            <a:r>
              <a:rPr lang="en-US" altLang="zh-CN" sz="8000" b="1" i="1" dirty="0">
                <a:latin typeface="Times New Roman" pitchFamily="18" charset="0"/>
                <a:ea typeface="迷你简卡通" panose="03000509000000000000" pitchFamily="65" charset="-122"/>
                <a:cs typeface="Times New Roman" pitchFamily="18" charset="0"/>
              </a:rPr>
              <a:t> </a:t>
            </a:r>
            <a:r>
              <a:rPr lang="en-US" altLang="zh-CN" sz="8000" b="1" i="1" dirty="0" err="1">
                <a:latin typeface="Times New Roman" pitchFamily="18" charset="0"/>
                <a:ea typeface="迷你简卡通" panose="03000509000000000000" pitchFamily="65" charset="-122"/>
                <a:cs typeface="Times New Roman" pitchFamily="18" charset="0"/>
              </a:rPr>
              <a:t>chung</a:t>
            </a:r>
            <a:endParaRPr lang="zh-CN" altLang="en-US" sz="8000" b="1" i="1" dirty="0">
              <a:latin typeface="Times New Roman" pitchFamily="18" charset="0"/>
              <a:ea typeface="迷你简卡通" panose="03000509000000000000" pitchFamily="65" charset="-122"/>
              <a:cs typeface="Times New Roman" pitchFamily="18" charset="0"/>
            </a:endParaRPr>
          </a:p>
        </p:txBody>
      </p:sp>
      <p:pic>
        <p:nvPicPr>
          <p:cNvPr id="9" name="Picture 8" descr="—Pngtree—hand painted andersens fairytales q_3813215.png"/>
          <p:cNvPicPr>
            <a:picLocks noChangeAspect="1"/>
          </p:cNvPicPr>
          <p:nvPr/>
        </p:nvPicPr>
        <p:blipFill>
          <a:blip r:embed="rId3" cstate="print"/>
          <a:stretch>
            <a:fillRect/>
          </a:stretch>
        </p:blipFill>
        <p:spPr>
          <a:xfrm>
            <a:off x="1322500" y="1314171"/>
            <a:ext cx="4252461" cy="4252461"/>
          </a:xfrm>
          <a:prstGeom prst="rect">
            <a:avLst/>
          </a:prstGeom>
        </p:spPr>
      </p:pic>
    </p:spTree>
    <p:extLst>
      <p:ext uri="{BB962C8B-B14F-4D97-AF65-F5344CB8AC3E}">
        <p14:creationId xmlns:p14="http://schemas.microsoft.com/office/powerpoint/2010/main" val="4130860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pic>
        <p:nvPicPr>
          <p:cNvPr id="3" name="Picture 2" descr="C:\Users\Khaikv\Pictures\hcabychristianalbrechtjensencut.jpg">
            <a:extLst>
              <a:ext uri="{FF2B5EF4-FFF2-40B4-BE49-F238E27FC236}">
                <a16:creationId xmlns:a16="http://schemas.microsoft.com/office/drawing/2014/main" id="{FD5F90B4-6E13-41BF-B4D3-78DDC91417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055" y="2709893"/>
            <a:ext cx="3110581" cy="375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Google Shape;851;p38">
            <a:extLst>
              <a:ext uri="{FF2B5EF4-FFF2-40B4-BE49-F238E27FC236}">
                <a16:creationId xmlns:a16="http://schemas.microsoft.com/office/drawing/2014/main" id="{72B22FF5-8C75-4D6B-B14B-D6EFABA03F79}"/>
              </a:ext>
            </a:extLst>
          </p:cNvPr>
          <p:cNvSpPr/>
          <p:nvPr/>
        </p:nvSpPr>
        <p:spPr>
          <a:xfrm>
            <a:off x="886253" y="4769297"/>
            <a:ext cx="7127447"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64" name="Google Shape;852;p38">
            <a:extLst>
              <a:ext uri="{FF2B5EF4-FFF2-40B4-BE49-F238E27FC236}">
                <a16:creationId xmlns:a16="http://schemas.microsoft.com/office/drawing/2014/main" id="{BE120F89-B0C1-4C4E-85AA-4B9BCB5E2016}"/>
              </a:ext>
            </a:extLst>
          </p:cNvPr>
          <p:cNvSpPr/>
          <p:nvPr/>
        </p:nvSpPr>
        <p:spPr>
          <a:xfrm>
            <a:off x="3854159" y="1046864"/>
            <a:ext cx="6522245"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66" name="Google Shape;854;p38">
            <a:extLst>
              <a:ext uri="{FF2B5EF4-FFF2-40B4-BE49-F238E27FC236}">
                <a16:creationId xmlns:a16="http://schemas.microsoft.com/office/drawing/2014/main" id="{1080ED60-CD04-4D71-8B37-CA09B30F314C}"/>
              </a:ext>
            </a:extLst>
          </p:cNvPr>
          <p:cNvSpPr txBox="1">
            <a:spLocks noGrp="1"/>
          </p:cNvSpPr>
          <p:nvPr/>
        </p:nvSpPr>
        <p:spPr>
          <a:xfrm>
            <a:off x="3209401" y="3129217"/>
            <a:ext cx="5375799"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just"/>
            <a:r>
              <a:rPr lang="en-US" altLang="en-US" sz="3200" dirty="0" err="1">
                <a:solidFill>
                  <a:schemeClr val="tx1"/>
                </a:solidFill>
                <a:latin typeface="Times New Roman" panose="02020603050405020304" pitchFamily="18" charset="0"/>
              </a:rPr>
              <a:t>Là</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nhà</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văn</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Đan</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Mạch</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nổi</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tiếng</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với</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loại</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truyện</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kể</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cho</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trẻ</a:t>
            </a:r>
            <a:r>
              <a:rPr lang="en-US" altLang="en-US" sz="3200" dirty="0">
                <a:solidFill>
                  <a:schemeClr val="tx1"/>
                </a:solidFill>
                <a:latin typeface="Times New Roman" panose="02020603050405020304" pitchFamily="18" charset="0"/>
              </a:rPr>
              <a:t> </a:t>
            </a:r>
            <a:r>
              <a:rPr lang="en-US" altLang="en-US" sz="3200" dirty="0" err="1">
                <a:solidFill>
                  <a:schemeClr val="tx1"/>
                </a:solidFill>
                <a:latin typeface="Times New Roman" panose="02020603050405020304" pitchFamily="18" charset="0"/>
              </a:rPr>
              <a:t>em</a:t>
            </a:r>
            <a:r>
              <a:rPr lang="en-US" altLang="en-US" sz="3200" dirty="0">
                <a:solidFill>
                  <a:schemeClr val="tx1"/>
                </a:solidFill>
                <a:latin typeface="Times New Roman" panose="02020603050405020304" pitchFamily="18" charset="0"/>
              </a:rPr>
              <a:t>.</a:t>
            </a:r>
            <a:endParaRPr sz="3200" dirty="0">
              <a:solidFill>
                <a:schemeClr val="tx1"/>
              </a:solidFill>
            </a:endParaRPr>
          </a:p>
        </p:txBody>
      </p:sp>
      <p:sp>
        <p:nvSpPr>
          <p:cNvPr id="68" name="Google Shape;856;p38">
            <a:extLst>
              <a:ext uri="{FF2B5EF4-FFF2-40B4-BE49-F238E27FC236}">
                <a16:creationId xmlns:a16="http://schemas.microsoft.com/office/drawing/2014/main" id="{8964D727-085A-4D6E-8AB8-4D73FAA526C6}"/>
              </a:ext>
            </a:extLst>
          </p:cNvPr>
          <p:cNvSpPr txBox="1">
            <a:spLocks noGrp="1"/>
          </p:cNvSpPr>
          <p:nvPr/>
        </p:nvSpPr>
        <p:spPr>
          <a:xfrm>
            <a:off x="1811770" y="4876031"/>
            <a:ext cx="6074930"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just"/>
            <a:r>
              <a:rPr lang="en-SG" altLang="en-US" sz="3200" dirty="0" err="1">
                <a:solidFill>
                  <a:schemeClr val="tx1"/>
                </a:solidFill>
                <a:latin typeface="Times New Roman" panose="02020603050405020304" pitchFamily="18" charset="0"/>
                <a:cs typeface="Times New Roman" panose="02020603050405020304" pitchFamily="18" charset="0"/>
              </a:rPr>
              <a:t>Phong</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cách</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nhân</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văn</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hư</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ảo</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thơ</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mộng</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thông</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minh</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vui</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vẻ</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đáng</a:t>
            </a:r>
            <a:r>
              <a:rPr lang="en-SG" altLang="en-US" sz="3200" dirty="0">
                <a:solidFill>
                  <a:schemeClr val="tx1"/>
                </a:solidFill>
                <a:latin typeface="Times New Roman" panose="02020603050405020304" pitchFamily="18" charset="0"/>
                <a:cs typeface="Times New Roman" panose="02020603050405020304" pitchFamily="18" charset="0"/>
              </a:rPr>
              <a:t> </a:t>
            </a:r>
            <a:r>
              <a:rPr lang="en-SG" altLang="en-US" sz="3200" dirty="0" err="1">
                <a:solidFill>
                  <a:schemeClr val="tx1"/>
                </a:solidFill>
                <a:latin typeface="Times New Roman" panose="02020603050405020304" pitchFamily="18" charset="0"/>
                <a:cs typeface="Times New Roman" panose="02020603050405020304" pitchFamily="18" charset="0"/>
              </a:rPr>
              <a:t>yêu</a:t>
            </a:r>
            <a:endParaRPr sz="3200" dirty="0">
              <a:solidFill>
                <a:schemeClr val="tx1"/>
              </a:solidFill>
              <a:latin typeface="Times New Roman" panose="02020603050405020304" pitchFamily="18" charset="0"/>
              <a:cs typeface="Times New Roman" panose="02020603050405020304" pitchFamily="18" charset="0"/>
            </a:endParaRPr>
          </a:p>
        </p:txBody>
      </p:sp>
      <p:sp>
        <p:nvSpPr>
          <p:cNvPr id="69" name="Google Shape;857;p38">
            <a:extLst>
              <a:ext uri="{FF2B5EF4-FFF2-40B4-BE49-F238E27FC236}">
                <a16:creationId xmlns:a16="http://schemas.microsoft.com/office/drawing/2014/main" id="{3F9C1906-BCCB-49DC-AF7F-933C80B6D0C7}"/>
              </a:ext>
            </a:extLst>
          </p:cNvPr>
          <p:cNvSpPr/>
          <p:nvPr/>
        </p:nvSpPr>
        <p:spPr>
          <a:xfrm>
            <a:off x="1968316" y="3061201"/>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858;p38">
            <a:extLst>
              <a:ext uri="{FF2B5EF4-FFF2-40B4-BE49-F238E27FC236}">
                <a16:creationId xmlns:a16="http://schemas.microsoft.com/office/drawing/2014/main" id="{729A2E1B-D410-404A-8B26-D026311E03DC}"/>
              </a:ext>
            </a:extLst>
          </p:cNvPr>
          <p:cNvSpPr/>
          <p:nvPr/>
        </p:nvSpPr>
        <p:spPr>
          <a:xfrm>
            <a:off x="2324446" y="2973833"/>
            <a:ext cx="6522245"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72" name="Google Shape;860;p38">
            <a:extLst>
              <a:ext uri="{FF2B5EF4-FFF2-40B4-BE49-F238E27FC236}">
                <a16:creationId xmlns:a16="http://schemas.microsoft.com/office/drawing/2014/main" id="{1649A3AD-0D05-4E7E-9047-22A0D8C58DA7}"/>
              </a:ext>
            </a:extLst>
          </p:cNvPr>
          <p:cNvSpPr/>
          <p:nvPr/>
        </p:nvSpPr>
        <p:spPr>
          <a:xfrm>
            <a:off x="566316" y="4813040"/>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861;p38">
            <a:extLst>
              <a:ext uri="{FF2B5EF4-FFF2-40B4-BE49-F238E27FC236}">
                <a16:creationId xmlns:a16="http://schemas.microsoft.com/office/drawing/2014/main" id="{FCA93850-3BA3-46D2-91FA-1EC073740128}"/>
              </a:ext>
            </a:extLst>
          </p:cNvPr>
          <p:cNvSpPr txBox="1">
            <a:spLocks noGrp="1"/>
          </p:cNvSpPr>
          <p:nvPr/>
        </p:nvSpPr>
        <p:spPr>
          <a:xfrm>
            <a:off x="4833160" y="1348011"/>
            <a:ext cx="5352240"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dirty="0">
                <a:solidFill>
                  <a:schemeClr val="tx1"/>
                </a:solidFill>
                <a:latin typeface="Times New Roman" panose="02020603050405020304" pitchFamily="18" charset="0"/>
              </a:rPr>
              <a:t>An – </a:t>
            </a:r>
            <a:r>
              <a:rPr lang="en-US" altLang="en-US" sz="3200" dirty="0" err="1">
                <a:solidFill>
                  <a:schemeClr val="tx1"/>
                </a:solidFill>
                <a:latin typeface="Times New Roman" panose="02020603050405020304" pitchFamily="18" charset="0"/>
              </a:rPr>
              <a:t>đéc</a:t>
            </a:r>
            <a:r>
              <a:rPr lang="en-US" altLang="en-US" sz="3200" dirty="0">
                <a:solidFill>
                  <a:schemeClr val="tx1"/>
                </a:solidFill>
                <a:latin typeface="Times New Roman" panose="02020603050405020304" pitchFamily="18" charset="0"/>
              </a:rPr>
              <a:t> – xen ( 1805- 1875)</a:t>
            </a:r>
          </a:p>
        </p:txBody>
      </p:sp>
      <p:sp>
        <p:nvSpPr>
          <p:cNvPr id="74" name="Google Shape;862;p38">
            <a:extLst>
              <a:ext uri="{FF2B5EF4-FFF2-40B4-BE49-F238E27FC236}">
                <a16:creationId xmlns:a16="http://schemas.microsoft.com/office/drawing/2014/main" id="{2D632287-5916-4CE6-8D00-33AB0630A9EF}"/>
              </a:ext>
            </a:extLst>
          </p:cNvPr>
          <p:cNvSpPr/>
          <p:nvPr/>
        </p:nvSpPr>
        <p:spPr>
          <a:xfrm>
            <a:off x="3466559" y="1096514"/>
            <a:ext cx="857797" cy="857797"/>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0" name="Oval 79">
            <a:extLst>
              <a:ext uri="{FF2B5EF4-FFF2-40B4-BE49-F238E27FC236}">
                <a16:creationId xmlns:a16="http://schemas.microsoft.com/office/drawing/2014/main" id="{F9BD95DF-3BF3-466E-B4DC-7ABB125839F2}"/>
              </a:ext>
            </a:extLst>
          </p:cNvPr>
          <p:cNvSpPr/>
          <p:nvPr/>
        </p:nvSpPr>
        <p:spPr>
          <a:xfrm>
            <a:off x="-993505" y="-1265481"/>
            <a:ext cx="3489314" cy="34247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1" name="TextBox 80">
            <a:extLst>
              <a:ext uri="{FF2B5EF4-FFF2-40B4-BE49-F238E27FC236}">
                <a16:creationId xmlns:a16="http://schemas.microsoft.com/office/drawing/2014/main" id="{FED507DE-0134-4563-822C-E12778CE8985}"/>
              </a:ext>
            </a:extLst>
          </p:cNvPr>
          <p:cNvSpPr txBox="1"/>
          <p:nvPr/>
        </p:nvSpPr>
        <p:spPr>
          <a:xfrm flipH="1">
            <a:off x="169269" y="267062"/>
            <a:ext cx="1850092" cy="1569660"/>
          </a:xfrm>
          <a:prstGeom prst="rect">
            <a:avLst/>
          </a:prstGeom>
          <a:noFill/>
        </p:spPr>
        <p:txBody>
          <a:bodyPr wrap="square" rtlCol="0">
            <a:spAutoFit/>
          </a:bodyPr>
          <a:lstStyle/>
          <a:p>
            <a:pPr algn="ctr"/>
            <a:r>
              <a:rPr lang="en-SG" sz="4800" b="1" dirty="0">
                <a:solidFill>
                  <a:srgbClr val="FF0000"/>
                </a:solidFill>
                <a:latin typeface="Times New Roman" pitchFamily="18" charset="0"/>
                <a:cs typeface="Times New Roman" pitchFamily="18" charset="0"/>
              </a:rPr>
              <a:t>1. </a:t>
            </a:r>
            <a:r>
              <a:rPr lang="en-SG" sz="4800" b="1" dirty="0" err="1">
                <a:solidFill>
                  <a:srgbClr val="FF0000"/>
                </a:solidFill>
                <a:latin typeface="Times New Roman" pitchFamily="18" charset="0"/>
                <a:cs typeface="Times New Roman" pitchFamily="18" charset="0"/>
              </a:rPr>
              <a:t>Tác</a:t>
            </a:r>
            <a:r>
              <a:rPr lang="en-SG" sz="4800" b="1" dirty="0">
                <a:solidFill>
                  <a:srgbClr val="FF0000"/>
                </a:solidFill>
                <a:latin typeface="Times New Roman" pitchFamily="18" charset="0"/>
                <a:cs typeface="Times New Roman" pitchFamily="18" charset="0"/>
              </a:rPr>
              <a:t> </a:t>
            </a:r>
            <a:r>
              <a:rPr lang="en-SG" sz="4800" b="1" dirty="0" err="1">
                <a:solidFill>
                  <a:srgbClr val="FF0000"/>
                </a:solidFill>
                <a:latin typeface="Times New Roman" pitchFamily="18" charset="0"/>
                <a:cs typeface="Times New Roman" pitchFamily="18" charset="0"/>
              </a:rPr>
              <a:t>giả</a:t>
            </a:r>
            <a:endParaRPr lang="en-SG" sz="4800" b="1" dirty="0">
              <a:solidFill>
                <a:srgbClr val="FF0000"/>
              </a:solidFill>
              <a:latin typeface="Times New Roman" pitchFamily="18" charset="0"/>
              <a:cs typeface="Times New Roman" pitchFamily="18" charset="0"/>
            </a:endParaRPr>
          </a:p>
        </p:txBody>
      </p:sp>
      <p:pic>
        <p:nvPicPr>
          <p:cNvPr id="83" name="Picture 82">
            <a:extLst>
              <a:ext uri="{FF2B5EF4-FFF2-40B4-BE49-F238E27FC236}">
                <a16:creationId xmlns:a16="http://schemas.microsoft.com/office/drawing/2014/main" id="{7ACED971-CBDF-4A08-90D3-C988AF5BFD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972"/>
          <a:stretch/>
        </p:blipFill>
        <p:spPr>
          <a:xfrm>
            <a:off x="430946" y="5100044"/>
            <a:ext cx="1334354" cy="1121228"/>
          </a:xfrm>
          <a:prstGeom prst="rect">
            <a:avLst/>
          </a:prstGeom>
        </p:spPr>
      </p:pic>
      <p:pic>
        <p:nvPicPr>
          <p:cNvPr id="85" name="Picture 84">
            <a:extLst>
              <a:ext uri="{FF2B5EF4-FFF2-40B4-BE49-F238E27FC236}">
                <a16:creationId xmlns:a16="http://schemas.microsoft.com/office/drawing/2014/main" id="{7ACD5F0A-2DF4-4A87-BAC4-56A6E9595E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440" r="49040" b="17969"/>
          <a:stretch/>
        </p:blipFill>
        <p:spPr>
          <a:xfrm>
            <a:off x="2019361" y="3136163"/>
            <a:ext cx="898468" cy="1244599"/>
          </a:xfrm>
          <a:prstGeom prst="rect">
            <a:avLst/>
          </a:prstGeom>
        </p:spPr>
      </p:pic>
      <p:pic>
        <p:nvPicPr>
          <p:cNvPr id="87" name="Picture 86">
            <a:extLst>
              <a:ext uri="{FF2B5EF4-FFF2-40B4-BE49-F238E27FC236}">
                <a16:creationId xmlns:a16="http://schemas.microsoft.com/office/drawing/2014/main" id="{38F0D3A1-5DFB-46AE-A6CC-3B9DEC80D2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7755" y="1213654"/>
            <a:ext cx="1443006" cy="1443006"/>
          </a:xfrm>
          <a:prstGeom prst="rect">
            <a:avLst/>
          </a:prstGeom>
        </p:spPr>
      </p:pic>
    </p:spTree>
    <p:extLst>
      <p:ext uri="{BB962C8B-B14F-4D97-AF65-F5344CB8AC3E}">
        <p14:creationId xmlns:p14="http://schemas.microsoft.com/office/powerpoint/2010/main" val="34667863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randombar(horizontal)">
                                      <p:cBhvr>
                                        <p:cTn id="7" dur="500"/>
                                        <p:tgtEl>
                                          <p:spTgt spid="8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randombar(horizontal)">
                                      <p:cBhvr>
                                        <p:cTn id="10" dur="500"/>
                                        <p:tgtEl>
                                          <p:spTgt spid="80"/>
                                        </p:tgtEl>
                                      </p:cBhvr>
                                    </p:animEffect>
                                  </p:childTnLst>
                                </p:cTn>
                              </p:par>
                              <p:par>
                                <p:cTn id="11" presetID="53"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randombar(horizontal)">
                                      <p:cBhvr>
                                        <p:cTn id="20" dur="500"/>
                                        <p:tgtEl>
                                          <p:spTgt spid="8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randombar(horizontal)">
                                      <p:cBhvr>
                                        <p:cTn id="23" dur="500"/>
                                        <p:tgtEl>
                                          <p:spTgt spid="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randombar(horizontal)">
                                      <p:cBhvr>
                                        <p:cTn id="26" dur="500"/>
                                        <p:tgtEl>
                                          <p:spTgt spid="64"/>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randombar(horizontal)">
                                      <p:cBhvr>
                                        <p:cTn id="29" dur="500"/>
                                        <p:tgtEl>
                                          <p:spTgt spid="73"/>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randombar(horizontal)">
                                      <p:cBhvr>
                                        <p:cTn id="34" dur="500"/>
                                        <p:tgtEl>
                                          <p:spTgt spid="8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randombar(horizontal)">
                                      <p:cBhvr>
                                        <p:cTn id="37" dur="500"/>
                                        <p:tgtEl>
                                          <p:spTgt spid="6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randombar(horizontal)">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randombar(horizontal)">
                                      <p:cBhvr>
                                        <p:cTn id="48" dur="500"/>
                                        <p:tgtEl>
                                          <p:spTgt spid="8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randombar(horizontal)">
                                      <p:cBhvr>
                                        <p:cTn id="51" dur="500"/>
                                        <p:tgtEl>
                                          <p:spTgt spid="72"/>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randombar(horizontal)">
                                      <p:cBhvr>
                                        <p:cTn id="54" dur="500"/>
                                        <p:tgtEl>
                                          <p:spTgt spid="68"/>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randombar(horizontal)">
                                      <p:cBhvr>
                                        <p:cTn id="5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6" grpId="0"/>
      <p:bldP spid="68" grpId="0"/>
      <p:bldP spid="69" grpId="0" animBg="1"/>
      <p:bldP spid="70" grpId="0" animBg="1"/>
      <p:bldP spid="72" grpId="0" animBg="1"/>
      <p:bldP spid="73" grpId="0"/>
      <p:bldP spid="74" grpId="0" animBg="1"/>
      <p:bldP spid="80" grpId="0" animBg="1"/>
      <p:bldP spid="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59B812-2380-4891-BB9F-3D37A37E5B4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7" name="Rectangle 1">
            <a:extLst>
              <a:ext uri="{FF2B5EF4-FFF2-40B4-BE49-F238E27FC236}">
                <a16:creationId xmlns:a16="http://schemas.microsoft.com/office/drawing/2014/main" id="{405F826B-F266-425F-B8E3-CBFA9CEB6C40}"/>
              </a:ext>
            </a:extLst>
          </p:cNvPr>
          <p:cNvSpPr>
            <a:spLocks noChangeArrowheads="1"/>
          </p:cNvSpPr>
          <p:nvPr/>
        </p:nvSpPr>
        <p:spPr bwMode="auto">
          <a:xfrm>
            <a:off x="5781667" y="256014"/>
            <a:ext cx="620554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4800" b="1" dirty="0" err="1">
                <a:solidFill>
                  <a:srgbClr val="FF0000"/>
                </a:solidFill>
                <a:latin typeface="Times New Roman" pitchFamily="18" charset="0"/>
                <a:cs typeface="Times New Roman" pitchFamily="18" charset="0"/>
              </a:rPr>
              <a:t>Một</a:t>
            </a:r>
            <a:r>
              <a:rPr lang="en-US" altLang="en-US" sz="4800" b="1" dirty="0">
                <a:solidFill>
                  <a:srgbClr val="FF0000"/>
                </a:solidFill>
                <a:latin typeface="Times New Roman" pitchFamily="18" charset="0"/>
                <a:cs typeface="Times New Roman" pitchFamily="18" charset="0"/>
              </a:rPr>
              <a:t> </a:t>
            </a:r>
            <a:r>
              <a:rPr lang="en-US" altLang="en-US" sz="4800" b="1" dirty="0" err="1">
                <a:solidFill>
                  <a:srgbClr val="FF0000"/>
                </a:solidFill>
                <a:latin typeface="Times New Roman" pitchFamily="18" charset="0"/>
                <a:cs typeface="Times New Roman" pitchFamily="18" charset="0"/>
              </a:rPr>
              <a:t>số</a:t>
            </a:r>
            <a:r>
              <a:rPr lang="en-US" altLang="en-US" sz="4800" b="1" dirty="0">
                <a:solidFill>
                  <a:srgbClr val="FF0000"/>
                </a:solidFill>
                <a:latin typeface="Times New Roman" pitchFamily="18" charset="0"/>
                <a:cs typeface="Times New Roman" pitchFamily="18" charset="0"/>
              </a:rPr>
              <a:t> </a:t>
            </a:r>
            <a:r>
              <a:rPr lang="en-US" altLang="en-US" sz="4800" b="1" dirty="0" err="1">
                <a:solidFill>
                  <a:srgbClr val="FF0000"/>
                </a:solidFill>
                <a:latin typeface="Times New Roman" pitchFamily="18" charset="0"/>
                <a:cs typeface="Times New Roman" pitchFamily="18" charset="0"/>
              </a:rPr>
              <a:t>tác</a:t>
            </a:r>
            <a:r>
              <a:rPr lang="en-US" altLang="en-US" sz="4800" b="1" dirty="0">
                <a:solidFill>
                  <a:srgbClr val="FF0000"/>
                </a:solidFill>
                <a:latin typeface="Times New Roman" pitchFamily="18" charset="0"/>
                <a:cs typeface="Times New Roman" pitchFamily="18" charset="0"/>
              </a:rPr>
              <a:t> </a:t>
            </a:r>
            <a:r>
              <a:rPr lang="en-US" altLang="en-US" sz="4800" b="1" dirty="0" err="1">
                <a:solidFill>
                  <a:srgbClr val="FF0000"/>
                </a:solidFill>
                <a:latin typeface="Times New Roman" pitchFamily="18" charset="0"/>
                <a:cs typeface="Times New Roman" pitchFamily="18" charset="0"/>
              </a:rPr>
              <a:t>phẩm</a:t>
            </a:r>
            <a:r>
              <a:rPr lang="en-US" altLang="en-US" sz="4800" b="1" dirty="0">
                <a:solidFill>
                  <a:srgbClr val="FF0000"/>
                </a:solidFill>
                <a:latin typeface="Times New Roman" pitchFamily="18" charset="0"/>
                <a:cs typeface="Times New Roman" pitchFamily="18" charset="0"/>
              </a:rPr>
              <a:t> </a:t>
            </a:r>
            <a:r>
              <a:rPr lang="en-US" altLang="en-US" sz="4800" b="1" dirty="0" err="1">
                <a:solidFill>
                  <a:srgbClr val="FF0000"/>
                </a:solidFill>
                <a:latin typeface="Times New Roman" pitchFamily="18" charset="0"/>
                <a:cs typeface="Times New Roman" pitchFamily="18" charset="0"/>
              </a:rPr>
              <a:t>chính</a:t>
            </a:r>
            <a:endParaRPr lang="en-US" altLang="en-US" sz="4800" b="1" dirty="0">
              <a:solidFill>
                <a:srgbClr val="FF0000"/>
              </a:solidFill>
              <a:latin typeface="Times New Roman" pitchFamily="18" charset="0"/>
              <a:cs typeface="Times New Roman" pitchFamily="18" charset="0"/>
            </a:endParaRPr>
          </a:p>
        </p:txBody>
      </p:sp>
      <p:pic>
        <p:nvPicPr>
          <p:cNvPr id="8" name="Picture 7" descr="Hình ảnh có liên quan">
            <a:extLst>
              <a:ext uri="{FF2B5EF4-FFF2-40B4-BE49-F238E27FC236}">
                <a16:creationId xmlns:a16="http://schemas.microsoft.com/office/drawing/2014/main" id="{93F5338A-11F2-4EFD-8F59-4D77EC29E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5" y="671513"/>
            <a:ext cx="2889984" cy="404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Kết quả hình ảnh cho nàng công chúa và hạt đậu">
            <a:extLst>
              <a:ext uri="{FF2B5EF4-FFF2-40B4-BE49-F238E27FC236}">
                <a16:creationId xmlns:a16="http://schemas.microsoft.com/office/drawing/2014/main" id="{DB12AA48-EA07-41AD-8C5B-1B5D4749C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3761" y="1420737"/>
            <a:ext cx="2893967" cy="420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ình ảnh có liên quan">
            <a:extLst>
              <a:ext uri="{FF2B5EF4-FFF2-40B4-BE49-F238E27FC236}">
                <a16:creationId xmlns:a16="http://schemas.microsoft.com/office/drawing/2014/main" id="{688B776E-7BCA-4E7C-A4FE-8DFBEAC04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2874" y="2006599"/>
            <a:ext cx="2724672" cy="396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Kết quả hình ảnh cho nàng tiên cá">
            <a:extLst>
              <a:ext uri="{FF2B5EF4-FFF2-40B4-BE49-F238E27FC236}">
                <a16:creationId xmlns:a16="http://schemas.microsoft.com/office/drawing/2014/main" id="{300714CB-1C9E-4BA0-844F-9F8EB45118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6400" y="2564802"/>
            <a:ext cx="2690812" cy="396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3499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C58BF4-DDF0-4368-A511-874E3F59538E}"/>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63" name="Google Shape;851;p38">
            <a:extLst>
              <a:ext uri="{FF2B5EF4-FFF2-40B4-BE49-F238E27FC236}">
                <a16:creationId xmlns:a16="http://schemas.microsoft.com/office/drawing/2014/main" id="{72B22FF5-8C75-4D6B-B14B-D6EFABA03F79}"/>
              </a:ext>
            </a:extLst>
          </p:cNvPr>
          <p:cNvSpPr/>
          <p:nvPr/>
        </p:nvSpPr>
        <p:spPr>
          <a:xfrm>
            <a:off x="886253" y="4769297"/>
            <a:ext cx="7127447"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64" name="Google Shape;852;p38">
            <a:extLst>
              <a:ext uri="{FF2B5EF4-FFF2-40B4-BE49-F238E27FC236}">
                <a16:creationId xmlns:a16="http://schemas.microsoft.com/office/drawing/2014/main" id="{BE120F89-B0C1-4C4E-85AA-4B9BCB5E2016}"/>
              </a:ext>
            </a:extLst>
          </p:cNvPr>
          <p:cNvSpPr/>
          <p:nvPr/>
        </p:nvSpPr>
        <p:spPr>
          <a:xfrm>
            <a:off x="3854159" y="1046864"/>
            <a:ext cx="6522245"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66" name="Google Shape;854;p38">
            <a:extLst>
              <a:ext uri="{FF2B5EF4-FFF2-40B4-BE49-F238E27FC236}">
                <a16:creationId xmlns:a16="http://schemas.microsoft.com/office/drawing/2014/main" id="{1080ED60-CD04-4D71-8B37-CA09B30F314C}"/>
              </a:ext>
            </a:extLst>
          </p:cNvPr>
          <p:cNvSpPr txBox="1">
            <a:spLocks noGrp="1"/>
          </p:cNvSpPr>
          <p:nvPr/>
        </p:nvSpPr>
        <p:spPr>
          <a:xfrm>
            <a:off x="3253042" y="3351624"/>
            <a:ext cx="5375799"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lvl="0" algn="just"/>
            <a:r>
              <a:rPr lang="en-US" altLang="en-US" sz="3200" dirty="0" err="1">
                <a:solidFill>
                  <a:srgbClr val="0070C0"/>
                </a:solidFill>
                <a:latin typeface="Times New Roman" panose="02020603050405020304" pitchFamily="18" charset="0"/>
                <a:cs typeface="Times New Roman" panose="02020603050405020304" pitchFamily="18" charset="0"/>
              </a:rPr>
              <a:t>Thể</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loại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Truyện</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đồng</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thoại</a:t>
            </a:r>
            <a:endParaRPr sz="3200" dirty="0">
              <a:solidFill>
                <a:schemeClr val="tx1"/>
              </a:solidFill>
            </a:endParaRPr>
          </a:p>
        </p:txBody>
      </p:sp>
      <p:sp>
        <p:nvSpPr>
          <p:cNvPr id="68" name="Google Shape;856;p38">
            <a:extLst>
              <a:ext uri="{FF2B5EF4-FFF2-40B4-BE49-F238E27FC236}">
                <a16:creationId xmlns:a16="http://schemas.microsoft.com/office/drawing/2014/main" id="{8964D727-085A-4D6E-8AB8-4D73FAA526C6}"/>
              </a:ext>
            </a:extLst>
          </p:cNvPr>
          <p:cNvSpPr txBox="1">
            <a:spLocks noGrp="1"/>
          </p:cNvSpPr>
          <p:nvPr/>
        </p:nvSpPr>
        <p:spPr>
          <a:xfrm>
            <a:off x="1968316" y="4928144"/>
            <a:ext cx="6074930"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dirty="0">
                <a:solidFill>
                  <a:srgbClr val="0070C0"/>
                </a:solidFill>
                <a:latin typeface="Times New Roman" panose="02020603050405020304" pitchFamily="18" charset="0"/>
                <a:cs typeface="Times New Roman" panose="02020603050405020304" pitchFamily="18" charset="0"/>
              </a:rPr>
              <a:t>PTBĐ: </a:t>
            </a:r>
            <a:r>
              <a:rPr lang="en-US" altLang="en-US" sz="3200" dirty="0" err="1">
                <a:solidFill>
                  <a:schemeClr val="tx1"/>
                </a:solidFill>
                <a:latin typeface="Times New Roman" panose="02020603050405020304" pitchFamily="18" charset="0"/>
                <a:cs typeface="Times New Roman" panose="02020603050405020304" pitchFamily="18" charset="0"/>
              </a:rPr>
              <a:t>Tự</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sự</a:t>
            </a:r>
            <a:r>
              <a:rPr lang="en-US" altLang="en-US" sz="3200" dirty="0">
                <a:solidFill>
                  <a:schemeClr val="tx1"/>
                </a:solidFill>
                <a:latin typeface="Times New Roman" panose="02020603050405020304" pitchFamily="18" charset="0"/>
                <a:cs typeface="Times New Roman" panose="02020603050405020304" pitchFamily="18" charset="0"/>
              </a:rPr>
              <a:t> + </a:t>
            </a:r>
            <a:r>
              <a:rPr lang="en-US" altLang="en-US" sz="3200" dirty="0" err="1">
                <a:solidFill>
                  <a:schemeClr val="tx1"/>
                </a:solidFill>
                <a:latin typeface="Times New Roman" panose="02020603050405020304" pitchFamily="18" charset="0"/>
                <a:cs typeface="Times New Roman" panose="02020603050405020304" pitchFamily="18" charset="0"/>
              </a:rPr>
              <a:t>miêu</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tả</a:t>
            </a:r>
            <a:r>
              <a:rPr lang="en-US" altLang="en-US" sz="3200" dirty="0">
                <a:solidFill>
                  <a:schemeClr val="tx1"/>
                </a:solidFill>
                <a:latin typeface="Times New Roman" panose="02020603050405020304" pitchFamily="18" charset="0"/>
                <a:cs typeface="Times New Roman" panose="02020603050405020304" pitchFamily="18" charset="0"/>
              </a:rPr>
              <a:t> + </a:t>
            </a:r>
            <a:r>
              <a:rPr lang="en-US" altLang="en-US" sz="3200" dirty="0" err="1">
                <a:solidFill>
                  <a:schemeClr val="tx1"/>
                </a:solidFill>
                <a:latin typeface="Times New Roman" panose="02020603050405020304" pitchFamily="18" charset="0"/>
                <a:cs typeface="Times New Roman" panose="02020603050405020304" pitchFamily="18" charset="0"/>
              </a:rPr>
              <a:t>biểu</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cảm</a:t>
            </a:r>
            <a:endParaRPr lang="en-US" altLang="en-US" sz="3200" dirty="0">
              <a:solidFill>
                <a:schemeClr val="tx1"/>
              </a:solidFill>
              <a:latin typeface="Times New Roman" panose="02020603050405020304" pitchFamily="18" charset="0"/>
              <a:cs typeface="Times New Roman" panose="02020603050405020304" pitchFamily="18" charset="0"/>
            </a:endParaRPr>
          </a:p>
          <a:p>
            <a:pPr algn="just"/>
            <a:r>
              <a:rPr lang="en-US" altLang="en-US" sz="3200" dirty="0" err="1">
                <a:solidFill>
                  <a:srgbClr val="0070C0"/>
                </a:solidFill>
                <a:latin typeface="Times New Roman" panose="02020603050405020304" pitchFamily="18" charset="0"/>
                <a:cs typeface="Times New Roman" panose="02020603050405020304" pitchFamily="18" charset="0"/>
              </a:rPr>
              <a:t>Ngôi</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kể</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Thứ</a:t>
            </a:r>
            <a:r>
              <a:rPr lang="en-US" altLang="en-US" sz="3200" dirty="0">
                <a:solidFill>
                  <a:schemeClr val="tx1"/>
                </a:solidFill>
                <a:latin typeface="Times New Roman" panose="02020603050405020304" pitchFamily="18" charset="0"/>
                <a:cs typeface="Times New Roman" panose="02020603050405020304" pitchFamily="18" charset="0"/>
              </a:rPr>
              <a:t> 3</a:t>
            </a:r>
            <a:endParaRPr lang="vi-VN" altLang="en-US" sz="3200" dirty="0">
              <a:solidFill>
                <a:schemeClr val="tx1"/>
              </a:solidFill>
              <a:latin typeface="Times New Roman" panose="02020603050405020304" pitchFamily="18" charset="0"/>
              <a:cs typeface="Times New Roman" panose="02020603050405020304" pitchFamily="18" charset="0"/>
            </a:endParaRPr>
          </a:p>
        </p:txBody>
      </p:sp>
      <p:sp>
        <p:nvSpPr>
          <p:cNvPr id="69" name="Google Shape;857;p38">
            <a:extLst>
              <a:ext uri="{FF2B5EF4-FFF2-40B4-BE49-F238E27FC236}">
                <a16:creationId xmlns:a16="http://schemas.microsoft.com/office/drawing/2014/main" id="{3F9C1906-BCCB-49DC-AF7F-933C80B6D0C7}"/>
              </a:ext>
            </a:extLst>
          </p:cNvPr>
          <p:cNvSpPr/>
          <p:nvPr/>
        </p:nvSpPr>
        <p:spPr>
          <a:xfrm>
            <a:off x="1968316" y="3061201"/>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0" name="Google Shape;858;p38">
            <a:extLst>
              <a:ext uri="{FF2B5EF4-FFF2-40B4-BE49-F238E27FC236}">
                <a16:creationId xmlns:a16="http://schemas.microsoft.com/office/drawing/2014/main" id="{729A2E1B-D410-404A-8B26-D026311E03DC}"/>
              </a:ext>
            </a:extLst>
          </p:cNvPr>
          <p:cNvSpPr/>
          <p:nvPr/>
        </p:nvSpPr>
        <p:spPr>
          <a:xfrm>
            <a:off x="2324446" y="2973833"/>
            <a:ext cx="6522245" cy="1361883"/>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a:t> </a:t>
            </a:r>
            <a:endParaRPr/>
          </a:p>
        </p:txBody>
      </p:sp>
      <p:sp>
        <p:nvSpPr>
          <p:cNvPr id="72" name="Google Shape;860;p38">
            <a:extLst>
              <a:ext uri="{FF2B5EF4-FFF2-40B4-BE49-F238E27FC236}">
                <a16:creationId xmlns:a16="http://schemas.microsoft.com/office/drawing/2014/main" id="{1649A3AD-0D05-4E7E-9047-22A0D8C58DA7}"/>
              </a:ext>
            </a:extLst>
          </p:cNvPr>
          <p:cNvSpPr/>
          <p:nvPr/>
        </p:nvSpPr>
        <p:spPr>
          <a:xfrm>
            <a:off x="566316" y="4813040"/>
            <a:ext cx="821700" cy="821700"/>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3" name="Google Shape;861;p38">
            <a:extLst>
              <a:ext uri="{FF2B5EF4-FFF2-40B4-BE49-F238E27FC236}">
                <a16:creationId xmlns:a16="http://schemas.microsoft.com/office/drawing/2014/main" id="{FCA93850-3BA3-46D2-91FA-1EC073740128}"/>
              </a:ext>
            </a:extLst>
          </p:cNvPr>
          <p:cNvSpPr txBox="1">
            <a:spLocks noGrp="1"/>
          </p:cNvSpPr>
          <p:nvPr/>
        </p:nvSpPr>
        <p:spPr>
          <a:xfrm>
            <a:off x="4833160" y="1196467"/>
            <a:ext cx="5352240" cy="606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1"/>
              </a:buClr>
              <a:buSzPts val="2800"/>
              <a:buFont typeface="Abril Fatface"/>
              <a:buNone/>
              <a:defRPr sz="2800" b="0" i="0" u="none" strike="noStrike" cap="none">
                <a:solidFill>
                  <a:schemeClr val="accent1"/>
                </a:solidFill>
                <a:latin typeface="Abril Fatface"/>
                <a:ea typeface="Abril Fatface"/>
                <a:cs typeface="Abril Fatface"/>
                <a:sym typeface="Abril Fatfac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just"/>
            <a:r>
              <a:rPr lang="en-US" altLang="en-US" sz="3200" dirty="0" err="1">
                <a:solidFill>
                  <a:srgbClr val="0070C0"/>
                </a:solidFill>
                <a:latin typeface="Times New Roman" panose="02020603050405020304" pitchFamily="18" charset="0"/>
                <a:cs typeface="Times New Roman" panose="02020603050405020304" pitchFamily="18" charset="0"/>
              </a:rPr>
              <a:t>Xuất</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rgbClr val="0070C0"/>
                </a:solidFill>
                <a:latin typeface="Times New Roman" panose="02020603050405020304" pitchFamily="18" charset="0"/>
                <a:cs typeface="Times New Roman" panose="02020603050405020304" pitchFamily="18" charset="0"/>
              </a:rPr>
              <a:t>xứ</a:t>
            </a:r>
            <a:r>
              <a:rPr lang="en-US" altLang="en-US" sz="3200" dirty="0">
                <a:solidFill>
                  <a:srgbClr val="0070C0"/>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Trích</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từ</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truyện</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Cô</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bé</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bán</a:t>
            </a:r>
            <a:r>
              <a:rPr lang="en-US" altLang="en-US" sz="3200" dirty="0">
                <a:solidFill>
                  <a:schemeClr val="tx1"/>
                </a:solidFill>
                <a:latin typeface="Times New Roman" panose="02020603050405020304" pitchFamily="18" charset="0"/>
                <a:cs typeface="Times New Roman" panose="02020603050405020304" pitchFamily="18" charset="0"/>
              </a:rPr>
              <a:t> </a:t>
            </a:r>
            <a:r>
              <a:rPr lang="en-US" altLang="en-US" sz="3200" dirty="0" err="1">
                <a:solidFill>
                  <a:schemeClr val="tx1"/>
                </a:solidFill>
                <a:latin typeface="Times New Roman" panose="02020603050405020304" pitchFamily="18" charset="0"/>
                <a:cs typeface="Times New Roman" panose="02020603050405020304" pitchFamily="18" charset="0"/>
              </a:rPr>
              <a:t>diêm</a:t>
            </a:r>
            <a:r>
              <a:rPr lang="en-US" altLang="en-US" sz="3200" dirty="0">
                <a:solidFill>
                  <a:schemeClr val="tx1"/>
                </a:solidFill>
                <a:latin typeface="Times New Roman" panose="02020603050405020304" pitchFamily="18" charset="0"/>
                <a:cs typeface="Times New Roman" panose="02020603050405020304" pitchFamily="18" charset="0"/>
              </a:rPr>
              <a:t>”</a:t>
            </a:r>
            <a:endParaRPr lang="en-US" altLang="en-US" sz="3200" dirty="0">
              <a:solidFill>
                <a:schemeClr val="tx1"/>
              </a:solidFill>
              <a:latin typeface="Times New Roman" panose="02020603050405020304" pitchFamily="18" charset="0"/>
            </a:endParaRPr>
          </a:p>
        </p:txBody>
      </p:sp>
      <p:sp>
        <p:nvSpPr>
          <p:cNvPr id="74" name="Google Shape;862;p38">
            <a:extLst>
              <a:ext uri="{FF2B5EF4-FFF2-40B4-BE49-F238E27FC236}">
                <a16:creationId xmlns:a16="http://schemas.microsoft.com/office/drawing/2014/main" id="{2D632287-5916-4CE6-8D00-33AB0630A9EF}"/>
              </a:ext>
            </a:extLst>
          </p:cNvPr>
          <p:cNvSpPr/>
          <p:nvPr/>
        </p:nvSpPr>
        <p:spPr>
          <a:xfrm>
            <a:off x="3466559" y="1096514"/>
            <a:ext cx="857797" cy="857797"/>
          </a:xfrm>
          <a:prstGeom prst="ellipse">
            <a:avLst/>
          </a:prstGeom>
          <a:solidFill>
            <a:srgbClr val="EA9999">
              <a:alpha val="2857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80" name="Oval 79">
            <a:extLst>
              <a:ext uri="{FF2B5EF4-FFF2-40B4-BE49-F238E27FC236}">
                <a16:creationId xmlns:a16="http://schemas.microsoft.com/office/drawing/2014/main" id="{F9BD95DF-3BF3-466E-B4DC-7ABB125839F2}"/>
              </a:ext>
            </a:extLst>
          </p:cNvPr>
          <p:cNvSpPr/>
          <p:nvPr/>
        </p:nvSpPr>
        <p:spPr>
          <a:xfrm>
            <a:off x="-993505" y="-1265481"/>
            <a:ext cx="3489314" cy="342474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1" name="TextBox 80">
            <a:extLst>
              <a:ext uri="{FF2B5EF4-FFF2-40B4-BE49-F238E27FC236}">
                <a16:creationId xmlns:a16="http://schemas.microsoft.com/office/drawing/2014/main" id="{FED507DE-0134-4563-822C-E12778CE8985}"/>
              </a:ext>
            </a:extLst>
          </p:cNvPr>
          <p:cNvSpPr txBox="1"/>
          <p:nvPr/>
        </p:nvSpPr>
        <p:spPr>
          <a:xfrm flipH="1">
            <a:off x="169269" y="267062"/>
            <a:ext cx="1850092" cy="1569660"/>
          </a:xfrm>
          <a:prstGeom prst="rect">
            <a:avLst/>
          </a:prstGeom>
          <a:noFill/>
        </p:spPr>
        <p:txBody>
          <a:bodyPr wrap="square" rtlCol="0">
            <a:spAutoFit/>
          </a:bodyPr>
          <a:lstStyle/>
          <a:p>
            <a:pPr algn="ctr"/>
            <a:r>
              <a:rPr lang="en-SG" sz="4800" b="1" dirty="0">
                <a:solidFill>
                  <a:srgbClr val="FF0000"/>
                </a:solidFill>
                <a:latin typeface="Times New Roman" pitchFamily="18" charset="0"/>
                <a:cs typeface="Times New Roman" pitchFamily="18" charset="0"/>
              </a:rPr>
              <a:t>2. </a:t>
            </a:r>
            <a:r>
              <a:rPr lang="en-SG" sz="4800" b="1" dirty="0" err="1">
                <a:solidFill>
                  <a:srgbClr val="FF0000"/>
                </a:solidFill>
                <a:latin typeface="Times New Roman" pitchFamily="18" charset="0"/>
                <a:cs typeface="Times New Roman" pitchFamily="18" charset="0"/>
              </a:rPr>
              <a:t>Tác</a:t>
            </a:r>
            <a:r>
              <a:rPr lang="en-SG" sz="4800" b="1" dirty="0">
                <a:solidFill>
                  <a:srgbClr val="FF0000"/>
                </a:solidFill>
                <a:latin typeface="Times New Roman" pitchFamily="18" charset="0"/>
                <a:cs typeface="Times New Roman" pitchFamily="18" charset="0"/>
              </a:rPr>
              <a:t> </a:t>
            </a:r>
            <a:r>
              <a:rPr lang="en-SG" sz="4800" b="1" dirty="0" err="1">
                <a:solidFill>
                  <a:srgbClr val="FF0000"/>
                </a:solidFill>
                <a:latin typeface="Times New Roman" pitchFamily="18" charset="0"/>
                <a:cs typeface="Times New Roman" pitchFamily="18" charset="0"/>
              </a:rPr>
              <a:t>phẩm</a:t>
            </a:r>
            <a:endParaRPr lang="en-SG" sz="4800" b="1" dirty="0">
              <a:solidFill>
                <a:srgbClr val="FF0000"/>
              </a:solidFill>
              <a:latin typeface="Times New Roman" pitchFamily="18" charset="0"/>
              <a:cs typeface="Times New Roman" pitchFamily="18" charset="0"/>
            </a:endParaRPr>
          </a:p>
        </p:txBody>
      </p:sp>
      <p:pic>
        <p:nvPicPr>
          <p:cNvPr id="83" name="Picture 82">
            <a:extLst>
              <a:ext uri="{FF2B5EF4-FFF2-40B4-BE49-F238E27FC236}">
                <a16:creationId xmlns:a16="http://schemas.microsoft.com/office/drawing/2014/main" id="{7ACED971-CBDF-4A08-90D3-C988AF5BFD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972"/>
          <a:stretch/>
        </p:blipFill>
        <p:spPr>
          <a:xfrm>
            <a:off x="430946" y="5100044"/>
            <a:ext cx="1334354" cy="1121228"/>
          </a:xfrm>
          <a:prstGeom prst="rect">
            <a:avLst/>
          </a:prstGeom>
        </p:spPr>
      </p:pic>
      <p:pic>
        <p:nvPicPr>
          <p:cNvPr id="85" name="Picture 84">
            <a:extLst>
              <a:ext uri="{FF2B5EF4-FFF2-40B4-BE49-F238E27FC236}">
                <a16:creationId xmlns:a16="http://schemas.microsoft.com/office/drawing/2014/main" id="{7ACD5F0A-2DF4-4A87-BAC4-56A6E9595E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440" r="49040" b="17969"/>
          <a:stretch/>
        </p:blipFill>
        <p:spPr>
          <a:xfrm>
            <a:off x="2019361" y="3136163"/>
            <a:ext cx="898468" cy="1244599"/>
          </a:xfrm>
          <a:prstGeom prst="rect">
            <a:avLst/>
          </a:prstGeom>
        </p:spPr>
      </p:pic>
      <p:pic>
        <p:nvPicPr>
          <p:cNvPr id="87" name="Picture 86">
            <a:extLst>
              <a:ext uri="{FF2B5EF4-FFF2-40B4-BE49-F238E27FC236}">
                <a16:creationId xmlns:a16="http://schemas.microsoft.com/office/drawing/2014/main" id="{38F0D3A1-5DFB-46AE-A6CC-3B9DEC80D2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7755" y="1213654"/>
            <a:ext cx="1443006" cy="1443006"/>
          </a:xfrm>
          <a:prstGeom prst="rect">
            <a:avLst/>
          </a:prstGeom>
        </p:spPr>
      </p:pic>
      <p:pic>
        <p:nvPicPr>
          <p:cNvPr id="18" name="Picture 2" descr="C:\Users\Khaikv\Pictures\co_be_ban_diem.jpg">
            <a:extLst>
              <a:ext uri="{FF2B5EF4-FFF2-40B4-BE49-F238E27FC236}">
                <a16:creationId xmlns:a16="http://schemas.microsoft.com/office/drawing/2014/main" id="{D4B32506-A53A-497A-BA6B-AD9AF8CD3C3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76570" y="2973833"/>
            <a:ext cx="3056211" cy="358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0808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randombar(horizontal)">
                                      <p:cBhvr>
                                        <p:cTn id="7" dur="500"/>
                                        <p:tgtEl>
                                          <p:spTgt spid="8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randombar(horizontal)">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randombar(horizontal)">
                                      <p:cBhvr>
                                        <p:cTn id="15" dur="500"/>
                                        <p:tgtEl>
                                          <p:spTgt spid="8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4"/>
                                        </p:tgtEl>
                                        <p:attrNameLst>
                                          <p:attrName>style.visibility</p:attrName>
                                        </p:attrNameLst>
                                      </p:cBhvr>
                                      <p:to>
                                        <p:strVal val="visible"/>
                                      </p:to>
                                    </p:set>
                                    <p:animEffect transition="in" filter="randombar(horizontal)">
                                      <p:cBhvr>
                                        <p:cTn id="18" dur="500"/>
                                        <p:tgtEl>
                                          <p:spTgt spid="7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randombar(horizontal)">
                                      <p:cBhvr>
                                        <p:cTn id="21" dur="500"/>
                                        <p:tgtEl>
                                          <p:spTgt spid="6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73"/>
                                        </p:tgtEl>
                                        <p:attrNameLst>
                                          <p:attrName>style.visibility</p:attrName>
                                        </p:attrNameLst>
                                      </p:cBhvr>
                                      <p:to>
                                        <p:strVal val="visible"/>
                                      </p:to>
                                    </p:set>
                                    <p:animEffect transition="in" filter="randombar(horizontal)">
                                      <p:cBhvr>
                                        <p:cTn id="24" dur="500"/>
                                        <p:tgtEl>
                                          <p:spTgt spid="7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randombar(horizontal)">
                                      <p:cBhvr>
                                        <p:cTn id="34" dur="500"/>
                                        <p:tgtEl>
                                          <p:spTgt spid="8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9"/>
                                        </p:tgtEl>
                                        <p:attrNameLst>
                                          <p:attrName>style.visibility</p:attrName>
                                        </p:attrNameLst>
                                      </p:cBhvr>
                                      <p:to>
                                        <p:strVal val="visible"/>
                                      </p:to>
                                    </p:set>
                                    <p:animEffect transition="in" filter="randombar(horizontal)">
                                      <p:cBhvr>
                                        <p:cTn id="37" dur="500"/>
                                        <p:tgtEl>
                                          <p:spTgt spid="6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randombar(horizontal)">
                                      <p:cBhvr>
                                        <p:cTn id="40" dur="500"/>
                                        <p:tgtEl>
                                          <p:spTgt spid="6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randombar(horizontal)">
                                      <p:cBhvr>
                                        <p:cTn id="43" dur="500"/>
                                        <p:tgtEl>
                                          <p:spTgt spid="70"/>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83"/>
                                        </p:tgtEl>
                                        <p:attrNameLst>
                                          <p:attrName>style.visibility</p:attrName>
                                        </p:attrNameLst>
                                      </p:cBhvr>
                                      <p:to>
                                        <p:strVal val="visible"/>
                                      </p:to>
                                    </p:set>
                                    <p:animEffect transition="in" filter="randombar(horizontal)">
                                      <p:cBhvr>
                                        <p:cTn id="48" dur="500"/>
                                        <p:tgtEl>
                                          <p:spTgt spid="83"/>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72"/>
                                        </p:tgtEl>
                                        <p:attrNameLst>
                                          <p:attrName>style.visibility</p:attrName>
                                        </p:attrNameLst>
                                      </p:cBhvr>
                                      <p:to>
                                        <p:strVal val="visible"/>
                                      </p:to>
                                    </p:set>
                                    <p:animEffect transition="in" filter="randombar(horizontal)">
                                      <p:cBhvr>
                                        <p:cTn id="51" dur="500"/>
                                        <p:tgtEl>
                                          <p:spTgt spid="72"/>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randombar(horizontal)">
                                      <p:cBhvr>
                                        <p:cTn id="54" dur="500"/>
                                        <p:tgtEl>
                                          <p:spTgt spid="68"/>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randombar(horizontal)">
                                      <p:cBhvr>
                                        <p:cTn id="5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P spid="66" grpId="0"/>
      <p:bldP spid="68" grpId="0"/>
      <p:bldP spid="69" grpId="0" animBg="1"/>
      <p:bldP spid="70" grpId="0" animBg="1"/>
      <p:bldP spid="72" grpId="0" animBg="1"/>
      <p:bldP spid="73" grpId="0"/>
      <p:bldP spid="74" grpId="0" animBg="1"/>
      <p:bldP spid="80" grpId="0" animBg="1"/>
      <p:bldP spid="8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7D6C2B43-4BFD-42FE-84DF-0D32D7E8BC64"/>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33"/>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自定义 2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1248</TotalTime>
  <Words>2805</Words>
  <Application>Microsoft Office PowerPoint</Application>
  <PresentationFormat>Widescreen</PresentationFormat>
  <Paragraphs>398</Paragraphs>
  <Slides>56</Slides>
  <Notes>56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等线</vt:lpstr>
      <vt:lpstr>微软雅黑</vt:lpstr>
      <vt:lpstr>.VnTime</vt:lpstr>
      <vt:lpstr>Arial</vt:lpstr>
      <vt:lpstr>Calibri</vt:lpstr>
      <vt:lpstr>Raleway</vt:lpstr>
      <vt:lpstr>Times New Roman</vt:lpstr>
      <vt:lpstr>Wingdings</vt:lpstr>
      <vt:lpstr>迷你简卡通</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33</dc:title>
  <dc:creator>WIN7</dc:creator>
  <cp:lastModifiedBy>Hong Nguyen</cp:lastModifiedBy>
  <cp:revision>187</cp:revision>
  <dcterms:created xsi:type="dcterms:W3CDTF">2017-08-18T03:02:00Z</dcterms:created>
  <dcterms:modified xsi:type="dcterms:W3CDTF">2025-10-23T22:47:45Z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