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ormorant SC" pitchFamily="2" charset="77"/>
      <p:regular r:id="rId19"/>
      <p:bold r:id="rId20"/>
    </p:embeddedFont>
    <p:embeddedFont>
      <p:font typeface="Red Hat Display" panose="02010303040201060303" pitchFamily="2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D5CF8-6422-446B-9663-E35131A42154}">
  <a:tblStyle styleId="{3B4D5CF8-6422-446B-9663-E35131A421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18"/>
  </p:normalViewPr>
  <p:slideViewPr>
    <p:cSldViewPr snapToGrid="0">
      <p:cViewPr varScale="1">
        <p:scale>
          <a:sx n="156" d="100"/>
          <a:sy n="156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ee6bfbb3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8ee6bfbb3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8ee6bfbb31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8ee6bfbb31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41f9f30a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141f9f30a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8ee6bfbb3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38ee6bfbb31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8ee6bfbb3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38ee6bfbb3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8ee6bfbb31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8ee6bfbb31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41f9f30afd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141f9f30afd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41f9f30af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41f9f30af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8ee6bfbb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8ee6bfbb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42a4afb9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42a4afb9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ee6bfbb31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ee6bfbb31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8ee6bfbb31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8ee6bfbb31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8ee6bfbb31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8ee6bfbb31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8ee6bfbb31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8ee6bfbb31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8ee6bfbb31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8ee6bfbb31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535775"/>
            <a:ext cx="5180700" cy="194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443725"/>
            <a:ext cx="51807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36828" y="101924"/>
            <a:ext cx="2230889" cy="96029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921544" y="-101829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677359" y="679384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502879" y="3932331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52150" y="394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728925" y="1721100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2529204">
            <a:off x="4265237" y="4077744"/>
            <a:ext cx="1024023" cy="1223155"/>
          </a:xfrm>
          <a:custGeom>
            <a:avLst/>
            <a:gdLst/>
            <a:ahLst/>
            <a:cxnLst/>
            <a:rect l="l" t="t" r="r" b="b"/>
            <a:pathLst>
              <a:path w="15165" h="18114" extrusionOk="0">
                <a:moveTo>
                  <a:pt x="7895" y="108"/>
                </a:moveTo>
                <a:cubicBezTo>
                  <a:pt x="8020" y="108"/>
                  <a:pt x="8146" y="139"/>
                  <a:pt x="8257" y="197"/>
                </a:cubicBezTo>
                <a:cubicBezTo>
                  <a:pt x="8790" y="486"/>
                  <a:pt x="9058" y="1242"/>
                  <a:pt x="9220" y="1799"/>
                </a:cubicBezTo>
                <a:cubicBezTo>
                  <a:pt x="9374" y="2382"/>
                  <a:pt x="9479" y="3032"/>
                  <a:pt x="9538" y="3720"/>
                </a:cubicBezTo>
                <a:lnTo>
                  <a:pt x="9538" y="3720"/>
                </a:lnTo>
                <a:cubicBezTo>
                  <a:pt x="8428" y="3346"/>
                  <a:pt x="7526" y="2363"/>
                  <a:pt x="7296" y="1209"/>
                </a:cubicBezTo>
                <a:cubicBezTo>
                  <a:pt x="7222" y="815"/>
                  <a:pt x="7249" y="210"/>
                  <a:pt x="7738" y="125"/>
                </a:cubicBezTo>
                <a:cubicBezTo>
                  <a:pt x="7789" y="114"/>
                  <a:pt x="7842" y="108"/>
                  <a:pt x="7895" y="108"/>
                </a:cubicBezTo>
                <a:close/>
                <a:moveTo>
                  <a:pt x="1820" y="12082"/>
                </a:moveTo>
                <a:cubicBezTo>
                  <a:pt x="2074" y="12082"/>
                  <a:pt x="2221" y="12349"/>
                  <a:pt x="2291" y="12569"/>
                </a:cubicBezTo>
                <a:cubicBezTo>
                  <a:pt x="2425" y="13015"/>
                  <a:pt x="2447" y="13635"/>
                  <a:pt x="2366" y="14300"/>
                </a:cubicBezTo>
                <a:lnTo>
                  <a:pt x="2366" y="14300"/>
                </a:lnTo>
                <a:cubicBezTo>
                  <a:pt x="2128" y="14086"/>
                  <a:pt x="1919" y="13832"/>
                  <a:pt x="1748" y="13544"/>
                </a:cubicBezTo>
                <a:cubicBezTo>
                  <a:pt x="1554" y="13213"/>
                  <a:pt x="1347" y="12724"/>
                  <a:pt x="1459" y="12340"/>
                </a:cubicBezTo>
                <a:cubicBezTo>
                  <a:pt x="1504" y="12189"/>
                  <a:pt x="1626" y="12092"/>
                  <a:pt x="1781" y="12084"/>
                </a:cubicBezTo>
                <a:cubicBezTo>
                  <a:pt x="1794" y="12082"/>
                  <a:pt x="1807" y="12082"/>
                  <a:pt x="1820" y="12082"/>
                </a:cubicBezTo>
                <a:close/>
                <a:moveTo>
                  <a:pt x="7902" y="0"/>
                </a:moveTo>
                <a:cubicBezTo>
                  <a:pt x="7839" y="0"/>
                  <a:pt x="7777" y="7"/>
                  <a:pt x="7717" y="20"/>
                </a:cubicBezTo>
                <a:cubicBezTo>
                  <a:pt x="7571" y="44"/>
                  <a:pt x="7433" y="124"/>
                  <a:pt x="7343" y="242"/>
                </a:cubicBezTo>
                <a:cubicBezTo>
                  <a:pt x="7017" y="682"/>
                  <a:pt x="7195" y="1397"/>
                  <a:pt x="7399" y="1859"/>
                </a:cubicBezTo>
                <a:cubicBezTo>
                  <a:pt x="7798" y="2778"/>
                  <a:pt x="8602" y="3493"/>
                  <a:pt x="9545" y="3798"/>
                </a:cubicBezTo>
                <a:lnTo>
                  <a:pt x="9545" y="3798"/>
                </a:lnTo>
                <a:cubicBezTo>
                  <a:pt x="9781" y="6728"/>
                  <a:pt x="9189" y="10340"/>
                  <a:pt x="7926" y="12569"/>
                </a:cubicBezTo>
                <a:cubicBezTo>
                  <a:pt x="7262" y="13736"/>
                  <a:pt x="6385" y="14654"/>
                  <a:pt x="5041" y="14974"/>
                </a:cubicBezTo>
                <a:cubicBezTo>
                  <a:pt x="4800" y="15034"/>
                  <a:pt x="4561" y="15063"/>
                  <a:pt x="4325" y="15063"/>
                </a:cubicBezTo>
                <a:cubicBezTo>
                  <a:pt x="3619" y="15063"/>
                  <a:pt x="2952" y="14803"/>
                  <a:pt x="2420" y="14347"/>
                </a:cubicBezTo>
                <a:lnTo>
                  <a:pt x="2420" y="14347"/>
                </a:lnTo>
                <a:cubicBezTo>
                  <a:pt x="2514" y="13657"/>
                  <a:pt x="2499" y="13010"/>
                  <a:pt x="2363" y="12546"/>
                </a:cubicBezTo>
                <a:cubicBezTo>
                  <a:pt x="2289" y="12311"/>
                  <a:pt x="2140" y="12033"/>
                  <a:pt x="1864" y="12004"/>
                </a:cubicBezTo>
                <a:cubicBezTo>
                  <a:pt x="1846" y="12002"/>
                  <a:pt x="1828" y="12001"/>
                  <a:pt x="1810" y="12001"/>
                </a:cubicBezTo>
                <a:cubicBezTo>
                  <a:pt x="1645" y="12001"/>
                  <a:pt x="1488" y="12078"/>
                  <a:pt x="1411" y="12232"/>
                </a:cubicBezTo>
                <a:cubicBezTo>
                  <a:pt x="1296" y="12466"/>
                  <a:pt x="1337" y="12742"/>
                  <a:pt x="1402" y="12983"/>
                </a:cubicBezTo>
                <a:cubicBezTo>
                  <a:pt x="1570" y="13540"/>
                  <a:pt x="1910" y="14039"/>
                  <a:pt x="2351" y="14420"/>
                </a:cubicBezTo>
                <a:lnTo>
                  <a:pt x="2351" y="14420"/>
                </a:lnTo>
                <a:cubicBezTo>
                  <a:pt x="2126" y="16055"/>
                  <a:pt x="1298" y="17913"/>
                  <a:pt x="1" y="18114"/>
                </a:cubicBezTo>
                <a:cubicBezTo>
                  <a:pt x="1303" y="17928"/>
                  <a:pt x="2154" y="16099"/>
                  <a:pt x="2403" y="14465"/>
                </a:cubicBezTo>
                <a:lnTo>
                  <a:pt x="2403" y="14465"/>
                </a:lnTo>
                <a:cubicBezTo>
                  <a:pt x="2620" y="14645"/>
                  <a:pt x="2860" y="14797"/>
                  <a:pt x="3114" y="14914"/>
                </a:cubicBezTo>
                <a:cubicBezTo>
                  <a:pt x="3489" y="15085"/>
                  <a:pt x="3902" y="15173"/>
                  <a:pt x="4314" y="15173"/>
                </a:cubicBezTo>
                <a:cubicBezTo>
                  <a:pt x="4345" y="15173"/>
                  <a:pt x="4377" y="15173"/>
                  <a:pt x="4409" y="15172"/>
                </a:cubicBezTo>
                <a:cubicBezTo>
                  <a:pt x="5291" y="15139"/>
                  <a:pt x="6160" y="14765"/>
                  <a:pt x="6817" y="14183"/>
                </a:cubicBezTo>
                <a:cubicBezTo>
                  <a:pt x="6982" y="14038"/>
                  <a:pt x="7139" y="13878"/>
                  <a:pt x="7283" y="13712"/>
                </a:cubicBezTo>
                <a:cubicBezTo>
                  <a:pt x="9264" y="11374"/>
                  <a:pt x="9908" y="7021"/>
                  <a:pt x="9670" y="3836"/>
                </a:cubicBezTo>
                <a:lnTo>
                  <a:pt x="9670" y="3836"/>
                </a:lnTo>
                <a:cubicBezTo>
                  <a:pt x="9943" y="3914"/>
                  <a:pt x="10228" y="3956"/>
                  <a:pt x="10516" y="3960"/>
                </a:cubicBezTo>
                <a:cubicBezTo>
                  <a:pt x="10548" y="3961"/>
                  <a:pt x="10581" y="3961"/>
                  <a:pt x="10613" y="3961"/>
                </a:cubicBezTo>
                <a:cubicBezTo>
                  <a:pt x="11904" y="3961"/>
                  <a:pt x="13113" y="3354"/>
                  <a:pt x="14145" y="2620"/>
                </a:cubicBezTo>
                <a:cubicBezTo>
                  <a:pt x="14499" y="2366"/>
                  <a:pt x="14838" y="2091"/>
                  <a:pt x="15165" y="1803"/>
                </a:cubicBezTo>
                <a:lnTo>
                  <a:pt x="15165" y="1803"/>
                </a:lnTo>
                <a:cubicBezTo>
                  <a:pt x="14834" y="2086"/>
                  <a:pt x="14491" y="2355"/>
                  <a:pt x="14134" y="2604"/>
                </a:cubicBezTo>
                <a:cubicBezTo>
                  <a:pt x="13123" y="3304"/>
                  <a:pt x="11912" y="3898"/>
                  <a:pt x="10669" y="3898"/>
                </a:cubicBezTo>
                <a:cubicBezTo>
                  <a:pt x="10406" y="3898"/>
                  <a:pt x="10141" y="3872"/>
                  <a:pt x="9877" y="3814"/>
                </a:cubicBezTo>
                <a:cubicBezTo>
                  <a:pt x="9805" y="3798"/>
                  <a:pt x="9734" y="3780"/>
                  <a:pt x="9664" y="3760"/>
                </a:cubicBezTo>
                <a:lnTo>
                  <a:pt x="9664" y="3760"/>
                </a:lnTo>
                <a:cubicBezTo>
                  <a:pt x="9645" y="3517"/>
                  <a:pt x="9620" y="3282"/>
                  <a:pt x="9591" y="3055"/>
                </a:cubicBezTo>
                <a:cubicBezTo>
                  <a:pt x="9470" y="2166"/>
                  <a:pt x="9132" y="388"/>
                  <a:pt x="8189" y="49"/>
                </a:cubicBezTo>
                <a:cubicBezTo>
                  <a:pt x="8096" y="16"/>
                  <a:pt x="7999" y="0"/>
                  <a:pt x="790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8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 txBox="1">
            <a:spLocks noGrp="1"/>
          </p:cNvSpPr>
          <p:nvPr>
            <p:ph type="subTitle" idx="1"/>
          </p:nvPr>
        </p:nvSpPr>
        <p:spPr>
          <a:xfrm>
            <a:off x="720330" y="2709175"/>
            <a:ext cx="36870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715100" y="1685250"/>
            <a:ext cx="3687000" cy="10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"/>
          <p:cNvSpPr/>
          <p:nvPr/>
        </p:nvSpPr>
        <p:spPr>
          <a:xfrm>
            <a:off x="-874224" y="3497376"/>
            <a:ext cx="2230882" cy="1756947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1"/>
          <p:cNvSpPr/>
          <p:nvPr/>
        </p:nvSpPr>
        <p:spPr>
          <a:xfrm>
            <a:off x="-1749321" y="-239148"/>
            <a:ext cx="4337674" cy="1626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8233550" y="830025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1"/>
          <p:cNvSpPr/>
          <p:nvPr/>
        </p:nvSpPr>
        <p:spPr>
          <a:xfrm>
            <a:off x="-129514" y="2096198"/>
            <a:ext cx="793838" cy="687601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1"/>
          <p:cNvSpPr/>
          <p:nvPr/>
        </p:nvSpPr>
        <p:spPr>
          <a:xfrm>
            <a:off x="2317163" y="460735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1"/>
          <p:cNvSpPr/>
          <p:nvPr/>
        </p:nvSpPr>
        <p:spPr>
          <a:xfrm rot="-1145725">
            <a:off x="7086484" y="3941384"/>
            <a:ext cx="3020807" cy="1331924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1"/>
          <p:cNvSpPr/>
          <p:nvPr/>
        </p:nvSpPr>
        <p:spPr>
          <a:xfrm rot="933436">
            <a:off x="5063584" y="4159518"/>
            <a:ext cx="1024000" cy="1223128"/>
          </a:xfrm>
          <a:custGeom>
            <a:avLst/>
            <a:gdLst/>
            <a:ahLst/>
            <a:cxnLst/>
            <a:rect l="l" t="t" r="r" b="b"/>
            <a:pathLst>
              <a:path w="15165" h="18114" extrusionOk="0">
                <a:moveTo>
                  <a:pt x="7895" y="108"/>
                </a:moveTo>
                <a:cubicBezTo>
                  <a:pt x="8020" y="108"/>
                  <a:pt x="8146" y="139"/>
                  <a:pt x="8257" y="197"/>
                </a:cubicBezTo>
                <a:cubicBezTo>
                  <a:pt x="8790" y="486"/>
                  <a:pt x="9058" y="1242"/>
                  <a:pt x="9220" y="1799"/>
                </a:cubicBezTo>
                <a:cubicBezTo>
                  <a:pt x="9374" y="2382"/>
                  <a:pt x="9479" y="3032"/>
                  <a:pt x="9538" y="3720"/>
                </a:cubicBezTo>
                <a:lnTo>
                  <a:pt x="9538" y="3720"/>
                </a:lnTo>
                <a:cubicBezTo>
                  <a:pt x="8428" y="3346"/>
                  <a:pt x="7526" y="2363"/>
                  <a:pt x="7296" y="1209"/>
                </a:cubicBezTo>
                <a:cubicBezTo>
                  <a:pt x="7222" y="815"/>
                  <a:pt x="7249" y="210"/>
                  <a:pt x="7738" y="125"/>
                </a:cubicBezTo>
                <a:cubicBezTo>
                  <a:pt x="7789" y="114"/>
                  <a:pt x="7842" y="108"/>
                  <a:pt x="7895" y="108"/>
                </a:cubicBezTo>
                <a:close/>
                <a:moveTo>
                  <a:pt x="1820" y="12082"/>
                </a:moveTo>
                <a:cubicBezTo>
                  <a:pt x="2074" y="12082"/>
                  <a:pt x="2221" y="12349"/>
                  <a:pt x="2291" y="12569"/>
                </a:cubicBezTo>
                <a:cubicBezTo>
                  <a:pt x="2425" y="13015"/>
                  <a:pt x="2447" y="13635"/>
                  <a:pt x="2366" y="14300"/>
                </a:cubicBezTo>
                <a:lnTo>
                  <a:pt x="2366" y="14300"/>
                </a:lnTo>
                <a:cubicBezTo>
                  <a:pt x="2128" y="14086"/>
                  <a:pt x="1919" y="13832"/>
                  <a:pt x="1748" y="13544"/>
                </a:cubicBezTo>
                <a:cubicBezTo>
                  <a:pt x="1554" y="13213"/>
                  <a:pt x="1347" y="12724"/>
                  <a:pt x="1459" y="12340"/>
                </a:cubicBezTo>
                <a:cubicBezTo>
                  <a:pt x="1504" y="12189"/>
                  <a:pt x="1626" y="12092"/>
                  <a:pt x="1781" y="12084"/>
                </a:cubicBezTo>
                <a:cubicBezTo>
                  <a:pt x="1794" y="12082"/>
                  <a:pt x="1807" y="12082"/>
                  <a:pt x="1820" y="12082"/>
                </a:cubicBezTo>
                <a:close/>
                <a:moveTo>
                  <a:pt x="7902" y="0"/>
                </a:moveTo>
                <a:cubicBezTo>
                  <a:pt x="7839" y="0"/>
                  <a:pt x="7777" y="7"/>
                  <a:pt x="7717" y="20"/>
                </a:cubicBezTo>
                <a:cubicBezTo>
                  <a:pt x="7571" y="44"/>
                  <a:pt x="7433" y="124"/>
                  <a:pt x="7343" y="242"/>
                </a:cubicBezTo>
                <a:cubicBezTo>
                  <a:pt x="7017" y="682"/>
                  <a:pt x="7195" y="1397"/>
                  <a:pt x="7399" y="1859"/>
                </a:cubicBezTo>
                <a:cubicBezTo>
                  <a:pt x="7798" y="2778"/>
                  <a:pt x="8602" y="3493"/>
                  <a:pt x="9545" y="3798"/>
                </a:cubicBezTo>
                <a:lnTo>
                  <a:pt x="9545" y="3798"/>
                </a:lnTo>
                <a:cubicBezTo>
                  <a:pt x="9781" y="6728"/>
                  <a:pt x="9189" y="10340"/>
                  <a:pt x="7926" y="12569"/>
                </a:cubicBezTo>
                <a:cubicBezTo>
                  <a:pt x="7262" y="13736"/>
                  <a:pt x="6385" y="14654"/>
                  <a:pt x="5041" y="14974"/>
                </a:cubicBezTo>
                <a:cubicBezTo>
                  <a:pt x="4800" y="15034"/>
                  <a:pt x="4561" y="15063"/>
                  <a:pt x="4325" y="15063"/>
                </a:cubicBezTo>
                <a:cubicBezTo>
                  <a:pt x="3619" y="15063"/>
                  <a:pt x="2952" y="14803"/>
                  <a:pt x="2420" y="14347"/>
                </a:cubicBezTo>
                <a:lnTo>
                  <a:pt x="2420" y="14347"/>
                </a:lnTo>
                <a:cubicBezTo>
                  <a:pt x="2514" y="13657"/>
                  <a:pt x="2499" y="13010"/>
                  <a:pt x="2363" y="12546"/>
                </a:cubicBezTo>
                <a:cubicBezTo>
                  <a:pt x="2289" y="12311"/>
                  <a:pt x="2140" y="12033"/>
                  <a:pt x="1864" y="12004"/>
                </a:cubicBezTo>
                <a:cubicBezTo>
                  <a:pt x="1846" y="12002"/>
                  <a:pt x="1828" y="12001"/>
                  <a:pt x="1810" y="12001"/>
                </a:cubicBezTo>
                <a:cubicBezTo>
                  <a:pt x="1645" y="12001"/>
                  <a:pt x="1488" y="12078"/>
                  <a:pt x="1411" y="12232"/>
                </a:cubicBezTo>
                <a:cubicBezTo>
                  <a:pt x="1296" y="12466"/>
                  <a:pt x="1337" y="12742"/>
                  <a:pt x="1402" y="12983"/>
                </a:cubicBezTo>
                <a:cubicBezTo>
                  <a:pt x="1570" y="13540"/>
                  <a:pt x="1910" y="14039"/>
                  <a:pt x="2351" y="14420"/>
                </a:cubicBezTo>
                <a:lnTo>
                  <a:pt x="2351" y="14420"/>
                </a:lnTo>
                <a:cubicBezTo>
                  <a:pt x="2126" y="16055"/>
                  <a:pt x="1298" y="17913"/>
                  <a:pt x="1" y="18114"/>
                </a:cubicBezTo>
                <a:cubicBezTo>
                  <a:pt x="1303" y="17928"/>
                  <a:pt x="2154" y="16099"/>
                  <a:pt x="2403" y="14465"/>
                </a:cubicBezTo>
                <a:lnTo>
                  <a:pt x="2403" y="14465"/>
                </a:lnTo>
                <a:cubicBezTo>
                  <a:pt x="2620" y="14645"/>
                  <a:pt x="2860" y="14797"/>
                  <a:pt x="3114" y="14914"/>
                </a:cubicBezTo>
                <a:cubicBezTo>
                  <a:pt x="3489" y="15085"/>
                  <a:pt x="3902" y="15173"/>
                  <a:pt x="4314" y="15173"/>
                </a:cubicBezTo>
                <a:cubicBezTo>
                  <a:pt x="4345" y="15173"/>
                  <a:pt x="4377" y="15173"/>
                  <a:pt x="4409" y="15172"/>
                </a:cubicBezTo>
                <a:cubicBezTo>
                  <a:pt x="5291" y="15139"/>
                  <a:pt x="6160" y="14765"/>
                  <a:pt x="6817" y="14183"/>
                </a:cubicBezTo>
                <a:cubicBezTo>
                  <a:pt x="6982" y="14038"/>
                  <a:pt x="7139" y="13878"/>
                  <a:pt x="7283" y="13712"/>
                </a:cubicBezTo>
                <a:cubicBezTo>
                  <a:pt x="9264" y="11374"/>
                  <a:pt x="9908" y="7021"/>
                  <a:pt x="9670" y="3836"/>
                </a:cubicBezTo>
                <a:lnTo>
                  <a:pt x="9670" y="3836"/>
                </a:lnTo>
                <a:cubicBezTo>
                  <a:pt x="9943" y="3914"/>
                  <a:pt x="10228" y="3956"/>
                  <a:pt x="10516" y="3960"/>
                </a:cubicBezTo>
                <a:cubicBezTo>
                  <a:pt x="10548" y="3961"/>
                  <a:pt x="10581" y="3961"/>
                  <a:pt x="10613" y="3961"/>
                </a:cubicBezTo>
                <a:cubicBezTo>
                  <a:pt x="11904" y="3961"/>
                  <a:pt x="13113" y="3354"/>
                  <a:pt x="14145" y="2620"/>
                </a:cubicBezTo>
                <a:cubicBezTo>
                  <a:pt x="14499" y="2366"/>
                  <a:pt x="14838" y="2091"/>
                  <a:pt x="15165" y="1803"/>
                </a:cubicBezTo>
                <a:lnTo>
                  <a:pt x="15165" y="1803"/>
                </a:lnTo>
                <a:cubicBezTo>
                  <a:pt x="14834" y="2086"/>
                  <a:pt x="14491" y="2355"/>
                  <a:pt x="14134" y="2604"/>
                </a:cubicBezTo>
                <a:cubicBezTo>
                  <a:pt x="13123" y="3304"/>
                  <a:pt x="11912" y="3898"/>
                  <a:pt x="10669" y="3898"/>
                </a:cubicBezTo>
                <a:cubicBezTo>
                  <a:pt x="10406" y="3898"/>
                  <a:pt x="10141" y="3872"/>
                  <a:pt x="9877" y="3814"/>
                </a:cubicBezTo>
                <a:cubicBezTo>
                  <a:pt x="9805" y="3798"/>
                  <a:pt x="9734" y="3780"/>
                  <a:pt x="9664" y="3760"/>
                </a:cubicBezTo>
                <a:lnTo>
                  <a:pt x="9664" y="3760"/>
                </a:lnTo>
                <a:cubicBezTo>
                  <a:pt x="9645" y="3517"/>
                  <a:pt x="9620" y="3282"/>
                  <a:pt x="9591" y="3055"/>
                </a:cubicBezTo>
                <a:cubicBezTo>
                  <a:pt x="9470" y="2166"/>
                  <a:pt x="9132" y="388"/>
                  <a:pt x="8189" y="49"/>
                </a:cubicBezTo>
                <a:cubicBezTo>
                  <a:pt x="8096" y="16"/>
                  <a:pt x="7999" y="0"/>
                  <a:pt x="7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>
            <a:spLocks noGrp="1"/>
          </p:cNvSpPr>
          <p:nvPr>
            <p:ph type="subTitle" idx="1"/>
          </p:nvPr>
        </p:nvSpPr>
        <p:spPr>
          <a:xfrm>
            <a:off x="4657500" y="2409700"/>
            <a:ext cx="34608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title"/>
          </p:nvPr>
        </p:nvSpPr>
        <p:spPr>
          <a:xfrm>
            <a:off x="4657425" y="1452350"/>
            <a:ext cx="3460800" cy="9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2"/>
          <p:cNvSpPr/>
          <p:nvPr/>
        </p:nvSpPr>
        <p:spPr>
          <a:xfrm flipH="1">
            <a:off x="-676474" y="-627449"/>
            <a:ext cx="2230882" cy="1756947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2"/>
          <p:cNvSpPr/>
          <p:nvPr/>
        </p:nvSpPr>
        <p:spPr>
          <a:xfrm flipH="1">
            <a:off x="5679704" y="3668602"/>
            <a:ext cx="4337674" cy="1626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/>
          <p:nvPr/>
        </p:nvSpPr>
        <p:spPr>
          <a:xfrm>
            <a:off x="8094863" y="239325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5300025" y="3925725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"/>
          <p:cNvSpPr/>
          <p:nvPr/>
        </p:nvSpPr>
        <p:spPr>
          <a:xfrm>
            <a:off x="2317163" y="460735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3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6"/>
          <p:cNvSpPr txBox="1">
            <a:spLocks noGrp="1"/>
          </p:cNvSpPr>
          <p:nvPr>
            <p:ph type="subTitle" idx="1"/>
          </p:nvPr>
        </p:nvSpPr>
        <p:spPr>
          <a:xfrm>
            <a:off x="1255200" y="2588628"/>
            <a:ext cx="29076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0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2"/>
          </p:nvPr>
        </p:nvSpPr>
        <p:spPr>
          <a:xfrm>
            <a:off x="1255200" y="3123250"/>
            <a:ext cx="2907600" cy="9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3"/>
          </p:nvPr>
        </p:nvSpPr>
        <p:spPr>
          <a:xfrm>
            <a:off x="4981225" y="2588628"/>
            <a:ext cx="29076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0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rmorant SC"/>
              <a:buNone/>
              <a:defRPr sz="25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4"/>
          </p:nvPr>
        </p:nvSpPr>
        <p:spPr>
          <a:xfrm>
            <a:off x="4981225" y="3123250"/>
            <a:ext cx="2907600" cy="9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title"/>
          </p:nvPr>
        </p:nvSpPr>
        <p:spPr>
          <a:xfrm>
            <a:off x="720000" y="558701"/>
            <a:ext cx="76209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6"/>
          <p:cNvSpPr/>
          <p:nvPr/>
        </p:nvSpPr>
        <p:spPr>
          <a:xfrm>
            <a:off x="-336828" y="150749"/>
            <a:ext cx="2230889" cy="96029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6"/>
          <p:cNvSpPr/>
          <p:nvPr/>
        </p:nvSpPr>
        <p:spPr>
          <a:xfrm>
            <a:off x="7921544" y="-101829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6"/>
          <p:cNvSpPr/>
          <p:nvPr/>
        </p:nvSpPr>
        <p:spPr>
          <a:xfrm>
            <a:off x="7677359" y="679384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6"/>
          <p:cNvSpPr/>
          <p:nvPr/>
        </p:nvSpPr>
        <p:spPr>
          <a:xfrm>
            <a:off x="-502879" y="3981156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8610400" y="20659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6"/>
          <p:cNvSpPr/>
          <p:nvPr/>
        </p:nvSpPr>
        <p:spPr>
          <a:xfrm>
            <a:off x="5720975" y="-41875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6"/>
          <p:cNvSpPr/>
          <p:nvPr/>
        </p:nvSpPr>
        <p:spPr>
          <a:xfrm>
            <a:off x="35675" y="3172075"/>
            <a:ext cx="401104" cy="379530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6"/>
          <p:cNvSpPr/>
          <p:nvPr/>
        </p:nvSpPr>
        <p:spPr>
          <a:xfrm>
            <a:off x="7921538" y="4106398"/>
            <a:ext cx="1268272" cy="1098628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6"/>
          <p:cNvSpPr/>
          <p:nvPr/>
        </p:nvSpPr>
        <p:spPr>
          <a:xfrm rot="1284237">
            <a:off x="16" y="1236716"/>
            <a:ext cx="1024011" cy="1223141"/>
          </a:xfrm>
          <a:custGeom>
            <a:avLst/>
            <a:gdLst/>
            <a:ahLst/>
            <a:cxnLst/>
            <a:rect l="l" t="t" r="r" b="b"/>
            <a:pathLst>
              <a:path w="15165" h="18114" extrusionOk="0">
                <a:moveTo>
                  <a:pt x="7895" y="108"/>
                </a:moveTo>
                <a:cubicBezTo>
                  <a:pt x="8020" y="108"/>
                  <a:pt x="8146" y="139"/>
                  <a:pt x="8257" y="197"/>
                </a:cubicBezTo>
                <a:cubicBezTo>
                  <a:pt x="8790" y="486"/>
                  <a:pt x="9058" y="1242"/>
                  <a:pt x="9220" y="1799"/>
                </a:cubicBezTo>
                <a:cubicBezTo>
                  <a:pt x="9374" y="2382"/>
                  <a:pt x="9479" y="3032"/>
                  <a:pt x="9538" y="3720"/>
                </a:cubicBezTo>
                <a:lnTo>
                  <a:pt x="9538" y="3720"/>
                </a:lnTo>
                <a:cubicBezTo>
                  <a:pt x="8428" y="3346"/>
                  <a:pt x="7526" y="2363"/>
                  <a:pt x="7296" y="1209"/>
                </a:cubicBezTo>
                <a:cubicBezTo>
                  <a:pt x="7222" y="815"/>
                  <a:pt x="7249" y="210"/>
                  <a:pt x="7738" y="125"/>
                </a:cubicBezTo>
                <a:cubicBezTo>
                  <a:pt x="7789" y="114"/>
                  <a:pt x="7842" y="108"/>
                  <a:pt x="7895" y="108"/>
                </a:cubicBezTo>
                <a:close/>
                <a:moveTo>
                  <a:pt x="1820" y="12082"/>
                </a:moveTo>
                <a:cubicBezTo>
                  <a:pt x="2074" y="12082"/>
                  <a:pt x="2221" y="12349"/>
                  <a:pt x="2291" y="12569"/>
                </a:cubicBezTo>
                <a:cubicBezTo>
                  <a:pt x="2425" y="13015"/>
                  <a:pt x="2447" y="13635"/>
                  <a:pt x="2366" y="14300"/>
                </a:cubicBezTo>
                <a:lnTo>
                  <a:pt x="2366" y="14300"/>
                </a:lnTo>
                <a:cubicBezTo>
                  <a:pt x="2128" y="14086"/>
                  <a:pt x="1919" y="13832"/>
                  <a:pt x="1748" y="13544"/>
                </a:cubicBezTo>
                <a:cubicBezTo>
                  <a:pt x="1554" y="13213"/>
                  <a:pt x="1347" y="12724"/>
                  <a:pt x="1459" y="12340"/>
                </a:cubicBezTo>
                <a:cubicBezTo>
                  <a:pt x="1504" y="12189"/>
                  <a:pt x="1626" y="12092"/>
                  <a:pt x="1781" y="12084"/>
                </a:cubicBezTo>
                <a:cubicBezTo>
                  <a:pt x="1794" y="12082"/>
                  <a:pt x="1807" y="12082"/>
                  <a:pt x="1820" y="12082"/>
                </a:cubicBezTo>
                <a:close/>
                <a:moveTo>
                  <a:pt x="7902" y="0"/>
                </a:moveTo>
                <a:cubicBezTo>
                  <a:pt x="7839" y="0"/>
                  <a:pt x="7777" y="7"/>
                  <a:pt x="7717" y="20"/>
                </a:cubicBezTo>
                <a:cubicBezTo>
                  <a:pt x="7571" y="44"/>
                  <a:pt x="7433" y="124"/>
                  <a:pt x="7343" y="242"/>
                </a:cubicBezTo>
                <a:cubicBezTo>
                  <a:pt x="7017" y="682"/>
                  <a:pt x="7195" y="1397"/>
                  <a:pt x="7399" y="1859"/>
                </a:cubicBezTo>
                <a:cubicBezTo>
                  <a:pt x="7798" y="2778"/>
                  <a:pt x="8602" y="3493"/>
                  <a:pt x="9545" y="3798"/>
                </a:cubicBezTo>
                <a:lnTo>
                  <a:pt x="9545" y="3798"/>
                </a:lnTo>
                <a:cubicBezTo>
                  <a:pt x="9781" y="6728"/>
                  <a:pt x="9189" y="10340"/>
                  <a:pt x="7926" y="12569"/>
                </a:cubicBezTo>
                <a:cubicBezTo>
                  <a:pt x="7262" y="13736"/>
                  <a:pt x="6385" y="14654"/>
                  <a:pt x="5041" y="14974"/>
                </a:cubicBezTo>
                <a:cubicBezTo>
                  <a:pt x="4800" y="15034"/>
                  <a:pt x="4561" y="15063"/>
                  <a:pt x="4325" y="15063"/>
                </a:cubicBezTo>
                <a:cubicBezTo>
                  <a:pt x="3619" y="15063"/>
                  <a:pt x="2952" y="14803"/>
                  <a:pt x="2420" y="14347"/>
                </a:cubicBezTo>
                <a:lnTo>
                  <a:pt x="2420" y="14347"/>
                </a:lnTo>
                <a:cubicBezTo>
                  <a:pt x="2514" y="13657"/>
                  <a:pt x="2499" y="13010"/>
                  <a:pt x="2363" y="12546"/>
                </a:cubicBezTo>
                <a:cubicBezTo>
                  <a:pt x="2289" y="12311"/>
                  <a:pt x="2140" y="12033"/>
                  <a:pt x="1864" y="12004"/>
                </a:cubicBezTo>
                <a:cubicBezTo>
                  <a:pt x="1846" y="12002"/>
                  <a:pt x="1828" y="12001"/>
                  <a:pt x="1810" y="12001"/>
                </a:cubicBezTo>
                <a:cubicBezTo>
                  <a:pt x="1645" y="12001"/>
                  <a:pt x="1488" y="12078"/>
                  <a:pt x="1411" y="12232"/>
                </a:cubicBezTo>
                <a:cubicBezTo>
                  <a:pt x="1296" y="12466"/>
                  <a:pt x="1337" y="12742"/>
                  <a:pt x="1402" y="12983"/>
                </a:cubicBezTo>
                <a:cubicBezTo>
                  <a:pt x="1570" y="13540"/>
                  <a:pt x="1910" y="14039"/>
                  <a:pt x="2351" y="14420"/>
                </a:cubicBezTo>
                <a:lnTo>
                  <a:pt x="2351" y="14420"/>
                </a:lnTo>
                <a:cubicBezTo>
                  <a:pt x="2126" y="16055"/>
                  <a:pt x="1298" y="17913"/>
                  <a:pt x="1" y="18114"/>
                </a:cubicBezTo>
                <a:cubicBezTo>
                  <a:pt x="1303" y="17928"/>
                  <a:pt x="2154" y="16099"/>
                  <a:pt x="2403" y="14465"/>
                </a:cubicBezTo>
                <a:lnTo>
                  <a:pt x="2403" y="14465"/>
                </a:lnTo>
                <a:cubicBezTo>
                  <a:pt x="2620" y="14645"/>
                  <a:pt x="2860" y="14797"/>
                  <a:pt x="3114" y="14914"/>
                </a:cubicBezTo>
                <a:cubicBezTo>
                  <a:pt x="3489" y="15085"/>
                  <a:pt x="3902" y="15173"/>
                  <a:pt x="4314" y="15173"/>
                </a:cubicBezTo>
                <a:cubicBezTo>
                  <a:pt x="4345" y="15173"/>
                  <a:pt x="4377" y="15173"/>
                  <a:pt x="4409" y="15172"/>
                </a:cubicBezTo>
                <a:cubicBezTo>
                  <a:pt x="5291" y="15139"/>
                  <a:pt x="6160" y="14765"/>
                  <a:pt x="6817" y="14183"/>
                </a:cubicBezTo>
                <a:cubicBezTo>
                  <a:pt x="6982" y="14038"/>
                  <a:pt x="7139" y="13878"/>
                  <a:pt x="7283" y="13712"/>
                </a:cubicBezTo>
                <a:cubicBezTo>
                  <a:pt x="9264" y="11374"/>
                  <a:pt x="9908" y="7021"/>
                  <a:pt x="9670" y="3836"/>
                </a:cubicBezTo>
                <a:lnTo>
                  <a:pt x="9670" y="3836"/>
                </a:lnTo>
                <a:cubicBezTo>
                  <a:pt x="9943" y="3914"/>
                  <a:pt x="10228" y="3956"/>
                  <a:pt x="10516" y="3960"/>
                </a:cubicBezTo>
                <a:cubicBezTo>
                  <a:pt x="10548" y="3961"/>
                  <a:pt x="10581" y="3961"/>
                  <a:pt x="10613" y="3961"/>
                </a:cubicBezTo>
                <a:cubicBezTo>
                  <a:pt x="11904" y="3961"/>
                  <a:pt x="13113" y="3354"/>
                  <a:pt x="14145" y="2620"/>
                </a:cubicBezTo>
                <a:cubicBezTo>
                  <a:pt x="14499" y="2366"/>
                  <a:pt x="14838" y="2091"/>
                  <a:pt x="15165" y="1803"/>
                </a:cubicBezTo>
                <a:lnTo>
                  <a:pt x="15165" y="1803"/>
                </a:lnTo>
                <a:cubicBezTo>
                  <a:pt x="14834" y="2086"/>
                  <a:pt x="14491" y="2355"/>
                  <a:pt x="14134" y="2604"/>
                </a:cubicBezTo>
                <a:cubicBezTo>
                  <a:pt x="13123" y="3304"/>
                  <a:pt x="11912" y="3898"/>
                  <a:pt x="10669" y="3898"/>
                </a:cubicBezTo>
                <a:cubicBezTo>
                  <a:pt x="10406" y="3898"/>
                  <a:pt x="10141" y="3872"/>
                  <a:pt x="9877" y="3814"/>
                </a:cubicBezTo>
                <a:cubicBezTo>
                  <a:pt x="9805" y="3798"/>
                  <a:pt x="9734" y="3780"/>
                  <a:pt x="9664" y="3760"/>
                </a:cubicBezTo>
                <a:lnTo>
                  <a:pt x="9664" y="3760"/>
                </a:lnTo>
                <a:cubicBezTo>
                  <a:pt x="9645" y="3517"/>
                  <a:pt x="9620" y="3282"/>
                  <a:pt x="9591" y="3055"/>
                </a:cubicBezTo>
                <a:cubicBezTo>
                  <a:pt x="9470" y="2166"/>
                  <a:pt x="9132" y="388"/>
                  <a:pt x="8189" y="49"/>
                </a:cubicBezTo>
                <a:cubicBezTo>
                  <a:pt x="8096" y="16"/>
                  <a:pt x="7999" y="0"/>
                  <a:pt x="790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5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"/>
          <p:cNvSpPr txBox="1">
            <a:spLocks noGrp="1"/>
          </p:cNvSpPr>
          <p:nvPr>
            <p:ph type="body" idx="1"/>
          </p:nvPr>
        </p:nvSpPr>
        <p:spPr>
          <a:xfrm>
            <a:off x="719075" y="3184725"/>
            <a:ext cx="37137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27"/>
          <p:cNvSpPr/>
          <p:nvPr/>
        </p:nvSpPr>
        <p:spPr>
          <a:xfrm>
            <a:off x="8012394" y="-195679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-439279" y="4230181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291100" y="2483950"/>
            <a:ext cx="385415" cy="385529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7"/>
          <p:cNvSpPr/>
          <p:nvPr/>
        </p:nvSpPr>
        <p:spPr>
          <a:xfrm>
            <a:off x="338334" y="4513496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title"/>
          </p:nvPr>
        </p:nvSpPr>
        <p:spPr>
          <a:xfrm>
            <a:off x="708825" y="1408075"/>
            <a:ext cx="3723900" cy="17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7"/>
          <p:cNvSpPr/>
          <p:nvPr/>
        </p:nvSpPr>
        <p:spPr>
          <a:xfrm flipH="1">
            <a:off x="-1131230" y="245723"/>
            <a:ext cx="2425351" cy="116234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7"/>
          <p:cNvSpPr/>
          <p:nvPr/>
        </p:nvSpPr>
        <p:spPr>
          <a:xfrm>
            <a:off x="-439279" y="4230181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7"/>
          <p:cNvSpPr/>
          <p:nvPr/>
        </p:nvSpPr>
        <p:spPr>
          <a:xfrm>
            <a:off x="291100" y="2483950"/>
            <a:ext cx="385415" cy="385529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7"/>
          <p:cNvSpPr/>
          <p:nvPr/>
        </p:nvSpPr>
        <p:spPr>
          <a:xfrm>
            <a:off x="338334" y="4513496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7"/>
          <p:cNvSpPr/>
          <p:nvPr/>
        </p:nvSpPr>
        <p:spPr>
          <a:xfrm>
            <a:off x="8413750" y="2959199"/>
            <a:ext cx="666096" cy="576955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"/>
          <p:cNvSpPr/>
          <p:nvPr/>
        </p:nvSpPr>
        <p:spPr>
          <a:xfrm>
            <a:off x="-336828" y="150749"/>
            <a:ext cx="2230889" cy="96029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9"/>
          <p:cNvSpPr/>
          <p:nvPr/>
        </p:nvSpPr>
        <p:spPr>
          <a:xfrm>
            <a:off x="7921544" y="-101829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9"/>
          <p:cNvSpPr/>
          <p:nvPr/>
        </p:nvSpPr>
        <p:spPr>
          <a:xfrm>
            <a:off x="7677359" y="679384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9"/>
          <p:cNvSpPr/>
          <p:nvPr/>
        </p:nvSpPr>
        <p:spPr>
          <a:xfrm>
            <a:off x="-502879" y="3981156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9"/>
          <p:cNvSpPr/>
          <p:nvPr/>
        </p:nvSpPr>
        <p:spPr>
          <a:xfrm>
            <a:off x="8610400" y="20659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9"/>
          <p:cNvSpPr/>
          <p:nvPr/>
        </p:nvSpPr>
        <p:spPr>
          <a:xfrm>
            <a:off x="35675" y="3172075"/>
            <a:ext cx="401104" cy="379530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9"/>
          <p:cNvSpPr/>
          <p:nvPr/>
        </p:nvSpPr>
        <p:spPr>
          <a:xfrm>
            <a:off x="7921538" y="4106398"/>
            <a:ext cx="1268272" cy="1098628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9"/>
          <p:cNvSpPr/>
          <p:nvPr/>
        </p:nvSpPr>
        <p:spPr>
          <a:xfrm rot="1284237">
            <a:off x="16" y="1236716"/>
            <a:ext cx="1024011" cy="1223141"/>
          </a:xfrm>
          <a:custGeom>
            <a:avLst/>
            <a:gdLst/>
            <a:ahLst/>
            <a:cxnLst/>
            <a:rect l="l" t="t" r="r" b="b"/>
            <a:pathLst>
              <a:path w="15165" h="18114" extrusionOk="0">
                <a:moveTo>
                  <a:pt x="7895" y="108"/>
                </a:moveTo>
                <a:cubicBezTo>
                  <a:pt x="8020" y="108"/>
                  <a:pt x="8146" y="139"/>
                  <a:pt x="8257" y="197"/>
                </a:cubicBezTo>
                <a:cubicBezTo>
                  <a:pt x="8790" y="486"/>
                  <a:pt x="9058" y="1242"/>
                  <a:pt x="9220" y="1799"/>
                </a:cubicBezTo>
                <a:cubicBezTo>
                  <a:pt x="9374" y="2382"/>
                  <a:pt x="9479" y="3032"/>
                  <a:pt x="9538" y="3720"/>
                </a:cubicBezTo>
                <a:lnTo>
                  <a:pt x="9538" y="3720"/>
                </a:lnTo>
                <a:cubicBezTo>
                  <a:pt x="8428" y="3346"/>
                  <a:pt x="7526" y="2363"/>
                  <a:pt x="7296" y="1209"/>
                </a:cubicBezTo>
                <a:cubicBezTo>
                  <a:pt x="7222" y="815"/>
                  <a:pt x="7249" y="210"/>
                  <a:pt x="7738" y="125"/>
                </a:cubicBezTo>
                <a:cubicBezTo>
                  <a:pt x="7789" y="114"/>
                  <a:pt x="7842" y="108"/>
                  <a:pt x="7895" y="108"/>
                </a:cubicBezTo>
                <a:close/>
                <a:moveTo>
                  <a:pt x="1820" y="12082"/>
                </a:moveTo>
                <a:cubicBezTo>
                  <a:pt x="2074" y="12082"/>
                  <a:pt x="2221" y="12349"/>
                  <a:pt x="2291" y="12569"/>
                </a:cubicBezTo>
                <a:cubicBezTo>
                  <a:pt x="2425" y="13015"/>
                  <a:pt x="2447" y="13635"/>
                  <a:pt x="2366" y="14300"/>
                </a:cubicBezTo>
                <a:lnTo>
                  <a:pt x="2366" y="14300"/>
                </a:lnTo>
                <a:cubicBezTo>
                  <a:pt x="2128" y="14086"/>
                  <a:pt x="1919" y="13832"/>
                  <a:pt x="1748" y="13544"/>
                </a:cubicBezTo>
                <a:cubicBezTo>
                  <a:pt x="1554" y="13213"/>
                  <a:pt x="1347" y="12724"/>
                  <a:pt x="1459" y="12340"/>
                </a:cubicBezTo>
                <a:cubicBezTo>
                  <a:pt x="1504" y="12189"/>
                  <a:pt x="1626" y="12092"/>
                  <a:pt x="1781" y="12084"/>
                </a:cubicBezTo>
                <a:cubicBezTo>
                  <a:pt x="1794" y="12082"/>
                  <a:pt x="1807" y="12082"/>
                  <a:pt x="1820" y="12082"/>
                </a:cubicBezTo>
                <a:close/>
                <a:moveTo>
                  <a:pt x="7902" y="0"/>
                </a:moveTo>
                <a:cubicBezTo>
                  <a:pt x="7839" y="0"/>
                  <a:pt x="7777" y="7"/>
                  <a:pt x="7717" y="20"/>
                </a:cubicBezTo>
                <a:cubicBezTo>
                  <a:pt x="7571" y="44"/>
                  <a:pt x="7433" y="124"/>
                  <a:pt x="7343" y="242"/>
                </a:cubicBezTo>
                <a:cubicBezTo>
                  <a:pt x="7017" y="682"/>
                  <a:pt x="7195" y="1397"/>
                  <a:pt x="7399" y="1859"/>
                </a:cubicBezTo>
                <a:cubicBezTo>
                  <a:pt x="7798" y="2778"/>
                  <a:pt x="8602" y="3493"/>
                  <a:pt x="9545" y="3798"/>
                </a:cubicBezTo>
                <a:lnTo>
                  <a:pt x="9545" y="3798"/>
                </a:lnTo>
                <a:cubicBezTo>
                  <a:pt x="9781" y="6728"/>
                  <a:pt x="9189" y="10340"/>
                  <a:pt x="7926" y="12569"/>
                </a:cubicBezTo>
                <a:cubicBezTo>
                  <a:pt x="7262" y="13736"/>
                  <a:pt x="6385" y="14654"/>
                  <a:pt x="5041" y="14974"/>
                </a:cubicBezTo>
                <a:cubicBezTo>
                  <a:pt x="4800" y="15034"/>
                  <a:pt x="4561" y="15063"/>
                  <a:pt x="4325" y="15063"/>
                </a:cubicBezTo>
                <a:cubicBezTo>
                  <a:pt x="3619" y="15063"/>
                  <a:pt x="2952" y="14803"/>
                  <a:pt x="2420" y="14347"/>
                </a:cubicBezTo>
                <a:lnTo>
                  <a:pt x="2420" y="14347"/>
                </a:lnTo>
                <a:cubicBezTo>
                  <a:pt x="2514" y="13657"/>
                  <a:pt x="2499" y="13010"/>
                  <a:pt x="2363" y="12546"/>
                </a:cubicBezTo>
                <a:cubicBezTo>
                  <a:pt x="2289" y="12311"/>
                  <a:pt x="2140" y="12033"/>
                  <a:pt x="1864" y="12004"/>
                </a:cubicBezTo>
                <a:cubicBezTo>
                  <a:pt x="1846" y="12002"/>
                  <a:pt x="1828" y="12001"/>
                  <a:pt x="1810" y="12001"/>
                </a:cubicBezTo>
                <a:cubicBezTo>
                  <a:pt x="1645" y="12001"/>
                  <a:pt x="1488" y="12078"/>
                  <a:pt x="1411" y="12232"/>
                </a:cubicBezTo>
                <a:cubicBezTo>
                  <a:pt x="1296" y="12466"/>
                  <a:pt x="1337" y="12742"/>
                  <a:pt x="1402" y="12983"/>
                </a:cubicBezTo>
                <a:cubicBezTo>
                  <a:pt x="1570" y="13540"/>
                  <a:pt x="1910" y="14039"/>
                  <a:pt x="2351" y="14420"/>
                </a:cubicBezTo>
                <a:lnTo>
                  <a:pt x="2351" y="14420"/>
                </a:lnTo>
                <a:cubicBezTo>
                  <a:pt x="2126" y="16055"/>
                  <a:pt x="1298" y="17913"/>
                  <a:pt x="1" y="18114"/>
                </a:cubicBezTo>
                <a:cubicBezTo>
                  <a:pt x="1303" y="17928"/>
                  <a:pt x="2154" y="16099"/>
                  <a:pt x="2403" y="14465"/>
                </a:cubicBezTo>
                <a:lnTo>
                  <a:pt x="2403" y="14465"/>
                </a:lnTo>
                <a:cubicBezTo>
                  <a:pt x="2620" y="14645"/>
                  <a:pt x="2860" y="14797"/>
                  <a:pt x="3114" y="14914"/>
                </a:cubicBezTo>
                <a:cubicBezTo>
                  <a:pt x="3489" y="15085"/>
                  <a:pt x="3902" y="15173"/>
                  <a:pt x="4314" y="15173"/>
                </a:cubicBezTo>
                <a:cubicBezTo>
                  <a:pt x="4345" y="15173"/>
                  <a:pt x="4377" y="15173"/>
                  <a:pt x="4409" y="15172"/>
                </a:cubicBezTo>
                <a:cubicBezTo>
                  <a:pt x="5291" y="15139"/>
                  <a:pt x="6160" y="14765"/>
                  <a:pt x="6817" y="14183"/>
                </a:cubicBezTo>
                <a:cubicBezTo>
                  <a:pt x="6982" y="14038"/>
                  <a:pt x="7139" y="13878"/>
                  <a:pt x="7283" y="13712"/>
                </a:cubicBezTo>
                <a:cubicBezTo>
                  <a:pt x="9264" y="11374"/>
                  <a:pt x="9908" y="7021"/>
                  <a:pt x="9670" y="3836"/>
                </a:cubicBezTo>
                <a:lnTo>
                  <a:pt x="9670" y="3836"/>
                </a:lnTo>
                <a:cubicBezTo>
                  <a:pt x="9943" y="3914"/>
                  <a:pt x="10228" y="3956"/>
                  <a:pt x="10516" y="3960"/>
                </a:cubicBezTo>
                <a:cubicBezTo>
                  <a:pt x="10548" y="3961"/>
                  <a:pt x="10581" y="3961"/>
                  <a:pt x="10613" y="3961"/>
                </a:cubicBezTo>
                <a:cubicBezTo>
                  <a:pt x="11904" y="3961"/>
                  <a:pt x="13113" y="3354"/>
                  <a:pt x="14145" y="2620"/>
                </a:cubicBezTo>
                <a:cubicBezTo>
                  <a:pt x="14499" y="2366"/>
                  <a:pt x="14838" y="2091"/>
                  <a:pt x="15165" y="1803"/>
                </a:cubicBezTo>
                <a:lnTo>
                  <a:pt x="15165" y="1803"/>
                </a:lnTo>
                <a:cubicBezTo>
                  <a:pt x="14834" y="2086"/>
                  <a:pt x="14491" y="2355"/>
                  <a:pt x="14134" y="2604"/>
                </a:cubicBezTo>
                <a:cubicBezTo>
                  <a:pt x="13123" y="3304"/>
                  <a:pt x="11912" y="3898"/>
                  <a:pt x="10669" y="3898"/>
                </a:cubicBezTo>
                <a:cubicBezTo>
                  <a:pt x="10406" y="3898"/>
                  <a:pt x="10141" y="3872"/>
                  <a:pt x="9877" y="3814"/>
                </a:cubicBezTo>
                <a:cubicBezTo>
                  <a:pt x="9805" y="3798"/>
                  <a:pt x="9734" y="3780"/>
                  <a:pt x="9664" y="3760"/>
                </a:cubicBezTo>
                <a:lnTo>
                  <a:pt x="9664" y="3760"/>
                </a:lnTo>
                <a:cubicBezTo>
                  <a:pt x="9645" y="3517"/>
                  <a:pt x="9620" y="3282"/>
                  <a:pt x="9591" y="3055"/>
                </a:cubicBezTo>
                <a:cubicBezTo>
                  <a:pt x="9470" y="2166"/>
                  <a:pt x="9132" y="388"/>
                  <a:pt x="8189" y="49"/>
                </a:cubicBezTo>
                <a:cubicBezTo>
                  <a:pt x="8096" y="16"/>
                  <a:pt x="7999" y="0"/>
                  <a:pt x="790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/>
          <p:nvPr/>
        </p:nvSpPr>
        <p:spPr>
          <a:xfrm flipH="1">
            <a:off x="-845189" y="-281700"/>
            <a:ext cx="2117441" cy="91144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0"/>
          <p:cNvSpPr/>
          <p:nvPr/>
        </p:nvSpPr>
        <p:spPr>
          <a:xfrm>
            <a:off x="8012394" y="-195679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0"/>
          <p:cNvSpPr/>
          <p:nvPr/>
        </p:nvSpPr>
        <p:spPr>
          <a:xfrm>
            <a:off x="-439279" y="4230181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0"/>
          <p:cNvSpPr/>
          <p:nvPr/>
        </p:nvSpPr>
        <p:spPr>
          <a:xfrm>
            <a:off x="291100" y="2483950"/>
            <a:ext cx="385415" cy="385529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0"/>
          <p:cNvSpPr/>
          <p:nvPr/>
        </p:nvSpPr>
        <p:spPr>
          <a:xfrm>
            <a:off x="338334" y="4504409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0"/>
          <p:cNvSpPr/>
          <p:nvPr/>
        </p:nvSpPr>
        <p:spPr>
          <a:xfrm>
            <a:off x="8503099" y="3621798"/>
            <a:ext cx="793838" cy="687601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0"/>
          <p:cNvSpPr/>
          <p:nvPr/>
        </p:nvSpPr>
        <p:spPr>
          <a:xfrm>
            <a:off x="7776438" y="-169775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0"/>
          <p:cNvSpPr/>
          <p:nvPr/>
        </p:nvSpPr>
        <p:spPr>
          <a:xfrm rot="4840839">
            <a:off x="8294874" y="1760423"/>
            <a:ext cx="1024036" cy="1223171"/>
          </a:xfrm>
          <a:custGeom>
            <a:avLst/>
            <a:gdLst/>
            <a:ahLst/>
            <a:cxnLst/>
            <a:rect l="l" t="t" r="r" b="b"/>
            <a:pathLst>
              <a:path w="15165" h="18114" extrusionOk="0">
                <a:moveTo>
                  <a:pt x="7895" y="108"/>
                </a:moveTo>
                <a:cubicBezTo>
                  <a:pt x="8020" y="108"/>
                  <a:pt x="8146" y="139"/>
                  <a:pt x="8257" y="197"/>
                </a:cubicBezTo>
                <a:cubicBezTo>
                  <a:pt x="8790" y="486"/>
                  <a:pt x="9058" y="1242"/>
                  <a:pt x="9220" y="1799"/>
                </a:cubicBezTo>
                <a:cubicBezTo>
                  <a:pt x="9374" y="2382"/>
                  <a:pt x="9479" y="3032"/>
                  <a:pt x="9538" y="3720"/>
                </a:cubicBezTo>
                <a:lnTo>
                  <a:pt x="9538" y="3720"/>
                </a:lnTo>
                <a:cubicBezTo>
                  <a:pt x="8428" y="3346"/>
                  <a:pt x="7526" y="2363"/>
                  <a:pt x="7296" y="1209"/>
                </a:cubicBezTo>
                <a:cubicBezTo>
                  <a:pt x="7222" y="815"/>
                  <a:pt x="7249" y="210"/>
                  <a:pt x="7738" y="125"/>
                </a:cubicBezTo>
                <a:cubicBezTo>
                  <a:pt x="7789" y="114"/>
                  <a:pt x="7842" y="108"/>
                  <a:pt x="7895" y="108"/>
                </a:cubicBezTo>
                <a:close/>
                <a:moveTo>
                  <a:pt x="1820" y="12082"/>
                </a:moveTo>
                <a:cubicBezTo>
                  <a:pt x="2074" y="12082"/>
                  <a:pt x="2221" y="12349"/>
                  <a:pt x="2291" y="12569"/>
                </a:cubicBezTo>
                <a:cubicBezTo>
                  <a:pt x="2425" y="13015"/>
                  <a:pt x="2447" y="13635"/>
                  <a:pt x="2366" y="14300"/>
                </a:cubicBezTo>
                <a:lnTo>
                  <a:pt x="2366" y="14300"/>
                </a:lnTo>
                <a:cubicBezTo>
                  <a:pt x="2128" y="14086"/>
                  <a:pt x="1919" y="13832"/>
                  <a:pt x="1748" y="13544"/>
                </a:cubicBezTo>
                <a:cubicBezTo>
                  <a:pt x="1554" y="13213"/>
                  <a:pt x="1347" y="12724"/>
                  <a:pt x="1459" y="12340"/>
                </a:cubicBezTo>
                <a:cubicBezTo>
                  <a:pt x="1504" y="12189"/>
                  <a:pt x="1626" y="12092"/>
                  <a:pt x="1781" y="12084"/>
                </a:cubicBezTo>
                <a:cubicBezTo>
                  <a:pt x="1794" y="12082"/>
                  <a:pt x="1807" y="12082"/>
                  <a:pt x="1820" y="12082"/>
                </a:cubicBezTo>
                <a:close/>
                <a:moveTo>
                  <a:pt x="7902" y="0"/>
                </a:moveTo>
                <a:cubicBezTo>
                  <a:pt x="7839" y="0"/>
                  <a:pt x="7777" y="7"/>
                  <a:pt x="7717" y="20"/>
                </a:cubicBezTo>
                <a:cubicBezTo>
                  <a:pt x="7571" y="44"/>
                  <a:pt x="7433" y="124"/>
                  <a:pt x="7343" y="242"/>
                </a:cubicBezTo>
                <a:cubicBezTo>
                  <a:pt x="7017" y="682"/>
                  <a:pt x="7195" y="1397"/>
                  <a:pt x="7399" y="1859"/>
                </a:cubicBezTo>
                <a:cubicBezTo>
                  <a:pt x="7798" y="2778"/>
                  <a:pt x="8602" y="3493"/>
                  <a:pt x="9545" y="3798"/>
                </a:cubicBezTo>
                <a:lnTo>
                  <a:pt x="9545" y="3798"/>
                </a:lnTo>
                <a:cubicBezTo>
                  <a:pt x="9781" y="6728"/>
                  <a:pt x="9189" y="10340"/>
                  <a:pt x="7926" y="12569"/>
                </a:cubicBezTo>
                <a:cubicBezTo>
                  <a:pt x="7262" y="13736"/>
                  <a:pt x="6385" y="14654"/>
                  <a:pt x="5041" y="14974"/>
                </a:cubicBezTo>
                <a:cubicBezTo>
                  <a:pt x="4800" y="15034"/>
                  <a:pt x="4561" y="15063"/>
                  <a:pt x="4325" y="15063"/>
                </a:cubicBezTo>
                <a:cubicBezTo>
                  <a:pt x="3619" y="15063"/>
                  <a:pt x="2952" y="14803"/>
                  <a:pt x="2420" y="14347"/>
                </a:cubicBezTo>
                <a:lnTo>
                  <a:pt x="2420" y="14347"/>
                </a:lnTo>
                <a:cubicBezTo>
                  <a:pt x="2514" y="13657"/>
                  <a:pt x="2499" y="13010"/>
                  <a:pt x="2363" y="12546"/>
                </a:cubicBezTo>
                <a:cubicBezTo>
                  <a:pt x="2289" y="12311"/>
                  <a:pt x="2140" y="12033"/>
                  <a:pt x="1864" y="12004"/>
                </a:cubicBezTo>
                <a:cubicBezTo>
                  <a:pt x="1846" y="12002"/>
                  <a:pt x="1828" y="12001"/>
                  <a:pt x="1810" y="12001"/>
                </a:cubicBezTo>
                <a:cubicBezTo>
                  <a:pt x="1645" y="12001"/>
                  <a:pt x="1488" y="12078"/>
                  <a:pt x="1411" y="12232"/>
                </a:cubicBezTo>
                <a:cubicBezTo>
                  <a:pt x="1296" y="12466"/>
                  <a:pt x="1337" y="12742"/>
                  <a:pt x="1402" y="12983"/>
                </a:cubicBezTo>
                <a:cubicBezTo>
                  <a:pt x="1570" y="13540"/>
                  <a:pt x="1910" y="14039"/>
                  <a:pt x="2351" y="14420"/>
                </a:cubicBezTo>
                <a:lnTo>
                  <a:pt x="2351" y="14420"/>
                </a:lnTo>
                <a:cubicBezTo>
                  <a:pt x="2126" y="16055"/>
                  <a:pt x="1298" y="17913"/>
                  <a:pt x="1" y="18114"/>
                </a:cubicBezTo>
                <a:cubicBezTo>
                  <a:pt x="1303" y="17928"/>
                  <a:pt x="2154" y="16099"/>
                  <a:pt x="2403" y="14465"/>
                </a:cubicBezTo>
                <a:lnTo>
                  <a:pt x="2403" y="14465"/>
                </a:lnTo>
                <a:cubicBezTo>
                  <a:pt x="2620" y="14645"/>
                  <a:pt x="2860" y="14797"/>
                  <a:pt x="3114" y="14914"/>
                </a:cubicBezTo>
                <a:cubicBezTo>
                  <a:pt x="3489" y="15085"/>
                  <a:pt x="3902" y="15173"/>
                  <a:pt x="4314" y="15173"/>
                </a:cubicBezTo>
                <a:cubicBezTo>
                  <a:pt x="4345" y="15173"/>
                  <a:pt x="4377" y="15173"/>
                  <a:pt x="4409" y="15172"/>
                </a:cubicBezTo>
                <a:cubicBezTo>
                  <a:pt x="5291" y="15139"/>
                  <a:pt x="6160" y="14765"/>
                  <a:pt x="6817" y="14183"/>
                </a:cubicBezTo>
                <a:cubicBezTo>
                  <a:pt x="6982" y="14038"/>
                  <a:pt x="7139" y="13878"/>
                  <a:pt x="7283" y="13712"/>
                </a:cubicBezTo>
                <a:cubicBezTo>
                  <a:pt x="9264" y="11374"/>
                  <a:pt x="9908" y="7021"/>
                  <a:pt x="9670" y="3836"/>
                </a:cubicBezTo>
                <a:lnTo>
                  <a:pt x="9670" y="3836"/>
                </a:lnTo>
                <a:cubicBezTo>
                  <a:pt x="9943" y="3914"/>
                  <a:pt x="10228" y="3956"/>
                  <a:pt x="10516" y="3960"/>
                </a:cubicBezTo>
                <a:cubicBezTo>
                  <a:pt x="10548" y="3961"/>
                  <a:pt x="10581" y="3961"/>
                  <a:pt x="10613" y="3961"/>
                </a:cubicBezTo>
                <a:cubicBezTo>
                  <a:pt x="11904" y="3961"/>
                  <a:pt x="13113" y="3354"/>
                  <a:pt x="14145" y="2620"/>
                </a:cubicBezTo>
                <a:cubicBezTo>
                  <a:pt x="14499" y="2366"/>
                  <a:pt x="14838" y="2091"/>
                  <a:pt x="15165" y="1803"/>
                </a:cubicBezTo>
                <a:lnTo>
                  <a:pt x="15165" y="1803"/>
                </a:lnTo>
                <a:cubicBezTo>
                  <a:pt x="14834" y="2086"/>
                  <a:pt x="14491" y="2355"/>
                  <a:pt x="14134" y="2604"/>
                </a:cubicBezTo>
                <a:cubicBezTo>
                  <a:pt x="13123" y="3304"/>
                  <a:pt x="11912" y="3898"/>
                  <a:pt x="10669" y="3898"/>
                </a:cubicBezTo>
                <a:cubicBezTo>
                  <a:pt x="10406" y="3898"/>
                  <a:pt x="10141" y="3872"/>
                  <a:pt x="9877" y="3814"/>
                </a:cubicBezTo>
                <a:cubicBezTo>
                  <a:pt x="9805" y="3798"/>
                  <a:pt x="9734" y="3780"/>
                  <a:pt x="9664" y="3760"/>
                </a:cubicBezTo>
                <a:lnTo>
                  <a:pt x="9664" y="3760"/>
                </a:lnTo>
                <a:cubicBezTo>
                  <a:pt x="9645" y="3517"/>
                  <a:pt x="9620" y="3282"/>
                  <a:pt x="9591" y="3055"/>
                </a:cubicBezTo>
                <a:cubicBezTo>
                  <a:pt x="9470" y="2166"/>
                  <a:pt x="9132" y="388"/>
                  <a:pt x="8189" y="49"/>
                </a:cubicBezTo>
                <a:cubicBezTo>
                  <a:pt x="8096" y="16"/>
                  <a:pt x="7999" y="0"/>
                  <a:pt x="790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708912" y="2588200"/>
            <a:ext cx="4007700" cy="9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804175" y="1607303"/>
            <a:ext cx="141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708825" y="3399375"/>
            <a:ext cx="4007700" cy="5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910321" y="3794177"/>
            <a:ext cx="4337674" cy="1626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7152150" y="394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74700" y="2359700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974650" y="426355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52600" cy="32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6814516" y="3728331"/>
            <a:ext cx="4084128" cy="175802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8057844" y="-101829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-439279" y="4230181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291100" y="2483950"/>
            <a:ext cx="385415" cy="385529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338334" y="4513496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8413750" y="2959199"/>
            <a:ext cx="666096" cy="576955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203613" y="243100"/>
            <a:ext cx="928882" cy="929147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1058404" y="243099"/>
            <a:ext cx="385431" cy="333850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000" y="553800"/>
            <a:ext cx="7752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 flipH="1">
            <a:off x="-465041" y="4226506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720000" y="1620400"/>
            <a:ext cx="3296700" cy="30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5127587" y="1620400"/>
            <a:ext cx="3316800" cy="30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720000" y="558701"/>
            <a:ext cx="76209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-336828" y="101924"/>
            <a:ext cx="2230889" cy="96029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7694319" y="3679846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7313809" y="4525759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7152150" y="394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261775" y="2788050"/>
            <a:ext cx="447050" cy="423017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2635079" y="4607349"/>
            <a:ext cx="385431" cy="333850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>
            <a:off x="7525124" y="3575664"/>
            <a:ext cx="3318493" cy="142846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-890281" y="3679846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-439279" y="4230181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-439266" y="1240421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7152150" y="394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8728925" y="1721100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3078225" y="4618588"/>
            <a:ext cx="385415" cy="385529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124475" y="3102899"/>
            <a:ext cx="666096" cy="576955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 rot="1891856">
            <a:off x="196831" y="-75422"/>
            <a:ext cx="1024008" cy="1223138"/>
          </a:xfrm>
          <a:custGeom>
            <a:avLst/>
            <a:gdLst/>
            <a:ahLst/>
            <a:cxnLst/>
            <a:rect l="l" t="t" r="r" b="b"/>
            <a:pathLst>
              <a:path w="15165" h="18114" extrusionOk="0">
                <a:moveTo>
                  <a:pt x="7895" y="108"/>
                </a:moveTo>
                <a:cubicBezTo>
                  <a:pt x="8020" y="108"/>
                  <a:pt x="8146" y="139"/>
                  <a:pt x="8257" y="197"/>
                </a:cubicBezTo>
                <a:cubicBezTo>
                  <a:pt x="8790" y="486"/>
                  <a:pt x="9058" y="1242"/>
                  <a:pt x="9220" y="1799"/>
                </a:cubicBezTo>
                <a:cubicBezTo>
                  <a:pt x="9374" y="2382"/>
                  <a:pt x="9479" y="3032"/>
                  <a:pt x="9538" y="3720"/>
                </a:cubicBezTo>
                <a:lnTo>
                  <a:pt x="9538" y="3720"/>
                </a:lnTo>
                <a:cubicBezTo>
                  <a:pt x="8428" y="3346"/>
                  <a:pt x="7526" y="2363"/>
                  <a:pt x="7296" y="1209"/>
                </a:cubicBezTo>
                <a:cubicBezTo>
                  <a:pt x="7222" y="815"/>
                  <a:pt x="7249" y="210"/>
                  <a:pt x="7738" y="125"/>
                </a:cubicBezTo>
                <a:cubicBezTo>
                  <a:pt x="7789" y="114"/>
                  <a:pt x="7842" y="108"/>
                  <a:pt x="7895" y="108"/>
                </a:cubicBezTo>
                <a:close/>
                <a:moveTo>
                  <a:pt x="1820" y="12082"/>
                </a:moveTo>
                <a:cubicBezTo>
                  <a:pt x="2074" y="12082"/>
                  <a:pt x="2221" y="12349"/>
                  <a:pt x="2291" y="12569"/>
                </a:cubicBezTo>
                <a:cubicBezTo>
                  <a:pt x="2425" y="13015"/>
                  <a:pt x="2447" y="13635"/>
                  <a:pt x="2366" y="14300"/>
                </a:cubicBezTo>
                <a:lnTo>
                  <a:pt x="2366" y="14300"/>
                </a:lnTo>
                <a:cubicBezTo>
                  <a:pt x="2128" y="14086"/>
                  <a:pt x="1919" y="13832"/>
                  <a:pt x="1748" y="13544"/>
                </a:cubicBezTo>
                <a:cubicBezTo>
                  <a:pt x="1554" y="13213"/>
                  <a:pt x="1347" y="12724"/>
                  <a:pt x="1459" y="12340"/>
                </a:cubicBezTo>
                <a:cubicBezTo>
                  <a:pt x="1504" y="12189"/>
                  <a:pt x="1626" y="12092"/>
                  <a:pt x="1781" y="12084"/>
                </a:cubicBezTo>
                <a:cubicBezTo>
                  <a:pt x="1794" y="12082"/>
                  <a:pt x="1807" y="12082"/>
                  <a:pt x="1820" y="12082"/>
                </a:cubicBezTo>
                <a:close/>
                <a:moveTo>
                  <a:pt x="7902" y="0"/>
                </a:moveTo>
                <a:cubicBezTo>
                  <a:pt x="7839" y="0"/>
                  <a:pt x="7777" y="7"/>
                  <a:pt x="7717" y="20"/>
                </a:cubicBezTo>
                <a:cubicBezTo>
                  <a:pt x="7571" y="44"/>
                  <a:pt x="7433" y="124"/>
                  <a:pt x="7343" y="242"/>
                </a:cubicBezTo>
                <a:cubicBezTo>
                  <a:pt x="7017" y="682"/>
                  <a:pt x="7195" y="1397"/>
                  <a:pt x="7399" y="1859"/>
                </a:cubicBezTo>
                <a:cubicBezTo>
                  <a:pt x="7798" y="2778"/>
                  <a:pt x="8602" y="3493"/>
                  <a:pt x="9545" y="3798"/>
                </a:cubicBezTo>
                <a:lnTo>
                  <a:pt x="9545" y="3798"/>
                </a:lnTo>
                <a:cubicBezTo>
                  <a:pt x="9781" y="6728"/>
                  <a:pt x="9189" y="10340"/>
                  <a:pt x="7926" y="12569"/>
                </a:cubicBezTo>
                <a:cubicBezTo>
                  <a:pt x="7262" y="13736"/>
                  <a:pt x="6385" y="14654"/>
                  <a:pt x="5041" y="14974"/>
                </a:cubicBezTo>
                <a:cubicBezTo>
                  <a:pt x="4800" y="15034"/>
                  <a:pt x="4561" y="15063"/>
                  <a:pt x="4325" y="15063"/>
                </a:cubicBezTo>
                <a:cubicBezTo>
                  <a:pt x="3619" y="15063"/>
                  <a:pt x="2952" y="14803"/>
                  <a:pt x="2420" y="14347"/>
                </a:cubicBezTo>
                <a:lnTo>
                  <a:pt x="2420" y="14347"/>
                </a:lnTo>
                <a:cubicBezTo>
                  <a:pt x="2514" y="13657"/>
                  <a:pt x="2499" y="13010"/>
                  <a:pt x="2363" y="12546"/>
                </a:cubicBezTo>
                <a:cubicBezTo>
                  <a:pt x="2289" y="12311"/>
                  <a:pt x="2140" y="12033"/>
                  <a:pt x="1864" y="12004"/>
                </a:cubicBezTo>
                <a:cubicBezTo>
                  <a:pt x="1846" y="12002"/>
                  <a:pt x="1828" y="12001"/>
                  <a:pt x="1810" y="12001"/>
                </a:cubicBezTo>
                <a:cubicBezTo>
                  <a:pt x="1645" y="12001"/>
                  <a:pt x="1488" y="12078"/>
                  <a:pt x="1411" y="12232"/>
                </a:cubicBezTo>
                <a:cubicBezTo>
                  <a:pt x="1296" y="12466"/>
                  <a:pt x="1337" y="12742"/>
                  <a:pt x="1402" y="12983"/>
                </a:cubicBezTo>
                <a:cubicBezTo>
                  <a:pt x="1570" y="13540"/>
                  <a:pt x="1910" y="14039"/>
                  <a:pt x="2351" y="14420"/>
                </a:cubicBezTo>
                <a:lnTo>
                  <a:pt x="2351" y="14420"/>
                </a:lnTo>
                <a:cubicBezTo>
                  <a:pt x="2126" y="16055"/>
                  <a:pt x="1298" y="17913"/>
                  <a:pt x="1" y="18114"/>
                </a:cubicBezTo>
                <a:cubicBezTo>
                  <a:pt x="1303" y="17928"/>
                  <a:pt x="2154" y="16099"/>
                  <a:pt x="2403" y="14465"/>
                </a:cubicBezTo>
                <a:lnTo>
                  <a:pt x="2403" y="14465"/>
                </a:lnTo>
                <a:cubicBezTo>
                  <a:pt x="2620" y="14645"/>
                  <a:pt x="2860" y="14797"/>
                  <a:pt x="3114" y="14914"/>
                </a:cubicBezTo>
                <a:cubicBezTo>
                  <a:pt x="3489" y="15085"/>
                  <a:pt x="3902" y="15173"/>
                  <a:pt x="4314" y="15173"/>
                </a:cubicBezTo>
                <a:cubicBezTo>
                  <a:pt x="4345" y="15173"/>
                  <a:pt x="4377" y="15173"/>
                  <a:pt x="4409" y="15172"/>
                </a:cubicBezTo>
                <a:cubicBezTo>
                  <a:pt x="5291" y="15139"/>
                  <a:pt x="6160" y="14765"/>
                  <a:pt x="6817" y="14183"/>
                </a:cubicBezTo>
                <a:cubicBezTo>
                  <a:pt x="6982" y="14038"/>
                  <a:pt x="7139" y="13878"/>
                  <a:pt x="7283" y="13712"/>
                </a:cubicBezTo>
                <a:cubicBezTo>
                  <a:pt x="9264" y="11374"/>
                  <a:pt x="9908" y="7021"/>
                  <a:pt x="9670" y="3836"/>
                </a:cubicBezTo>
                <a:lnTo>
                  <a:pt x="9670" y="3836"/>
                </a:lnTo>
                <a:cubicBezTo>
                  <a:pt x="9943" y="3914"/>
                  <a:pt x="10228" y="3956"/>
                  <a:pt x="10516" y="3960"/>
                </a:cubicBezTo>
                <a:cubicBezTo>
                  <a:pt x="10548" y="3961"/>
                  <a:pt x="10581" y="3961"/>
                  <a:pt x="10613" y="3961"/>
                </a:cubicBezTo>
                <a:cubicBezTo>
                  <a:pt x="11904" y="3961"/>
                  <a:pt x="13113" y="3354"/>
                  <a:pt x="14145" y="2620"/>
                </a:cubicBezTo>
                <a:cubicBezTo>
                  <a:pt x="14499" y="2366"/>
                  <a:pt x="14838" y="2091"/>
                  <a:pt x="15165" y="1803"/>
                </a:cubicBezTo>
                <a:lnTo>
                  <a:pt x="15165" y="1803"/>
                </a:lnTo>
                <a:cubicBezTo>
                  <a:pt x="14834" y="2086"/>
                  <a:pt x="14491" y="2355"/>
                  <a:pt x="14134" y="2604"/>
                </a:cubicBezTo>
                <a:cubicBezTo>
                  <a:pt x="13123" y="3304"/>
                  <a:pt x="11912" y="3898"/>
                  <a:pt x="10669" y="3898"/>
                </a:cubicBezTo>
                <a:cubicBezTo>
                  <a:pt x="10406" y="3898"/>
                  <a:pt x="10141" y="3872"/>
                  <a:pt x="9877" y="3814"/>
                </a:cubicBezTo>
                <a:cubicBezTo>
                  <a:pt x="9805" y="3798"/>
                  <a:pt x="9734" y="3780"/>
                  <a:pt x="9664" y="3760"/>
                </a:cubicBezTo>
                <a:lnTo>
                  <a:pt x="9664" y="3760"/>
                </a:lnTo>
                <a:cubicBezTo>
                  <a:pt x="9645" y="3517"/>
                  <a:pt x="9620" y="3282"/>
                  <a:pt x="9591" y="3055"/>
                </a:cubicBezTo>
                <a:cubicBezTo>
                  <a:pt x="9470" y="2166"/>
                  <a:pt x="9132" y="388"/>
                  <a:pt x="8189" y="49"/>
                </a:cubicBezTo>
                <a:cubicBezTo>
                  <a:pt x="8096" y="16"/>
                  <a:pt x="7999" y="0"/>
                  <a:pt x="7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720000" y="552967"/>
            <a:ext cx="77382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4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5604154" y="2588200"/>
            <a:ext cx="2562000" cy="9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 idx="2" hasCustomPrompt="1"/>
          </p:nvPr>
        </p:nvSpPr>
        <p:spPr>
          <a:xfrm>
            <a:off x="6473740" y="1647153"/>
            <a:ext cx="141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7"/>
          <p:cNvSpPr txBox="1">
            <a:spLocks noGrp="1"/>
          </p:cNvSpPr>
          <p:nvPr>
            <p:ph type="subTitle" idx="1"/>
          </p:nvPr>
        </p:nvSpPr>
        <p:spPr>
          <a:xfrm>
            <a:off x="5604099" y="3399375"/>
            <a:ext cx="2562000" cy="5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-453121" y="3794177"/>
            <a:ext cx="4337674" cy="1626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7152150" y="394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174700" y="2359700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7974650" y="426355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720000" y="1554300"/>
            <a:ext cx="4048800" cy="23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2394" y="-195679"/>
            <a:ext cx="1775241" cy="1463648"/>
          </a:xfrm>
          <a:custGeom>
            <a:avLst/>
            <a:gdLst/>
            <a:ahLst/>
            <a:cxnLst/>
            <a:rect l="l" t="t" r="r" b="b"/>
            <a:pathLst>
              <a:path w="16055" h="13237" extrusionOk="0">
                <a:moveTo>
                  <a:pt x="10474" y="1"/>
                </a:moveTo>
                <a:cubicBezTo>
                  <a:pt x="8713" y="1"/>
                  <a:pt x="8034" y="2581"/>
                  <a:pt x="8034" y="2581"/>
                </a:cubicBezTo>
                <a:cubicBezTo>
                  <a:pt x="7545" y="1897"/>
                  <a:pt x="6452" y="1379"/>
                  <a:pt x="5266" y="1379"/>
                </a:cubicBezTo>
                <a:cubicBezTo>
                  <a:pt x="3767" y="1379"/>
                  <a:pt x="2120" y="2207"/>
                  <a:pt x="1360" y="4574"/>
                </a:cubicBezTo>
                <a:cubicBezTo>
                  <a:pt x="0" y="8812"/>
                  <a:pt x="6705" y="11247"/>
                  <a:pt x="6705" y="11247"/>
                </a:cubicBezTo>
                <a:cubicBezTo>
                  <a:pt x="6705" y="11247"/>
                  <a:pt x="2499" y="11690"/>
                  <a:pt x="2593" y="12291"/>
                </a:cubicBezTo>
                <a:cubicBezTo>
                  <a:pt x="2670" y="12773"/>
                  <a:pt x="4084" y="13236"/>
                  <a:pt x="7008" y="13236"/>
                </a:cubicBezTo>
                <a:cubicBezTo>
                  <a:pt x="7731" y="13236"/>
                  <a:pt x="8547" y="13208"/>
                  <a:pt x="9457" y="13145"/>
                </a:cubicBezTo>
                <a:cubicBezTo>
                  <a:pt x="14011" y="12829"/>
                  <a:pt x="16038" y="12122"/>
                  <a:pt x="16045" y="11247"/>
                </a:cubicBezTo>
                <a:cubicBezTo>
                  <a:pt x="16054" y="10078"/>
                  <a:pt x="13632" y="9950"/>
                  <a:pt x="13632" y="9950"/>
                </a:cubicBezTo>
                <a:cubicBezTo>
                  <a:pt x="13632" y="9950"/>
                  <a:pt x="14454" y="8148"/>
                  <a:pt x="13726" y="7768"/>
                </a:cubicBezTo>
                <a:cubicBezTo>
                  <a:pt x="13617" y="7711"/>
                  <a:pt x="13496" y="7687"/>
                  <a:pt x="13369" y="7687"/>
                </a:cubicBezTo>
                <a:cubicBezTo>
                  <a:pt x="12648" y="7687"/>
                  <a:pt x="11734" y="8464"/>
                  <a:pt x="11734" y="8464"/>
                </a:cubicBezTo>
                <a:cubicBezTo>
                  <a:pt x="13505" y="4258"/>
                  <a:pt x="12999" y="525"/>
                  <a:pt x="10911" y="51"/>
                </a:cubicBezTo>
                <a:cubicBezTo>
                  <a:pt x="10759" y="17"/>
                  <a:pt x="10613" y="1"/>
                  <a:pt x="10474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-439279" y="4230181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291100" y="2483950"/>
            <a:ext cx="385415" cy="385529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338334" y="4513496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 flipH="1">
            <a:off x="-1131230" y="245723"/>
            <a:ext cx="2425351" cy="116234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-439279" y="4230181"/>
            <a:ext cx="3100121" cy="1162338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8"/>
          <p:cNvSpPr/>
          <p:nvPr/>
        </p:nvSpPr>
        <p:spPr>
          <a:xfrm>
            <a:off x="291100" y="2483950"/>
            <a:ext cx="385415" cy="385529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338334" y="4513496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>
            <a:off x="8413750" y="2959199"/>
            <a:ext cx="666096" cy="576955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720000" y="553800"/>
            <a:ext cx="76209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4507375" y="1244975"/>
            <a:ext cx="3837000" cy="14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subTitle" idx="1"/>
          </p:nvPr>
        </p:nvSpPr>
        <p:spPr>
          <a:xfrm>
            <a:off x="4507375" y="2650675"/>
            <a:ext cx="3837000" cy="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10"/>
          <p:cNvSpPr/>
          <p:nvPr/>
        </p:nvSpPr>
        <p:spPr>
          <a:xfrm flipH="1">
            <a:off x="-1131230" y="245723"/>
            <a:ext cx="2425351" cy="1162343"/>
          </a:xfrm>
          <a:custGeom>
            <a:avLst/>
            <a:gdLst/>
            <a:ahLst/>
            <a:cxnLst/>
            <a:rect l="l" t="t" r="r" b="b"/>
            <a:pathLst>
              <a:path w="13920" h="5992" extrusionOk="0">
                <a:moveTo>
                  <a:pt x="7570" y="0"/>
                </a:moveTo>
                <a:cubicBezTo>
                  <a:pt x="5849" y="0"/>
                  <a:pt x="4575" y="2680"/>
                  <a:pt x="4892" y="4123"/>
                </a:cubicBezTo>
                <a:cubicBezTo>
                  <a:pt x="4892" y="4123"/>
                  <a:pt x="4307" y="3095"/>
                  <a:pt x="2989" y="3095"/>
                </a:cubicBezTo>
                <a:cubicBezTo>
                  <a:pt x="2967" y="3095"/>
                  <a:pt x="2945" y="3096"/>
                  <a:pt x="2922" y="3096"/>
                </a:cubicBezTo>
                <a:cubicBezTo>
                  <a:pt x="1557" y="3133"/>
                  <a:pt x="1585" y="5075"/>
                  <a:pt x="1585" y="5075"/>
                </a:cubicBezTo>
                <a:cubicBezTo>
                  <a:pt x="1585" y="5075"/>
                  <a:pt x="1545" y="5073"/>
                  <a:pt x="1478" y="5073"/>
                </a:cubicBezTo>
                <a:cubicBezTo>
                  <a:pt x="1155" y="5073"/>
                  <a:pt x="206" y="5123"/>
                  <a:pt x="55" y="5699"/>
                </a:cubicBezTo>
                <a:cubicBezTo>
                  <a:pt x="1" y="5904"/>
                  <a:pt x="1162" y="5991"/>
                  <a:pt x="2831" y="5991"/>
                </a:cubicBezTo>
                <a:cubicBezTo>
                  <a:pt x="6834" y="5991"/>
                  <a:pt x="13757" y="5487"/>
                  <a:pt x="13835" y="4893"/>
                </a:cubicBezTo>
                <a:cubicBezTo>
                  <a:pt x="13920" y="4242"/>
                  <a:pt x="13043" y="3132"/>
                  <a:pt x="11274" y="3132"/>
                </a:cubicBezTo>
                <a:cubicBezTo>
                  <a:pt x="10751" y="3132"/>
                  <a:pt x="10150" y="3229"/>
                  <a:pt x="9474" y="3463"/>
                </a:cubicBezTo>
                <a:cubicBezTo>
                  <a:pt x="9474" y="3463"/>
                  <a:pt x="10317" y="348"/>
                  <a:pt x="7788" y="15"/>
                </a:cubicBezTo>
                <a:cubicBezTo>
                  <a:pt x="7714" y="5"/>
                  <a:pt x="7641" y="0"/>
                  <a:pt x="7570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0"/>
          <p:cNvSpPr/>
          <p:nvPr/>
        </p:nvSpPr>
        <p:spPr>
          <a:xfrm flipH="1">
            <a:off x="5379635" y="3789477"/>
            <a:ext cx="4033193" cy="1512177"/>
          </a:xfrm>
          <a:custGeom>
            <a:avLst/>
            <a:gdLst/>
            <a:ahLst/>
            <a:cxnLst/>
            <a:rect l="l" t="t" r="r" b="b"/>
            <a:pathLst>
              <a:path w="28037" h="10512" extrusionOk="0">
                <a:moveTo>
                  <a:pt x="5982" y="1"/>
                </a:moveTo>
                <a:cubicBezTo>
                  <a:pt x="3829" y="1"/>
                  <a:pt x="2173" y="3060"/>
                  <a:pt x="2633" y="7790"/>
                </a:cubicBezTo>
                <a:cubicBezTo>
                  <a:pt x="2633" y="7790"/>
                  <a:pt x="2562" y="7784"/>
                  <a:pt x="2447" y="7784"/>
                </a:cubicBezTo>
                <a:cubicBezTo>
                  <a:pt x="2036" y="7784"/>
                  <a:pt x="1062" y="7853"/>
                  <a:pt x="799" y="8486"/>
                </a:cubicBezTo>
                <a:cubicBezTo>
                  <a:pt x="490" y="9227"/>
                  <a:pt x="0" y="10511"/>
                  <a:pt x="10995" y="10511"/>
                </a:cubicBezTo>
                <a:cubicBezTo>
                  <a:pt x="11259" y="10511"/>
                  <a:pt x="11529" y="10510"/>
                  <a:pt x="11806" y="10509"/>
                </a:cubicBezTo>
                <a:cubicBezTo>
                  <a:pt x="23633" y="10446"/>
                  <a:pt x="27714" y="10161"/>
                  <a:pt x="27903" y="8991"/>
                </a:cubicBezTo>
                <a:cubicBezTo>
                  <a:pt x="28036" y="8169"/>
                  <a:pt x="26546" y="7470"/>
                  <a:pt x="25178" y="7470"/>
                </a:cubicBezTo>
                <a:cubicBezTo>
                  <a:pt x="24669" y="7470"/>
                  <a:pt x="24178" y="7566"/>
                  <a:pt x="23792" y="7789"/>
                </a:cubicBezTo>
                <a:cubicBezTo>
                  <a:pt x="23792" y="7789"/>
                  <a:pt x="23729" y="5734"/>
                  <a:pt x="19775" y="5085"/>
                </a:cubicBezTo>
                <a:cubicBezTo>
                  <a:pt x="19181" y="4988"/>
                  <a:pt x="18631" y="4947"/>
                  <a:pt x="18124" y="4947"/>
                </a:cubicBezTo>
                <a:cubicBezTo>
                  <a:pt x="15259" y="4947"/>
                  <a:pt x="13797" y="6271"/>
                  <a:pt x="13797" y="6271"/>
                </a:cubicBezTo>
                <a:cubicBezTo>
                  <a:pt x="13797" y="6271"/>
                  <a:pt x="13292" y="2349"/>
                  <a:pt x="11173" y="1875"/>
                </a:cubicBezTo>
                <a:cubicBezTo>
                  <a:pt x="10875" y="1809"/>
                  <a:pt x="10600" y="1781"/>
                  <a:pt x="10350" y="1781"/>
                </a:cubicBezTo>
                <a:cubicBezTo>
                  <a:pt x="9211" y="1781"/>
                  <a:pt x="8579" y="2349"/>
                  <a:pt x="8579" y="2349"/>
                </a:cubicBezTo>
                <a:cubicBezTo>
                  <a:pt x="8579" y="2349"/>
                  <a:pt x="8421" y="199"/>
                  <a:pt x="6176" y="9"/>
                </a:cubicBezTo>
                <a:cubicBezTo>
                  <a:pt x="6111" y="3"/>
                  <a:pt x="6046" y="1"/>
                  <a:pt x="5982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0"/>
          <p:cNvSpPr/>
          <p:nvPr/>
        </p:nvSpPr>
        <p:spPr>
          <a:xfrm flipH="1">
            <a:off x="6673074" y="4158064"/>
            <a:ext cx="1728100" cy="743717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0"/>
          <p:cNvSpPr/>
          <p:nvPr/>
        </p:nvSpPr>
        <p:spPr>
          <a:xfrm>
            <a:off x="8094863" y="-636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174700" y="2359700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0"/>
          <p:cNvSpPr/>
          <p:nvPr/>
        </p:nvSpPr>
        <p:spPr>
          <a:xfrm>
            <a:off x="8094884" y="541071"/>
            <a:ext cx="1328307" cy="57166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SC"/>
              <a:buNone/>
              <a:defRPr sz="2800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ed Hat Display"/>
              <a:buChar char="●"/>
              <a:defRPr sz="18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○"/>
              <a:defRPr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■"/>
              <a:defRPr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●"/>
              <a:defRPr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○"/>
              <a:defRPr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■"/>
              <a:defRPr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●"/>
              <a:defRPr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○"/>
              <a:defRPr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■"/>
              <a:defRPr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9" r:id="rId9"/>
    <p:sldLayoutId id="2147483667" r:id="rId10"/>
    <p:sldLayoutId id="2147483668" r:id="rId11"/>
    <p:sldLayoutId id="2147483672" r:id="rId12"/>
    <p:sldLayoutId id="2147483673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"/>
          <p:cNvSpPr/>
          <p:nvPr/>
        </p:nvSpPr>
        <p:spPr>
          <a:xfrm>
            <a:off x="4825950" y="4217100"/>
            <a:ext cx="726670" cy="687592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7"/>
          <p:cNvSpPr/>
          <p:nvPr/>
        </p:nvSpPr>
        <p:spPr>
          <a:xfrm>
            <a:off x="3164825" y="807788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7"/>
          <p:cNvSpPr txBox="1">
            <a:spLocks noGrp="1"/>
          </p:cNvSpPr>
          <p:nvPr>
            <p:ph type="title"/>
          </p:nvPr>
        </p:nvSpPr>
        <p:spPr>
          <a:xfrm>
            <a:off x="362976" y="0"/>
            <a:ext cx="5062200" cy="17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GIỚI THIỆU BÀI HỌC: “</a:t>
            </a:r>
            <a:r>
              <a:rPr lang="en" b="1" dirty="0"/>
              <a:t>GÕ CỬA TRÁI TIM</a:t>
            </a:r>
            <a:r>
              <a:rPr lang="en" dirty="0"/>
              <a:t>”</a:t>
            </a:r>
            <a:endParaRPr dirty="0"/>
          </a:p>
        </p:txBody>
      </p:sp>
      <p:pic>
        <p:nvPicPr>
          <p:cNvPr id="361" name="Google Shape;361;p37" title="Ảnh màn hình 2025-10-06 lúc 07.50.1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976" y="1231900"/>
            <a:ext cx="5062076" cy="39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14044g50000d3gcc9vog65pshqomod0.MP4">
            <a:hlinkClick r:id="" action="ppaction://media"/>
            <a:extLst>
              <a:ext uri="{FF2B5EF4-FFF2-40B4-BE49-F238E27FC236}">
                <a16:creationId xmlns:a16="http://schemas.microsoft.com/office/drawing/2014/main" id="{560F6F8A-AECF-7CCB-0CD0-C298DAF62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7011" y="0"/>
            <a:ext cx="2894013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6"/>
          <p:cNvSpPr/>
          <p:nvPr/>
        </p:nvSpPr>
        <p:spPr>
          <a:xfrm rot="122703">
            <a:off x="6226871" y="598658"/>
            <a:ext cx="1912096" cy="90931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6"/>
          <p:cNvSpPr/>
          <p:nvPr/>
        </p:nvSpPr>
        <p:spPr>
          <a:xfrm>
            <a:off x="1809189" y="1868540"/>
            <a:ext cx="1204243" cy="572694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6"/>
          <p:cNvSpPr txBox="1">
            <a:spLocks noGrp="1"/>
          </p:cNvSpPr>
          <p:nvPr>
            <p:ph type="title"/>
          </p:nvPr>
        </p:nvSpPr>
        <p:spPr>
          <a:xfrm>
            <a:off x="4889674" y="2261438"/>
            <a:ext cx="3276300" cy="90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TÌM HIỂU CHI TIẾT</a:t>
            </a:r>
            <a:endParaRPr sz="4800"/>
          </a:p>
        </p:txBody>
      </p:sp>
      <p:sp>
        <p:nvSpPr>
          <p:cNvPr id="720" name="Google Shape;720;p46"/>
          <p:cNvSpPr txBox="1">
            <a:spLocks noGrp="1"/>
          </p:cNvSpPr>
          <p:nvPr>
            <p:ph type="title" idx="2"/>
          </p:nvPr>
        </p:nvSpPr>
        <p:spPr>
          <a:xfrm>
            <a:off x="6473565" y="573165"/>
            <a:ext cx="141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/>
              <a:t>II</a:t>
            </a:r>
            <a:endParaRPr sz="8300"/>
          </a:p>
        </p:txBody>
      </p:sp>
      <p:grpSp>
        <p:nvGrpSpPr>
          <p:cNvPr id="721" name="Google Shape;721;p46"/>
          <p:cNvGrpSpPr/>
          <p:nvPr/>
        </p:nvGrpSpPr>
        <p:grpSpPr>
          <a:xfrm>
            <a:off x="1208078" y="1021650"/>
            <a:ext cx="3681596" cy="3589635"/>
            <a:chOff x="4688628" y="1017725"/>
            <a:chExt cx="3681596" cy="3589635"/>
          </a:xfrm>
        </p:grpSpPr>
        <p:sp>
          <p:nvSpPr>
            <p:cNvPr id="722" name="Google Shape;722;p46"/>
            <p:cNvSpPr/>
            <p:nvPr/>
          </p:nvSpPr>
          <p:spPr>
            <a:xfrm>
              <a:off x="4858767" y="2041584"/>
              <a:ext cx="341492" cy="903303"/>
            </a:xfrm>
            <a:custGeom>
              <a:avLst/>
              <a:gdLst/>
              <a:ahLst/>
              <a:cxnLst/>
              <a:rect l="l" t="t" r="r" b="b"/>
              <a:pathLst>
                <a:path w="4739" h="12535" extrusionOk="0">
                  <a:moveTo>
                    <a:pt x="1854" y="1"/>
                  </a:moveTo>
                  <a:cubicBezTo>
                    <a:pt x="1854" y="1"/>
                    <a:pt x="925" y="4292"/>
                    <a:pt x="322" y="7856"/>
                  </a:cubicBezTo>
                  <a:cubicBezTo>
                    <a:pt x="0" y="9759"/>
                    <a:pt x="514" y="11589"/>
                    <a:pt x="845" y="12503"/>
                  </a:cubicBezTo>
                  <a:cubicBezTo>
                    <a:pt x="999" y="12525"/>
                    <a:pt x="1154" y="12534"/>
                    <a:pt x="1311" y="12534"/>
                  </a:cubicBezTo>
                  <a:cubicBezTo>
                    <a:pt x="2204" y="12534"/>
                    <a:pt x="3141" y="12213"/>
                    <a:pt x="4100" y="11878"/>
                  </a:cubicBezTo>
                  <a:cubicBezTo>
                    <a:pt x="4156" y="10822"/>
                    <a:pt x="4420" y="9204"/>
                    <a:pt x="4738" y="7685"/>
                  </a:cubicBezTo>
                  <a:cubicBezTo>
                    <a:pt x="4102" y="4823"/>
                    <a:pt x="1854" y="1"/>
                    <a:pt x="1854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5154007" y="1943364"/>
              <a:ext cx="304309" cy="954180"/>
            </a:xfrm>
            <a:custGeom>
              <a:avLst/>
              <a:gdLst/>
              <a:ahLst/>
              <a:cxnLst/>
              <a:rect l="l" t="t" r="r" b="b"/>
              <a:pathLst>
                <a:path w="4223" h="13241" extrusionOk="0">
                  <a:moveTo>
                    <a:pt x="0" y="0"/>
                  </a:moveTo>
                  <a:cubicBezTo>
                    <a:pt x="0" y="0"/>
                    <a:pt x="2077" y="3699"/>
                    <a:pt x="1282" y="6424"/>
                  </a:cubicBezTo>
                  <a:cubicBezTo>
                    <a:pt x="1073" y="7141"/>
                    <a:pt x="846" y="8074"/>
                    <a:pt x="642" y="9048"/>
                  </a:cubicBezTo>
                  <a:cubicBezTo>
                    <a:pt x="323" y="10567"/>
                    <a:pt x="60" y="12185"/>
                    <a:pt x="3" y="13241"/>
                  </a:cubicBezTo>
                  <a:cubicBezTo>
                    <a:pt x="79" y="13214"/>
                    <a:pt x="155" y="13187"/>
                    <a:pt x="230" y="13161"/>
                  </a:cubicBezTo>
                  <a:cubicBezTo>
                    <a:pt x="1138" y="12844"/>
                    <a:pt x="2064" y="12540"/>
                    <a:pt x="2988" y="12503"/>
                  </a:cubicBezTo>
                  <a:cubicBezTo>
                    <a:pt x="2956" y="11885"/>
                    <a:pt x="3028" y="11141"/>
                    <a:pt x="3327" y="10300"/>
                  </a:cubicBezTo>
                  <a:cubicBezTo>
                    <a:pt x="4222" y="7771"/>
                    <a:pt x="3952" y="1362"/>
                    <a:pt x="0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6909738" y="1425885"/>
              <a:ext cx="716204" cy="1494720"/>
            </a:xfrm>
            <a:custGeom>
              <a:avLst/>
              <a:gdLst/>
              <a:ahLst/>
              <a:cxnLst/>
              <a:rect l="l" t="t" r="r" b="b"/>
              <a:pathLst>
                <a:path w="9939" h="20742" extrusionOk="0">
                  <a:moveTo>
                    <a:pt x="1" y="0"/>
                  </a:moveTo>
                  <a:cubicBezTo>
                    <a:pt x="1" y="1"/>
                    <a:pt x="6071" y="5774"/>
                    <a:pt x="6094" y="8464"/>
                  </a:cubicBezTo>
                  <a:cubicBezTo>
                    <a:pt x="6118" y="11153"/>
                    <a:pt x="3177" y="14689"/>
                    <a:pt x="2693" y="16821"/>
                  </a:cubicBezTo>
                  <a:cubicBezTo>
                    <a:pt x="2209" y="18952"/>
                    <a:pt x="3077" y="20741"/>
                    <a:pt x="3077" y="20741"/>
                  </a:cubicBezTo>
                  <a:lnTo>
                    <a:pt x="7939" y="20637"/>
                  </a:lnTo>
                  <a:cubicBezTo>
                    <a:pt x="7939" y="20637"/>
                    <a:pt x="4994" y="17494"/>
                    <a:pt x="6222" y="14938"/>
                  </a:cubicBezTo>
                  <a:cubicBezTo>
                    <a:pt x="7450" y="12383"/>
                    <a:pt x="9939" y="8573"/>
                    <a:pt x="6984" y="4926"/>
                  </a:cubicBezTo>
                  <a:cubicBezTo>
                    <a:pt x="4029" y="127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6928762" y="2346984"/>
              <a:ext cx="389124" cy="564321"/>
            </a:xfrm>
            <a:custGeom>
              <a:avLst/>
              <a:gdLst/>
              <a:ahLst/>
              <a:cxnLst/>
              <a:rect l="l" t="t" r="r" b="b"/>
              <a:pathLst>
                <a:path w="5400" h="7831" extrusionOk="0">
                  <a:moveTo>
                    <a:pt x="5399" y="0"/>
                  </a:moveTo>
                  <a:cubicBezTo>
                    <a:pt x="5399" y="1"/>
                    <a:pt x="2096" y="1104"/>
                    <a:pt x="1048" y="3032"/>
                  </a:cubicBezTo>
                  <a:cubicBezTo>
                    <a:pt x="1" y="4958"/>
                    <a:pt x="1025" y="7809"/>
                    <a:pt x="1025" y="7809"/>
                  </a:cubicBezTo>
                  <a:lnTo>
                    <a:pt x="4123" y="7831"/>
                  </a:lnTo>
                  <a:cubicBezTo>
                    <a:pt x="4123" y="7831"/>
                    <a:pt x="3319" y="6070"/>
                    <a:pt x="3220" y="4661"/>
                  </a:cubicBezTo>
                  <a:cubicBezTo>
                    <a:pt x="3123" y="3251"/>
                    <a:pt x="5399" y="1"/>
                    <a:pt x="5399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5270821" y="1328457"/>
              <a:ext cx="1807049" cy="1511006"/>
            </a:xfrm>
            <a:custGeom>
              <a:avLst/>
              <a:gdLst/>
              <a:ahLst/>
              <a:cxnLst/>
              <a:rect l="l" t="t" r="r" b="b"/>
              <a:pathLst>
                <a:path w="25077" h="20968" extrusionOk="0">
                  <a:moveTo>
                    <a:pt x="16018" y="1"/>
                  </a:moveTo>
                  <a:cubicBezTo>
                    <a:pt x="14841" y="1"/>
                    <a:pt x="13730" y="287"/>
                    <a:pt x="12808" y="811"/>
                  </a:cubicBezTo>
                  <a:cubicBezTo>
                    <a:pt x="12808" y="811"/>
                    <a:pt x="12309" y="634"/>
                    <a:pt x="11584" y="634"/>
                  </a:cubicBezTo>
                  <a:cubicBezTo>
                    <a:pt x="10708" y="634"/>
                    <a:pt x="9503" y="892"/>
                    <a:pt x="8452" y="2032"/>
                  </a:cubicBezTo>
                  <a:cubicBezTo>
                    <a:pt x="6531" y="4117"/>
                    <a:pt x="6387" y="7832"/>
                    <a:pt x="6387" y="7832"/>
                  </a:cubicBezTo>
                  <a:cubicBezTo>
                    <a:pt x="6387" y="7832"/>
                    <a:pt x="2918" y="9305"/>
                    <a:pt x="1648" y="12578"/>
                  </a:cubicBezTo>
                  <a:lnTo>
                    <a:pt x="4434" y="12309"/>
                  </a:lnTo>
                  <a:lnTo>
                    <a:pt x="4434" y="12309"/>
                  </a:lnTo>
                  <a:cubicBezTo>
                    <a:pt x="4434" y="12309"/>
                    <a:pt x="2032" y="15480"/>
                    <a:pt x="1" y="16262"/>
                  </a:cubicBezTo>
                  <a:cubicBezTo>
                    <a:pt x="1" y="16262"/>
                    <a:pt x="1082" y="16575"/>
                    <a:pt x="2677" y="16575"/>
                  </a:cubicBezTo>
                  <a:cubicBezTo>
                    <a:pt x="3979" y="16575"/>
                    <a:pt x="5624" y="16366"/>
                    <a:pt x="7303" y="15606"/>
                  </a:cubicBezTo>
                  <a:lnTo>
                    <a:pt x="7303" y="15606"/>
                  </a:lnTo>
                  <a:cubicBezTo>
                    <a:pt x="7303" y="15606"/>
                    <a:pt x="7045" y="17702"/>
                    <a:pt x="5811" y="18734"/>
                  </a:cubicBezTo>
                  <a:cubicBezTo>
                    <a:pt x="5811" y="18734"/>
                    <a:pt x="5828" y="18734"/>
                    <a:pt x="5859" y="18734"/>
                  </a:cubicBezTo>
                  <a:cubicBezTo>
                    <a:pt x="6208" y="18734"/>
                    <a:pt x="8377" y="18682"/>
                    <a:pt x="9788" y="17418"/>
                  </a:cubicBezTo>
                  <a:lnTo>
                    <a:pt x="9788" y="17418"/>
                  </a:lnTo>
                  <a:lnTo>
                    <a:pt x="9730" y="20967"/>
                  </a:lnTo>
                  <a:cubicBezTo>
                    <a:pt x="9730" y="20967"/>
                    <a:pt x="11923" y="20590"/>
                    <a:pt x="13984" y="17506"/>
                  </a:cubicBezTo>
                  <a:cubicBezTo>
                    <a:pt x="13984" y="17506"/>
                    <a:pt x="15134" y="17896"/>
                    <a:pt x="16469" y="17896"/>
                  </a:cubicBezTo>
                  <a:cubicBezTo>
                    <a:pt x="17177" y="17896"/>
                    <a:pt x="17936" y="17787"/>
                    <a:pt x="18604" y="17452"/>
                  </a:cubicBezTo>
                  <a:cubicBezTo>
                    <a:pt x="20531" y="16484"/>
                    <a:pt x="20524" y="15381"/>
                    <a:pt x="20524" y="15381"/>
                  </a:cubicBezTo>
                  <a:lnTo>
                    <a:pt x="19248" y="12438"/>
                  </a:lnTo>
                  <a:lnTo>
                    <a:pt x="19248" y="12438"/>
                  </a:lnTo>
                  <a:cubicBezTo>
                    <a:pt x="19248" y="12438"/>
                    <a:pt x="20803" y="14158"/>
                    <a:pt x="21041" y="15379"/>
                  </a:cubicBezTo>
                  <a:cubicBezTo>
                    <a:pt x="21041" y="15379"/>
                    <a:pt x="25076" y="10133"/>
                    <a:pt x="22152" y="5335"/>
                  </a:cubicBezTo>
                  <a:lnTo>
                    <a:pt x="22152" y="5335"/>
                  </a:lnTo>
                  <a:lnTo>
                    <a:pt x="24168" y="7806"/>
                  </a:lnTo>
                  <a:cubicBezTo>
                    <a:pt x="24168" y="7806"/>
                    <a:pt x="22972" y="3004"/>
                    <a:pt x="20274" y="1281"/>
                  </a:cubicBezTo>
                  <a:cubicBezTo>
                    <a:pt x="18896" y="401"/>
                    <a:pt x="17411" y="1"/>
                    <a:pt x="16018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7328997" y="3852867"/>
              <a:ext cx="349779" cy="669172"/>
            </a:xfrm>
            <a:custGeom>
              <a:avLst/>
              <a:gdLst/>
              <a:ahLst/>
              <a:cxnLst/>
              <a:rect l="l" t="t" r="r" b="b"/>
              <a:pathLst>
                <a:path w="4854" h="9286" extrusionOk="0">
                  <a:moveTo>
                    <a:pt x="3336" y="1"/>
                  </a:moveTo>
                  <a:cubicBezTo>
                    <a:pt x="2366" y="381"/>
                    <a:pt x="1240" y="734"/>
                    <a:pt x="1" y="1053"/>
                  </a:cubicBezTo>
                  <a:cubicBezTo>
                    <a:pt x="700" y="1251"/>
                    <a:pt x="1548" y="1714"/>
                    <a:pt x="1670" y="2805"/>
                  </a:cubicBezTo>
                  <a:cubicBezTo>
                    <a:pt x="1883" y="4703"/>
                    <a:pt x="868" y="8496"/>
                    <a:pt x="868" y="8496"/>
                  </a:cubicBezTo>
                  <a:lnTo>
                    <a:pt x="4568" y="9286"/>
                  </a:lnTo>
                  <a:lnTo>
                    <a:pt x="4844" y="8259"/>
                  </a:lnTo>
                  <a:lnTo>
                    <a:pt x="2677" y="7772"/>
                  </a:lnTo>
                  <a:cubicBezTo>
                    <a:pt x="2677" y="7772"/>
                    <a:pt x="4187" y="4694"/>
                    <a:pt x="4611" y="2975"/>
                  </a:cubicBezTo>
                  <a:cubicBezTo>
                    <a:pt x="4853" y="1992"/>
                    <a:pt x="4506" y="692"/>
                    <a:pt x="3336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4899987" y="3189030"/>
              <a:ext cx="3146716" cy="868713"/>
            </a:xfrm>
            <a:custGeom>
              <a:avLst/>
              <a:gdLst/>
              <a:ahLst/>
              <a:cxnLst/>
              <a:rect l="l" t="t" r="r" b="b"/>
              <a:pathLst>
                <a:path w="43668" h="12055" extrusionOk="0">
                  <a:moveTo>
                    <a:pt x="4260" y="0"/>
                  </a:moveTo>
                  <a:cubicBezTo>
                    <a:pt x="4260" y="0"/>
                    <a:pt x="3426" y="2087"/>
                    <a:pt x="912" y="2087"/>
                  </a:cubicBezTo>
                  <a:cubicBezTo>
                    <a:pt x="630" y="2087"/>
                    <a:pt x="326" y="2061"/>
                    <a:pt x="1" y="2002"/>
                  </a:cubicBezTo>
                  <a:lnTo>
                    <a:pt x="1" y="2002"/>
                  </a:lnTo>
                  <a:cubicBezTo>
                    <a:pt x="367" y="4432"/>
                    <a:pt x="1614" y="7609"/>
                    <a:pt x="5349" y="9745"/>
                  </a:cubicBezTo>
                  <a:cubicBezTo>
                    <a:pt x="8195" y="11373"/>
                    <a:pt x="13125" y="12055"/>
                    <a:pt x="18419" y="12055"/>
                  </a:cubicBezTo>
                  <a:cubicBezTo>
                    <a:pt x="23729" y="12055"/>
                    <a:pt x="29405" y="11369"/>
                    <a:pt x="33708" y="10265"/>
                  </a:cubicBezTo>
                  <a:cubicBezTo>
                    <a:pt x="34947" y="9946"/>
                    <a:pt x="36073" y="9593"/>
                    <a:pt x="37043" y="9212"/>
                  </a:cubicBezTo>
                  <a:cubicBezTo>
                    <a:pt x="37357" y="9089"/>
                    <a:pt x="37658" y="8963"/>
                    <a:pt x="37937" y="8833"/>
                  </a:cubicBezTo>
                  <a:cubicBezTo>
                    <a:pt x="41536" y="7174"/>
                    <a:pt x="43050" y="4854"/>
                    <a:pt x="43668" y="2960"/>
                  </a:cubicBezTo>
                  <a:cubicBezTo>
                    <a:pt x="43078" y="2684"/>
                    <a:pt x="42476" y="2266"/>
                    <a:pt x="42277" y="1671"/>
                  </a:cubicBezTo>
                  <a:cubicBezTo>
                    <a:pt x="42277" y="1671"/>
                    <a:pt x="41289" y="3417"/>
                    <a:pt x="39799" y="3417"/>
                  </a:cubicBezTo>
                  <a:cubicBezTo>
                    <a:pt x="39672" y="3417"/>
                    <a:pt x="39541" y="3404"/>
                    <a:pt x="39407" y="3376"/>
                  </a:cubicBezTo>
                  <a:cubicBezTo>
                    <a:pt x="37700" y="3025"/>
                    <a:pt x="37082" y="650"/>
                    <a:pt x="37082" y="650"/>
                  </a:cubicBezTo>
                  <a:cubicBezTo>
                    <a:pt x="37082" y="650"/>
                    <a:pt x="36299" y="3592"/>
                    <a:pt x="33940" y="3922"/>
                  </a:cubicBezTo>
                  <a:cubicBezTo>
                    <a:pt x="33780" y="3944"/>
                    <a:pt x="33625" y="3955"/>
                    <a:pt x="33474" y="3955"/>
                  </a:cubicBezTo>
                  <a:cubicBezTo>
                    <a:pt x="31396" y="3955"/>
                    <a:pt x="30167" y="1975"/>
                    <a:pt x="30167" y="1975"/>
                  </a:cubicBezTo>
                  <a:cubicBezTo>
                    <a:pt x="30167" y="1975"/>
                    <a:pt x="29255" y="4503"/>
                    <a:pt x="26586" y="4503"/>
                  </a:cubicBezTo>
                  <a:cubicBezTo>
                    <a:pt x="26418" y="4503"/>
                    <a:pt x="26244" y="4493"/>
                    <a:pt x="26062" y="4471"/>
                  </a:cubicBezTo>
                  <a:cubicBezTo>
                    <a:pt x="22988" y="4113"/>
                    <a:pt x="21670" y="797"/>
                    <a:pt x="21670" y="797"/>
                  </a:cubicBezTo>
                  <a:cubicBezTo>
                    <a:pt x="21670" y="797"/>
                    <a:pt x="19545" y="3598"/>
                    <a:pt x="16731" y="3598"/>
                  </a:cubicBezTo>
                  <a:cubicBezTo>
                    <a:pt x="16668" y="3598"/>
                    <a:pt x="16604" y="3597"/>
                    <a:pt x="16539" y="3594"/>
                  </a:cubicBezTo>
                  <a:cubicBezTo>
                    <a:pt x="13632" y="3460"/>
                    <a:pt x="11779" y="41"/>
                    <a:pt x="11779" y="41"/>
                  </a:cubicBezTo>
                  <a:cubicBezTo>
                    <a:pt x="11779" y="41"/>
                    <a:pt x="10140" y="2249"/>
                    <a:pt x="7724" y="2325"/>
                  </a:cubicBezTo>
                  <a:cubicBezTo>
                    <a:pt x="7687" y="2326"/>
                    <a:pt x="7649" y="2327"/>
                    <a:pt x="7613" y="2327"/>
                  </a:cubicBezTo>
                  <a:cubicBezTo>
                    <a:pt x="5275" y="2327"/>
                    <a:pt x="4260" y="0"/>
                    <a:pt x="4260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688628" y="2832322"/>
              <a:ext cx="3659855" cy="681207"/>
            </a:xfrm>
            <a:custGeom>
              <a:avLst/>
              <a:gdLst/>
              <a:ahLst/>
              <a:cxnLst/>
              <a:rect l="l" t="t" r="r" b="b"/>
              <a:pathLst>
                <a:path w="50789" h="9453" extrusionOk="0">
                  <a:moveTo>
                    <a:pt x="9961" y="0"/>
                  </a:moveTo>
                  <a:cubicBezTo>
                    <a:pt x="1753" y="0"/>
                    <a:pt x="147" y="364"/>
                    <a:pt x="70" y="1801"/>
                  </a:cubicBezTo>
                  <a:cubicBezTo>
                    <a:pt x="0" y="3105"/>
                    <a:pt x="2923" y="3479"/>
                    <a:pt x="2923" y="3479"/>
                  </a:cubicBezTo>
                  <a:cubicBezTo>
                    <a:pt x="2923" y="3479"/>
                    <a:pt x="2633" y="4965"/>
                    <a:pt x="2934" y="6954"/>
                  </a:cubicBezTo>
                  <a:cubicBezTo>
                    <a:pt x="3259" y="7012"/>
                    <a:pt x="3562" y="7038"/>
                    <a:pt x="3844" y="7038"/>
                  </a:cubicBezTo>
                  <a:cubicBezTo>
                    <a:pt x="6359" y="7038"/>
                    <a:pt x="7193" y="4950"/>
                    <a:pt x="7193" y="4950"/>
                  </a:cubicBezTo>
                  <a:cubicBezTo>
                    <a:pt x="7193" y="4950"/>
                    <a:pt x="8208" y="7277"/>
                    <a:pt x="10546" y="7277"/>
                  </a:cubicBezTo>
                  <a:cubicBezTo>
                    <a:pt x="10582" y="7277"/>
                    <a:pt x="10620" y="7276"/>
                    <a:pt x="10657" y="7275"/>
                  </a:cubicBezTo>
                  <a:cubicBezTo>
                    <a:pt x="13073" y="7199"/>
                    <a:pt x="14713" y="4992"/>
                    <a:pt x="14713" y="4992"/>
                  </a:cubicBezTo>
                  <a:cubicBezTo>
                    <a:pt x="14713" y="4992"/>
                    <a:pt x="16565" y="8410"/>
                    <a:pt x="19472" y="8544"/>
                  </a:cubicBezTo>
                  <a:cubicBezTo>
                    <a:pt x="19537" y="8547"/>
                    <a:pt x="19602" y="8548"/>
                    <a:pt x="19666" y="8548"/>
                  </a:cubicBezTo>
                  <a:cubicBezTo>
                    <a:pt x="22479" y="8548"/>
                    <a:pt x="24603" y="5747"/>
                    <a:pt x="24603" y="5747"/>
                  </a:cubicBezTo>
                  <a:cubicBezTo>
                    <a:pt x="24603" y="5747"/>
                    <a:pt x="25921" y="9063"/>
                    <a:pt x="28995" y="9421"/>
                  </a:cubicBezTo>
                  <a:cubicBezTo>
                    <a:pt x="29177" y="9443"/>
                    <a:pt x="29352" y="9453"/>
                    <a:pt x="29520" y="9453"/>
                  </a:cubicBezTo>
                  <a:cubicBezTo>
                    <a:pt x="32188" y="9453"/>
                    <a:pt x="33100" y="6925"/>
                    <a:pt x="33100" y="6925"/>
                  </a:cubicBezTo>
                  <a:cubicBezTo>
                    <a:pt x="33100" y="6925"/>
                    <a:pt x="34330" y="8905"/>
                    <a:pt x="36408" y="8905"/>
                  </a:cubicBezTo>
                  <a:cubicBezTo>
                    <a:pt x="36559" y="8905"/>
                    <a:pt x="36714" y="8895"/>
                    <a:pt x="36873" y="8873"/>
                  </a:cubicBezTo>
                  <a:cubicBezTo>
                    <a:pt x="39232" y="8542"/>
                    <a:pt x="40015" y="5600"/>
                    <a:pt x="40015" y="5600"/>
                  </a:cubicBezTo>
                  <a:cubicBezTo>
                    <a:pt x="40015" y="5600"/>
                    <a:pt x="40633" y="7975"/>
                    <a:pt x="42340" y="8326"/>
                  </a:cubicBezTo>
                  <a:cubicBezTo>
                    <a:pt x="42474" y="8354"/>
                    <a:pt x="42605" y="8367"/>
                    <a:pt x="42732" y="8367"/>
                  </a:cubicBezTo>
                  <a:cubicBezTo>
                    <a:pt x="44222" y="8367"/>
                    <a:pt x="45210" y="6622"/>
                    <a:pt x="45210" y="6622"/>
                  </a:cubicBezTo>
                  <a:cubicBezTo>
                    <a:pt x="45409" y="7216"/>
                    <a:pt x="46011" y="7634"/>
                    <a:pt x="46601" y="7911"/>
                  </a:cubicBezTo>
                  <a:cubicBezTo>
                    <a:pt x="47208" y="6049"/>
                    <a:pt x="46947" y="4599"/>
                    <a:pt x="46947" y="4599"/>
                  </a:cubicBezTo>
                  <a:cubicBezTo>
                    <a:pt x="46947" y="4599"/>
                    <a:pt x="49545" y="4348"/>
                    <a:pt x="50293" y="3118"/>
                  </a:cubicBezTo>
                  <a:cubicBezTo>
                    <a:pt x="50788" y="2304"/>
                    <a:pt x="50490" y="1242"/>
                    <a:pt x="49122" y="1235"/>
                  </a:cubicBezTo>
                  <a:cubicBezTo>
                    <a:pt x="47756" y="1227"/>
                    <a:pt x="23097" y="81"/>
                    <a:pt x="12591" y="10"/>
                  </a:cubicBezTo>
                  <a:cubicBezTo>
                    <a:pt x="11647" y="4"/>
                    <a:pt x="10771" y="0"/>
                    <a:pt x="9961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5941434" y="1490093"/>
              <a:ext cx="1003003" cy="1564909"/>
            </a:xfrm>
            <a:custGeom>
              <a:avLst/>
              <a:gdLst/>
              <a:ahLst/>
              <a:cxnLst/>
              <a:rect l="l" t="t" r="r" b="b"/>
              <a:pathLst>
                <a:path w="13919" h="21716" extrusionOk="0">
                  <a:moveTo>
                    <a:pt x="2769" y="1"/>
                  </a:moveTo>
                  <a:cubicBezTo>
                    <a:pt x="2194" y="1839"/>
                    <a:pt x="662" y="2793"/>
                    <a:pt x="662" y="2793"/>
                  </a:cubicBezTo>
                  <a:lnTo>
                    <a:pt x="1060" y="4940"/>
                  </a:lnTo>
                  <a:cubicBezTo>
                    <a:pt x="1060" y="4940"/>
                    <a:pt x="16" y="5239"/>
                    <a:pt x="8" y="5994"/>
                  </a:cubicBezTo>
                  <a:cubicBezTo>
                    <a:pt x="1" y="6686"/>
                    <a:pt x="1059" y="6715"/>
                    <a:pt x="1237" y="6715"/>
                  </a:cubicBezTo>
                  <a:cubicBezTo>
                    <a:pt x="1253" y="6715"/>
                    <a:pt x="1262" y="6715"/>
                    <a:pt x="1262" y="6715"/>
                  </a:cubicBezTo>
                  <a:lnTo>
                    <a:pt x="1804" y="9158"/>
                  </a:lnTo>
                  <a:lnTo>
                    <a:pt x="1129" y="10235"/>
                  </a:lnTo>
                  <a:lnTo>
                    <a:pt x="3232" y="18635"/>
                  </a:lnTo>
                  <a:lnTo>
                    <a:pt x="8559" y="21716"/>
                  </a:lnTo>
                  <a:lnTo>
                    <a:pt x="13290" y="19690"/>
                  </a:lnTo>
                  <a:cubicBezTo>
                    <a:pt x="13918" y="13935"/>
                    <a:pt x="11931" y="8919"/>
                    <a:pt x="11931" y="8919"/>
                  </a:cubicBezTo>
                  <a:lnTo>
                    <a:pt x="10224" y="7956"/>
                  </a:lnTo>
                  <a:lnTo>
                    <a:pt x="9782" y="5015"/>
                  </a:lnTo>
                  <a:cubicBezTo>
                    <a:pt x="9782" y="5015"/>
                    <a:pt x="11042" y="4405"/>
                    <a:pt x="10820" y="3888"/>
                  </a:cubicBezTo>
                  <a:cubicBezTo>
                    <a:pt x="10743" y="3708"/>
                    <a:pt x="10581" y="3650"/>
                    <a:pt x="10402" y="3650"/>
                  </a:cubicBezTo>
                  <a:cubicBezTo>
                    <a:pt x="10066" y="3650"/>
                    <a:pt x="9670" y="3857"/>
                    <a:pt x="9670" y="3857"/>
                  </a:cubicBezTo>
                  <a:lnTo>
                    <a:pt x="9380" y="2653"/>
                  </a:lnTo>
                  <a:cubicBezTo>
                    <a:pt x="9125" y="2720"/>
                    <a:pt x="8859" y="2751"/>
                    <a:pt x="8586" y="2751"/>
                  </a:cubicBezTo>
                  <a:cubicBezTo>
                    <a:pt x="5996" y="2751"/>
                    <a:pt x="2769" y="1"/>
                    <a:pt x="2769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505899" y="2705997"/>
              <a:ext cx="83085" cy="45039"/>
            </a:xfrm>
            <a:custGeom>
              <a:avLst/>
              <a:gdLst/>
              <a:ahLst/>
              <a:cxnLst/>
              <a:rect l="l" t="t" r="r" b="b"/>
              <a:pathLst>
                <a:path w="1153" h="625" extrusionOk="0">
                  <a:moveTo>
                    <a:pt x="725" y="1"/>
                  </a:moveTo>
                  <a:cubicBezTo>
                    <a:pt x="690" y="1"/>
                    <a:pt x="652" y="5"/>
                    <a:pt x="610" y="13"/>
                  </a:cubicBezTo>
                  <a:cubicBezTo>
                    <a:pt x="84" y="122"/>
                    <a:pt x="1" y="625"/>
                    <a:pt x="516" y="625"/>
                  </a:cubicBezTo>
                  <a:cubicBezTo>
                    <a:pt x="535" y="625"/>
                    <a:pt x="554" y="624"/>
                    <a:pt x="575" y="623"/>
                  </a:cubicBezTo>
                  <a:cubicBezTo>
                    <a:pt x="1110" y="588"/>
                    <a:pt x="1152" y="1"/>
                    <a:pt x="725" y="1"/>
                  </a:cubicBezTo>
                  <a:close/>
                </a:path>
              </a:pathLst>
            </a:custGeom>
            <a:solidFill>
              <a:srgbClr val="0A2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4932271" y="2184340"/>
              <a:ext cx="1167372" cy="343234"/>
            </a:xfrm>
            <a:custGeom>
              <a:avLst/>
              <a:gdLst/>
              <a:ahLst/>
              <a:cxnLst/>
              <a:rect l="l" t="t" r="r" b="b"/>
              <a:pathLst>
                <a:path w="16200" h="4763" extrusionOk="0">
                  <a:moveTo>
                    <a:pt x="3060" y="0"/>
                  </a:moveTo>
                  <a:cubicBezTo>
                    <a:pt x="3053" y="0"/>
                    <a:pt x="3046" y="2"/>
                    <a:pt x="3039" y="5"/>
                  </a:cubicBezTo>
                  <a:cubicBezTo>
                    <a:pt x="2780" y="134"/>
                    <a:pt x="3378" y="2233"/>
                    <a:pt x="3378" y="2233"/>
                  </a:cubicBezTo>
                  <a:cubicBezTo>
                    <a:pt x="3378" y="2233"/>
                    <a:pt x="1133" y="1729"/>
                    <a:pt x="525" y="1729"/>
                  </a:cubicBezTo>
                  <a:cubicBezTo>
                    <a:pt x="444" y="1729"/>
                    <a:pt x="391" y="1738"/>
                    <a:pt x="378" y="1758"/>
                  </a:cubicBezTo>
                  <a:cubicBezTo>
                    <a:pt x="264" y="1932"/>
                    <a:pt x="2778" y="2654"/>
                    <a:pt x="2778" y="2654"/>
                  </a:cubicBezTo>
                  <a:cubicBezTo>
                    <a:pt x="2778" y="2654"/>
                    <a:pt x="20" y="3033"/>
                    <a:pt x="4" y="3320"/>
                  </a:cubicBezTo>
                  <a:cubicBezTo>
                    <a:pt x="1" y="3374"/>
                    <a:pt x="102" y="3396"/>
                    <a:pt x="269" y="3396"/>
                  </a:cubicBezTo>
                  <a:cubicBezTo>
                    <a:pt x="991" y="3396"/>
                    <a:pt x="2937" y="2987"/>
                    <a:pt x="2937" y="2987"/>
                  </a:cubicBezTo>
                  <a:lnTo>
                    <a:pt x="2937" y="2987"/>
                  </a:lnTo>
                  <a:cubicBezTo>
                    <a:pt x="2937" y="2987"/>
                    <a:pt x="902" y="4559"/>
                    <a:pt x="1072" y="4750"/>
                  </a:cubicBezTo>
                  <a:cubicBezTo>
                    <a:pt x="1080" y="4759"/>
                    <a:pt x="1093" y="4763"/>
                    <a:pt x="1111" y="4763"/>
                  </a:cubicBezTo>
                  <a:cubicBezTo>
                    <a:pt x="1475" y="4763"/>
                    <a:pt x="3763" y="3034"/>
                    <a:pt x="3763" y="3034"/>
                  </a:cubicBezTo>
                  <a:cubicBezTo>
                    <a:pt x="3763" y="3034"/>
                    <a:pt x="5030" y="3117"/>
                    <a:pt x="6826" y="3117"/>
                  </a:cubicBezTo>
                  <a:cubicBezTo>
                    <a:pt x="9596" y="3117"/>
                    <a:pt x="13625" y="2920"/>
                    <a:pt x="16200" y="1916"/>
                  </a:cubicBezTo>
                  <a:lnTo>
                    <a:pt x="15567" y="579"/>
                  </a:lnTo>
                  <a:cubicBezTo>
                    <a:pt x="15567" y="579"/>
                    <a:pt x="11094" y="2078"/>
                    <a:pt x="4092" y="2315"/>
                  </a:cubicBezTo>
                  <a:cubicBezTo>
                    <a:pt x="4092" y="2315"/>
                    <a:pt x="3339" y="0"/>
                    <a:pt x="3060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803157" y="1758957"/>
              <a:ext cx="903993" cy="540541"/>
            </a:xfrm>
            <a:custGeom>
              <a:avLst/>
              <a:gdLst/>
              <a:ahLst/>
              <a:cxnLst/>
              <a:rect l="l" t="t" r="r" b="b"/>
              <a:pathLst>
                <a:path w="12545" h="7501" extrusionOk="0">
                  <a:moveTo>
                    <a:pt x="11884" y="1"/>
                  </a:moveTo>
                  <a:cubicBezTo>
                    <a:pt x="11455" y="1"/>
                    <a:pt x="8601" y="2271"/>
                    <a:pt x="8601" y="2271"/>
                  </a:cubicBezTo>
                  <a:cubicBezTo>
                    <a:pt x="8601" y="2271"/>
                    <a:pt x="8237" y="1098"/>
                    <a:pt x="7990" y="1012"/>
                  </a:cubicBezTo>
                  <a:cubicBezTo>
                    <a:pt x="7985" y="1010"/>
                    <a:pt x="7979" y="1009"/>
                    <a:pt x="7974" y="1009"/>
                  </a:cubicBezTo>
                  <a:cubicBezTo>
                    <a:pt x="7753" y="1009"/>
                    <a:pt x="7960" y="2774"/>
                    <a:pt x="7960" y="2774"/>
                  </a:cubicBezTo>
                  <a:cubicBezTo>
                    <a:pt x="4466" y="5313"/>
                    <a:pt x="1675" y="5615"/>
                    <a:pt x="544" y="5615"/>
                  </a:cubicBezTo>
                  <a:cubicBezTo>
                    <a:pt x="191" y="5615"/>
                    <a:pt x="0" y="5585"/>
                    <a:pt x="0" y="5585"/>
                  </a:cubicBezTo>
                  <a:lnTo>
                    <a:pt x="0" y="5585"/>
                  </a:lnTo>
                  <a:lnTo>
                    <a:pt x="114" y="7500"/>
                  </a:lnTo>
                  <a:cubicBezTo>
                    <a:pt x="4681" y="6218"/>
                    <a:pt x="8384" y="3374"/>
                    <a:pt x="8384" y="3374"/>
                  </a:cubicBezTo>
                  <a:cubicBezTo>
                    <a:pt x="8384" y="3374"/>
                    <a:pt x="12085" y="2997"/>
                    <a:pt x="12103" y="2691"/>
                  </a:cubicBezTo>
                  <a:cubicBezTo>
                    <a:pt x="12108" y="2616"/>
                    <a:pt x="11947" y="2588"/>
                    <a:pt x="11702" y="2588"/>
                  </a:cubicBezTo>
                  <a:cubicBezTo>
                    <a:pt x="10946" y="2588"/>
                    <a:pt x="9386" y="2857"/>
                    <a:pt x="9386" y="2857"/>
                  </a:cubicBezTo>
                  <a:cubicBezTo>
                    <a:pt x="9386" y="2857"/>
                    <a:pt x="12545" y="1780"/>
                    <a:pt x="12451" y="1523"/>
                  </a:cubicBezTo>
                  <a:cubicBezTo>
                    <a:pt x="12440" y="1493"/>
                    <a:pt x="12394" y="1480"/>
                    <a:pt x="12320" y="1480"/>
                  </a:cubicBezTo>
                  <a:cubicBezTo>
                    <a:pt x="11753" y="1480"/>
                    <a:pt x="9566" y="2256"/>
                    <a:pt x="9566" y="2256"/>
                  </a:cubicBezTo>
                  <a:cubicBezTo>
                    <a:pt x="9566" y="2256"/>
                    <a:pt x="12129" y="245"/>
                    <a:pt x="11928" y="16"/>
                  </a:cubicBezTo>
                  <a:cubicBezTo>
                    <a:pt x="11919" y="6"/>
                    <a:pt x="11904" y="1"/>
                    <a:pt x="11884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7729016" y="2220875"/>
              <a:ext cx="395321" cy="170572"/>
            </a:xfrm>
            <a:custGeom>
              <a:avLst/>
              <a:gdLst/>
              <a:ahLst/>
              <a:cxnLst/>
              <a:rect l="l" t="t" r="r" b="b"/>
              <a:pathLst>
                <a:path w="5486" h="2367" extrusionOk="0">
                  <a:moveTo>
                    <a:pt x="1728" y="0"/>
                  </a:moveTo>
                  <a:cubicBezTo>
                    <a:pt x="769" y="0"/>
                    <a:pt x="0" y="175"/>
                    <a:pt x="0" y="175"/>
                  </a:cubicBezTo>
                  <a:lnTo>
                    <a:pt x="622" y="1867"/>
                  </a:lnTo>
                  <a:lnTo>
                    <a:pt x="4876" y="2366"/>
                  </a:lnTo>
                  <a:lnTo>
                    <a:pt x="5486" y="1154"/>
                  </a:lnTo>
                  <a:cubicBezTo>
                    <a:pt x="5486" y="1154"/>
                    <a:pt x="4062" y="267"/>
                    <a:pt x="2706" y="68"/>
                  </a:cubicBezTo>
                  <a:cubicBezTo>
                    <a:pt x="2373" y="19"/>
                    <a:pt x="2041" y="0"/>
                    <a:pt x="1728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7667331" y="2291280"/>
              <a:ext cx="571652" cy="252651"/>
            </a:xfrm>
            <a:custGeom>
              <a:avLst/>
              <a:gdLst/>
              <a:ahLst/>
              <a:cxnLst/>
              <a:rect l="l" t="t" r="r" b="b"/>
              <a:pathLst>
                <a:path w="7933" h="3506" extrusionOk="0">
                  <a:moveTo>
                    <a:pt x="3240" y="0"/>
                  </a:moveTo>
                  <a:cubicBezTo>
                    <a:pt x="1606" y="0"/>
                    <a:pt x="1" y="2075"/>
                    <a:pt x="1" y="2075"/>
                  </a:cubicBezTo>
                  <a:cubicBezTo>
                    <a:pt x="1" y="2075"/>
                    <a:pt x="772" y="3116"/>
                    <a:pt x="2841" y="3453"/>
                  </a:cubicBezTo>
                  <a:cubicBezTo>
                    <a:pt x="3068" y="3490"/>
                    <a:pt x="3283" y="3506"/>
                    <a:pt x="3487" y="3506"/>
                  </a:cubicBezTo>
                  <a:cubicBezTo>
                    <a:pt x="5139" y="3506"/>
                    <a:pt x="6021" y="2425"/>
                    <a:pt x="6021" y="2425"/>
                  </a:cubicBezTo>
                  <a:lnTo>
                    <a:pt x="7932" y="2536"/>
                  </a:lnTo>
                  <a:lnTo>
                    <a:pt x="7837" y="1707"/>
                  </a:lnTo>
                  <a:lnTo>
                    <a:pt x="6259" y="1614"/>
                  </a:lnTo>
                  <a:cubicBezTo>
                    <a:pt x="6259" y="1614"/>
                    <a:pt x="4946" y="47"/>
                    <a:pt x="3293" y="1"/>
                  </a:cubicBezTo>
                  <a:cubicBezTo>
                    <a:pt x="3275" y="0"/>
                    <a:pt x="3258" y="0"/>
                    <a:pt x="3240" y="0"/>
                  </a:cubicBezTo>
                  <a:close/>
                </a:path>
              </a:pathLst>
            </a:custGeom>
            <a:solidFill>
              <a:srgbClr val="3B3B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6"/>
            <p:cNvSpPr/>
            <p:nvPr/>
          </p:nvSpPr>
          <p:spPr>
            <a:xfrm>
              <a:off x="8232012" y="2296684"/>
              <a:ext cx="138211" cy="273910"/>
            </a:xfrm>
            <a:custGeom>
              <a:avLst/>
              <a:gdLst/>
              <a:ahLst/>
              <a:cxnLst/>
              <a:rect l="l" t="t" r="r" b="b"/>
              <a:pathLst>
                <a:path w="1918" h="3801" extrusionOk="0">
                  <a:moveTo>
                    <a:pt x="1918" y="1"/>
                  </a:moveTo>
                  <a:lnTo>
                    <a:pt x="1" y="1632"/>
                  </a:lnTo>
                  <a:lnTo>
                    <a:pt x="96" y="2461"/>
                  </a:lnTo>
                  <a:lnTo>
                    <a:pt x="1890" y="3800"/>
                  </a:lnTo>
                  <a:lnTo>
                    <a:pt x="1918" y="1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6"/>
            <p:cNvSpPr/>
            <p:nvPr/>
          </p:nvSpPr>
          <p:spPr>
            <a:xfrm>
              <a:off x="7717702" y="2424162"/>
              <a:ext cx="132590" cy="34374"/>
            </a:xfrm>
            <a:custGeom>
              <a:avLst/>
              <a:gdLst/>
              <a:ahLst/>
              <a:cxnLst/>
              <a:rect l="l" t="t" r="r" b="b"/>
              <a:pathLst>
                <a:path w="1840" h="477" fill="none" extrusionOk="0">
                  <a:moveTo>
                    <a:pt x="1" y="45"/>
                  </a:moveTo>
                  <a:cubicBezTo>
                    <a:pt x="1" y="45"/>
                    <a:pt x="840" y="477"/>
                    <a:pt x="1839" y="0"/>
                  </a:cubicBezTo>
                </a:path>
              </a:pathLst>
            </a:custGeom>
            <a:noFill/>
            <a:ln w="1650" cap="flat" cmpd="sng">
              <a:solidFill>
                <a:srgbClr val="66AFD3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6"/>
            <p:cNvSpPr/>
            <p:nvPr/>
          </p:nvSpPr>
          <p:spPr>
            <a:xfrm>
              <a:off x="7831057" y="2330770"/>
              <a:ext cx="81572" cy="79629"/>
            </a:xfrm>
            <a:custGeom>
              <a:avLst/>
              <a:gdLst/>
              <a:ahLst/>
              <a:cxnLst/>
              <a:rect l="l" t="t" r="r" b="b"/>
              <a:pathLst>
                <a:path w="1132" h="1105" fill="none" extrusionOk="0">
                  <a:moveTo>
                    <a:pt x="342" y="1"/>
                  </a:moveTo>
                  <a:cubicBezTo>
                    <a:pt x="342" y="1"/>
                    <a:pt x="0" y="914"/>
                    <a:pt x="283" y="1010"/>
                  </a:cubicBezTo>
                  <a:cubicBezTo>
                    <a:pt x="566" y="1104"/>
                    <a:pt x="1131" y="47"/>
                    <a:pt x="1131" y="47"/>
                  </a:cubicBezTo>
                </a:path>
              </a:pathLst>
            </a:custGeom>
            <a:noFill/>
            <a:ln w="1650" cap="flat" cmpd="sng">
              <a:solidFill>
                <a:srgbClr val="66AFD3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6"/>
            <p:cNvSpPr/>
            <p:nvPr/>
          </p:nvSpPr>
          <p:spPr>
            <a:xfrm>
              <a:off x="7915946" y="2433963"/>
              <a:ext cx="126609" cy="117678"/>
            </a:xfrm>
            <a:custGeom>
              <a:avLst/>
              <a:gdLst/>
              <a:ahLst/>
              <a:cxnLst/>
              <a:rect l="l" t="t" r="r" b="b"/>
              <a:pathLst>
                <a:path w="1757" h="1633" extrusionOk="0">
                  <a:moveTo>
                    <a:pt x="1419" y="0"/>
                  </a:moveTo>
                  <a:lnTo>
                    <a:pt x="13" y="60"/>
                  </a:lnTo>
                  <a:cubicBezTo>
                    <a:pt x="0" y="977"/>
                    <a:pt x="1757" y="1632"/>
                    <a:pt x="1757" y="1632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6"/>
            <p:cNvSpPr/>
            <p:nvPr/>
          </p:nvSpPr>
          <p:spPr>
            <a:xfrm>
              <a:off x="5082882" y="1488219"/>
              <a:ext cx="119620" cy="198316"/>
            </a:xfrm>
            <a:custGeom>
              <a:avLst/>
              <a:gdLst/>
              <a:ahLst/>
              <a:cxnLst/>
              <a:rect l="l" t="t" r="r" b="b"/>
              <a:pathLst>
                <a:path w="1660" h="2752" extrusionOk="0">
                  <a:moveTo>
                    <a:pt x="0" y="0"/>
                  </a:moveTo>
                  <a:lnTo>
                    <a:pt x="271" y="2751"/>
                  </a:lnTo>
                  <a:lnTo>
                    <a:pt x="1660" y="1775"/>
                  </a:lnTo>
                  <a:lnTo>
                    <a:pt x="1447" y="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6"/>
            <p:cNvSpPr/>
            <p:nvPr/>
          </p:nvSpPr>
          <p:spPr>
            <a:xfrm>
              <a:off x="5186652" y="1286661"/>
              <a:ext cx="296671" cy="292285"/>
            </a:xfrm>
            <a:custGeom>
              <a:avLst/>
              <a:gdLst/>
              <a:ahLst/>
              <a:cxnLst/>
              <a:rect l="l" t="t" r="r" b="b"/>
              <a:pathLst>
                <a:path w="4117" h="4056" extrusionOk="0">
                  <a:moveTo>
                    <a:pt x="3689" y="0"/>
                  </a:moveTo>
                  <a:cubicBezTo>
                    <a:pt x="3689" y="0"/>
                    <a:pt x="2362" y="139"/>
                    <a:pt x="1180" y="1150"/>
                  </a:cubicBezTo>
                  <a:cubicBezTo>
                    <a:pt x="0" y="2161"/>
                    <a:pt x="7" y="3278"/>
                    <a:pt x="7" y="3278"/>
                  </a:cubicBezTo>
                  <a:lnTo>
                    <a:pt x="1012" y="4056"/>
                  </a:lnTo>
                  <a:lnTo>
                    <a:pt x="4116" y="1932"/>
                  </a:lnTo>
                  <a:lnTo>
                    <a:pt x="3689" y="0"/>
                  </a:lnTo>
                  <a:close/>
                </a:path>
              </a:pathLst>
            </a:custGeom>
            <a:solidFill>
              <a:srgbClr val="3B3B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6"/>
            <p:cNvSpPr/>
            <p:nvPr/>
          </p:nvSpPr>
          <p:spPr>
            <a:xfrm>
              <a:off x="5187156" y="1401673"/>
              <a:ext cx="404329" cy="299131"/>
            </a:xfrm>
            <a:custGeom>
              <a:avLst/>
              <a:gdLst/>
              <a:ahLst/>
              <a:cxnLst/>
              <a:rect l="l" t="t" r="r" b="b"/>
              <a:pathLst>
                <a:path w="5611" h="4151" extrusionOk="0">
                  <a:moveTo>
                    <a:pt x="3201" y="1"/>
                  </a:moveTo>
                  <a:cubicBezTo>
                    <a:pt x="2815" y="1"/>
                    <a:pt x="2417" y="50"/>
                    <a:pt x="2037" y="180"/>
                  </a:cubicBezTo>
                  <a:cubicBezTo>
                    <a:pt x="416" y="734"/>
                    <a:pt x="0" y="1682"/>
                    <a:pt x="0" y="1682"/>
                  </a:cubicBezTo>
                  <a:lnTo>
                    <a:pt x="213" y="2976"/>
                  </a:lnTo>
                  <a:cubicBezTo>
                    <a:pt x="213" y="2976"/>
                    <a:pt x="972" y="4151"/>
                    <a:pt x="2199" y="4151"/>
                  </a:cubicBezTo>
                  <a:cubicBezTo>
                    <a:pt x="2210" y="4151"/>
                    <a:pt x="2221" y="4151"/>
                    <a:pt x="2232" y="4151"/>
                  </a:cubicBezTo>
                  <a:cubicBezTo>
                    <a:pt x="4740" y="4109"/>
                    <a:pt x="5610" y="532"/>
                    <a:pt x="5610" y="532"/>
                  </a:cubicBezTo>
                  <a:cubicBezTo>
                    <a:pt x="5610" y="532"/>
                    <a:pt x="4466" y="1"/>
                    <a:pt x="3201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6"/>
            <p:cNvSpPr/>
            <p:nvPr/>
          </p:nvSpPr>
          <p:spPr>
            <a:xfrm>
              <a:off x="5309590" y="1514378"/>
              <a:ext cx="199102" cy="112922"/>
            </a:xfrm>
            <a:custGeom>
              <a:avLst/>
              <a:gdLst/>
              <a:ahLst/>
              <a:cxnLst/>
              <a:rect l="l" t="t" r="r" b="b"/>
              <a:pathLst>
                <a:path w="2763" h="1567" fill="none" extrusionOk="0">
                  <a:moveTo>
                    <a:pt x="2762" y="161"/>
                  </a:moveTo>
                  <a:cubicBezTo>
                    <a:pt x="2762" y="161"/>
                    <a:pt x="1173" y="1566"/>
                    <a:pt x="0" y="0"/>
                  </a:cubicBezTo>
                </a:path>
              </a:pathLst>
            </a:custGeom>
            <a:noFill/>
            <a:ln w="1650" cap="flat" cmpd="sng">
              <a:solidFill>
                <a:srgbClr val="66AFD3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6"/>
            <p:cNvSpPr/>
            <p:nvPr/>
          </p:nvSpPr>
          <p:spPr>
            <a:xfrm>
              <a:off x="5390516" y="1438136"/>
              <a:ext cx="75231" cy="101032"/>
            </a:xfrm>
            <a:custGeom>
              <a:avLst/>
              <a:gdLst/>
              <a:ahLst/>
              <a:cxnLst/>
              <a:rect l="l" t="t" r="r" b="b"/>
              <a:pathLst>
                <a:path w="1044" h="1402" fill="none" extrusionOk="0">
                  <a:moveTo>
                    <a:pt x="1" y="296"/>
                  </a:moveTo>
                  <a:cubicBezTo>
                    <a:pt x="1" y="296"/>
                    <a:pt x="440" y="1402"/>
                    <a:pt x="742" y="1167"/>
                  </a:cubicBezTo>
                  <a:cubicBezTo>
                    <a:pt x="1043" y="933"/>
                    <a:pt x="810" y="1"/>
                    <a:pt x="810" y="1"/>
                  </a:cubicBezTo>
                </a:path>
              </a:pathLst>
            </a:custGeom>
            <a:noFill/>
            <a:ln w="1650" cap="flat" cmpd="sng">
              <a:solidFill>
                <a:srgbClr val="66AFD3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6"/>
            <p:cNvSpPr/>
            <p:nvPr/>
          </p:nvSpPr>
          <p:spPr>
            <a:xfrm>
              <a:off x="5215404" y="1566046"/>
              <a:ext cx="153848" cy="140017"/>
            </a:xfrm>
            <a:custGeom>
              <a:avLst/>
              <a:gdLst/>
              <a:ahLst/>
              <a:cxnLst/>
              <a:rect l="l" t="t" r="r" b="b"/>
              <a:pathLst>
                <a:path w="2135" h="1943" extrusionOk="0">
                  <a:moveTo>
                    <a:pt x="1265" y="1"/>
                  </a:moveTo>
                  <a:lnTo>
                    <a:pt x="1" y="1942"/>
                  </a:lnTo>
                  <a:cubicBezTo>
                    <a:pt x="1" y="1942"/>
                    <a:pt x="1559" y="1240"/>
                    <a:pt x="2134" y="519"/>
                  </a:cubicBezTo>
                  <a:lnTo>
                    <a:pt x="1265" y="1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6"/>
            <p:cNvSpPr/>
            <p:nvPr/>
          </p:nvSpPr>
          <p:spPr>
            <a:xfrm>
              <a:off x="5381797" y="3949718"/>
              <a:ext cx="712097" cy="657642"/>
            </a:xfrm>
            <a:custGeom>
              <a:avLst/>
              <a:gdLst/>
              <a:ahLst/>
              <a:cxnLst/>
              <a:rect l="l" t="t" r="r" b="b"/>
              <a:pathLst>
                <a:path w="9882" h="9126" extrusionOk="0">
                  <a:moveTo>
                    <a:pt x="3574" y="0"/>
                  </a:moveTo>
                  <a:cubicBezTo>
                    <a:pt x="3574" y="0"/>
                    <a:pt x="1983" y="282"/>
                    <a:pt x="1158" y="3329"/>
                  </a:cubicBezTo>
                  <a:cubicBezTo>
                    <a:pt x="472" y="5864"/>
                    <a:pt x="1568" y="7420"/>
                    <a:pt x="1568" y="7420"/>
                  </a:cubicBezTo>
                  <a:lnTo>
                    <a:pt x="264" y="7560"/>
                  </a:lnTo>
                  <a:lnTo>
                    <a:pt x="1" y="8949"/>
                  </a:lnTo>
                  <a:lnTo>
                    <a:pt x="3044" y="9126"/>
                  </a:lnTo>
                  <a:cubicBezTo>
                    <a:pt x="3044" y="9126"/>
                    <a:pt x="2992" y="7207"/>
                    <a:pt x="3527" y="5806"/>
                  </a:cubicBezTo>
                  <a:cubicBezTo>
                    <a:pt x="4146" y="4187"/>
                    <a:pt x="6352" y="3740"/>
                    <a:pt x="8117" y="2942"/>
                  </a:cubicBezTo>
                  <a:cubicBezTo>
                    <a:pt x="9882" y="2145"/>
                    <a:pt x="9489" y="863"/>
                    <a:pt x="9489" y="863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6"/>
            <p:cNvSpPr/>
            <p:nvPr/>
          </p:nvSpPr>
          <p:spPr>
            <a:xfrm>
              <a:off x="5120282" y="2946541"/>
              <a:ext cx="126105" cy="124308"/>
            </a:xfrm>
            <a:custGeom>
              <a:avLst/>
              <a:gdLst/>
              <a:ahLst/>
              <a:cxnLst/>
              <a:rect l="l" t="t" r="r" b="b"/>
              <a:pathLst>
                <a:path w="1750" h="1725" extrusionOk="0">
                  <a:moveTo>
                    <a:pt x="875" y="0"/>
                  </a:moveTo>
                  <a:cubicBezTo>
                    <a:pt x="409" y="0"/>
                    <a:pt x="25" y="371"/>
                    <a:pt x="13" y="839"/>
                  </a:cubicBezTo>
                  <a:cubicBezTo>
                    <a:pt x="0" y="1316"/>
                    <a:pt x="376" y="1712"/>
                    <a:pt x="851" y="1724"/>
                  </a:cubicBezTo>
                  <a:cubicBezTo>
                    <a:pt x="858" y="1725"/>
                    <a:pt x="866" y="1725"/>
                    <a:pt x="874" y="1725"/>
                  </a:cubicBezTo>
                  <a:cubicBezTo>
                    <a:pt x="1340" y="1725"/>
                    <a:pt x="1723" y="1354"/>
                    <a:pt x="1737" y="886"/>
                  </a:cubicBezTo>
                  <a:cubicBezTo>
                    <a:pt x="1749" y="411"/>
                    <a:pt x="1374" y="14"/>
                    <a:pt x="898" y="1"/>
                  </a:cubicBezTo>
                  <a:cubicBezTo>
                    <a:pt x="890" y="1"/>
                    <a:pt x="882" y="0"/>
                    <a:pt x="875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6"/>
            <p:cNvSpPr/>
            <p:nvPr/>
          </p:nvSpPr>
          <p:spPr>
            <a:xfrm>
              <a:off x="5457174" y="3159412"/>
              <a:ext cx="58441" cy="56785"/>
            </a:xfrm>
            <a:custGeom>
              <a:avLst/>
              <a:gdLst/>
              <a:ahLst/>
              <a:cxnLst/>
              <a:rect l="l" t="t" r="r" b="b"/>
              <a:pathLst>
                <a:path w="811" h="788" extrusionOk="0">
                  <a:moveTo>
                    <a:pt x="405" y="1"/>
                  </a:moveTo>
                  <a:cubicBezTo>
                    <a:pt x="199" y="1"/>
                    <a:pt x="25" y="162"/>
                    <a:pt x="13" y="371"/>
                  </a:cubicBezTo>
                  <a:cubicBezTo>
                    <a:pt x="1" y="588"/>
                    <a:pt x="166" y="774"/>
                    <a:pt x="383" y="786"/>
                  </a:cubicBezTo>
                  <a:cubicBezTo>
                    <a:pt x="391" y="787"/>
                    <a:pt x="399" y="787"/>
                    <a:pt x="406" y="787"/>
                  </a:cubicBezTo>
                  <a:cubicBezTo>
                    <a:pt x="613" y="787"/>
                    <a:pt x="786" y="626"/>
                    <a:pt x="798" y="416"/>
                  </a:cubicBezTo>
                  <a:cubicBezTo>
                    <a:pt x="811" y="200"/>
                    <a:pt x="645" y="14"/>
                    <a:pt x="428" y="1"/>
                  </a:cubicBezTo>
                  <a:cubicBezTo>
                    <a:pt x="421" y="1"/>
                    <a:pt x="413" y="1"/>
                    <a:pt x="405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6"/>
            <p:cNvSpPr/>
            <p:nvPr/>
          </p:nvSpPr>
          <p:spPr>
            <a:xfrm>
              <a:off x="5591715" y="2954035"/>
              <a:ext cx="57576" cy="55921"/>
            </a:xfrm>
            <a:custGeom>
              <a:avLst/>
              <a:gdLst/>
              <a:ahLst/>
              <a:cxnLst/>
              <a:rect l="l" t="t" r="r" b="b"/>
              <a:pathLst>
                <a:path w="799" h="776" extrusionOk="0">
                  <a:moveTo>
                    <a:pt x="399" y="0"/>
                  </a:moveTo>
                  <a:cubicBezTo>
                    <a:pt x="195" y="0"/>
                    <a:pt x="24" y="159"/>
                    <a:pt x="12" y="365"/>
                  </a:cubicBezTo>
                  <a:cubicBezTo>
                    <a:pt x="0" y="579"/>
                    <a:pt x="163" y="762"/>
                    <a:pt x="377" y="774"/>
                  </a:cubicBezTo>
                  <a:cubicBezTo>
                    <a:pt x="384" y="775"/>
                    <a:pt x="392" y="775"/>
                    <a:pt x="400" y="775"/>
                  </a:cubicBezTo>
                  <a:cubicBezTo>
                    <a:pt x="603" y="775"/>
                    <a:pt x="774" y="616"/>
                    <a:pt x="785" y="410"/>
                  </a:cubicBezTo>
                  <a:cubicBezTo>
                    <a:pt x="798" y="196"/>
                    <a:pt x="635" y="13"/>
                    <a:pt x="422" y="1"/>
                  </a:cubicBezTo>
                  <a:cubicBezTo>
                    <a:pt x="414" y="0"/>
                    <a:pt x="406" y="0"/>
                    <a:pt x="399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6"/>
            <p:cNvSpPr/>
            <p:nvPr/>
          </p:nvSpPr>
          <p:spPr>
            <a:xfrm>
              <a:off x="5875425" y="3026314"/>
              <a:ext cx="54261" cy="52678"/>
            </a:xfrm>
            <a:custGeom>
              <a:avLst/>
              <a:gdLst/>
              <a:ahLst/>
              <a:cxnLst/>
              <a:rect l="l" t="t" r="r" b="b"/>
              <a:pathLst>
                <a:path w="753" h="731" extrusionOk="0">
                  <a:moveTo>
                    <a:pt x="377" y="1"/>
                  </a:moveTo>
                  <a:cubicBezTo>
                    <a:pt x="184" y="1"/>
                    <a:pt x="23" y="151"/>
                    <a:pt x="12" y="345"/>
                  </a:cubicBezTo>
                  <a:cubicBezTo>
                    <a:pt x="1" y="546"/>
                    <a:pt x="154" y="718"/>
                    <a:pt x="356" y="730"/>
                  </a:cubicBezTo>
                  <a:cubicBezTo>
                    <a:pt x="363" y="730"/>
                    <a:pt x="370" y="731"/>
                    <a:pt x="377" y="731"/>
                  </a:cubicBezTo>
                  <a:cubicBezTo>
                    <a:pt x="569" y="731"/>
                    <a:pt x="729" y="581"/>
                    <a:pt x="741" y="387"/>
                  </a:cubicBezTo>
                  <a:cubicBezTo>
                    <a:pt x="752" y="185"/>
                    <a:pt x="599" y="13"/>
                    <a:pt x="398" y="2"/>
                  </a:cubicBezTo>
                  <a:cubicBezTo>
                    <a:pt x="391" y="1"/>
                    <a:pt x="384" y="1"/>
                    <a:pt x="377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6"/>
            <p:cNvSpPr/>
            <p:nvPr/>
          </p:nvSpPr>
          <p:spPr>
            <a:xfrm>
              <a:off x="7108198" y="3071353"/>
              <a:ext cx="97497" cy="94618"/>
            </a:xfrm>
            <a:custGeom>
              <a:avLst/>
              <a:gdLst/>
              <a:ahLst/>
              <a:cxnLst/>
              <a:rect l="l" t="t" r="r" b="b"/>
              <a:pathLst>
                <a:path w="1353" h="1313" extrusionOk="0">
                  <a:moveTo>
                    <a:pt x="676" y="1"/>
                  </a:moveTo>
                  <a:cubicBezTo>
                    <a:pt x="331" y="1"/>
                    <a:pt x="42" y="270"/>
                    <a:pt x="22" y="619"/>
                  </a:cubicBezTo>
                  <a:cubicBezTo>
                    <a:pt x="1" y="980"/>
                    <a:pt x="277" y="1291"/>
                    <a:pt x="639" y="1312"/>
                  </a:cubicBezTo>
                  <a:cubicBezTo>
                    <a:pt x="652" y="1312"/>
                    <a:pt x="665" y="1313"/>
                    <a:pt x="678" y="1313"/>
                  </a:cubicBezTo>
                  <a:cubicBezTo>
                    <a:pt x="1022" y="1313"/>
                    <a:pt x="1311" y="1044"/>
                    <a:pt x="1331" y="695"/>
                  </a:cubicBezTo>
                  <a:cubicBezTo>
                    <a:pt x="1352" y="333"/>
                    <a:pt x="1077" y="23"/>
                    <a:pt x="714" y="2"/>
                  </a:cubicBezTo>
                  <a:cubicBezTo>
                    <a:pt x="702" y="1"/>
                    <a:pt x="689" y="1"/>
                    <a:pt x="67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6"/>
            <p:cNvSpPr/>
            <p:nvPr/>
          </p:nvSpPr>
          <p:spPr>
            <a:xfrm>
              <a:off x="7229407" y="3290854"/>
              <a:ext cx="56135" cy="54407"/>
            </a:xfrm>
            <a:custGeom>
              <a:avLst/>
              <a:gdLst/>
              <a:ahLst/>
              <a:cxnLst/>
              <a:rect l="l" t="t" r="r" b="b"/>
              <a:pathLst>
                <a:path w="779" h="755" extrusionOk="0">
                  <a:moveTo>
                    <a:pt x="388" y="0"/>
                  </a:moveTo>
                  <a:cubicBezTo>
                    <a:pt x="190" y="0"/>
                    <a:pt x="24" y="156"/>
                    <a:pt x="13" y="355"/>
                  </a:cubicBezTo>
                  <a:cubicBezTo>
                    <a:pt x="1" y="563"/>
                    <a:pt x="160" y="742"/>
                    <a:pt x="367" y="753"/>
                  </a:cubicBezTo>
                  <a:cubicBezTo>
                    <a:pt x="375" y="754"/>
                    <a:pt x="383" y="754"/>
                    <a:pt x="391" y="754"/>
                  </a:cubicBezTo>
                  <a:cubicBezTo>
                    <a:pt x="589" y="754"/>
                    <a:pt x="755" y="600"/>
                    <a:pt x="767" y="399"/>
                  </a:cubicBezTo>
                  <a:cubicBezTo>
                    <a:pt x="778" y="191"/>
                    <a:pt x="620" y="12"/>
                    <a:pt x="411" y="1"/>
                  </a:cubicBezTo>
                  <a:cubicBezTo>
                    <a:pt x="404" y="0"/>
                    <a:pt x="396" y="0"/>
                    <a:pt x="388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6"/>
            <p:cNvSpPr/>
            <p:nvPr/>
          </p:nvSpPr>
          <p:spPr>
            <a:xfrm>
              <a:off x="7447972" y="3016585"/>
              <a:ext cx="109531" cy="106292"/>
            </a:xfrm>
            <a:custGeom>
              <a:avLst/>
              <a:gdLst/>
              <a:ahLst/>
              <a:cxnLst/>
              <a:rect l="l" t="t" r="r" b="b"/>
              <a:pathLst>
                <a:path w="1520" h="1475" extrusionOk="0">
                  <a:moveTo>
                    <a:pt x="760" y="1"/>
                  </a:moveTo>
                  <a:cubicBezTo>
                    <a:pt x="372" y="1"/>
                    <a:pt x="47" y="304"/>
                    <a:pt x="25" y="695"/>
                  </a:cubicBezTo>
                  <a:cubicBezTo>
                    <a:pt x="1" y="1101"/>
                    <a:pt x="312" y="1450"/>
                    <a:pt x="718" y="1474"/>
                  </a:cubicBezTo>
                  <a:cubicBezTo>
                    <a:pt x="732" y="1474"/>
                    <a:pt x="746" y="1475"/>
                    <a:pt x="760" y="1475"/>
                  </a:cubicBezTo>
                  <a:cubicBezTo>
                    <a:pt x="1149" y="1475"/>
                    <a:pt x="1473" y="1172"/>
                    <a:pt x="1497" y="781"/>
                  </a:cubicBezTo>
                  <a:cubicBezTo>
                    <a:pt x="1520" y="374"/>
                    <a:pt x="1210" y="25"/>
                    <a:pt x="804" y="2"/>
                  </a:cubicBezTo>
                  <a:cubicBezTo>
                    <a:pt x="789" y="1"/>
                    <a:pt x="774" y="1"/>
                    <a:pt x="76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6"/>
            <p:cNvSpPr/>
            <p:nvPr/>
          </p:nvSpPr>
          <p:spPr>
            <a:xfrm>
              <a:off x="7720296" y="3126840"/>
              <a:ext cx="144120" cy="139945"/>
            </a:xfrm>
            <a:custGeom>
              <a:avLst/>
              <a:gdLst/>
              <a:ahLst/>
              <a:cxnLst/>
              <a:rect l="l" t="t" r="r" b="b"/>
              <a:pathLst>
                <a:path w="2000" h="1942" extrusionOk="0">
                  <a:moveTo>
                    <a:pt x="998" y="1"/>
                  </a:moveTo>
                  <a:cubicBezTo>
                    <a:pt x="488" y="1"/>
                    <a:pt x="61" y="399"/>
                    <a:pt x="31" y="915"/>
                  </a:cubicBezTo>
                  <a:cubicBezTo>
                    <a:pt x="1" y="1450"/>
                    <a:pt x="408" y="1908"/>
                    <a:pt x="943" y="1939"/>
                  </a:cubicBezTo>
                  <a:cubicBezTo>
                    <a:pt x="962" y="1941"/>
                    <a:pt x="981" y="1941"/>
                    <a:pt x="1000" y="1941"/>
                  </a:cubicBezTo>
                  <a:cubicBezTo>
                    <a:pt x="1510" y="1941"/>
                    <a:pt x="1938" y="1543"/>
                    <a:pt x="1968" y="1027"/>
                  </a:cubicBezTo>
                  <a:cubicBezTo>
                    <a:pt x="2000" y="492"/>
                    <a:pt x="1591" y="33"/>
                    <a:pt x="1056" y="2"/>
                  </a:cubicBezTo>
                  <a:cubicBezTo>
                    <a:pt x="1036" y="1"/>
                    <a:pt x="1017" y="1"/>
                    <a:pt x="998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6"/>
            <p:cNvSpPr/>
            <p:nvPr/>
          </p:nvSpPr>
          <p:spPr>
            <a:xfrm>
              <a:off x="7944843" y="3044185"/>
              <a:ext cx="66800" cy="64784"/>
            </a:xfrm>
            <a:custGeom>
              <a:avLst/>
              <a:gdLst/>
              <a:ahLst/>
              <a:cxnLst/>
              <a:rect l="l" t="t" r="r" b="b"/>
              <a:pathLst>
                <a:path w="927" h="899" extrusionOk="0">
                  <a:moveTo>
                    <a:pt x="463" y="1"/>
                  </a:moveTo>
                  <a:cubicBezTo>
                    <a:pt x="227" y="1"/>
                    <a:pt x="30" y="185"/>
                    <a:pt x="16" y="424"/>
                  </a:cubicBezTo>
                  <a:cubicBezTo>
                    <a:pt x="1" y="672"/>
                    <a:pt x="190" y="884"/>
                    <a:pt x="438" y="898"/>
                  </a:cubicBezTo>
                  <a:cubicBezTo>
                    <a:pt x="447" y="899"/>
                    <a:pt x="456" y="899"/>
                    <a:pt x="465" y="899"/>
                  </a:cubicBezTo>
                  <a:cubicBezTo>
                    <a:pt x="700" y="899"/>
                    <a:pt x="898" y="715"/>
                    <a:pt x="912" y="477"/>
                  </a:cubicBezTo>
                  <a:cubicBezTo>
                    <a:pt x="927" y="229"/>
                    <a:pt x="738" y="16"/>
                    <a:pt x="490" y="2"/>
                  </a:cubicBezTo>
                  <a:cubicBezTo>
                    <a:pt x="481" y="1"/>
                    <a:pt x="472" y="1"/>
                    <a:pt x="463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6"/>
            <p:cNvSpPr/>
            <p:nvPr/>
          </p:nvSpPr>
          <p:spPr>
            <a:xfrm>
              <a:off x="5692026" y="1553940"/>
              <a:ext cx="38984" cy="37761"/>
            </a:xfrm>
            <a:custGeom>
              <a:avLst/>
              <a:gdLst/>
              <a:ahLst/>
              <a:cxnLst/>
              <a:rect l="l" t="t" r="r" b="b"/>
              <a:pathLst>
                <a:path w="541" h="524" extrusionOk="0">
                  <a:moveTo>
                    <a:pt x="270" y="0"/>
                  </a:moveTo>
                  <a:cubicBezTo>
                    <a:pt x="133" y="0"/>
                    <a:pt x="17" y="108"/>
                    <a:pt x="9" y="247"/>
                  </a:cubicBezTo>
                  <a:cubicBezTo>
                    <a:pt x="1" y="391"/>
                    <a:pt x="111" y="515"/>
                    <a:pt x="255" y="523"/>
                  </a:cubicBezTo>
                  <a:cubicBezTo>
                    <a:pt x="260" y="523"/>
                    <a:pt x="266" y="524"/>
                    <a:pt x="271" y="524"/>
                  </a:cubicBezTo>
                  <a:cubicBezTo>
                    <a:pt x="408" y="524"/>
                    <a:pt x="524" y="416"/>
                    <a:pt x="532" y="277"/>
                  </a:cubicBezTo>
                  <a:cubicBezTo>
                    <a:pt x="540" y="133"/>
                    <a:pt x="430" y="9"/>
                    <a:pt x="286" y="1"/>
                  </a:cubicBezTo>
                  <a:cubicBezTo>
                    <a:pt x="281" y="0"/>
                    <a:pt x="275" y="0"/>
                    <a:pt x="270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6"/>
            <p:cNvSpPr/>
            <p:nvPr/>
          </p:nvSpPr>
          <p:spPr>
            <a:xfrm>
              <a:off x="5471010" y="1797222"/>
              <a:ext cx="85463" cy="82944"/>
            </a:xfrm>
            <a:custGeom>
              <a:avLst/>
              <a:gdLst/>
              <a:ahLst/>
              <a:cxnLst/>
              <a:rect l="l" t="t" r="r" b="b"/>
              <a:pathLst>
                <a:path w="1186" h="1151" extrusionOk="0">
                  <a:moveTo>
                    <a:pt x="593" y="1"/>
                  </a:moveTo>
                  <a:cubicBezTo>
                    <a:pt x="291" y="1"/>
                    <a:pt x="37" y="237"/>
                    <a:pt x="19" y="543"/>
                  </a:cubicBezTo>
                  <a:cubicBezTo>
                    <a:pt x="1" y="859"/>
                    <a:pt x="243" y="1132"/>
                    <a:pt x="560" y="1150"/>
                  </a:cubicBezTo>
                  <a:cubicBezTo>
                    <a:pt x="572" y="1150"/>
                    <a:pt x="583" y="1151"/>
                    <a:pt x="595" y="1151"/>
                  </a:cubicBezTo>
                  <a:cubicBezTo>
                    <a:pt x="896" y="1151"/>
                    <a:pt x="1149" y="915"/>
                    <a:pt x="1168" y="609"/>
                  </a:cubicBezTo>
                  <a:cubicBezTo>
                    <a:pt x="1185" y="292"/>
                    <a:pt x="944" y="21"/>
                    <a:pt x="626" y="2"/>
                  </a:cubicBezTo>
                  <a:cubicBezTo>
                    <a:pt x="615" y="1"/>
                    <a:pt x="604" y="1"/>
                    <a:pt x="593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6"/>
            <p:cNvSpPr/>
            <p:nvPr/>
          </p:nvSpPr>
          <p:spPr>
            <a:xfrm>
              <a:off x="5101546" y="1971252"/>
              <a:ext cx="63629" cy="61758"/>
            </a:xfrm>
            <a:custGeom>
              <a:avLst/>
              <a:gdLst/>
              <a:ahLst/>
              <a:cxnLst/>
              <a:rect l="l" t="t" r="r" b="b"/>
              <a:pathLst>
                <a:path w="883" h="857" extrusionOk="0">
                  <a:moveTo>
                    <a:pt x="441" y="0"/>
                  </a:moveTo>
                  <a:cubicBezTo>
                    <a:pt x="217" y="0"/>
                    <a:pt x="28" y="176"/>
                    <a:pt x="14" y="404"/>
                  </a:cubicBezTo>
                  <a:cubicBezTo>
                    <a:pt x="1" y="639"/>
                    <a:pt x="182" y="842"/>
                    <a:pt x="417" y="856"/>
                  </a:cubicBezTo>
                  <a:cubicBezTo>
                    <a:pt x="425" y="856"/>
                    <a:pt x="434" y="856"/>
                    <a:pt x="442" y="856"/>
                  </a:cubicBezTo>
                  <a:cubicBezTo>
                    <a:pt x="667" y="856"/>
                    <a:pt x="856" y="680"/>
                    <a:pt x="869" y="453"/>
                  </a:cubicBezTo>
                  <a:cubicBezTo>
                    <a:pt x="883" y="218"/>
                    <a:pt x="702" y="15"/>
                    <a:pt x="466" y="1"/>
                  </a:cubicBezTo>
                  <a:cubicBezTo>
                    <a:pt x="458" y="1"/>
                    <a:pt x="450" y="0"/>
                    <a:pt x="44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6"/>
            <p:cNvSpPr/>
            <p:nvPr/>
          </p:nvSpPr>
          <p:spPr>
            <a:xfrm>
              <a:off x="5321048" y="1017725"/>
              <a:ext cx="196147" cy="190389"/>
            </a:xfrm>
            <a:custGeom>
              <a:avLst/>
              <a:gdLst/>
              <a:ahLst/>
              <a:cxnLst/>
              <a:rect l="l" t="t" r="r" b="b"/>
              <a:pathLst>
                <a:path w="2722" h="2642" extrusionOk="0">
                  <a:moveTo>
                    <a:pt x="1359" y="1"/>
                  </a:moveTo>
                  <a:cubicBezTo>
                    <a:pt x="666" y="1"/>
                    <a:pt x="84" y="543"/>
                    <a:pt x="43" y="1245"/>
                  </a:cubicBezTo>
                  <a:cubicBezTo>
                    <a:pt x="1" y="1973"/>
                    <a:pt x="557" y="2597"/>
                    <a:pt x="1285" y="2639"/>
                  </a:cubicBezTo>
                  <a:cubicBezTo>
                    <a:pt x="1311" y="2641"/>
                    <a:pt x="1337" y="2642"/>
                    <a:pt x="1362" y="2642"/>
                  </a:cubicBezTo>
                  <a:cubicBezTo>
                    <a:pt x="2056" y="2642"/>
                    <a:pt x="2639" y="2100"/>
                    <a:pt x="2680" y="1398"/>
                  </a:cubicBezTo>
                  <a:cubicBezTo>
                    <a:pt x="2722" y="670"/>
                    <a:pt x="2166" y="45"/>
                    <a:pt x="1439" y="3"/>
                  </a:cubicBezTo>
                  <a:cubicBezTo>
                    <a:pt x="1412" y="2"/>
                    <a:pt x="1386" y="1"/>
                    <a:pt x="1359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6"/>
            <p:cNvSpPr/>
            <p:nvPr/>
          </p:nvSpPr>
          <p:spPr>
            <a:xfrm>
              <a:off x="5059605" y="1215248"/>
              <a:ext cx="70691" cy="63487"/>
            </a:xfrm>
            <a:custGeom>
              <a:avLst/>
              <a:gdLst/>
              <a:ahLst/>
              <a:cxnLst/>
              <a:rect l="l" t="t" r="r" b="b"/>
              <a:pathLst>
                <a:path w="981" h="881" extrusionOk="0">
                  <a:moveTo>
                    <a:pt x="490" y="0"/>
                  </a:moveTo>
                  <a:cubicBezTo>
                    <a:pt x="385" y="0"/>
                    <a:pt x="280" y="38"/>
                    <a:pt x="196" y="113"/>
                  </a:cubicBezTo>
                  <a:cubicBezTo>
                    <a:pt x="15" y="276"/>
                    <a:pt x="0" y="554"/>
                    <a:pt x="162" y="735"/>
                  </a:cubicBezTo>
                  <a:cubicBezTo>
                    <a:pt x="249" y="832"/>
                    <a:pt x="369" y="881"/>
                    <a:pt x="490" y="881"/>
                  </a:cubicBezTo>
                  <a:cubicBezTo>
                    <a:pt x="595" y="881"/>
                    <a:pt x="700" y="843"/>
                    <a:pt x="785" y="768"/>
                  </a:cubicBezTo>
                  <a:cubicBezTo>
                    <a:pt x="965" y="606"/>
                    <a:pt x="980" y="327"/>
                    <a:pt x="817" y="146"/>
                  </a:cubicBezTo>
                  <a:cubicBezTo>
                    <a:pt x="731" y="50"/>
                    <a:pt x="610" y="0"/>
                    <a:pt x="490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6"/>
            <p:cNvSpPr/>
            <p:nvPr/>
          </p:nvSpPr>
          <p:spPr>
            <a:xfrm>
              <a:off x="5657292" y="1298119"/>
              <a:ext cx="29400" cy="28537"/>
            </a:xfrm>
            <a:custGeom>
              <a:avLst/>
              <a:gdLst/>
              <a:ahLst/>
              <a:cxnLst/>
              <a:rect l="l" t="t" r="r" b="b"/>
              <a:pathLst>
                <a:path w="408" h="396" extrusionOk="0">
                  <a:moveTo>
                    <a:pt x="203" y="1"/>
                  </a:moveTo>
                  <a:cubicBezTo>
                    <a:pt x="100" y="1"/>
                    <a:pt x="13" y="82"/>
                    <a:pt x="7" y="187"/>
                  </a:cubicBezTo>
                  <a:cubicBezTo>
                    <a:pt x="0" y="296"/>
                    <a:pt x="84" y="389"/>
                    <a:pt x="193" y="395"/>
                  </a:cubicBezTo>
                  <a:cubicBezTo>
                    <a:pt x="197" y="396"/>
                    <a:pt x="201" y="396"/>
                    <a:pt x="204" y="396"/>
                  </a:cubicBezTo>
                  <a:cubicBezTo>
                    <a:pt x="308" y="396"/>
                    <a:pt x="395" y="315"/>
                    <a:pt x="401" y="210"/>
                  </a:cubicBezTo>
                  <a:cubicBezTo>
                    <a:pt x="407" y="101"/>
                    <a:pt x="324" y="8"/>
                    <a:pt x="215" y="1"/>
                  </a:cubicBezTo>
                  <a:cubicBezTo>
                    <a:pt x="211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6"/>
            <p:cNvSpPr/>
            <p:nvPr/>
          </p:nvSpPr>
          <p:spPr>
            <a:xfrm>
              <a:off x="5686117" y="1034444"/>
              <a:ext cx="46983" cy="45616"/>
            </a:xfrm>
            <a:custGeom>
              <a:avLst/>
              <a:gdLst/>
              <a:ahLst/>
              <a:cxnLst/>
              <a:rect l="l" t="t" r="r" b="b"/>
              <a:pathLst>
                <a:path w="652" h="633" extrusionOk="0">
                  <a:moveTo>
                    <a:pt x="327" y="1"/>
                  </a:moveTo>
                  <a:cubicBezTo>
                    <a:pt x="160" y="1"/>
                    <a:pt x="21" y="130"/>
                    <a:pt x="10" y="299"/>
                  </a:cubicBezTo>
                  <a:cubicBezTo>
                    <a:pt x="1" y="473"/>
                    <a:pt x="133" y="623"/>
                    <a:pt x="308" y="632"/>
                  </a:cubicBezTo>
                  <a:cubicBezTo>
                    <a:pt x="314" y="633"/>
                    <a:pt x="321" y="633"/>
                    <a:pt x="327" y="633"/>
                  </a:cubicBezTo>
                  <a:cubicBezTo>
                    <a:pt x="493" y="633"/>
                    <a:pt x="632" y="504"/>
                    <a:pt x="641" y="336"/>
                  </a:cubicBezTo>
                  <a:cubicBezTo>
                    <a:pt x="652" y="161"/>
                    <a:pt x="519" y="12"/>
                    <a:pt x="345" y="1"/>
                  </a:cubicBezTo>
                  <a:cubicBezTo>
                    <a:pt x="339" y="1"/>
                    <a:pt x="333" y="1"/>
                    <a:pt x="327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6"/>
            <p:cNvSpPr/>
            <p:nvPr/>
          </p:nvSpPr>
          <p:spPr>
            <a:xfrm>
              <a:off x="4965204" y="1603591"/>
              <a:ext cx="45470" cy="44102"/>
            </a:xfrm>
            <a:custGeom>
              <a:avLst/>
              <a:gdLst/>
              <a:ahLst/>
              <a:cxnLst/>
              <a:rect l="l" t="t" r="r" b="b"/>
              <a:pathLst>
                <a:path w="631" h="612" extrusionOk="0">
                  <a:moveTo>
                    <a:pt x="315" y="1"/>
                  </a:moveTo>
                  <a:cubicBezTo>
                    <a:pt x="155" y="1"/>
                    <a:pt x="20" y="126"/>
                    <a:pt x="11" y="288"/>
                  </a:cubicBezTo>
                  <a:cubicBezTo>
                    <a:pt x="1" y="456"/>
                    <a:pt x="130" y="601"/>
                    <a:pt x="298" y="611"/>
                  </a:cubicBezTo>
                  <a:cubicBezTo>
                    <a:pt x="304" y="611"/>
                    <a:pt x="310" y="611"/>
                    <a:pt x="316" y="611"/>
                  </a:cubicBezTo>
                  <a:cubicBezTo>
                    <a:pt x="476" y="611"/>
                    <a:pt x="612" y="486"/>
                    <a:pt x="621" y="324"/>
                  </a:cubicBezTo>
                  <a:cubicBezTo>
                    <a:pt x="630" y="156"/>
                    <a:pt x="502" y="11"/>
                    <a:pt x="334" y="1"/>
                  </a:cubicBezTo>
                  <a:cubicBezTo>
                    <a:pt x="328" y="1"/>
                    <a:pt x="321" y="1"/>
                    <a:pt x="315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6"/>
            <p:cNvSpPr/>
            <p:nvPr/>
          </p:nvSpPr>
          <p:spPr>
            <a:xfrm>
              <a:off x="8007177" y="1863591"/>
              <a:ext cx="78834" cy="76458"/>
            </a:xfrm>
            <a:custGeom>
              <a:avLst/>
              <a:gdLst/>
              <a:ahLst/>
              <a:cxnLst/>
              <a:rect l="l" t="t" r="r" b="b"/>
              <a:pathLst>
                <a:path w="1094" h="1061" extrusionOk="0">
                  <a:moveTo>
                    <a:pt x="547" y="1"/>
                  </a:moveTo>
                  <a:cubicBezTo>
                    <a:pt x="268" y="1"/>
                    <a:pt x="34" y="218"/>
                    <a:pt x="18" y="500"/>
                  </a:cubicBezTo>
                  <a:cubicBezTo>
                    <a:pt x="1" y="792"/>
                    <a:pt x="224" y="1043"/>
                    <a:pt x="516" y="1060"/>
                  </a:cubicBezTo>
                  <a:cubicBezTo>
                    <a:pt x="526" y="1061"/>
                    <a:pt x="537" y="1061"/>
                    <a:pt x="547" y="1061"/>
                  </a:cubicBezTo>
                  <a:cubicBezTo>
                    <a:pt x="826" y="1061"/>
                    <a:pt x="1060" y="844"/>
                    <a:pt x="1076" y="562"/>
                  </a:cubicBezTo>
                  <a:cubicBezTo>
                    <a:pt x="1093" y="270"/>
                    <a:pt x="870" y="18"/>
                    <a:pt x="578" y="2"/>
                  </a:cubicBezTo>
                  <a:cubicBezTo>
                    <a:pt x="568" y="1"/>
                    <a:pt x="557" y="1"/>
                    <a:pt x="547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6"/>
            <p:cNvSpPr/>
            <p:nvPr/>
          </p:nvSpPr>
          <p:spPr>
            <a:xfrm>
              <a:off x="7404158" y="2574916"/>
              <a:ext cx="85679" cy="83160"/>
            </a:xfrm>
            <a:custGeom>
              <a:avLst/>
              <a:gdLst/>
              <a:ahLst/>
              <a:cxnLst/>
              <a:rect l="l" t="t" r="r" b="b"/>
              <a:pathLst>
                <a:path w="1189" h="1154" extrusionOk="0">
                  <a:moveTo>
                    <a:pt x="593" y="0"/>
                  </a:moveTo>
                  <a:cubicBezTo>
                    <a:pt x="290" y="0"/>
                    <a:pt x="36" y="237"/>
                    <a:pt x="18" y="544"/>
                  </a:cubicBezTo>
                  <a:cubicBezTo>
                    <a:pt x="0" y="861"/>
                    <a:pt x="243" y="1134"/>
                    <a:pt x="561" y="1152"/>
                  </a:cubicBezTo>
                  <a:cubicBezTo>
                    <a:pt x="572" y="1153"/>
                    <a:pt x="584" y="1153"/>
                    <a:pt x="595" y="1153"/>
                  </a:cubicBezTo>
                  <a:cubicBezTo>
                    <a:pt x="899" y="1153"/>
                    <a:pt x="1152" y="917"/>
                    <a:pt x="1170" y="611"/>
                  </a:cubicBezTo>
                  <a:cubicBezTo>
                    <a:pt x="1188" y="292"/>
                    <a:pt x="945" y="20"/>
                    <a:pt x="628" y="1"/>
                  </a:cubicBezTo>
                  <a:cubicBezTo>
                    <a:pt x="616" y="0"/>
                    <a:pt x="605" y="0"/>
                    <a:pt x="593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6"/>
            <p:cNvSpPr/>
            <p:nvPr/>
          </p:nvSpPr>
          <p:spPr>
            <a:xfrm>
              <a:off x="7764471" y="1986745"/>
              <a:ext cx="53396" cy="51885"/>
            </a:xfrm>
            <a:custGeom>
              <a:avLst/>
              <a:gdLst/>
              <a:ahLst/>
              <a:cxnLst/>
              <a:rect l="l" t="t" r="r" b="b"/>
              <a:pathLst>
                <a:path w="741" h="720" extrusionOk="0">
                  <a:moveTo>
                    <a:pt x="370" y="1"/>
                  </a:moveTo>
                  <a:cubicBezTo>
                    <a:pt x="182" y="1"/>
                    <a:pt x="23" y="148"/>
                    <a:pt x="12" y="339"/>
                  </a:cubicBezTo>
                  <a:cubicBezTo>
                    <a:pt x="0" y="537"/>
                    <a:pt x="152" y="707"/>
                    <a:pt x="349" y="718"/>
                  </a:cubicBezTo>
                  <a:cubicBezTo>
                    <a:pt x="356" y="719"/>
                    <a:pt x="363" y="719"/>
                    <a:pt x="371" y="719"/>
                  </a:cubicBezTo>
                  <a:cubicBezTo>
                    <a:pt x="560" y="719"/>
                    <a:pt x="719" y="572"/>
                    <a:pt x="730" y="381"/>
                  </a:cubicBezTo>
                  <a:cubicBezTo>
                    <a:pt x="740" y="182"/>
                    <a:pt x="590" y="13"/>
                    <a:pt x="391" y="2"/>
                  </a:cubicBezTo>
                  <a:cubicBezTo>
                    <a:pt x="384" y="1"/>
                    <a:pt x="377" y="1"/>
                    <a:pt x="37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6"/>
            <p:cNvSpPr/>
            <p:nvPr/>
          </p:nvSpPr>
          <p:spPr>
            <a:xfrm>
              <a:off x="7526520" y="2287316"/>
              <a:ext cx="53396" cy="51813"/>
            </a:xfrm>
            <a:custGeom>
              <a:avLst/>
              <a:gdLst/>
              <a:ahLst/>
              <a:cxnLst/>
              <a:rect l="l" t="t" r="r" b="b"/>
              <a:pathLst>
                <a:path w="741" h="719" extrusionOk="0">
                  <a:moveTo>
                    <a:pt x="370" y="1"/>
                  </a:moveTo>
                  <a:cubicBezTo>
                    <a:pt x="181" y="1"/>
                    <a:pt x="24" y="147"/>
                    <a:pt x="12" y="339"/>
                  </a:cubicBezTo>
                  <a:cubicBezTo>
                    <a:pt x="1" y="536"/>
                    <a:pt x="152" y="707"/>
                    <a:pt x="350" y="718"/>
                  </a:cubicBezTo>
                  <a:cubicBezTo>
                    <a:pt x="357" y="718"/>
                    <a:pt x="364" y="719"/>
                    <a:pt x="371" y="719"/>
                  </a:cubicBezTo>
                  <a:cubicBezTo>
                    <a:pt x="560" y="719"/>
                    <a:pt x="718" y="571"/>
                    <a:pt x="729" y="381"/>
                  </a:cubicBezTo>
                  <a:cubicBezTo>
                    <a:pt x="741" y="182"/>
                    <a:pt x="589" y="13"/>
                    <a:pt x="392" y="1"/>
                  </a:cubicBezTo>
                  <a:cubicBezTo>
                    <a:pt x="385" y="1"/>
                    <a:pt x="378" y="1"/>
                    <a:pt x="37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6"/>
            <p:cNvSpPr/>
            <p:nvPr/>
          </p:nvSpPr>
          <p:spPr>
            <a:xfrm>
              <a:off x="8169102" y="2088065"/>
              <a:ext cx="129924" cy="114003"/>
            </a:xfrm>
            <a:custGeom>
              <a:avLst/>
              <a:gdLst/>
              <a:ahLst/>
              <a:cxnLst/>
              <a:rect l="l" t="t" r="r" b="b"/>
              <a:pathLst>
                <a:path w="1803" h="1582" extrusionOk="0">
                  <a:moveTo>
                    <a:pt x="901" y="1"/>
                  </a:moveTo>
                  <a:cubicBezTo>
                    <a:pt x="785" y="1"/>
                    <a:pt x="668" y="26"/>
                    <a:pt x="557" y="80"/>
                  </a:cubicBezTo>
                  <a:cubicBezTo>
                    <a:pt x="164" y="270"/>
                    <a:pt x="0" y="742"/>
                    <a:pt x="190" y="1135"/>
                  </a:cubicBezTo>
                  <a:cubicBezTo>
                    <a:pt x="326" y="1417"/>
                    <a:pt x="608" y="1582"/>
                    <a:pt x="902" y="1582"/>
                  </a:cubicBezTo>
                  <a:cubicBezTo>
                    <a:pt x="1018" y="1582"/>
                    <a:pt x="1135" y="1557"/>
                    <a:pt x="1246" y="1503"/>
                  </a:cubicBezTo>
                  <a:cubicBezTo>
                    <a:pt x="1639" y="1313"/>
                    <a:pt x="1803" y="840"/>
                    <a:pt x="1614" y="448"/>
                  </a:cubicBezTo>
                  <a:cubicBezTo>
                    <a:pt x="1477" y="165"/>
                    <a:pt x="1195" y="1"/>
                    <a:pt x="901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6"/>
            <p:cNvSpPr/>
            <p:nvPr/>
          </p:nvSpPr>
          <p:spPr>
            <a:xfrm>
              <a:off x="7735790" y="2566053"/>
              <a:ext cx="56135" cy="54479"/>
            </a:xfrm>
            <a:custGeom>
              <a:avLst/>
              <a:gdLst/>
              <a:ahLst/>
              <a:cxnLst/>
              <a:rect l="l" t="t" r="r" b="b"/>
              <a:pathLst>
                <a:path w="779" h="756" extrusionOk="0">
                  <a:moveTo>
                    <a:pt x="391" y="1"/>
                  </a:moveTo>
                  <a:cubicBezTo>
                    <a:pt x="192" y="1"/>
                    <a:pt x="25" y="155"/>
                    <a:pt x="14" y="356"/>
                  </a:cubicBezTo>
                  <a:cubicBezTo>
                    <a:pt x="1" y="565"/>
                    <a:pt x="160" y="742"/>
                    <a:pt x="368" y="755"/>
                  </a:cubicBezTo>
                  <a:cubicBezTo>
                    <a:pt x="375" y="755"/>
                    <a:pt x="382" y="755"/>
                    <a:pt x="389" y="755"/>
                  </a:cubicBezTo>
                  <a:cubicBezTo>
                    <a:pt x="588" y="755"/>
                    <a:pt x="755" y="601"/>
                    <a:pt x="766" y="400"/>
                  </a:cubicBezTo>
                  <a:cubicBezTo>
                    <a:pt x="779" y="191"/>
                    <a:pt x="620" y="14"/>
                    <a:pt x="412" y="1"/>
                  </a:cubicBezTo>
                  <a:cubicBezTo>
                    <a:pt x="405" y="1"/>
                    <a:pt x="398" y="1"/>
                    <a:pt x="391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6"/>
            <p:cNvSpPr/>
            <p:nvPr/>
          </p:nvSpPr>
          <p:spPr>
            <a:xfrm>
              <a:off x="7838479" y="1695110"/>
              <a:ext cx="59594" cy="53326"/>
            </a:xfrm>
            <a:custGeom>
              <a:avLst/>
              <a:gdLst/>
              <a:ahLst/>
              <a:cxnLst/>
              <a:rect l="l" t="t" r="r" b="b"/>
              <a:pathLst>
                <a:path w="827" h="740" extrusionOk="0">
                  <a:moveTo>
                    <a:pt x="414" y="1"/>
                  </a:moveTo>
                  <a:cubicBezTo>
                    <a:pt x="329" y="1"/>
                    <a:pt x="243" y="30"/>
                    <a:pt x="174" y="89"/>
                  </a:cubicBezTo>
                  <a:cubicBezTo>
                    <a:pt x="18" y="222"/>
                    <a:pt x="0" y="455"/>
                    <a:pt x="133" y="609"/>
                  </a:cubicBezTo>
                  <a:cubicBezTo>
                    <a:pt x="206" y="695"/>
                    <a:pt x="309" y="739"/>
                    <a:pt x="413" y="739"/>
                  </a:cubicBezTo>
                  <a:cubicBezTo>
                    <a:pt x="498" y="739"/>
                    <a:pt x="584" y="710"/>
                    <a:pt x="653" y="650"/>
                  </a:cubicBezTo>
                  <a:cubicBezTo>
                    <a:pt x="808" y="518"/>
                    <a:pt x="826" y="286"/>
                    <a:pt x="694" y="130"/>
                  </a:cubicBezTo>
                  <a:cubicBezTo>
                    <a:pt x="621" y="44"/>
                    <a:pt x="518" y="1"/>
                    <a:pt x="414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6"/>
            <p:cNvSpPr/>
            <p:nvPr/>
          </p:nvSpPr>
          <p:spPr>
            <a:xfrm>
              <a:off x="8077006" y="2640925"/>
              <a:ext cx="26662" cy="25942"/>
            </a:xfrm>
            <a:custGeom>
              <a:avLst/>
              <a:gdLst/>
              <a:ahLst/>
              <a:cxnLst/>
              <a:rect l="l" t="t" r="r" b="b"/>
              <a:pathLst>
                <a:path w="370" h="360" extrusionOk="0">
                  <a:moveTo>
                    <a:pt x="185" y="0"/>
                  </a:moveTo>
                  <a:cubicBezTo>
                    <a:pt x="90" y="0"/>
                    <a:pt x="10" y="74"/>
                    <a:pt x="5" y="170"/>
                  </a:cubicBezTo>
                  <a:cubicBezTo>
                    <a:pt x="0" y="269"/>
                    <a:pt x="76" y="354"/>
                    <a:pt x="174" y="359"/>
                  </a:cubicBezTo>
                  <a:cubicBezTo>
                    <a:pt x="178" y="359"/>
                    <a:pt x="182" y="359"/>
                    <a:pt x="186" y="359"/>
                  </a:cubicBezTo>
                  <a:cubicBezTo>
                    <a:pt x="280" y="359"/>
                    <a:pt x="359" y="286"/>
                    <a:pt x="364" y="191"/>
                  </a:cubicBezTo>
                  <a:cubicBezTo>
                    <a:pt x="370" y="91"/>
                    <a:pt x="294" y="7"/>
                    <a:pt x="194" y="1"/>
                  </a:cubicBezTo>
                  <a:cubicBezTo>
                    <a:pt x="191" y="0"/>
                    <a:pt x="188" y="0"/>
                    <a:pt x="185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6"/>
            <p:cNvSpPr/>
            <p:nvPr/>
          </p:nvSpPr>
          <p:spPr>
            <a:xfrm>
              <a:off x="5241059" y="3315571"/>
              <a:ext cx="308633" cy="501555"/>
            </a:xfrm>
            <a:custGeom>
              <a:avLst/>
              <a:gdLst/>
              <a:ahLst/>
              <a:cxnLst/>
              <a:rect l="l" t="t" r="r" b="b"/>
              <a:pathLst>
                <a:path w="4283" h="6960" extrusionOk="0">
                  <a:moveTo>
                    <a:pt x="2986" y="1"/>
                  </a:moveTo>
                  <a:lnTo>
                    <a:pt x="1" y="6733"/>
                  </a:lnTo>
                  <a:cubicBezTo>
                    <a:pt x="365" y="6847"/>
                    <a:pt x="852" y="6960"/>
                    <a:pt x="1359" y="6960"/>
                  </a:cubicBezTo>
                  <a:cubicBezTo>
                    <a:pt x="2296" y="6960"/>
                    <a:pt x="3303" y="6576"/>
                    <a:pt x="3734" y="5112"/>
                  </a:cubicBezTo>
                  <a:cubicBezTo>
                    <a:pt x="4283" y="3249"/>
                    <a:pt x="3600" y="1263"/>
                    <a:pt x="2986" y="1"/>
                  </a:cubicBezTo>
                  <a:close/>
                </a:path>
              </a:pathLst>
            </a:custGeom>
            <a:solidFill>
              <a:srgbClr val="E59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6"/>
            <p:cNvSpPr/>
            <p:nvPr/>
          </p:nvSpPr>
          <p:spPr>
            <a:xfrm>
              <a:off x="5196164" y="3221098"/>
              <a:ext cx="260065" cy="579671"/>
            </a:xfrm>
            <a:custGeom>
              <a:avLst/>
              <a:gdLst/>
              <a:ahLst/>
              <a:cxnLst/>
              <a:rect l="l" t="t" r="r" b="b"/>
              <a:pathLst>
                <a:path w="3609" h="8044" extrusionOk="0">
                  <a:moveTo>
                    <a:pt x="2859" y="1"/>
                  </a:moveTo>
                  <a:lnTo>
                    <a:pt x="1" y="7804"/>
                  </a:lnTo>
                  <a:cubicBezTo>
                    <a:pt x="1" y="7804"/>
                    <a:pt x="247" y="7925"/>
                    <a:pt x="624" y="8044"/>
                  </a:cubicBezTo>
                  <a:lnTo>
                    <a:pt x="3609" y="1312"/>
                  </a:lnTo>
                  <a:cubicBezTo>
                    <a:pt x="3220" y="511"/>
                    <a:pt x="2859" y="1"/>
                    <a:pt x="2859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6"/>
            <p:cNvSpPr/>
            <p:nvPr/>
          </p:nvSpPr>
          <p:spPr>
            <a:xfrm>
              <a:off x="5413288" y="3467622"/>
              <a:ext cx="132446" cy="190461"/>
            </a:xfrm>
            <a:custGeom>
              <a:avLst/>
              <a:gdLst/>
              <a:ahLst/>
              <a:cxnLst/>
              <a:rect l="l" t="t" r="r" b="b"/>
              <a:pathLst>
                <a:path w="1838" h="2643" extrusionOk="0">
                  <a:moveTo>
                    <a:pt x="296" y="0"/>
                  </a:moveTo>
                  <a:cubicBezTo>
                    <a:pt x="289" y="0"/>
                    <a:pt x="1561" y="2207"/>
                    <a:pt x="1762" y="2560"/>
                  </a:cubicBezTo>
                  <a:lnTo>
                    <a:pt x="1762" y="2560"/>
                  </a:lnTo>
                  <a:cubicBezTo>
                    <a:pt x="1478" y="2359"/>
                    <a:pt x="1194" y="2158"/>
                    <a:pt x="908" y="1959"/>
                  </a:cubicBezTo>
                  <a:lnTo>
                    <a:pt x="456" y="1646"/>
                  </a:lnTo>
                  <a:cubicBezTo>
                    <a:pt x="305" y="1544"/>
                    <a:pt x="151" y="1431"/>
                    <a:pt x="1" y="1337"/>
                  </a:cubicBezTo>
                  <a:lnTo>
                    <a:pt x="1" y="1337"/>
                  </a:lnTo>
                  <a:cubicBezTo>
                    <a:pt x="429" y="1647"/>
                    <a:pt x="910" y="1992"/>
                    <a:pt x="1343" y="2296"/>
                  </a:cubicBezTo>
                  <a:cubicBezTo>
                    <a:pt x="1507" y="2411"/>
                    <a:pt x="1672" y="2528"/>
                    <a:pt x="1837" y="2642"/>
                  </a:cubicBezTo>
                  <a:lnTo>
                    <a:pt x="1810" y="2595"/>
                  </a:lnTo>
                  <a:lnTo>
                    <a:pt x="296" y="0"/>
                  </a:lnTo>
                  <a:cubicBezTo>
                    <a:pt x="296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6"/>
            <p:cNvSpPr/>
            <p:nvPr/>
          </p:nvSpPr>
          <p:spPr>
            <a:xfrm>
              <a:off x="5356791" y="3602955"/>
              <a:ext cx="189806" cy="79341"/>
            </a:xfrm>
            <a:custGeom>
              <a:avLst/>
              <a:gdLst/>
              <a:ahLst/>
              <a:cxnLst/>
              <a:rect l="l" t="t" r="r" b="b"/>
              <a:pathLst>
                <a:path w="2634" h="1101" extrusionOk="0">
                  <a:moveTo>
                    <a:pt x="438" y="0"/>
                  </a:moveTo>
                  <a:cubicBezTo>
                    <a:pt x="431" y="4"/>
                    <a:pt x="2141" y="871"/>
                    <a:pt x="2495" y="1053"/>
                  </a:cubicBezTo>
                  <a:lnTo>
                    <a:pt x="2495" y="1053"/>
                  </a:lnTo>
                  <a:lnTo>
                    <a:pt x="1925" y="938"/>
                  </a:lnTo>
                  <a:cubicBezTo>
                    <a:pt x="1606" y="875"/>
                    <a:pt x="964" y="750"/>
                    <a:pt x="643" y="690"/>
                  </a:cubicBezTo>
                  <a:cubicBezTo>
                    <a:pt x="483" y="659"/>
                    <a:pt x="162" y="600"/>
                    <a:pt x="2" y="572"/>
                  </a:cubicBezTo>
                  <a:lnTo>
                    <a:pt x="1" y="574"/>
                  </a:lnTo>
                  <a:lnTo>
                    <a:pt x="320" y="643"/>
                  </a:lnTo>
                  <a:cubicBezTo>
                    <a:pt x="1012" y="787"/>
                    <a:pt x="1865" y="954"/>
                    <a:pt x="2561" y="1087"/>
                  </a:cubicBezTo>
                  <a:lnTo>
                    <a:pt x="2634" y="1101"/>
                  </a:lnTo>
                  <a:lnTo>
                    <a:pt x="2568" y="106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6"/>
            <p:cNvSpPr/>
            <p:nvPr/>
          </p:nvSpPr>
          <p:spPr>
            <a:xfrm>
              <a:off x="5336397" y="3668676"/>
              <a:ext cx="186131" cy="59740"/>
            </a:xfrm>
            <a:custGeom>
              <a:avLst/>
              <a:gdLst/>
              <a:ahLst/>
              <a:cxnLst/>
              <a:rect l="l" t="t" r="r" b="b"/>
              <a:pathLst>
                <a:path w="2583" h="829" extrusionOk="0">
                  <a:moveTo>
                    <a:pt x="48" y="1"/>
                  </a:moveTo>
                  <a:cubicBezTo>
                    <a:pt x="43" y="6"/>
                    <a:pt x="2070" y="459"/>
                    <a:pt x="2454" y="545"/>
                  </a:cubicBezTo>
                  <a:lnTo>
                    <a:pt x="2454" y="545"/>
                  </a:lnTo>
                  <a:cubicBezTo>
                    <a:pt x="1899" y="604"/>
                    <a:pt x="1168" y="684"/>
                    <a:pt x="629" y="749"/>
                  </a:cubicBezTo>
                  <a:cubicBezTo>
                    <a:pt x="472" y="767"/>
                    <a:pt x="158" y="806"/>
                    <a:pt x="0" y="826"/>
                  </a:cubicBezTo>
                  <a:lnTo>
                    <a:pt x="1" y="829"/>
                  </a:lnTo>
                  <a:lnTo>
                    <a:pt x="315" y="798"/>
                  </a:lnTo>
                  <a:cubicBezTo>
                    <a:pt x="999" y="731"/>
                    <a:pt x="1837" y="639"/>
                    <a:pt x="2520" y="560"/>
                  </a:cubicBezTo>
                  <a:lnTo>
                    <a:pt x="2583" y="552"/>
                  </a:lnTo>
                  <a:lnTo>
                    <a:pt x="2521" y="539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6"/>
            <p:cNvSpPr/>
            <p:nvPr/>
          </p:nvSpPr>
          <p:spPr>
            <a:xfrm>
              <a:off x="5457102" y="2843780"/>
              <a:ext cx="1486742" cy="999651"/>
            </a:xfrm>
            <a:custGeom>
              <a:avLst/>
              <a:gdLst/>
              <a:ahLst/>
              <a:cxnLst/>
              <a:rect l="l" t="t" r="r" b="b"/>
              <a:pathLst>
                <a:path w="20632" h="13872" extrusionOk="0">
                  <a:moveTo>
                    <a:pt x="9475" y="0"/>
                  </a:moveTo>
                  <a:cubicBezTo>
                    <a:pt x="9217" y="6894"/>
                    <a:pt x="588" y="10499"/>
                    <a:pt x="588" y="10499"/>
                  </a:cubicBezTo>
                  <a:lnTo>
                    <a:pt x="0" y="12551"/>
                  </a:lnTo>
                  <a:cubicBezTo>
                    <a:pt x="1030" y="13163"/>
                    <a:pt x="3569" y="13872"/>
                    <a:pt x="6510" y="13872"/>
                  </a:cubicBezTo>
                  <a:cubicBezTo>
                    <a:pt x="9137" y="13872"/>
                    <a:pt x="12083" y="13306"/>
                    <a:pt x="14560" y="11599"/>
                  </a:cubicBezTo>
                  <a:cubicBezTo>
                    <a:pt x="19809" y="7981"/>
                    <a:pt x="20632" y="35"/>
                    <a:pt x="20632" y="35"/>
                  </a:cubicBezTo>
                  <a:lnTo>
                    <a:pt x="9475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6"/>
            <p:cNvSpPr/>
            <p:nvPr/>
          </p:nvSpPr>
          <p:spPr>
            <a:xfrm>
              <a:off x="6107898" y="2830737"/>
              <a:ext cx="865873" cy="129929"/>
            </a:xfrm>
            <a:custGeom>
              <a:avLst/>
              <a:gdLst/>
              <a:ahLst/>
              <a:cxnLst/>
              <a:rect l="l" t="t" r="r" b="b"/>
              <a:pathLst>
                <a:path w="12016" h="1803" extrusionOk="0">
                  <a:moveTo>
                    <a:pt x="938" y="1"/>
                  </a:moveTo>
                  <a:cubicBezTo>
                    <a:pt x="388" y="1"/>
                    <a:pt x="55" y="44"/>
                    <a:pt x="48" y="171"/>
                  </a:cubicBezTo>
                  <a:cubicBezTo>
                    <a:pt x="0" y="934"/>
                    <a:pt x="4370" y="1618"/>
                    <a:pt x="5618" y="1779"/>
                  </a:cubicBezTo>
                  <a:cubicBezTo>
                    <a:pt x="5743" y="1795"/>
                    <a:pt x="5897" y="1803"/>
                    <a:pt x="6073" y="1803"/>
                  </a:cubicBezTo>
                  <a:cubicBezTo>
                    <a:pt x="7867" y="1803"/>
                    <a:pt x="12015" y="1006"/>
                    <a:pt x="11995" y="239"/>
                  </a:cubicBezTo>
                  <a:cubicBezTo>
                    <a:pt x="11991" y="86"/>
                    <a:pt x="11643" y="37"/>
                    <a:pt x="11069" y="37"/>
                  </a:cubicBezTo>
                  <a:cubicBezTo>
                    <a:pt x="10026" y="37"/>
                    <a:pt x="8235" y="200"/>
                    <a:pt x="6397" y="200"/>
                  </a:cubicBezTo>
                  <a:cubicBezTo>
                    <a:pt x="6356" y="200"/>
                    <a:pt x="6316" y="199"/>
                    <a:pt x="6275" y="199"/>
                  </a:cubicBezTo>
                  <a:cubicBezTo>
                    <a:pt x="4204" y="191"/>
                    <a:pt x="2092" y="1"/>
                    <a:pt x="938" y="1"/>
                  </a:cubicBezTo>
                  <a:close/>
                </a:path>
              </a:pathLst>
            </a:custGeom>
            <a:solidFill>
              <a:srgbClr val="E59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6"/>
            <p:cNvSpPr/>
            <p:nvPr/>
          </p:nvSpPr>
          <p:spPr>
            <a:xfrm>
              <a:off x="6232494" y="2943082"/>
              <a:ext cx="131149" cy="96564"/>
            </a:xfrm>
            <a:custGeom>
              <a:avLst/>
              <a:gdLst/>
              <a:ahLst/>
              <a:cxnLst/>
              <a:rect l="l" t="t" r="r" b="b"/>
              <a:pathLst>
                <a:path w="1820" h="1340" extrusionOk="0">
                  <a:moveTo>
                    <a:pt x="6" y="0"/>
                  </a:moveTo>
                  <a:cubicBezTo>
                    <a:pt x="0" y="370"/>
                    <a:pt x="90" y="1079"/>
                    <a:pt x="444" y="1281"/>
                  </a:cubicBezTo>
                  <a:cubicBezTo>
                    <a:pt x="514" y="1322"/>
                    <a:pt x="594" y="1339"/>
                    <a:pt x="674" y="1339"/>
                  </a:cubicBezTo>
                  <a:cubicBezTo>
                    <a:pt x="730" y="1339"/>
                    <a:pt x="785" y="1331"/>
                    <a:pt x="838" y="1316"/>
                  </a:cubicBezTo>
                  <a:cubicBezTo>
                    <a:pt x="1160" y="1218"/>
                    <a:pt x="1403" y="946"/>
                    <a:pt x="1602" y="687"/>
                  </a:cubicBezTo>
                  <a:cubicBezTo>
                    <a:pt x="1681" y="580"/>
                    <a:pt x="1756" y="469"/>
                    <a:pt x="1820" y="352"/>
                  </a:cubicBezTo>
                  <a:lnTo>
                    <a:pt x="1818" y="351"/>
                  </a:lnTo>
                  <a:cubicBezTo>
                    <a:pt x="1783" y="407"/>
                    <a:pt x="1745" y="463"/>
                    <a:pt x="1706" y="516"/>
                  </a:cubicBezTo>
                  <a:cubicBezTo>
                    <a:pt x="1500" y="807"/>
                    <a:pt x="1082" y="1318"/>
                    <a:pt x="672" y="1318"/>
                  </a:cubicBezTo>
                  <a:cubicBezTo>
                    <a:pt x="599" y="1318"/>
                    <a:pt x="525" y="1301"/>
                    <a:pt x="453" y="1264"/>
                  </a:cubicBezTo>
                  <a:cubicBezTo>
                    <a:pt x="97" y="1057"/>
                    <a:pt x="17" y="379"/>
                    <a:pt x="6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6"/>
            <p:cNvSpPr/>
            <p:nvPr/>
          </p:nvSpPr>
          <p:spPr>
            <a:xfrm>
              <a:off x="6288271" y="3044762"/>
              <a:ext cx="96777" cy="56641"/>
            </a:xfrm>
            <a:custGeom>
              <a:avLst/>
              <a:gdLst/>
              <a:ahLst/>
              <a:cxnLst/>
              <a:rect l="l" t="t" r="r" b="b"/>
              <a:pathLst>
                <a:path w="1343" h="786" extrusionOk="0">
                  <a:moveTo>
                    <a:pt x="1340" y="1"/>
                  </a:moveTo>
                  <a:cubicBezTo>
                    <a:pt x="1291" y="77"/>
                    <a:pt x="1236" y="149"/>
                    <a:pt x="1179" y="219"/>
                  </a:cubicBezTo>
                  <a:cubicBezTo>
                    <a:pt x="1122" y="289"/>
                    <a:pt x="1063" y="355"/>
                    <a:pt x="998" y="419"/>
                  </a:cubicBezTo>
                  <a:cubicBezTo>
                    <a:pt x="871" y="543"/>
                    <a:pt x="729" y="659"/>
                    <a:pt x="561" y="722"/>
                  </a:cubicBezTo>
                  <a:cubicBezTo>
                    <a:pt x="497" y="746"/>
                    <a:pt x="428" y="760"/>
                    <a:pt x="360" y="760"/>
                  </a:cubicBezTo>
                  <a:cubicBezTo>
                    <a:pt x="340" y="760"/>
                    <a:pt x="320" y="759"/>
                    <a:pt x="301" y="757"/>
                  </a:cubicBezTo>
                  <a:cubicBezTo>
                    <a:pt x="96" y="736"/>
                    <a:pt x="28" y="558"/>
                    <a:pt x="29" y="374"/>
                  </a:cubicBezTo>
                  <a:cubicBezTo>
                    <a:pt x="29" y="285"/>
                    <a:pt x="41" y="195"/>
                    <a:pt x="61" y="108"/>
                  </a:cubicBezTo>
                  <a:lnTo>
                    <a:pt x="59" y="107"/>
                  </a:lnTo>
                  <a:cubicBezTo>
                    <a:pt x="30" y="193"/>
                    <a:pt x="15" y="283"/>
                    <a:pt x="11" y="374"/>
                  </a:cubicBezTo>
                  <a:cubicBezTo>
                    <a:pt x="1" y="571"/>
                    <a:pt x="79" y="763"/>
                    <a:pt x="298" y="782"/>
                  </a:cubicBezTo>
                  <a:cubicBezTo>
                    <a:pt x="316" y="784"/>
                    <a:pt x="335" y="785"/>
                    <a:pt x="353" y="785"/>
                  </a:cubicBezTo>
                  <a:cubicBezTo>
                    <a:pt x="420" y="785"/>
                    <a:pt x="488" y="771"/>
                    <a:pt x="553" y="748"/>
                  </a:cubicBezTo>
                  <a:cubicBezTo>
                    <a:pt x="878" y="625"/>
                    <a:pt x="1157" y="289"/>
                    <a:pt x="1342" y="3"/>
                  </a:cubicBezTo>
                  <a:cubicBezTo>
                    <a:pt x="1342" y="3"/>
                    <a:pt x="1340" y="1"/>
                    <a:pt x="1340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6"/>
            <p:cNvSpPr/>
            <p:nvPr/>
          </p:nvSpPr>
          <p:spPr>
            <a:xfrm>
              <a:off x="6670923" y="2976735"/>
              <a:ext cx="148804" cy="100527"/>
            </a:xfrm>
            <a:custGeom>
              <a:avLst/>
              <a:gdLst/>
              <a:ahLst/>
              <a:cxnLst/>
              <a:rect l="l" t="t" r="r" b="b"/>
              <a:pathLst>
                <a:path w="2065" h="1395" extrusionOk="0">
                  <a:moveTo>
                    <a:pt x="2062" y="0"/>
                  </a:moveTo>
                  <a:cubicBezTo>
                    <a:pt x="1976" y="127"/>
                    <a:pt x="1886" y="250"/>
                    <a:pt x="1792" y="371"/>
                  </a:cubicBezTo>
                  <a:cubicBezTo>
                    <a:pt x="1526" y="708"/>
                    <a:pt x="982" y="1377"/>
                    <a:pt x="502" y="1377"/>
                  </a:cubicBezTo>
                  <a:cubicBezTo>
                    <a:pt x="474" y="1377"/>
                    <a:pt x="446" y="1374"/>
                    <a:pt x="418" y="1370"/>
                  </a:cubicBezTo>
                  <a:cubicBezTo>
                    <a:pt x="137" y="1332"/>
                    <a:pt x="48" y="1071"/>
                    <a:pt x="27" y="822"/>
                  </a:cubicBezTo>
                  <a:cubicBezTo>
                    <a:pt x="14" y="670"/>
                    <a:pt x="21" y="516"/>
                    <a:pt x="28" y="364"/>
                  </a:cubicBezTo>
                  <a:cubicBezTo>
                    <a:pt x="31" y="288"/>
                    <a:pt x="39" y="210"/>
                    <a:pt x="29" y="135"/>
                  </a:cubicBezTo>
                  <a:lnTo>
                    <a:pt x="27" y="135"/>
                  </a:lnTo>
                  <a:cubicBezTo>
                    <a:pt x="31" y="172"/>
                    <a:pt x="30" y="211"/>
                    <a:pt x="29" y="249"/>
                  </a:cubicBezTo>
                  <a:cubicBezTo>
                    <a:pt x="21" y="440"/>
                    <a:pt x="1" y="631"/>
                    <a:pt x="17" y="822"/>
                  </a:cubicBezTo>
                  <a:cubicBezTo>
                    <a:pt x="35" y="1079"/>
                    <a:pt x="127" y="1345"/>
                    <a:pt x="415" y="1387"/>
                  </a:cubicBezTo>
                  <a:cubicBezTo>
                    <a:pt x="444" y="1392"/>
                    <a:pt x="474" y="1395"/>
                    <a:pt x="503" y="1395"/>
                  </a:cubicBezTo>
                  <a:cubicBezTo>
                    <a:pt x="1053" y="1395"/>
                    <a:pt x="1665" y="594"/>
                    <a:pt x="1939" y="194"/>
                  </a:cubicBezTo>
                  <a:cubicBezTo>
                    <a:pt x="1982" y="131"/>
                    <a:pt x="2024" y="67"/>
                    <a:pt x="2064" y="2"/>
                  </a:cubicBezTo>
                  <a:lnTo>
                    <a:pt x="2062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6"/>
            <p:cNvSpPr/>
            <p:nvPr/>
          </p:nvSpPr>
          <p:spPr>
            <a:xfrm>
              <a:off x="6694055" y="3098808"/>
              <a:ext cx="105568" cy="89502"/>
            </a:xfrm>
            <a:custGeom>
              <a:avLst/>
              <a:gdLst/>
              <a:ahLst/>
              <a:cxnLst/>
              <a:rect l="l" t="t" r="r" b="b"/>
              <a:pathLst>
                <a:path w="1465" h="1242" extrusionOk="0">
                  <a:moveTo>
                    <a:pt x="1462" y="0"/>
                  </a:moveTo>
                  <a:cubicBezTo>
                    <a:pt x="1415" y="112"/>
                    <a:pt x="1366" y="222"/>
                    <a:pt x="1312" y="330"/>
                  </a:cubicBezTo>
                  <a:cubicBezTo>
                    <a:pt x="1181" y="588"/>
                    <a:pt x="863" y="1223"/>
                    <a:pt x="512" y="1223"/>
                  </a:cubicBezTo>
                  <a:cubicBezTo>
                    <a:pt x="480" y="1223"/>
                    <a:pt x="447" y="1217"/>
                    <a:pt x="415" y="1206"/>
                  </a:cubicBezTo>
                  <a:cubicBezTo>
                    <a:pt x="19" y="1067"/>
                    <a:pt x="1" y="540"/>
                    <a:pt x="50" y="189"/>
                  </a:cubicBezTo>
                  <a:lnTo>
                    <a:pt x="48" y="187"/>
                  </a:lnTo>
                  <a:cubicBezTo>
                    <a:pt x="27" y="307"/>
                    <a:pt x="21" y="429"/>
                    <a:pt x="25" y="550"/>
                  </a:cubicBezTo>
                  <a:cubicBezTo>
                    <a:pt x="35" y="819"/>
                    <a:pt x="129" y="1127"/>
                    <a:pt x="408" y="1223"/>
                  </a:cubicBezTo>
                  <a:cubicBezTo>
                    <a:pt x="444" y="1235"/>
                    <a:pt x="480" y="1241"/>
                    <a:pt x="516" y="1241"/>
                  </a:cubicBezTo>
                  <a:cubicBezTo>
                    <a:pt x="882" y="1241"/>
                    <a:pt x="1204" y="613"/>
                    <a:pt x="1329" y="339"/>
                  </a:cubicBezTo>
                  <a:cubicBezTo>
                    <a:pt x="1379" y="228"/>
                    <a:pt x="1425" y="116"/>
                    <a:pt x="1465" y="1"/>
                  </a:cubicBezTo>
                  <a:lnTo>
                    <a:pt x="1462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6"/>
            <p:cNvSpPr/>
            <p:nvPr/>
          </p:nvSpPr>
          <p:spPr>
            <a:xfrm>
              <a:off x="6467418" y="3062993"/>
              <a:ext cx="130573" cy="96420"/>
            </a:xfrm>
            <a:custGeom>
              <a:avLst/>
              <a:gdLst/>
              <a:ahLst/>
              <a:cxnLst/>
              <a:rect l="l" t="t" r="r" b="b"/>
              <a:pathLst>
                <a:path w="1812" h="1338" extrusionOk="0">
                  <a:moveTo>
                    <a:pt x="68" y="0"/>
                  </a:moveTo>
                  <a:cubicBezTo>
                    <a:pt x="18" y="348"/>
                    <a:pt x="1" y="1140"/>
                    <a:pt x="385" y="1306"/>
                  </a:cubicBezTo>
                  <a:cubicBezTo>
                    <a:pt x="439" y="1327"/>
                    <a:pt x="494" y="1337"/>
                    <a:pt x="551" y="1337"/>
                  </a:cubicBezTo>
                  <a:cubicBezTo>
                    <a:pt x="927" y="1337"/>
                    <a:pt x="1349" y="901"/>
                    <a:pt x="1564" y="654"/>
                  </a:cubicBezTo>
                  <a:cubicBezTo>
                    <a:pt x="1651" y="552"/>
                    <a:pt x="1735" y="447"/>
                    <a:pt x="1812" y="337"/>
                  </a:cubicBezTo>
                  <a:lnTo>
                    <a:pt x="1810" y="334"/>
                  </a:lnTo>
                  <a:cubicBezTo>
                    <a:pt x="1727" y="441"/>
                    <a:pt x="1640" y="543"/>
                    <a:pt x="1550" y="641"/>
                  </a:cubicBezTo>
                  <a:cubicBezTo>
                    <a:pt x="1336" y="872"/>
                    <a:pt x="908" y="1316"/>
                    <a:pt x="543" y="1316"/>
                  </a:cubicBezTo>
                  <a:cubicBezTo>
                    <a:pt x="492" y="1316"/>
                    <a:pt x="441" y="1307"/>
                    <a:pt x="393" y="1288"/>
                  </a:cubicBezTo>
                  <a:cubicBezTo>
                    <a:pt x="11" y="1120"/>
                    <a:pt x="32" y="353"/>
                    <a:pt x="68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6"/>
            <p:cNvSpPr/>
            <p:nvPr/>
          </p:nvSpPr>
          <p:spPr>
            <a:xfrm>
              <a:off x="6550362" y="3217639"/>
              <a:ext cx="138860" cy="125749"/>
            </a:xfrm>
            <a:custGeom>
              <a:avLst/>
              <a:gdLst/>
              <a:ahLst/>
              <a:cxnLst/>
              <a:rect l="l" t="t" r="r" b="b"/>
              <a:pathLst>
                <a:path w="1927" h="1745" extrusionOk="0">
                  <a:moveTo>
                    <a:pt x="556" y="1"/>
                  </a:moveTo>
                  <a:cubicBezTo>
                    <a:pt x="361" y="353"/>
                    <a:pt x="60" y="1034"/>
                    <a:pt x="108" y="1436"/>
                  </a:cubicBezTo>
                  <a:cubicBezTo>
                    <a:pt x="127" y="1618"/>
                    <a:pt x="246" y="1744"/>
                    <a:pt x="427" y="1744"/>
                  </a:cubicBezTo>
                  <a:cubicBezTo>
                    <a:pt x="437" y="1744"/>
                    <a:pt x="447" y="1744"/>
                    <a:pt x="457" y="1743"/>
                  </a:cubicBezTo>
                  <a:cubicBezTo>
                    <a:pt x="930" y="1697"/>
                    <a:pt x="1505" y="977"/>
                    <a:pt x="1780" y="611"/>
                  </a:cubicBezTo>
                  <a:cubicBezTo>
                    <a:pt x="1831" y="543"/>
                    <a:pt x="1880" y="475"/>
                    <a:pt x="1926" y="404"/>
                  </a:cubicBezTo>
                  <a:lnTo>
                    <a:pt x="1924" y="403"/>
                  </a:lnTo>
                  <a:cubicBezTo>
                    <a:pt x="1875" y="471"/>
                    <a:pt x="1823" y="538"/>
                    <a:pt x="1771" y="604"/>
                  </a:cubicBezTo>
                  <a:cubicBezTo>
                    <a:pt x="1499" y="944"/>
                    <a:pt x="895" y="1682"/>
                    <a:pt x="455" y="1722"/>
                  </a:cubicBezTo>
                  <a:cubicBezTo>
                    <a:pt x="444" y="1723"/>
                    <a:pt x="433" y="1724"/>
                    <a:pt x="422" y="1724"/>
                  </a:cubicBezTo>
                  <a:cubicBezTo>
                    <a:pt x="310" y="1724"/>
                    <a:pt x="200" y="1660"/>
                    <a:pt x="157" y="1553"/>
                  </a:cubicBezTo>
                  <a:cubicBezTo>
                    <a:pt x="1" y="1167"/>
                    <a:pt x="373" y="362"/>
                    <a:pt x="556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6"/>
            <p:cNvSpPr/>
            <p:nvPr/>
          </p:nvSpPr>
          <p:spPr>
            <a:xfrm>
              <a:off x="6286325" y="3101835"/>
              <a:ext cx="177916" cy="178066"/>
            </a:xfrm>
            <a:custGeom>
              <a:avLst/>
              <a:gdLst/>
              <a:ahLst/>
              <a:cxnLst/>
              <a:rect l="l" t="t" r="r" b="b"/>
              <a:pathLst>
                <a:path w="2469" h="2471" extrusionOk="0">
                  <a:moveTo>
                    <a:pt x="673" y="0"/>
                  </a:moveTo>
                  <a:cubicBezTo>
                    <a:pt x="469" y="505"/>
                    <a:pt x="1" y="1927"/>
                    <a:pt x="445" y="2351"/>
                  </a:cubicBezTo>
                  <a:cubicBezTo>
                    <a:pt x="543" y="2435"/>
                    <a:pt x="658" y="2471"/>
                    <a:pt x="780" y="2471"/>
                  </a:cubicBezTo>
                  <a:cubicBezTo>
                    <a:pt x="1300" y="2471"/>
                    <a:pt x="1976" y="1831"/>
                    <a:pt x="2263" y="1535"/>
                  </a:cubicBezTo>
                  <a:cubicBezTo>
                    <a:pt x="2333" y="1461"/>
                    <a:pt x="2402" y="1387"/>
                    <a:pt x="2469" y="1310"/>
                  </a:cubicBezTo>
                  <a:lnTo>
                    <a:pt x="2466" y="1308"/>
                  </a:lnTo>
                  <a:cubicBezTo>
                    <a:pt x="2398" y="1383"/>
                    <a:pt x="2327" y="1456"/>
                    <a:pt x="2254" y="1527"/>
                  </a:cubicBezTo>
                  <a:cubicBezTo>
                    <a:pt x="1967" y="1807"/>
                    <a:pt x="1284" y="2446"/>
                    <a:pt x="774" y="2446"/>
                  </a:cubicBezTo>
                  <a:cubicBezTo>
                    <a:pt x="658" y="2446"/>
                    <a:pt x="550" y="2413"/>
                    <a:pt x="459" y="2335"/>
                  </a:cubicBezTo>
                  <a:cubicBezTo>
                    <a:pt x="20" y="1912"/>
                    <a:pt x="483" y="511"/>
                    <a:pt x="673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6"/>
            <p:cNvSpPr/>
            <p:nvPr/>
          </p:nvSpPr>
          <p:spPr>
            <a:xfrm>
              <a:off x="6138093" y="3092106"/>
              <a:ext cx="129780" cy="107517"/>
            </a:xfrm>
            <a:custGeom>
              <a:avLst/>
              <a:gdLst/>
              <a:ahLst/>
              <a:cxnLst/>
              <a:rect l="l" t="t" r="r" b="b"/>
              <a:pathLst>
                <a:path w="1801" h="1492" extrusionOk="0">
                  <a:moveTo>
                    <a:pt x="403" y="1"/>
                  </a:moveTo>
                  <a:cubicBezTo>
                    <a:pt x="226" y="299"/>
                    <a:pt x="1" y="840"/>
                    <a:pt x="68" y="1192"/>
                  </a:cubicBezTo>
                  <a:cubicBezTo>
                    <a:pt x="89" y="1294"/>
                    <a:pt x="134" y="1406"/>
                    <a:pt x="231" y="1459"/>
                  </a:cubicBezTo>
                  <a:cubicBezTo>
                    <a:pt x="277" y="1482"/>
                    <a:pt x="331" y="1492"/>
                    <a:pt x="390" y="1492"/>
                  </a:cubicBezTo>
                  <a:cubicBezTo>
                    <a:pt x="778" y="1492"/>
                    <a:pt x="1390" y="1049"/>
                    <a:pt x="1637" y="861"/>
                  </a:cubicBezTo>
                  <a:cubicBezTo>
                    <a:pt x="1692" y="818"/>
                    <a:pt x="1747" y="774"/>
                    <a:pt x="1800" y="729"/>
                  </a:cubicBezTo>
                  <a:lnTo>
                    <a:pt x="1798" y="727"/>
                  </a:lnTo>
                  <a:cubicBezTo>
                    <a:pt x="1743" y="769"/>
                    <a:pt x="1687" y="810"/>
                    <a:pt x="1630" y="851"/>
                  </a:cubicBezTo>
                  <a:cubicBezTo>
                    <a:pt x="1387" y="1021"/>
                    <a:pt x="752" y="1470"/>
                    <a:pt x="381" y="1470"/>
                  </a:cubicBezTo>
                  <a:cubicBezTo>
                    <a:pt x="328" y="1470"/>
                    <a:pt x="280" y="1461"/>
                    <a:pt x="240" y="1441"/>
                  </a:cubicBezTo>
                  <a:cubicBezTo>
                    <a:pt x="149" y="1391"/>
                    <a:pt x="107" y="1285"/>
                    <a:pt x="86" y="1189"/>
                  </a:cubicBezTo>
                  <a:cubicBezTo>
                    <a:pt x="19" y="817"/>
                    <a:pt x="230" y="327"/>
                    <a:pt x="403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6"/>
            <p:cNvSpPr/>
            <p:nvPr/>
          </p:nvSpPr>
          <p:spPr>
            <a:xfrm>
              <a:off x="6058752" y="3265056"/>
              <a:ext cx="179213" cy="206027"/>
            </a:xfrm>
            <a:custGeom>
              <a:avLst/>
              <a:gdLst/>
              <a:ahLst/>
              <a:cxnLst/>
              <a:rect l="l" t="t" r="r" b="b"/>
              <a:pathLst>
                <a:path w="2487" h="2859" extrusionOk="0">
                  <a:moveTo>
                    <a:pt x="1364" y="0"/>
                  </a:moveTo>
                  <a:cubicBezTo>
                    <a:pt x="971" y="503"/>
                    <a:pt x="0" y="1902"/>
                    <a:pt x="262" y="2531"/>
                  </a:cubicBezTo>
                  <a:cubicBezTo>
                    <a:pt x="328" y="2691"/>
                    <a:pt x="490" y="2792"/>
                    <a:pt x="652" y="2833"/>
                  </a:cubicBezTo>
                  <a:cubicBezTo>
                    <a:pt x="726" y="2850"/>
                    <a:pt x="802" y="2858"/>
                    <a:pt x="879" y="2858"/>
                  </a:cubicBezTo>
                  <a:cubicBezTo>
                    <a:pt x="1243" y="2858"/>
                    <a:pt x="1621" y="2684"/>
                    <a:pt x="1928" y="2520"/>
                  </a:cubicBezTo>
                  <a:cubicBezTo>
                    <a:pt x="2120" y="2412"/>
                    <a:pt x="2320" y="2293"/>
                    <a:pt x="2487" y="2156"/>
                  </a:cubicBezTo>
                  <a:lnTo>
                    <a:pt x="2487" y="2156"/>
                  </a:lnTo>
                  <a:cubicBezTo>
                    <a:pt x="2397" y="2221"/>
                    <a:pt x="2303" y="2281"/>
                    <a:pt x="2208" y="2339"/>
                  </a:cubicBezTo>
                  <a:cubicBezTo>
                    <a:pt x="1848" y="2556"/>
                    <a:pt x="1329" y="2832"/>
                    <a:pt x="875" y="2832"/>
                  </a:cubicBezTo>
                  <a:cubicBezTo>
                    <a:pt x="801" y="2832"/>
                    <a:pt x="728" y="2824"/>
                    <a:pt x="658" y="2808"/>
                  </a:cubicBezTo>
                  <a:cubicBezTo>
                    <a:pt x="503" y="2769"/>
                    <a:pt x="348" y="2675"/>
                    <a:pt x="283" y="2523"/>
                  </a:cubicBezTo>
                  <a:cubicBezTo>
                    <a:pt x="23" y="1895"/>
                    <a:pt x="983" y="512"/>
                    <a:pt x="1364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6"/>
            <p:cNvSpPr/>
            <p:nvPr/>
          </p:nvSpPr>
          <p:spPr>
            <a:xfrm>
              <a:off x="6239484" y="3305627"/>
              <a:ext cx="190455" cy="128343"/>
            </a:xfrm>
            <a:custGeom>
              <a:avLst/>
              <a:gdLst/>
              <a:ahLst/>
              <a:cxnLst/>
              <a:rect l="l" t="t" r="r" b="b"/>
              <a:pathLst>
                <a:path w="2643" h="1781" extrusionOk="0">
                  <a:moveTo>
                    <a:pt x="507" y="1"/>
                  </a:moveTo>
                  <a:cubicBezTo>
                    <a:pt x="507" y="1"/>
                    <a:pt x="507" y="1"/>
                    <a:pt x="507" y="1"/>
                  </a:cubicBezTo>
                  <a:cubicBezTo>
                    <a:pt x="461" y="82"/>
                    <a:pt x="420" y="166"/>
                    <a:pt x="383" y="250"/>
                  </a:cubicBezTo>
                  <a:cubicBezTo>
                    <a:pt x="241" y="584"/>
                    <a:pt x="111" y="966"/>
                    <a:pt x="185" y="1333"/>
                  </a:cubicBezTo>
                  <a:cubicBezTo>
                    <a:pt x="224" y="1512"/>
                    <a:pt x="341" y="1693"/>
                    <a:pt x="520" y="1757"/>
                  </a:cubicBezTo>
                  <a:cubicBezTo>
                    <a:pt x="572" y="1773"/>
                    <a:pt x="627" y="1781"/>
                    <a:pt x="685" y="1781"/>
                  </a:cubicBezTo>
                  <a:cubicBezTo>
                    <a:pt x="1249" y="1781"/>
                    <a:pt x="2083" y="1072"/>
                    <a:pt x="2441" y="749"/>
                  </a:cubicBezTo>
                  <a:cubicBezTo>
                    <a:pt x="2509" y="686"/>
                    <a:pt x="2576" y="622"/>
                    <a:pt x="2642" y="557"/>
                  </a:cubicBezTo>
                  <a:lnTo>
                    <a:pt x="2640" y="555"/>
                  </a:lnTo>
                  <a:cubicBezTo>
                    <a:pt x="2572" y="618"/>
                    <a:pt x="2503" y="680"/>
                    <a:pt x="2432" y="740"/>
                  </a:cubicBezTo>
                  <a:cubicBezTo>
                    <a:pt x="2077" y="1043"/>
                    <a:pt x="1222" y="1761"/>
                    <a:pt x="678" y="1761"/>
                  </a:cubicBezTo>
                  <a:cubicBezTo>
                    <a:pt x="624" y="1761"/>
                    <a:pt x="573" y="1754"/>
                    <a:pt x="527" y="1739"/>
                  </a:cubicBezTo>
                  <a:cubicBezTo>
                    <a:pt x="440" y="1712"/>
                    <a:pt x="369" y="1648"/>
                    <a:pt x="313" y="1576"/>
                  </a:cubicBezTo>
                  <a:cubicBezTo>
                    <a:pt x="0" y="1159"/>
                    <a:pt x="292" y="414"/>
                    <a:pt x="509" y="2"/>
                  </a:cubicBezTo>
                  <a:cubicBezTo>
                    <a:pt x="509" y="2"/>
                    <a:pt x="507" y="1"/>
                    <a:pt x="507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6"/>
            <p:cNvSpPr/>
            <p:nvPr/>
          </p:nvSpPr>
          <p:spPr>
            <a:xfrm>
              <a:off x="5992166" y="3281342"/>
              <a:ext cx="88994" cy="83881"/>
            </a:xfrm>
            <a:custGeom>
              <a:avLst/>
              <a:gdLst/>
              <a:ahLst/>
              <a:cxnLst/>
              <a:rect l="l" t="t" r="r" b="b"/>
              <a:pathLst>
                <a:path w="1235" h="1164" extrusionOk="0">
                  <a:moveTo>
                    <a:pt x="617" y="0"/>
                  </a:moveTo>
                  <a:cubicBezTo>
                    <a:pt x="552" y="78"/>
                    <a:pt x="490" y="159"/>
                    <a:pt x="432" y="242"/>
                  </a:cubicBezTo>
                  <a:cubicBezTo>
                    <a:pt x="300" y="436"/>
                    <a:pt x="17" y="867"/>
                    <a:pt x="206" y="1083"/>
                  </a:cubicBezTo>
                  <a:cubicBezTo>
                    <a:pt x="262" y="1141"/>
                    <a:pt x="329" y="1164"/>
                    <a:pt x="401" y="1164"/>
                  </a:cubicBezTo>
                  <a:cubicBezTo>
                    <a:pt x="620" y="1164"/>
                    <a:pt x="883" y="950"/>
                    <a:pt x="1019" y="829"/>
                  </a:cubicBezTo>
                  <a:cubicBezTo>
                    <a:pt x="1094" y="760"/>
                    <a:pt x="1167" y="689"/>
                    <a:pt x="1234" y="612"/>
                  </a:cubicBezTo>
                  <a:lnTo>
                    <a:pt x="1232" y="610"/>
                  </a:lnTo>
                  <a:cubicBezTo>
                    <a:pt x="1196" y="646"/>
                    <a:pt x="1160" y="682"/>
                    <a:pt x="1122" y="715"/>
                  </a:cubicBezTo>
                  <a:cubicBezTo>
                    <a:pt x="979" y="843"/>
                    <a:pt x="642" y="1139"/>
                    <a:pt x="394" y="1139"/>
                  </a:cubicBezTo>
                  <a:cubicBezTo>
                    <a:pt x="329" y="1139"/>
                    <a:pt x="270" y="1119"/>
                    <a:pt x="222" y="1069"/>
                  </a:cubicBezTo>
                  <a:cubicBezTo>
                    <a:pt x="0" y="821"/>
                    <a:pt x="454" y="209"/>
                    <a:pt x="619" y="2"/>
                  </a:cubicBezTo>
                  <a:cubicBezTo>
                    <a:pt x="619" y="2"/>
                    <a:pt x="617" y="0"/>
                    <a:pt x="617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6"/>
            <p:cNvSpPr/>
            <p:nvPr/>
          </p:nvSpPr>
          <p:spPr>
            <a:xfrm>
              <a:off x="6443061" y="3418692"/>
              <a:ext cx="143616" cy="110111"/>
            </a:xfrm>
            <a:custGeom>
              <a:avLst/>
              <a:gdLst/>
              <a:ahLst/>
              <a:cxnLst/>
              <a:rect l="l" t="t" r="r" b="b"/>
              <a:pathLst>
                <a:path w="1993" h="1528" extrusionOk="0">
                  <a:moveTo>
                    <a:pt x="491" y="0"/>
                  </a:moveTo>
                  <a:lnTo>
                    <a:pt x="491" y="0"/>
                  </a:lnTo>
                  <a:cubicBezTo>
                    <a:pt x="424" y="127"/>
                    <a:pt x="371" y="278"/>
                    <a:pt x="321" y="417"/>
                  </a:cubicBezTo>
                  <a:cubicBezTo>
                    <a:pt x="273" y="560"/>
                    <a:pt x="232" y="705"/>
                    <a:pt x="204" y="854"/>
                  </a:cubicBezTo>
                  <a:cubicBezTo>
                    <a:pt x="170" y="1049"/>
                    <a:pt x="141" y="1365"/>
                    <a:pt x="322" y="1498"/>
                  </a:cubicBezTo>
                  <a:cubicBezTo>
                    <a:pt x="357" y="1518"/>
                    <a:pt x="398" y="1528"/>
                    <a:pt x="444" y="1528"/>
                  </a:cubicBezTo>
                  <a:cubicBezTo>
                    <a:pt x="846" y="1528"/>
                    <a:pt x="1609" y="820"/>
                    <a:pt x="1832" y="605"/>
                  </a:cubicBezTo>
                  <a:cubicBezTo>
                    <a:pt x="1886" y="553"/>
                    <a:pt x="1940" y="499"/>
                    <a:pt x="1992" y="446"/>
                  </a:cubicBezTo>
                  <a:lnTo>
                    <a:pt x="1990" y="444"/>
                  </a:lnTo>
                  <a:cubicBezTo>
                    <a:pt x="1935" y="495"/>
                    <a:pt x="1880" y="547"/>
                    <a:pt x="1824" y="596"/>
                  </a:cubicBezTo>
                  <a:cubicBezTo>
                    <a:pt x="1601" y="792"/>
                    <a:pt x="817" y="1508"/>
                    <a:pt x="440" y="1508"/>
                  </a:cubicBezTo>
                  <a:cubicBezTo>
                    <a:pt x="399" y="1508"/>
                    <a:pt x="363" y="1499"/>
                    <a:pt x="332" y="1481"/>
                  </a:cubicBezTo>
                  <a:cubicBezTo>
                    <a:pt x="0" y="1232"/>
                    <a:pt x="350" y="314"/>
                    <a:pt x="491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6"/>
            <p:cNvSpPr/>
            <p:nvPr/>
          </p:nvSpPr>
          <p:spPr>
            <a:xfrm>
              <a:off x="6193581" y="3449319"/>
              <a:ext cx="268856" cy="204585"/>
            </a:xfrm>
            <a:custGeom>
              <a:avLst/>
              <a:gdLst/>
              <a:ahLst/>
              <a:cxnLst/>
              <a:rect l="l" t="t" r="r" b="b"/>
              <a:pathLst>
                <a:path w="3731" h="2839" extrusionOk="0">
                  <a:moveTo>
                    <a:pt x="1374" y="1"/>
                  </a:moveTo>
                  <a:cubicBezTo>
                    <a:pt x="1023" y="507"/>
                    <a:pt x="0" y="2173"/>
                    <a:pt x="460" y="2725"/>
                  </a:cubicBezTo>
                  <a:cubicBezTo>
                    <a:pt x="537" y="2805"/>
                    <a:pt x="655" y="2838"/>
                    <a:pt x="800" y="2838"/>
                  </a:cubicBezTo>
                  <a:cubicBezTo>
                    <a:pt x="1455" y="2838"/>
                    <a:pt x="2659" y="2151"/>
                    <a:pt x="3029" y="1938"/>
                  </a:cubicBezTo>
                  <a:cubicBezTo>
                    <a:pt x="3267" y="1800"/>
                    <a:pt x="3501" y="1656"/>
                    <a:pt x="3730" y="1506"/>
                  </a:cubicBezTo>
                  <a:lnTo>
                    <a:pt x="3729" y="1504"/>
                  </a:lnTo>
                  <a:cubicBezTo>
                    <a:pt x="3496" y="1649"/>
                    <a:pt x="3259" y="1788"/>
                    <a:pt x="3021" y="1922"/>
                  </a:cubicBezTo>
                  <a:cubicBezTo>
                    <a:pt x="2650" y="2126"/>
                    <a:pt x="1434" y="2817"/>
                    <a:pt x="793" y="2817"/>
                  </a:cubicBezTo>
                  <a:cubicBezTo>
                    <a:pt x="656" y="2817"/>
                    <a:pt x="546" y="2785"/>
                    <a:pt x="475" y="2711"/>
                  </a:cubicBezTo>
                  <a:cubicBezTo>
                    <a:pt x="23" y="2164"/>
                    <a:pt x="1035" y="513"/>
                    <a:pt x="1374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6"/>
            <p:cNvSpPr/>
            <p:nvPr/>
          </p:nvSpPr>
          <p:spPr>
            <a:xfrm>
              <a:off x="5845303" y="3379130"/>
              <a:ext cx="188437" cy="134036"/>
            </a:xfrm>
            <a:custGeom>
              <a:avLst/>
              <a:gdLst/>
              <a:ahLst/>
              <a:cxnLst/>
              <a:rect l="l" t="t" r="r" b="b"/>
              <a:pathLst>
                <a:path w="2615" h="1860" extrusionOk="0">
                  <a:moveTo>
                    <a:pt x="1823" y="0"/>
                  </a:moveTo>
                  <a:lnTo>
                    <a:pt x="1823" y="0"/>
                  </a:lnTo>
                  <a:cubicBezTo>
                    <a:pt x="1375" y="225"/>
                    <a:pt x="0" y="1038"/>
                    <a:pt x="349" y="1650"/>
                  </a:cubicBezTo>
                  <a:cubicBezTo>
                    <a:pt x="449" y="1804"/>
                    <a:pt x="654" y="1860"/>
                    <a:pt x="899" y="1860"/>
                  </a:cubicBezTo>
                  <a:cubicBezTo>
                    <a:pt x="1394" y="1860"/>
                    <a:pt x="2053" y="1631"/>
                    <a:pt x="2338" y="1524"/>
                  </a:cubicBezTo>
                  <a:cubicBezTo>
                    <a:pt x="2430" y="1490"/>
                    <a:pt x="2523" y="1453"/>
                    <a:pt x="2614" y="1414"/>
                  </a:cubicBezTo>
                  <a:lnTo>
                    <a:pt x="2613" y="1411"/>
                  </a:lnTo>
                  <a:cubicBezTo>
                    <a:pt x="2521" y="1448"/>
                    <a:pt x="2427" y="1481"/>
                    <a:pt x="2334" y="1513"/>
                  </a:cubicBezTo>
                  <a:cubicBezTo>
                    <a:pt x="2053" y="1608"/>
                    <a:pt x="1384" y="1834"/>
                    <a:pt x="891" y="1834"/>
                  </a:cubicBezTo>
                  <a:cubicBezTo>
                    <a:pt x="655" y="1834"/>
                    <a:pt x="460" y="1782"/>
                    <a:pt x="367" y="1639"/>
                  </a:cubicBezTo>
                  <a:cubicBezTo>
                    <a:pt x="27" y="1042"/>
                    <a:pt x="1388" y="233"/>
                    <a:pt x="1823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6"/>
            <p:cNvSpPr/>
            <p:nvPr/>
          </p:nvSpPr>
          <p:spPr>
            <a:xfrm>
              <a:off x="5818423" y="3528515"/>
              <a:ext cx="155794" cy="110832"/>
            </a:xfrm>
            <a:custGeom>
              <a:avLst/>
              <a:gdLst/>
              <a:ahLst/>
              <a:cxnLst/>
              <a:rect l="l" t="t" r="r" b="b"/>
              <a:pathLst>
                <a:path w="2162" h="1538" extrusionOk="0">
                  <a:moveTo>
                    <a:pt x="851" y="0"/>
                  </a:moveTo>
                  <a:cubicBezTo>
                    <a:pt x="555" y="236"/>
                    <a:pt x="12" y="766"/>
                    <a:pt x="4" y="1164"/>
                  </a:cubicBezTo>
                  <a:cubicBezTo>
                    <a:pt x="0" y="1289"/>
                    <a:pt x="66" y="1418"/>
                    <a:pt x="180" y="1476"/>
                  </a:cubicBezTo>
                  <a:cubicBezTo>
                    <a:pt x="266" y="1519"/>
                    <a:pt x="373" y="1538"/>
                    <a:pt x="492" y="1538"/>
                  </a:cubicBezTo>
                  <a:cubicBezTo>
                    <a:pt x="959" y="1538"/>
                    <a:pt x="1614" y="1255"/>
                    <a:pt x="1941" y="1104"/>
                  </a:cubicBezTo>
                  <a:cubicBezTo>
                    <a:pt x="2016" y="1068"/>
                    <a:pt x="2089" y="1032"/>
                    <a:pt x="2161" y="994"/>
                  </a:cubicBezTo>
                  <a:lnTo>
                    <a:pt x="2160" y="992"/>
                  </a:lnTo>
                  <a:cubicBezTo>
                    <a:pt x="2086" y="1027"/>
                    <a:pt x="2012" y="1060"/>
                    <a:pt x="1937" y="1092"/>
                  </a:cubicBezTo>
                  <a:cubicBezTo>
                    <a:pt x="1617" y="1228"/>
                    <a:pt x="932" y="1514"/>
                    <a:pt x="473" y="1514"/>
                  </a:cubicBezTo>
                  <a:cubicBezTo>
                    <a:pt x="362" y="1514"/>
                    <a:pt x="264" y="1497"/>
                    <a:pt x="188" y="1458"/>
                  </a:cubicBezTo>
                  <a:cubicBezTo>
                    <a:pt x="81" y="1403"/>
                    <a:pt x="19" y="1283"/>
                    <a:pt x="21" y="1164"/>
                  </a:cubicBezTo>
                  <a:cubicBezTo>
                    <a:pt x="33" y="757"/>
                    <a:pt x="555" y="256"/>
                    <a:pt x="851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6"/>
            <p:cNvSpPr/>
            <p:nvPr/>
          </p:nvSpPr>
          <p:spPr>
            <a:xfrm>
              <a:off x="5996850" y="3539612"/>
              <a:ext cx="149164" cy="101824"/>
            </a:xfrm>
            <a:custGeom>
              <a:avLst/>
              <a:gdLst/>
              <a:ahLst/>
              <a:cxnLst/>
              <a:rect l="l" t="t" r="r" b="b"/>
              <a:pathLst>
                <a:path w="2070" h="1413" extrusionOk="0">
                  <a:moveTo>
                    <a:pt x="1026" y="1"/>
                  </a:moveTo>
                  <a:cubicBezTo>
                    <a:pt x="693" y="175"/>
                    <a:pt x="91" y="586"/>
                    <a:pt x="21" y="980"/>
                  </a:cubicBezTo>
                  <a:cubicBezTo>
                    <a:pt x="0" y="1099"/>
                    <a:pt x="32" y="1237"/>
                    <a:pt x="128" y="1316"/>
                  </a:cubicBezTo>
                  <a:cubicBezTo>
                    <a:pt x="216" y="1385"/>
                    <a:pt x="343" y="1413"/>
                    <a:pt x="490" y="1413"/>
                  </a:cubicBezTo>
                  <a:cubicBezTo>
                    <a:pt x="937" y="1413"/>
                    <a:pt x="1567" y="1156"/>
                    <a:pt x="1853" y="1031"/>
                  </a:cubicBezTo>
                  <a:cubicBezTo>
                    <a:pt x="1926" y="998"/>
                    <a:pt x="1999" y="964"/>
                    <a:pt x="2070" y="929"/>
                  </a:cubicBezTo>
                  <a:lnTo>
                    <a:pt x="2069" y="927"/>
                  </a:lnTo>
                  <a:cubicBezTo>
                    <a:pt x="1996" y="959"/>
                    <a:pt x="1923" y="990"/>
                    <a:pt x="1848" y="1019"/>
                  </a:cubicBezTo>
                  <a:cubicBezTo>
                    <a:pt x="1568" y="1130"/>
                    <a:pt x="917" y="1388"/>
                    <a:pt x="476" y="1388"/>
                  </a:cubicBezTo>
                  <a:cubicBezTo>
                    <a:pt x="338" y="1388"/>
                    <a:pt x="220" y="1363"/>
                    <a:pt x="141" y="1300"/>
                  </a:cubicBezTo>
                  <a:cubicBezTo>
                    <a:pt x="49" y="1226"/>
                    <a:pt x="19" y="1097"/>
                    <a:pt x="38" y="983"/>
                  </a:cubicBezTo>
                  <a:cubicBezTo>
                    <a:pt x="113" y="581"/>
                    <a:pt x="690" y="195"/>
                    <a:pt x="1026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6"/>
            <p:cNvSpPr/>
            <p:nvPr/>
          </p:nvSpPr>
          <p:spPr>
            <a:xfrm>
              <a:off x="5677253" y="3536442"/>
              <a:ext cx="82797" cy="125893"/>
            </a:xfrm>
            <a:custGeom>
              <a:avLst/>
              <a:gdLst/>
              <a:ahLst/>
              <a:cxnLst/>
              <a:rect l="l" t="t" r="r" b="b"/>
              <a:pathLst>
                <a:path w="1149" h="1747" extrusionOk="0">
                  <a:moveTo>
                    <a:pt x="1149" y="0"/>
                  </a:moveTo>
                  <a:cubicBezTo>
                    <a:pt x="820" y="265"/>
                    <a:pt x="44" y="968"/>
                    <a:pt x="5" y="1388"/>
                  </a:cubicBezTo>
                  <a:cubicBezTo>
                    <a:pt x="1" y="1437"/>
                    <a:pt x="9" y="1491"/>
                    <a:pt x="35" y="1534"/>
                  </a:cubicBezTo>
                  <a:cubicBezTo>
                    <a:pt x="92" y="1635"/>
                    <a:pt x="196" y="1703"/>
                    <a:pt x="308" y="1729"/>
                  </a:cubicBezTo>
                  <a:cubicBezTo>
                    <a:pt x="361" y="1742"/>
                    <a:pt x="414" y="1747"/>
                    <a:pt x="468" y="1747"/>
                  </a:cubicBezTo>
                  <a:cubicBezTo>
                    <a:pt x="544" y="1747"/>
                    <a:pt x="620" y="1736"/>
                    <a:pt x="694" y="1721"/>
                  </a:cubicBezTo>
                  <a:cubicBezTo>
                    <a:pt x="819" y="1694"/>
                    <a:pt x="941" y="1652"/>
                    <a:pt x="1055" y="1596"/>
                  </a:cubicBezTo>
                  <a:lnTo>
                    <a:pt x="1054" y="1594"/>
                  </a:lnTo>
                  <a:cubicBezTo>
                    <a:pt x="896" y="1657"/>
                    <a:pt x="683" y="1724"/>
                    <a:pt x="487" y="1724"/>
                  </a:cubicBezTo>
                  <a:cubicBezTo>
                    <a:pt x="362" y="1724"/>
                    <a:pt x="243" y="1697"/>
                    <a:pt x="148" y="1624"/>
                  </a:cubicBezTo>
                  <a:cubicBezTo>
                    <a:pt x="110" y="1593"/>
                    <a:pt x="76" y="1555"/>
                    <a:pt x="51" y="1512"/>
                  </a:cubicBezTo>
                  <a:cubicBezTo>
                    <a:pt x="19" y="1446"/>
                    <a:pt x="26" y="1369"/>
                    <a:pt x="47" y="1299"/>
                  </a:cubicBezTo>
                  <a:cubicBezTo>
                    <a:pt x="183" y="870"/>
                    <a:pt x="804" y="301"/>
                    <a:pt x="1149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6"/>
            <p:cNvSpPr/>
            <p:nvPr/>
          </p:nvSpPr>
          <p:spPr>
            <a:xfrm>
              <a:off x="5863390" y="3694258"/>
              <a:ext cx="114575" cy="91808"/>
            </a:xfrm>
            <a:custGeom>
              <a:avLst/>
              <a:gdLst/>
              <a:ahLst/>
              <a:cxnLst/>
              <a:rect l="l" t="t" r="r" b="b"/>
              <a:pathLst>
                <a:path w="1590" h="1274" extrusionOk="0">
                  <a:moveTo>
                    <a:pt x="1282" y="1"/>
                  </a:moveTo>
                  <a:cubicBezTo>
                    <a:pt x="1009" y="153"/>
                    <a:pt x="162" y="701"/>
                    <a:pt x="150" y="1017"/>
                  </a:cubicBezTo>
                  <a:cubicBezTo>
                    <a:pt x="152" y="1224"/>
                    <a:pt x="445" y="1274"/>
                    <a:pt x="730" y="1274"/>
                  </a:cubicBezTo>
                  <a:cubicBezTo>
                    <a:pt x="925" y="1274"/>
                    <a:pt x="1116" y="1250"/>
                    <a:pt x="1209" y="1238"/>
                  </a:cubicBezTo>
                  <a:cubicBezTo>
                    <a:pt x="1337" y="1220"/>
                    <a:pt x="1465" y="1199"/>
                    <a:pt x="1590" y="1171"/>
                  </a:cubicBezTo>
                  <a:lnTo>
                    <a:pt x="1590" y="1169"/>
                  </a:lnTo>
                  <a:cubicBezTo>
                    <a:pt x="1526" y="1178"/>
                    <a:pt x="1462" y="1189"/>
                    <a:pt x="1398" y="1197"/>
                  </a:cubicBezTo>
                  <a:cubicBezTo>
                    <a:pt x="1264" y="1213"/>
                    <a:pt x="998" y="1247"/>
                    <a:pt x="747" y="1247"/>
                  </a:cubicBezTo>
                  <a:cubicBezTo>
                    <a:pt x="504" y="1247"/>
                    <a:pt x="276" y="1215"/>
                    <a:pt x="195" y="1102"/>
                  </a:cubicBezTo>
                  <a:cubicBezTo>
                    <a:pt x="0" y="812"/>
                    <a:pt x="1060" y="139"/>
                    <a:pt x="1282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6"/>
            <p:cNvSpPr/>
            <p:nvPr/>
          </p:nvSpPr>
          <p:spPr>
            <a:xfrm>
              <a:off x="6132400" y="3648859"/>
              <a:ext cx="134536" cy="86115"/>
            </a:xfrm>
            <a:custGeom>
              <a:avLst/>
              <a:gdLst/>
              <a:ahLst/>
              <a:cxnLst/>
              <a:rect l="l" t="t" r="r" b="b"/>
              <a:pathLst>
                <a:path w="1867" h="1195" extrusionOk="0">
                  <a:moveTo>
                    <a:pt x="610" y="0"/>
                  </a:moveTo>
                  <a:cubicBezTo>
                    <a:pt x="536" y="97"/>
                    <a:pt x="468" y="200"/>
                    <a:pt x="406" y="306"/>
                  </a:cubicBezTo>
                  <a:cubicBezTo>
                    <a:pt x="279" y="523"/>
                    <a:pt x="54" y="970"/>
                    <a:pt x="328" y="1153"/>
                  </a:cubicBezTo>
                  <a:cubicBezTo>
                    <a:pt x="381" y="1182"/>
                    <a:pt x="446" y="1194"/>
                    <a:pt x="519" y="1194"/>
                  </a:cubicBezTo>
                  <a:cubicBezTo>
                    <a:pt x="846" y="1194"/>
                    <a:pt x="1328" y="948"/>
                    <a:pt x="1549" y="828"/>
                  </a:cubicBezTo>
                  <a:cubicBezTo>
                    <a:pt x="1657" y="769"/>
                    <a:pt x="1763" y="708"/>
                    <a:pt x="1867" y="640"/>
                  </a:cubicBezTo>
                  <a:lnTo>
                    <a:pt x="1865" y="638"/>
                  </a:lnTo>
                  <a:cubicBezTo>
                    <a:pt x="1812" y="669"/>
                    <a:pt x="1758" y="698"/>
                    <a:pt x="1704" y="727"/>
                  </a:cubicBezTo>
                  <a:cubicBezTo>
                    <a:pt x="1464" y="852"/>
                    <a:pt x="860" y="1174"/>
                    <a:pt x="505" y="1174"/>
                  </a:cubicBezTo>
                  <a:cubicBezTo>
                    <a:pt x="439" y="1174"/>
                    <a:pt x="382" y="1163"/>
                    <a:pt x="337" y="1138"/>
                  </a:cubicBezTo>
                  <a:cubicBezTo>
                    <a:pt x="1" y="913"/>
                    <a:pt x="441" y="234"/>
                    <a:pt x="613" y="1"/>
                  </a:cubicBezTo>
                  <a:cubicBezTo>
                    <a:pt x="613" y="1"/>
                    <a:pt x="610" y="0"/>
                    <a:pt x="610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6"/>
            <p:cNvSpPr/>
            <p:nvPr/>
          </p:nvSpPr>
          <p:spPr>
            <a:xfrm>
              <a:off x="5998580" y="3703914"/>
              <a:ext cx="145201" cy="76530"/>
            </a:xfrm>
            <a:custGeom>
              <a:avLst/>
              <a:gdLst/>
              <a:ahLst/>
              <a:cxnLst/>
              <a:rect l="l" t="t" r="r" b="b"/>
              <a:pathLst>
                <a:path w="2015" h="1062" extrusionOk="0">
                  <a:moveTo>
                    <a:pt x="1684" y="0"/>
                  </a:moveTo>
                  <a:cubicBezTo>
                    <a:pt x="1440" y="66"/>
                    <a:pt x="1" y="525"/>
                    <a:pt x="264" y="883"/>
                  </a:cubicBezTo>
                  <a:cubicBezTo>
                    <a:pt x="373" y="1021"/>
                    <a:pt x="659" y="1062"/>
                    <a:pt x="963" y="1062"/>
                  </a:cubicBezTo>
                  <a:cubicBezTo>
                    <a:pt x="1283" y="1062"/>
                    <a:pt x="1622" y="1017"/>
                    <a:pt x="1794" y="993"/>
                  </a:cubicBezTo>
                  <a:cubicBezTo>
                    <a:pt x="1867" y="981"/>
                    <a:pt x="1941" y="968"/>
                    <a:pt x="2014" y="955"/>
                  </a:cubicBezTo>
                  <a:lnTo>
                    <a:pt x="2014" y="953"/>
                  </a:lnTo>
                  <a:cubicBezTo>
                    <a:pt x="1940" y="963"/>
                    <a:pt x="1866" y="972"/>
                    <a:pt x="1793" y="980"/>
                  </a:cubicBezTo>
                  <a:cubicBezTo>
                    <a:pt x="1632" y="997"/>
                    <a:pt x="1298" y="1035"/>
                    <a:pt x="982" y="1035"/>
                  </a:cubicBezTo>
                  <a:cubicBezTo>
                    <a:pt x="672" y="1035"/>
                    <a:pt x="378" y="999"/>
                    <a:pt x="281" y="871"/>
                  </a:cubicBezTo>
                  <a:cubicBezTo>
                    <a:pt x="41" y="533"/>
                    <a:pt x="1449" y="74"/>
                    <a:pt x="1684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6"/>
            <p:cNvSpPr/>
            <p:nvPr/>
          </p:nvSpPr>
          <p:spPr>
            <a:xfrm>
              <a:off x="5600723" y="3677179"/>
              <a:ext cx="97065" cy="81286"/>
            </a:xfrm>
            <a:custGeom>
              <a:avLst/>
              <a:gdLst/>
              <a:ahLst/>
              <a:cxnLst/>
              <a:rect l="l" t="t" r="r" b="b"/>
              <a:pathLst>
                <a:path w="1347" h="1128" extrusionOk="0">
                  <a:moveTo>
                    <a:pt x="873" y="0"/>
                  </a:moveTo>
                  <a:cubicBezTo>
                    <a:pt x="764" y="8"/>
                    <a:pt x="657" y="27"/>
                    <a:pt x="553" y="54"/>
                  </a:cubicBezTo>
                  <a:cubicBezTo>
                    <a:pt x="285" y="124"/>
                    <a:pt x="6" y="289"/>
                    <a:pt x="73" y="609"/>
                  </a:cubicBezTo>
                  <a:cubicBezTo>
                    <a:pt x="160" y="989"/>
                    <a:pt x="692" y="1088"/>
                    <a:pt x="1023" y="1118"/>
                  </a:cubicBezTo>
                  <a:cubicBezTo>
                    <a:pt x="1099" y="1124"/>
                    <a:pt x="1175" y="1128"/>
                    <a:pt x="1252" y="1128"/>
                  </a:cubicBezTo>
                  <a:cubicBezTo>
                    <a:pt x="1284" y="1128"/>
                    <a:pt x="1315" y="1127"/>
                    <a:pt x="1347" y="1126"/>
                  </a:cubicBezTo>
                  <a:lnTo>
                    <a:pt x="1347" y="1123"/>
                  </a:lnTo>
                  <a:cubicBezTo>
                    <a:pt x="1293" y="1122"/>
                    <a:pt x="1240" y="1120"/>
                    <a:pt x="1185" y="1116"/>
                  </a:cubicBezTo>
                  <a:cubicBezTo>
                    <a:pt x="842" y="1087"/>
                    <a:pt x="183" y="1005"/>
                    <a:pt x="92" y="605"/>
                  </a:cubicBezTo>
                  <a:cubicBezTo>
                    <a:pt x="0" y="175"/>
                    <a:pt x="546" y="34"/>
                    <a:pt x="873" y="2"/>
                  </a:cubicBezTo>
                  <a:lnTo>
                    <a:pt x="873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6"/>
            <p:cNvSpPr/>
            <p:nvPr/>
          </p:nvSpPr>
          <p:spPr>
            <a:xfrm>
              <a:off x="5737641" y="3689358"/>
              <a:ext cx="132807" cy="104202"/>
            </a:xfrm>
            <a:custGeom>
              <a:avLst/>
              <a:gdLst/>
              <a:ahLst/>
              <a:cxnLst/>
              <a:rect l="l" t="t" r="r" b="b"/>
              <a:pathLst>
                <a:path w="1843" h="1446" extrusionOk="0">
                  <a:moveTo>
                    <a:pt x="1842" y="1"/>
                  </a:moveTo>
                  <a:cubicBezTo>
                    <a:pt x="1426" y="68"/>
                    <a:pt x="273" y="337"/>
                    <a:pt x="129" y="766"/>
                  </a:cubicBezTo>
                  <a:cubicBezTo>
                    <a:pt x="1" y="1179"/>
                    <a:pt x="828" y="1359"/>
                    <a:pt x="1114" y="1413"/>
                  </a:cubicBezTo>
                  <a:cubicBezTo>
                    <a:pt x="1184" y="1426"/>
                    <a:pt x="1255" y="1437"/>
                    <a:pt x="1325" y="1446"/>
                  </a:cubicBezTo>
                  <a:lnTo>
                    <a:pt x="1325" y="1444"/>
                  </a:lnTo>
                  <a:cubicBezTo>
                    <a:pt x="1255" y="1432"/>
                    <a:pt x="1185" y="1417"/>
                    <a:pt x="1116" y="1402"/>
                  </a:cubicBezTo>
                  <a:cubicBezTo>
                    <a:pt x="853" y="1341"/>
                    <a:pt x="32" y="1152"/>
                    <a:pt x="151" y="773"/>
                  </a:cubicBezTo>
                  <a:cubicBezTo>
                    <a:pt x="298" y="346"/>
                    <a:pt x="1426" y="84"/>
                    <a:pt x="1842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6"/>
            <p:cNvSpPr/>
            <p:nvPr/>
          </p:nvSpPr>
          <p:spPr>
            <a:xfrm>
              <a:off x="5555900" y="3605405"/>
              <a:ext cx="75663" cy="54047"/>
            </a:xfrm>
            <a:custGeom>
              <a:avLst/>
              <a:gdLst/>
              <a:ahLst/>
              <a:cxnLst/>
              <a:rect l="l" t="t" r="r" b="b"/>
              <a:pathLst>
                <a:path w="1050" h="750" extrusionOk="0">
                  <a:moveTo>
                    <a:pt x="1049" y="1"/>
                  </a:moveTo>
                  <a:lnTo>
                    <a:pt x="1049" y="1"/>
                  </a:lnTo>
                  <a:cubicBezTo>
                    <a:pt x="874" y="43"/>
                    <a:pt x="0" y="334"/>
                    <a:pt x="210" y="599"/>
                  </a:cubicBezTo>
                  <a:cubicBezTo>
                    <a:pt x="329" y="729"/>
                    <a:pt x="648" y="750"/>
                    <a:pt x="832" y="750"/>
                  </a:cubicBezTo>
                  <a:cubicBezTo>
                    <a:pt x="842" y="750"/>
                    <a:pt x="852" y="749"/>
                    <a:pt x="861" y="749"/>
                  </a:cubicBezTo>
                  <a:lnTo>
                    <a:pt x="861" y="747"/>
                  </a:lnTo>
                  <a:cubicBezTo>
                    <a:pt x="824" y="744"/>
                    <a:pt x="786" y="741"/>
                    <a:pt x="750" y="737"/>
                  </a:cubicBezTo>
                  <a:cubicBezTo>
                    <a:pt x="603" y="720"/>
                    <a:pt x="453" y="701"/>
                    <a:pt x="318" y="642"/>
                  </a:cubicBezTo>
                  <a:cubicBezTo>
                    <a:pt x="123" y="556"/>
                    <a:pt x="206" y="421"/>
                    <a:pt x="340" y="326"/>
                  </a:cubicBezTo>
                  <a:cubicBezTo>
                    <a:pt x="554" y="175"/>
                    <a:pt x="803" y="84"/>
                    <a:pt x="1049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6"/>
            <p:cNvSpPr/>
            <p:nvPr/>
          </p:nvSpPr>
          <p:spPr>
            <a:xfrm>
              <a:off x="6051257" y="3176419"/>
              <a:ext cx="77464" cy="75449"/>
            </a:xfrm>
            <a:custGeom>
              <a:avLst/>
              <a:gdLst/>
              <a:ahLst/>
              <a:cxnLst/>
              <a:rect l="l" t="t" r="r" b="b"/>
              <a:pathLst>
                <a:path w="1075" h="1047" extrusionOk="0">
                  <a:moveTo>
                    <a:pt x="643" y="1"/>
                  </a:moveTo>
                  <a:cubicBezTo>
                    <a:pt x="541" y="141"/>
                    <a:pt x="450" y="306"/>
                    <a:pt x="364" y="459"/>
                  </a:cubicBezTo>
                  <a:cubicBezTo>
                    <a:pt x="321" y="538"/>
                    <a:pt x="281" y="618"/>
                    <a:pt x="245" y="701"/>
                  </a:cubicBezTo>
                  <a:cubicBezTo>
                    <a:pt x="207" y="798"/>
                    <a:pt x="96" y="1047"/>
                    <a:pt x="280" y="1047"/>
                  </a:cubicBezTo>
                  <a:cubicBezTo>
                    <a:pt x="282" y="1047"/>
                    <a:pt x="283" y="1047"/>
                    <a:pt x="284" y="1047"/>
                  </a:cubicBezTo>
                  <a:cubicBezTo>
                    <a:pt x="501" y="1033"/>
                    <a:pt x="919" y="700"/>
                    <a:pt x="1074" y="547"/>
                  </a:cubicBezTo>
                  <a:lnTo>
                    <a:pt x="1074" y="547"/>
                  </a:lnTo>
                  <a:cubicBezTo>
                    <a:pt x="899" y="680"/>
                    <a:pt x="487" y="1004"/>
                    <a:pt x="283" y="1022"/>
                  </a:cubicBezTo>
                  <a:cubicBezTo>
                    <a:pt x="279" y="1023"/>
                    <a:pt x="274" y="1023"/>
                    <a:pt x="271" y="1023"/>
                  </a:cubicBezTo>
                  <a:cubicBezTo>
                    <a:pt x="0" y="1023"/>
                    <a:pt x="580" y="102"/>
                    <a:pt x="643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6"/>
            <p:cNvSpPr/>
            <p:nvPr/>
          </p:nvSpPr>
          <p:spPr>
            <a:xfrm>
              <a:off x="6139750" y="2948991"/>
              <a:ext cx="79915" cy="84313"/>
            </a:xfrm>
            <a:custGeom>
              <a:avLst/>
              <a:gdLst/>
              <a:ahLst/>
              <a:cxnLst/>
              <a:rect l="l" t="t" r="r" b="b"/>
              <a:pathLst>
                <a:path w="1109" h="1170" extrusionOk="0">
                  <a:moveTo>
                    <a:pt x="333" y="0"/>
                  </a:moveTo>
                  <a:cubicBezTo>
                    <a:pt x="298" y="97"/>
                    <a:pt x="268" y="196"/>
                    <a:pt x="240" y="295"/>
                  </a:cubicBezTo>
                  <a:cubicBezTo>
                    <a:pt x="190" y="485"/>
                    <a:pt x="23" y="1089"/>
                    <a:pt x="285" y="1165"/>
                  </a:cubicBezTo>
                  <a:cubicBezTo>
                    <a:pt x="297" y="1168"/>
                    <a:pt x="310" y="1169"/>
                    <a:pt x="323" y="1169"/>
                  </a:cubicBezTo>
                  <a:cubicBezTo>
                    <a:pt x="558" y="1169"/>
                    <a:pt x="845" y="734"/>
                    <a:pt x="954" y="566"/>
                  </a:cubicBezTo>
                  <a:cubicBezTo>
                    <a:pt x="1009" y="479"/>
                    <a:pt x="1060" y="389"/>
                    <a:pt x="1109" y="299"/>
                  </a:cubicBezTo>
                  <a:lnTo>
                    <a:pt x="1105" y="297"/>
                  </a:lnTo>
                  <a:cubicBezTo>
                    <a:pt x="1079" y="341"/>
                    <a:pt x="1052" y="384"/>
                    <a:pt x="1023" y="427"/>
                  </a:cubicBezTo>
                  <a:cubicBezTo>
                    <a:pt x="909" y="599"/>
                    <a:pt x="556" y="1148"/>
                    <a:pt x="321" y="1148"/>
                  </a:cubicBezTo>
                  <a:cubicBezTo>
                    <a:pt x="310" y="1148"/>
                    <a:pt x="300" y="1147"/>
                    <a:pt x="290" y="1145"/>
                  </a:cubicBezTo>
                  <a:cubicBezTo>
                    <a:pt x="1" y="1063"/>
                    <a:pt x="268" y="206"/>
                    <a:pt x="335" y="1"/>
                  </a:cubicBezTo>
                  <a:cubicBezTo>
                    <a:pt x="335" y="1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6"/>
            <p:cNvSpPr/>
            <p:nvPr/>
          </p:nvSpPr>
          <p:spPr>
            <a:xfrm>
              <a:off x="6658312" y="3329335"/>
              <a:ext cx="93750" cy="101176"/>
            </a:xfrm>
            <a:custGeom>
              <a:avLst/>
              <a:gdLst/>
              <a:ahLst/>
              <a:cxnLst/>
              <a:rect l="l" t="t" r="r" b="b"/>
              <a:pathLst>
                <a:path w="1301" h="1404" extrusionOk="0">
                  <a:moveTo>
                    <a:pt x="360" y="1"/>
                  </a:moveTo>
                  <a:cubicBezTo>
                    <a:pt x="314" y="129"/>
                    <a:pt x="271" y="258"/>
                    <a:pt x="231" y="389"/>
                  </a:cubicBezTo>
                  <a:cubicBezTo>
                    <a:pt x="163" y="614"/>
                    <a:pt x="0" y="1127"/>
                    <a:pt x="57" y="1340"/>
                  </a:cubicBezTo>
                  <a:cubicBezTo>
                    <a:pt x="72" y="1386"/>
                    <a:pt x="98" y="1403"/>
                    <a:pt x="129" y="1403"/>
                  </a:cubicBezTo>
                  <a:cubicBezTo>
                    <a:pt x="179" y="1403"/>
                    <a:pt x="239" y="1359"/>
                    <a:pt x="279" y="1327"/>
                  </a:cubicBezTo>
                  <a:cubicBezTo>
                    <a:pt x="437" y="1197"/>
                    <a:pt x="569" y="1038"/>
                    <a:pt x="700" y="882"/>
                  </a:cubicBezTo>
                  <a:cubicBezTo>
                    <a:pt x="912" y="617"/>
                    <a:pt x="1123" y="338"/>
                    <a:pt x="1301" y="55"/>
                  </a:cubicBezTo>
                  <a:lnTo>
                    <a:pt x="1301" y="55"/>
                  </a:lnTo>
                  <a:cubicBezTo>
                    <a:pt x="1139" y="274"/>
                    <a:pt x="976" y="493"/>
                    <a:pt x="807" y="705"/>
                  </a:cubicBezTo>
                  <a:cubicBezTo>
                    <a:pt x="680" y="865"/>
                    <a:pt x="552" y="1024"/>
                    <a:pt x="412" y="1172"/>
                  </a:cubicBezTo>
                  <a:cubicBezTo>
                    <a:pt x="342" y="1243"/>
                    <a:pt x="272" y="1318"/>
                    <a:pt x="183" y="1367"/>
                  </a:cubicBezTo>
                  <a:cubicBezTo>
                    <a:pt x="164" y="1378"/>
                    <a:pt x="146" y="1384"/>
                    <a:pt x="130" y="1384"/>
                  </a:cubicBezTo>
                  <a:cubicBezTo>
                    <a:pt x="106" y="1384"/>
                    <a:pt x="86" y="1369"/>
                    <a:pt x="75" y="1334"/>
                  </a:cubicBezTo>
                  <a:cubicBezTo>
                    <a:pt x="6" y="1077"/>
                    <a:pt x="270" y="281"/>
                    <a:pt x="362" y="2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6"/>
            <p:cNvSpPr/>
            <p:nvPr/>
          </p:nvSpPr>
          <p:spPr>
            <a:xfrm>
              <a:off x="6385915" y="3579463"/>
              <a:ext cx="115224" cy="106436"/>
            </a:xfrm>
            <a:custGeom>
              <a:avLst/>
              <a:gdLst/>
              <a:ahLst/>
              <a:cxnLst/>
              <a:rect l="l" t="t" r="r" b="b"/>
              <a:pathLst>
                <a:path w="1599" h="1477" extrusionOk="0">
                  <a:moveTo>
                    <a:pt x="1572" y="0"/>
                  </a:moveTo>
                  <a:cubicBezTo>
                    <a:pt x="1239" y="211"/>
                    <a:pt x="268" y="896"/>
                    <a:pt x="181" y="1257"/>
                  </a:cubicBezTo>
                  <a:cubicBezTo>
                    <a:pt x="148" y="1378"/>
                    <a:pt x="243" y="1461"/>
                    <a:pt x="357" y="1473"/>
                  </a:cubicBezTo>
                  <a:cubicBezTo>
                    <a:pt x="378" y="1475"/>
                    <a:pt x="399" y="1476"/>
                    <a:pt x="422" y="1476"/>
                  </a:cubicBezTo>
                  <a:cubicBezTo>
                    <a:pt x="724" y="1476"/>
                    <a:pt x="1144" y="1285"/>
                    <a:pt x="1404" y="1163"/>
                  </a:cubicBezTo>
                  <a:cubicBezTo>
                    <a:pt x="1469" y="1130"/>
                    <a:pt x="1534" y="1098"/>
                    <a:pt x="1598" y="1063"/>
                  </a:cubicBezTo>
                  <a:lnTo>
                    <a:pt x="1597" y="1060"/>
                  </a:lnTo>
                  <a:cubicBezTo>
                    <a:pt x="1532" y="1093"/>
                    <a:pt x="1465" y="1123"/>
                    <a:pt x="1399" y="1152"/>
                  </a:cubicBezTo>
                  <a:cubicBezTo>
                    <a:pt x="1228" y="1226"/>
                    <a:pt x="726" y="1450"/>
                    <a:pt x="425" y="1450"/>
                  </a:cubicBezTo>
                  <a:cubicBezTo>
                    <a:pt x="336" y="1450"/>
                    <a:pt x="265" y="1431"/>
                    <a:pt x="225" y="1382"/>
                  </a:cubicBezTo>
                  <a:cubicBezTo>
                    <a:pt x="1" y="1085"/>
                    <a:pt x="1334" y="164"/>
                    <a:pt x="1572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6"/>
            <p:cNvSpPr/>
            <p:nvPr/>
          </p:nvSpPr>
          <p:spPr>
            <a:xfrm>
              <a:off x="5970403" y="2191978"/>
              <a:ext cx="447781" cy="144990"/>
            </a:xfrm>
            <a:custGeom>
              <a:avLst/>
              <a:gdLst/>
              <a:ahLst/>
              <a:cxnLst/>
              <a:rect l="l" t="t" r="r" b="b"/>
              <a:pathLst>
                <a:path w="6214" h="2012" extrusionOk="0">
                  <a:moveTo>
                    <a:pt x="2912" y="1"/>
                  </a:moveTo>
                  <a:cubicBezTo>
                    <a:pt x="1592" y="1"/>
                    <a:pt x="354" y="336"/>
                    <a:pt x="240" y="826"/>
                  </a:cubicBezTo>
                  <a:cubicBezTo>
                    <a:pt x="1" y="1856"/>
                    <a:pt x="1107" y="2012"/>
                    <a:pt x="1107" y="2012"/>
                  </a:cubicBezTo>
                  <a:cubicBezTo>
                    <a:pt x="1107" y="2012"/>
                    <a:pt x="2534" y="1617"/>
                    <a:pt x="4514" y="1617"/>
                  </a:cubicBezTo>
                  <a:cubicBezTo>
                    <a:pt x="5046" y="1617"/>
                    <a:pt x="5618" y="1645"/>
                    <a:pt x="6213" y="1717"/>
                  </a:cubicBezTo>
                  <a:cubicBezTo>
                    <a:pt x="6210" y="1631"/>
                    <a:pt x="6199" y="1546"/>
                    <a:pt x="6178" y="1460"/>
                  </a:cubicBezTo>
                  <a:cubicBezTo>
                    <a:pt x="5918" y="407"/>
                    <a:pt x="4366" y="1"/>
                    <a:pt x="2912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6"/>
            <p:cNvSpPr/>
            <p:nvPr/>
          </p:nvSpPr>
          <p:spPr>
            <a:xfrm>
              <a:off x="6034034" y="2328896"/>
              <a:ext cx="383864" cy="184912"/>
            </a:xfrm>
            <a:custGeom>
              <a:avLst/>
              <a:gdLst/>
              <a:ahLst/>
              <a:cxnLst/>
              <a:rect l="l" t="t" r="r" b="b"/>
              <a:pathLst>
                <a:path w="5327" h="2566" extrusionOk="0">
                  <a:moveTo>
                    <a:pt x="5326" y="0"/>
                  </a:moveTo>
                  <a:lnTo>
                    <a:pt x="5326" y="0"/>
                  </a:lnTo>
                  <a:cubicBezTo>
                    <a:pt x="3596" y="1088"/>
                    <a:pt x="311" y="1717"/>
                    <a:pt x="311" y="1717"/>
                  </a:cubicBezTo>
                  <a:cubicBezTo>
                    <a:pt x="1" y="2361"/>
                    <a:pt x="541" y="2566"/>
                    <a:pt x="1243" y="2566"/>
                  </a:cubicBezTo>
                  <a:cubicBezTo>
                    <a:pt x="1839" y="2566"/>
                    <a:pt x="2551" y="2418"/>
                    <a:pt x="2960" y="2266"/>
                  </a:cubicBezTo>
                  <a:cubicBezTo>
                    <a:pt x="4125" y="1835"/>
                    <a:pt x="5233" y="955"/>
                    <a:pt x="5326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6"/>
            <p:cNvSpPr/>
            <p:nvPr/>
          </p:nvSpPr>
          <p:spPr>
            <a:xfrm>
              <a:off x="6002255" y="2308431"/>
              <a:ext cx="416074" cy="144197"/>
            </a:xfrm>
            <a:custGeom>
              <a:avLst/>
              <a:gdLst/>
              <a:ahLst/>
              <a:cxnLst/>
              <a:rect l="l" t="t" r="r" b="b"/>
              <a:pathLst>
                <a:path w="5774" h="2001" extrusionOk="0">
                  <a:moveTo>
                    <a:pt x="4072" y="1"/>
                  </a:moveTo>
                  <a:cubicBezTo>
                    <a:pt x="2092" y="1"/>
                    <a:pt x="665" y="396"/>
                    <a:pt x="665" y="396"/>
                  </a:cubicBezTo>
                  <a:cubicBezTo>
                    <a:pt x="665" y="396"/>
                    <a:pt x="0" y="697"/>
                    <a:pt x="74" y="1287"/>
                  </a:cubicBezTo>
                  <a:cubicBezTo>
                    <a:pt x="147" y="1877"/>
                    <a:pt x="752" y="2001"/>
                    <a:pt x="752" y="2001"/>
                  </a:cubicBezTo>
                  <a:cubicBezTo>
                    <a:pt x="752" y="2001"/>
                    <a:pt x="4037" y="1372"/>
                    <a:pt x="5767" y="284"/>
                  </a:cubicBezTo>
                  <a:cubicBezTo>
                    <a:pt x="5773" y="223"/>
                    <a:pt x="5774" y="162"/>
                    <a:pt x="5771" y="101"/>
                  </a:cubicBezTo>
                  <a:cubicBezTo>
                    <a:pt x="5176" y="29"/>
                    <a:pt x="4604" y="1"/>
                    <a:pt x="4072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6"/>
            <p:cNvSpPr/>
            <p:nvPr/>
          </p:nvSpPr>
          <p:spPr>
            <a:xfrm>
              <a:off x="6498693" y="2207183"/>
              <a:ext cx="421767" cy="138432"/>
            </a:xfrm>
            <a:custGeom>
              <a:avLst/>
              <a:gdLst/>
              <a:ahLst/>
              <a:cxnLst/>
              <a:rect l="l" t="t" r="r" b="b"/>
              <a:pathLst>
                <a:path w="5853" h="1921" extrusionOk="0">
                  <a:moveTo>
                    <a:pt x="4830" y="1"/>
                  </a:moveTo>
                  <a:cubicBezTo>
                    <a:pt x="4672" y="1"/>
                    <a:pt x="4556" y="29"/>
                    <a:pt x="4556" y="29"/>
                  </a:cubicBezTo>
                  <a:cubicBezTo>
                    <a:pt x="4556" y="29"/>
                    <a:pt x="1387" y="620"/>
                    <a:pt x="44" y="1325"/>
                  </a:cubicBezTo>
                  <a:cubicBezTo>
                    <a:pt x="37" y="1358"/>
                    <a:pt x="28" y="1392"/>
                    <a:pt x="24" y="1424"/>
                  </a:cubicBezTo>
                  <a:cubicBezTo>
                    <a:pt x="1" y="1604"/>
                    <a:pt x="55" y="1768"/>
                    <a:pt x="169" y="1917"/>
                  </a:cubicBezTo>
                  <a:cubicBezTo>
                    <a:pt x="280" y="1919"/>
                    <a:pt x="390" y="1920"/>
                    <a:pt x="499" y="1920"/>
                  </a:cubicBezTo>
                  <a:cubicBezTo>
                    <a:pt x="2914" y="1920"/>
                    <a:pt x="4952" y="1484"/>
                    <a:pt x="4952" y="1484"/>
                  </a:cubicBezTo>
                  <a:cubicBezTo>
                    <a:pt x="4952" y="1484"/>
                    <a:pt x="5852" y="856"/>
                    <a:pt x="5557" y="358"/>
                  </a:cubicBezTo>
                  <a:cubicBezTo>
                    <a:pt x="5382" y="61"/>
                    <a:pt x="5061" y="1"/>
                    <a:pt x="4830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6"/>
            <p:cNvSpPr/>
            <p:nvPr/>
          </p:nvSpPr>
          <p:spPr>
            <a:xfrm>
              <a:off x="6501792" y="2099811"/>
              <a:ext cx="370028" cy="202856"/>
            </a:xfrm>
            <a:custGeom>
              <a:avLst/>
              <a:gdLst/>
              <a:ahLst/>
              <a:cxnLst/>
              <a:rect l="l" t="t" r="r" b="b"/>
              <a:pathLst>
                <a:path w="5135" h="2815" extrusionOk="0">
                  <a:moveTo>
                    <a:pt x="4299" y="0"/>
                  </a:moveTo>
                  <a:cubicBezTo>
                    <a:pt x="3595" y="0"/>
                    <a:pt x="330" y="1402"/>
                    <a:pt x="1" y="2815"/>
                  </a:cubicBezTo>
                  <a:cubicBezTo>
                    <a:pt x="1344" y="2110"/>
                    <a:pt x="4513" y="1519"/>
                    <a:pt x="4513" y="1519"/>
                  </a:cubicBezTo>
                  <a:cubicBezTo>
                    <a:pt x="4636" y="1369"/>
                    <a:pt x="5134" y="48"/>
                    <a:pt x="4326" y="1"/>
                  </a:cubicBezTo>
                  <a:cubicBezTo>
                    <a:pt x="4318" y="0"/>
                    <a:pt x="4309" y="0"/>
                    <a:pt x="4299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6"/>
            <p:cNvSpPr/>
            <p:nvPr/>
          </p:nvSpPr>
          <p:spPr>
            <a:xfrm>
              <a:off x="6510872" y="2314123"/>
              <a:ext cx="443818" cy="129640"/>
            </a:xfrm>
            <a:custGeom>
              <a:avLst/>
              <a:gdLst/>
              <a:ahLst/>
              <a:cxnLst/>
              <a:rect l="l" t="t" r="r" b="b"/>
              <a:pathLst>
                <a:path w="6159" h="1799" extrusionOk="0">
                  <a:moveTo>
                    <a:pt x="4783" y="0"/>
                  </a:moveTo>
                  <a:cubicBezTo>
                    <a:pt x="4783" y="0"/>
                    <a:pt x="2745" y="436"/>
                    <a:pt x="330" y="436"/>
                  </a:cubicBezTo>
                  <a:cubicBezTo>
                    <a:pt x="221" y="436"/>
                    <a:pt x="111" y="435"/>
                    <a:pt x="0" y="433"/>
                  </a:cubicBezTo>
                  <a:lnTo>
                    <a:pt x="0" y="433"/>
                  </a:lnTo>
                  <a:cubicBezTo>
                    <a:pt x="777" y="1451"/>
                    <a:pt x="4335" y="1798"/>
                    <a:pt x="5061" y="1798"/>
                  </a:cubicBezTo>
                  <a:cubicBezTo>
                    <a:pt x="5099" y="1798"/>
                    <a:pt x="5129" y="1797"/>
                    <a:pt x="5150" y="1796"/>
                  </a:cubicBezTo>
                  <a:cubicBezTo>
                    <a:pt x="5653" y="1753"/>
                    <a:pt x="6158" y="501"/>
                    <a:pt x="4783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6"/>
            <p:cNvSpPr/>
            <p:nvPr/>
          </p:nvSpPr>
          <p:spPr>
            <a:xfrm>
              <a:off x="6410201" y="2321402"/>
              <a:ext cx="139652" cy="1802"/>
            </a:xfrm>
            <a:custGeom>
              <a:avLst/>
              <a:gdLst/>
              <a:ahLst/>
              <a:cxnLst/>
              <a:rect l="l" t="t" r="r" b="b"/>
              <a:pathLst>
                <a:path w="1938" h="25" fill="none" extrusionOk="0">
                  <a:moveTo>
                    <a:pt x="0" y="24"/>
                  </a:moveTo>
                  <a:lnTo>
                    <a:pt x="1937" y="0"/>
                  </a:lnTo>
                </a:path>
              </a:pathLst>
            </a:custGeom>
            <a:noFill/>
            <a:ln w="650" cap="flat" cmpd="sng">
              <a:solidFill>
                <a:srgbClr val="E25983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6"/>
            <p:cNvSpPr/>
            <p:nvPr/>
          </p:nvSpPr>
          <p:spPr>
            <a:xfrm>
              <a:off x="6160648" y="1909206"/>
              <a:ext cx="362966" cy="199037"/>
            </a:xfrm>
            <a:custGeom>
              <a:avLst/>
              <a:gdLst/>
              <a:ahLst/>
              <a:cxnLst/>
              <a:rect l="l" t="t" r="r" b="b"/>
              <a:pathLst>
                <a:path w="5037" h="2762" extrusionOk="0">
                  <a:moveTo>
                    <a:pt x="5037" y="0"/>
                  </a:moveTo>
                  <a:lnTo>
                    <a:pt x="1" y="642"/>
                  </a:lnTo>
                  <a:cubicBezTo>
                    <a:pt x="1" y="642"/>
                    <a:pt x="834" y="2761"/>
                    <a:pt x="2502" y="2761"/>
                  </a:cubicBezTo>
                  <a:cubicBezTo>
                    <a:pt x="2634" y="2761"/>
                    <a:pt x="2772" y="2748"/>
                    <a:pt x="2914" y="2719"/>
                  </a:cubicBezTo>
                  <a:cubicBezTo>
                    <a:pt x="4858" y="2328"/>
                    <a:pt x="5037" y="0"/>
                    <a:pt x="5037" y="0"/>
                  </a:cubicBezTo>
                  <a:close/>
                </a:path>
              </a:pathLst>
            </a:custGeom>
            <a:solidFill>
              <a:srgbClr val="3B3B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6"/>
            <p:cNvSpPr/>
            <p:nvPr/>
          </p:nvSpPr>
          <p:spPr>
            <a:xfrm>
              <a:off x="6330139" y="1703397"/>
              <a:ext cx="107225" cy="173815"/>
            </a:xfrm>
            <a:custGeom>
              <a:avLst/>
              <a:gdLst/>
              <a:ahLst/>
              <a:cxnLst/>
              <a:rect l="l" t="t" r="r" b="b"/>
              <a:pathLst>
                <a:path w="1488" h="2412" fill="none" extrusionOk="0">
                  <a:moveTo>
                    <a:pt x="0" y="0"/>
                  </a:moveTo>
                  <a:lnTo>
                    <a:pt x="189" y="1344"/>
                  </a:lnTo>
                  <a:cubicBezTo>
                    <a:pt x="189" y="1344"/>
                    <a:pt x="1324" y="1014"/>
                    <a:pt x="1406" y="1414"/>
                  </a:cubicBezTo>
                  <a:cubicBezTo>
                    <a:pt x="1487" y="1815"/>
                    <a:pt x="603" y="2412"/>
                    <a:pt x="603" y="2412"/>
                  </a:cubicBezTo>
                </a:path>
              </a:pathLst>
            </a:custGeom>
            <a:noFill/>
            <a:ln w="9525" cap="rnd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6"/>
            <p:cNvSpPr/>
            <p:nvPr/>
          </p:nvSpPr>
          <p:spPr>
            <a:xfrm>
              <a:off x="6092333" y="1726096"/>
              <a:ext cx="192544" cy="85466"/>
            </a:xfrm>
            <a:custGeom>
              <a:avLst/>
              <a:gdLst/>
              <a:ahLst/>
              <a:cxnLst/>
              <a:rect l="l" t="t" r="r" b="b"/>
              <a:pathLst>
                <a:path w="2672" h="1186" fill="none" extrusionOk="0">
                  <a:moveTo>
                    <a:pt x="1" y="1185"/>
                  </a:moveTo>
                  <a:cubicBezTo>
                    <a:pt x="1" y="1185"/>
                    <a:pt x="320" y="412"/>
                    <a:pt x="1122" y="207"/>
                  </a:cubicBezTo>
                  <a:cubicBezTo>
                    <a:pt x="1923" y="1"/>
                    <a:pt x="2672" y="819"/>
                    <a:pt x="2672" y="819"/>
                  </a:cubicBezTo>
                </a:path>
              </a:pathLst>
            </a:custGeom>
            <a:noFill/>
            <a:ln w="9525" cap="rnd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6"/>
            <p:cNvSpPr/>
            <p:nvPr/>
          </p:nvSpPr>
          <p:spPr>
            <a:xfrm>
              <a:off x="6432828" y="1723070"/>
              <a:ext cx="142030" cy="53759"/>
            </a:xfrm>
            <a:custGeom>
              <a:avLst/>
              <a:gdLst/>
              <a:ahLst/>
              <a:cxnLst/>
              <a:rect l="l" t="t" r="r" b="b"/>
              <a:pathLst>
                <a:path w="1971" h="746" fill="none" extrusionOk="0">
                  <a:moveTo>
                    <a:pt x="0" y="746"/>
                  </a:moveTo>
                  <a:cubicBezTo>
                    <a:pt x="0" y="746"/>
                    <a:pt x="252" y="149"/>
                    <a:pt x="832" y="74"/>
                  </a:cubicBezTo>
                  <a:cubicBezTo>
                    <a:pt x="1412" y="1"/>
                    <a:pt x="1970" y="522"/>
                    <a:pt x="1970" y="522"/>
                  </a:cubicBezTo>
                </a:path>
              </a:pathLst>
            </a:custGeom>
            <a:noFill/>
            <a:ln w="9525" cap="rnd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6"/>
            <p:cNvSpPr/>
            <p:nvPr/>
          </p:nvSpPr>
          <p:spPr>
            <a:xfrm>
              <a:off x="6085631" y="1885426"/>
              <a:ext cx="57360" cy="55704"/>
            </a:xfrm>
            <a:custGeom>
              <a:avLst/>
              <a:gdLst/>
              <a:ahLst/>
              <a:cxnLst/>
              <a:rect l="l" t="t" r="r" b="b"/>
              <a:pathLst>
                <a:path w="796" h="773" extrusionOk="0">
                  <a:moveTo>
                    <a:pt x="398" y="1"/>
                  </a:moveTo>
                  <a:cubicBezTo>
                    <a:pt x="194" y="1"/>
                    <a:pt x="24" y="159"/>
                    <a:pt x="13" y="364"/>
                  </a:cubicBezTo>
                  <a:cubicBezTo>
                    <a:pt x="0" y="577"/>
                    <a:pt x="163" y="760"/>
                    <a:pt x="376" y="772"/>
                  </a:cubicBezTo>
                  <a:cubicBezTo>
                    <a:pt x="383" y="772"/>
                    <a:pt x="391" y="772"/>
                    <a:pt x="399" y="772"/>
                  </a:cubicBezTo>
                  <a:cubicBezTo>
                    <a:pt x="602" y="772"/>
                    <a:pt x="772" y="615"/>
                    <a:pt x="784" y="409"/>
                  </a:cubicBezTo>
                  <a:cubicBezTo>
                    <a:pt x="796" y="196"/>
                    <a:pt x="634" y="13"/>
                    <a:pt x="421" y="1"/>
                  </a:cubicBezTo>
                  <a:cubicBezTo>
                    <a:pt x="413" y="1"/>
                    <a:pt x="405" y="1"/>
                    <a:pt x="398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6"/>
            <p:cNvSpPr/>
            <p:nvPr/>
          </p:nvSpPr>
          <p:spPr>
            <a:xfrm>
              <a:off x="6516997" y="1814156"/>
              <a:ext cx="45326" cy="44102"/>
            </a:xfrm>
            <a:custGeom>
              <a:avLst/>
              <a:gdLst/>
              <a:ahLst/>
              <a:cxnLst/>
              <a:rect l="l" t="t" r="r" b="b"/>
              <a:pathLst>
                <a:path w="629" h="612" extrusionOk="0">
                  <a:moveTo>
                    <a:pt x="315" y="1"/>
                  </a:moveTo>
                  <a:cubicBezTo>
                    <a:pt x="154" y="1"/>
                    <a:pt x="19" y="126"/>
                    <a:pt x="10" y="288"/>
                  </a:cubicBezTo>
                  <a:cubicBezTo>
                    <a:pt x="0" y="457"/>
                    <a:pt x="128" y="601"/>
                    <a:pt x="297" y="611"/>
                  </a:cubicBezTo>
                  <a:cubicBezTo>
                    <a:pt x="303" y="611"/>
                    <a:pt x="309" y="611"/>
                    <a:pt x="316" y="611"/>
                  </a:cubicBezTo>
                  <a:cubicBezTo>
                    <a:pt x="476" y="611"/>
                    <a:pt x="610" y="486"/>
                    <a:pt x="619" y="324"/>
                  </a:cubicBezTo>
                  <a:cubicBezTo>
                    <a:pt x="629" y="156"/>
                    <a:pt x="500" y="11"/>
                    <a:pt x="332" y="1"/>
                  </a:cubicBezTo>
                  <a:cubicBezTo>
                    <a:pt x="326" y="1"/>
                    <a:pt x="321" y="1"/>
                    <a:pt x="315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46"/>
          <p:cNvSpPr txBox="1">
            <a:spLocks noGrp="1"/>
          </p:cNvSpPr>
          <p:nvPr>
            <p:ph type="subTitle" idx="1"/>
          </p:nvPr>
        </p:nvSpPr>
        <p:spPr>
          <a:xfrm>
            <a:off x="4889675" y="3170738"/>
            <a:ext cx="3276300" cy="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Sự thay đổi của thế giới thuở hồng hoang, thiên nhiên, gia đình… trong mắt trẻ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52600" cy="32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Dựa vào gợi dẫn từ bảng sau, hãy đọc kỹ </a:t>
            </a:r>
            <a:r>
              <a:rPr lang="en" sz="140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 khổ thơ đầu</a:t>
            </a:r>
            <a:r>
              <a:rPr lang="en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suy nghĩ và trả lời câu hỏi:</a:t>
            </a:r>
            <a:r>
              <a:rPr lang="en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>
                <a:latin typeface="Verdana"/>
                <a:ea typeface="Verdana"/>
                <a:cs typeface="Verdana"/>
                <a:sym typeface="Verdana"/>
              </a:rPr>
              <a:t>Thế giới thay đổi như thế nào khi trẻ con được sinh ra?</a:t>
            </a:r>
            <a:endParaRPr sz="1400"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825" name="Google Shape;825;p47"/>
          <p:cNvGraphicFramePr/>
          <p:nvPr/>
        </p:nvGraphicFramePr>
        <p:xfrm>
          <a:off x="-12" y="1852775"/>
          <a:ext cx="9143975" cy="2667966"/>
        </p:xfrm>
        <a:graphic>
          <a:graphicData uri="http://schemas.openxmlformats.org/drawingml/2006/table">
            <a:tbl>
              <a:tblPr>
                <a:noFill/>
                <a:tableStyleId>{3B4D5CF8-6422-446B-9663-E35131A42154}</a:tableStyleId>
              </a:tblPr>
              <a:tblGrid>
                <a:gridCol w="234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Thế giới trước khi trẻ con ra đời</a:t>
                      </a:r>
                      <a:endParaRPr b="1"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Thế giới sau khi trẻ con ra đời</a:t>
                      </a:r>
                      <a:endParaRPr b="1"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Hình ảnh, sự vật, hiện tượng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Màu sắc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Âm thanh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Ánh sáng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Nhận xét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26" name="Google Shape;826;p47"/>
          <p:cNvSpPr txBox="1">
            <a:spLocks noGrp="1"/>
          </p:cNvSpPr>
          <p:nvPr>
            <p:ph type="title"/>
          </p:nvPr>
        </p:nvSpPr>
        <p:spPr>
          <a:xfrm>
            <a:off x="720000" y="553800"/>
            <a:ext cx="77526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1. sự thay đổi của thế giới</a:t>
            </a:r>
            <a:endParaRPr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1" name="Google Shape;831;p48"/>
          <p:cNvGraphicFramePr/>
          <p:nvPr/>
        </p:nvGraphicFramePr>
        <p:xfrm>
          <a:off x="0" y="807213"/>
          <a:ext cx="9143975" cy="3403930"/>
        </p:xfrm>
        <a:graphic>
          <a:graphicData uri="http://schemas.openxmlformats.org/drawingml/2006/table">
            <a:tbl>
              <a:tblPr>
                <a:noFill/>
                <a:tableStyleId>{3B4D5CF8-6422-446B-9663-E35131A42154}</a:tableStyleId>
              </a:tblPr>
              <a:tblGrid>
                <a:gridCol w="192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Thế giới trước khi trẻ con ra đời</a:t>
                      </a:r>
                      <a:endParaRPr b="1"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Thế giới sau khi trẻ con ra đời</a:t>
                      </a:r>
                      <a:endParaRPr b="1"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Hình ảnh, sự vật, hiện tượng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Trái đất trụi trần, chưa có mặt trời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Mặt trời nhô cao; cây bằng gang tay, lá bằng sợi tóc, hoa bằng cái cúc; làn gió, dòng sông, biển, đám mây, con đường...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Màu sắc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Màu đen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Màu xanh của cỏ, cây, màu đỏ của hoa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Âm thanh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(chưa có)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Tiếng chim hót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Ánh sáng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Chỉ toàn bóng đêm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Mặt trời chiếu sáng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Nhận xét</a:t>
                      </a:r>
                      <a:endParaRPr b="1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Tối tăm, đơn điệu, tẻ nhạt, hoang sơ</a:t>
                      </a:r>
                      <a:endParaRPr b="1"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Rực rỡ, sinh động, tươi đẹp</a:t>
                      </a:r>
                      <a:endParaRPr b="1"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32" name="Google Shape;832;p48"/>
          <p:cNvSpPr txBox="1">
            <a:spLocks noGrp="1"/>
          </p:cNvSpPr>
          <p:nvPr>
            <p:ph type="title"/>
          </p:nvPr>
        </p:nvSpPr>
        <p:spPr>
          <a:xfrm>
            <a:off x="720000" y="121413"/>
            <a:ext cx="77526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1. sự thay đổi của thế giới</a:t>
            </a:r>
            <a:endParaRPr sz="4400"/>
          </a:p>
        </p:txBody>
      </p:sp>
      <p:sp>
        <p:nvSpPr>
          <p:cNvPr id="833" name="Google Shape;833;p48"/>
          <p:cNvSpPr txBox="1">
            <a:spLocks noGrp="1"/>
          </p:cNvSpPr>
          <p:nvPr>
            <p:ph type="body" idx="1"/>
          </p:nvPr>
        </p:nvSpPr>
        <p:spPr>
          <a:xfrm>
            <a:off x="405013" y="4165875"/>
            <a:ext cx="83826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→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Mỗi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thay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đổi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trên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thế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giới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đều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bắt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nguồn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từ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sinh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con.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Ngược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lại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các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vật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hiện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tượng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xuất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hiện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đều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để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nâng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đỡ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nuôi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dưỡng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góp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phần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giúp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trưởng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thành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cả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về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thể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chất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tâm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hồn</a:t>
            </a: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→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em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là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trung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tâm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chủ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nhân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thế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dirty="0" err="1">
                <a:latin typeface="Verdana"/>
                <a:ea typeface="Verdana"/>
                <a:cs typeface="Verdana"/>
                <a:sym typeface="Verdana"/>
              </a:rPr>
              <a:t>giới</a:t>
            </a:r>
            <a:r>
              <a:rPr lang="en" sz="1400" b="1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4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9"/>
          <p:cNvSpPr txBox="1">
            <a:spLocks noGrp="1"/>
          </p:cNvSpPr>
          <p:nvPr>
            <p:ph type="subTitle" idx="1"/>
          </p:nvPr>
        </p:nvSpPr>
        <p:spPr>
          <a:xfrm>
            <a:off x="360000" y="1061700"/>
            <a:ext cx="3296700" cy="30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Đọc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kĩ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khổ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thơ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thứ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3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suy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nghĩ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trả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lời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câu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hỏi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Vì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sao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mẹ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cần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xuất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hiện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?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Tiếng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hát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mẹ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nói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về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những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điều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gì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?</a:t>
            </a:r>
            <a:endParaRPr b="1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9" name="Google Shape;839;p49"/>
          <p:cNvSpPr txBox="1">
            <a:spLocks noGrp="1"/>
          </p:cNvSpPr>
          <p:nvPr>
            <p:ph type="subTitle" idx="2"/>
          </p:nvPr>
        </p:nvSpPr>
        <p:spPr>
          <a:xfrm>
            <a:off x="4356296" y="1061700"/>
            <a:ext cx="4427700" cy="30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Món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quà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tình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cảm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chỉ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mẹ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mới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có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thể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đem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đến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được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cho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: “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tình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lời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ru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” -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chăm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sóc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ân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cần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êm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ái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- Qua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lời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ru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mẹ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gửi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gắm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những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câu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chuyện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về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cuộc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sống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:</a:t>
            </a: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+ </a:t>
            </a:r>
            <a:r>
              <a:rPr lang="en" sz="1600" u="sng" dirty="0" err="1">
                <a:latin typeface="Verdana"/>
                <a:ea typeface="Verdana"/>
                <a:cs typeface="Verdana"/>
                <a:sym typeface="Verdana"/>
              </a:rPr>
              <a:t>Cái</a:t>
            </a:r>
            <a:r>
              <a:rPr lang="en" sz="1600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u="sng" dirty="0" err="1">
                <a:latin typeface="Verdana"/>
                <a:ea typeface="Verdana"/>
                <a:cs typeface="Verdana"/>
                <a:sym typeface="Verdana"/>
              </a:rPr>
              <a:t>bống</a:t>
            </a:r>
            <a:r>
              <a:rPr lang="en" sz="1600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u="sng" dirty="0" err="1">
                <a:latin typeface="Verdana"/>
                <a:ea typeface="Verdana"/>
                <a:cs typeface="Verdana"/>
                <a:sym typeface="Verdana"/>
              </a:rPr>
              <a:t>cái</a:t>
            </a:r>
            <a:r>
              <a:rPr lang="en" sz="1600" u="sng" dirty="0">
                <a:latin typeface="Verdana"/>
                <a:ea typeface="Verdana"/>
                <a:cs typeface="Verdana"/>
                <a:sym typeface="Verdana"/>
              </a:rPr>
              <a:t> bang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: Hiếu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thảo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biết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thương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giúp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đỡ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cha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mẹ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+ </a:t>
            </a:r>
            <a:r>
              <a:rPr lang="en" sz="1600" u="sng" dirty="0" err="1">
                <a:latin typeface="Verdana"/>
                <a:ea typeface="Verdana"/>
                <a:cs typeface="Verdana"/>
                <a:sym typeface="Verdana"/>
              </a:rPr>
              <a:t>Cánh</a:t>
            </a:r>
            <a:r>
              <a:rPr lang="en" sz="1600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u="sng" dirty="0" err="1">
                <a:latin typeface="Verdana"/>
                <a:ea typeface="Verdana"/>
                <a:cs typeface="Verdana"/>
                <a:sym typeface="Verdana"/>
              </a:rPr>
              <a:t>cò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lam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lũ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khó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nhọc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nhưng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vẫn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giữ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tấm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lòng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trong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sạch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+ </a:t>
            </a:r>
            <a:r>
              <a:rPr lang="en" sz="1600" u="sng" dirty="0" err="1">
                <a:latin typeface="Verdana"/>
                <a:ea typeface="Verdana"/>
                <a:cs typeface="Verdana"/>
                <a:sym typeface="Verdana"/>
              </a:rPr>
              <a:t>Vị</a:t>
            </a:r>
            <a:r>
              <a:rPr lang="en" sz="1600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u="sng" dirty="0" err="1">
                <a:latin typeface="Verdana"/>
                <a:ea typeface="Verdana"/>
                <a:cs typeface="Verdana"/>
                <a:sym typeface="Verdana"/>
              </a:rPr>
              <a:t>gừng</a:t>
            </a:r>
            <a:r>
              <a:rPr lang="en" sz="1600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u="sng" dirty="0" err="1">
                <a:latin typeface="Verdana"/>
                <a:ea typeface="Verdana"/>
                <a:cs typeface="Verdana"/>
                <a:sym typeface="Verdana"/>
              </a:rPr>
              <a:t>đắng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thủy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chung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, son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sắt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tình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dirty="0" err="1">
                <a:latin typeface="Verdana"/>
                <a:ea typeface="Verdana"/>
                <a:cs typeface="Verdana"/>
                <a:sym typeface="Verdana"/>
              </a:rPr>
              <a:t>nghĩa</a:t>
            </a: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→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Lời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nhắn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nhủ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ân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cần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về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cách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sống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cao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đẹp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biết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thương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nhân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ái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sẻ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chia,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tử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latin typeface="Verdana"/>
                <a:ea typeface="Verdana"/>
                <a:cs typeface="Verdana"/>
                <a:sym typeface="Verdana"/>
              </a:rPr>
              <a:t>tế</a:t>
            </a:r>
            <a:r>
              <a:rPr lang="en" sz="1600" b="1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6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0" name="Google Shape;840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2. SỰ XUẤT HIỆN CỦA GIA ĐÌNH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0"/>
          <p:cNvSpPr/>
          <p:nvPr/>
        </p:nvSpPr>
        <p:spPr>
          <a:xfrm rot="-9464275">
            <a:off x="420497" y="1463087"/>
            <a:ext cx="1973024" cy="2177953"/>
          </a:xfrm>
          <a:prstGeom prst="cloud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846" name="Google Shape;846;p50"/>
          <p:cNvGraphicFramePr/>
          <p:nvPr/>
        </p:nvGraphicFramePr>
        <p:xfrm>
          <a:off x="2547509" y="1377232"/>
          <a:ext cx="5910700" cy="2776232"/>
        </p:xfrm>
        <a:graphic>
          <a:graphicData uri="http://schemas.openxmlformats.org/drawingml/2006/table">
            <a:tbl>
              <a:tblPr>
                <a:noFill/>
                <a:tableStyleId>{3B4D5CF8-6422-446B-9663-E35131A42154}</a:tableStyleId>
              </a:tblPr>
              <a:tblGrid>
                <a:gridCol w="24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Cormorant SC"/>
                          <a:ea typeface="Cormorant SC"/>
                          <a:cs typeface="Cormorant SC"/>
                          <a:sym typeface="Cormorant SC"/>
                        </a:rPr>
                        <a:t>NHỮNG CÂU CHUYỆN BÀ KỂ</a:t>
                      </a:r>
                      <a:endParaRPr sz="2000" b="1" dirty="0">
                        <a:solidFill>
                          <a:schemeClr val="dk1"/>
                        </a:solidFill>
                        <a:latin typeface="Cormorant SC"/>
                        <a:ea typeface="Cormorant SC"/>
                        <a:cs typeface="Cormorant SC"/>
                        <a:sym typeface="Cormorant SC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Cormorant SC"/>
                          <a:ea typeface="Cormorant SC"/>
                          <a:cs typeface="Cormorant SC"/>
                          <a:sym typeface="Cormorant SC"/>
                        </a:rPr>
                        <a:t>ĐIỀU BÀ GỬI GẮM</a:t>
                      </a:r>
                      <a:endParaRPr sz="2000" b="1">
                        <a:solidFill>
                          <a:schemeClr val="dk1"/>
                        </a:solidFill>
                        <a:latin typeface="Cormorant SC"/>
                        <a:ea typeface="Cormorant SC"/>
                        <a:cs typeface="Cormorant SC"/>
                        <a:sym typeface="Cormorant SC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Tấm Cám, Thạch Sanh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Ước mơ về xã hội công bằng, ở hiền gặp lành, ở ác gặp quả báo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Cóc kiện trời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Đoàn kết sẽ tạo nên sức mạnh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Nàng tiên ốc</a:t>
                      </a:r>
                      <a:endParaRPr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Lạc</a:t>
                      </a:r>
                      <a:r>
                        <a:rPr lang="en" dirty="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n" dirty="0" err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quan</a:t>
                      </a:r>
                      <a:r>
                        <a:rPr lang="en" dirty="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tin </a:t>
                      </a:r>
                      <a:r>
                        <a:rPr lang="en" dirty="0" err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tưởng</a:t>
                      </a:r>
                      <a:r>
                        <a:rPr lang="en" dirty="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n" dirty="0" err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vào</a:t>
                      </a:r>
                      <a:r>
                        <a:rPr lang="en" dirty="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n" dirty="0" err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những</a:t>
                      </a:r>
                      <a:r>
                        <a:rPr lang="en" dirty="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n" dirty="0" err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điều</a:t>
                      </a:r>
                      <a:r>
                        <a:rPr lang="en" dirty="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n" dirty="0" err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tốt</a:t>
                      </a:r>
                      <a:r>
                        <a:rPr lang="en" dirty="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n" dirty="0" err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đẹp</a:t>
                      </a:r>
                      <a:endParaRPr dirty="0">
                        <a:solidFill>
                          <a:schemeClr val="dk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7" name="Google Shape;847;p50"/>
          <p:cNvSpPr txBox="1"/>
          <p:nvPr/>
        </p:nvSpPr>
        <p:spPr>
          <a:xfrm>
            <a:off x="517953" y="1768492"/>
            <a:ext cx="1778100" cy="1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Đọc </a:t>
            </a:r>
            <a:r>
              <a:rPr lang="en" u="sng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khổ thơ thứ 4</a:t>
            </a:r>
            <a:r>
              <a:rPr lang="en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, suy nghĩ và trả lời câu hỏi: </a:t>
            </a:r>
            <a:r>
              <a:rPr lang="en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Bà đã kể cho cháu những câu chuyện gì?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8" name="Google Shape;848;p50"/>
          <p:cNvSpPr txBox="1">
            <a:spLocks noGrp="1"/>
          </p:cNvSpPr>
          <p:nvPr>
            <p:ph type="title"/>
          </p:nvPr>
        </p:nvSpPr>
        <p:spPr>
          <a:xfrm>
            <a:off x="720000" y="366367"/>
            <a:ext cx="77382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2. SỰ XUẤT HIỆN CỦA GIA ĐÌNH</a:t>
            </a:r>
            <a:endParaRPr sz="3600"/>
          </a:p>
        </p:txBody>
      </p:sp>
      <p:sp>
        <p:nvSpPr>
          <p:cNvPr id="849" name="Google Shape;849;p50"/>
          <p:cNvSpPr txBox="1"/>
          <p:nvPr/>
        </p:nvSpPr>
        <p:spPr>
          <a:xfrm>
            <a:off x="2547600" y="4108050"/>
            <a:ext cx="59106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→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Suối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nguồn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trong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trẻo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nuôi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dưỡng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bồi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đắp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tâm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hồn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thơ</a:t>
            </a:r>
            <a:r>
              <a:rPr lang="en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1"/>
          <p:cNvSpPr txBox="1">
            <a:spLocks noGrp="1"/>
          </p:cNvSpPr>
          <p:nvPr>
            <p:ph type="title"/>
          </p:nvPr>
        </p:nvSpPr>
        <p:spPr>
          <a:xfrm>
            <a:off x="720000" y="1"/>
            <a:ext cx="76209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2. SỰ XUẤT HIỆN CỦA GIA ĐÌNH</a:t>
            </a:r>
            <a:endParaRPr sz="3600"/>
          </a:p>
        </p:txBody>
      </p:sp>
      <p:sp>
        <p:nvSpPr>
          <p:cNvPr id="855" name="Google Shape;855;p51"/>
          <p:cNvSpPr txBox="1">
            <a:spLocks noGrp="1"/>
          </p:cNvSpPr>
          <p:nvPr>
            <p:ph type="subTitle" idx="1"/>
          </p:nvPr>
        </p:nvSpPr>
        <p:spPr>
          <a:xfrm>
            <a:off x="313788" y="1768053"/>
            <a:ext cx="29076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ĐỌC KĨ </a:t>
            </a:r>
            <a:r>
              <a:rPr lang="en" sz="1800" u="sng"/>
              <a:t>KHỔ THƠ THỨ 5</a:t>
            </a:r>
            <a:r>
              <a:rPr lang="en" sz="1800"/>
              <a:t>, SUY NGHĨ VÀ TRẢ LỜI CÂU HỎI: </a:t>
            </a:r>
            <a:r>
              <a:rPr lang="en" sz="1800" b="1"/>
              <a:t>CÁCH THỂ HIỆN TÌNH YÊU CỦA BỐ KHÁC GÌ BÀ VÀ MẸ? </a:t>
            </a:r>
            <a:endParaRPr sz="1800" b="1"/>
          </a:p>
        </p:txBody>
      </p:sp>
      <p:sp>
        <p:nvSpPr>
          <p:cNvPr id="856" name="Google Shape;856;p51"/>
          <p:cNvSpPr txBox="1">
            <a:spLocks noGrp="1"/>
          </p:cNvSpPr>
          <p:nvPr>
            <p:ph type="subTitle" idx="4"/>
          </p:nvPr>
        </p:nvSpPr>
        <p:spPr>
          <a:xfrm>
            <a:off x="3848998" y="1768050"/>
            <a:ext cx="49812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Cách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thương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bố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bảo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cho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biết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ngoan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dạy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cho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biết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nghĩ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Nếu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bà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mẹ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dành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cho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chăm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sóc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ân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cần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lời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ru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ngọt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ngào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thì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tình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bố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được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thể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hiện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qua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truyền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dạy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những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tri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thức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về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thiên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nhiên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cuộc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sống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→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Mẹ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bà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nuôi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dưỡng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cho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trái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tim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ấm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áp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thương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Bố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giúp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trưởng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thành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về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trí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tuệ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Bố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b="1" i="1" dirty="0" err="1">
                <a:latin typeface="Verdana"/>
                <a:ea typeface="Verdana"/>
                <a:cs typeface="Verdana"/>
                <a:sym typeface="Verdana"/>
              </a:rPr>
              <a:t>bảo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400" b="1" i="1" dirty="0" err="1">
                <a:latin typeface="Verdana"/>
                <a:ea typeface="Verdana"/>
                <a:cs typeface="Verdana"/>
                <a:sym typeface="Verdana"/>
              </a:rPr>
              <a:t>dạy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→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vừa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nghiêm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khắc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vừa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00" dirty="0" err="1">
                <a:latin typeface="Verdana"/>
                <a:ea typeface="Verdana"/>
                <a:cs typeface="Verdana"/>
                <a:sym typeface="Verdana"/>
              </a:rPr>
              <a:t>thương</a:t>
            </a: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7" name="Google Shape;857;p51"/>
          <p:cNvSpPr/>
          <p:nvPr/>
        </p:nvSpPr>
        <p:spPr>
          <a:xfrm rot="127101">
            <a:off x="955514" y="788415"/>
            <a:ext cx="1624156" cy="772396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51"/>
          <p:cNvSpPr/>
          <p:nvPr/>
        </p:nvSpPr>
        <p:spPr>
          <a:xfrm rot="-449625" flipH="1">
            <a:off x="5527520" y="788413"/>
            <a:ext cx="1624154" cy="772405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51"/>
          <p:cNvSpPr/>
          <p:nvPr/>
        </p:nvSpPr>
        <p:spPr>
          <a:xfrm>
            <a:off x="1610198" y="1031632"/>
            <a:ext cx="3147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51"/>
          <p:cNvGrpSpPr/>
          <p:nvPr/>
        </p:nvGrpSpPr>
        <p:grpSpPr>
          <a:xfrm>
            <a:off x="6229589" y="1032547"/>
            <a:ext cx="219981" cy="369974"/>
            <a:chOff x="-38109725" y="3955025"/>
            <a:chExt cx="188275" cy="316650"/>
          </a:xfrm>
        </p:grpSpPr>
        <p:sp>
          <p:nvSpPr>
            <p:cNvPr id="861" name="Google Shape;861;p51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1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51"/>
          <p:cNvSpPr txBox="1">
            <a:spLocks noGrp="1"/>
          </p:cNvSpPr>
          <p:nvPr>
            <p:ph type="subTitle" idx="4"/>
          </p:nvPr>
        </p:nvSpPr>
        <p:spPr>
          <a:xfrm>
            <a:off x="2039848" y="4183200"/>
            <a:ext cx="49812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→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Mỗi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thành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viên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trong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gia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đình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đều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có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cách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riêng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để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thể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hiện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thương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quan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tâm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đến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6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" grpId="0" build="p"/>
      <p:bldP spid="8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2"/>
          <p:cNvSpPr txBox="1">
            <a:spLocks noGrp="1"/>
          </p:cNvSpPr>
          <p:nvPr>
            <p:ph type="title"/>
          </p:nvPr>
        </p:nvSpPr>
        <p:spPr>
          <a:xfrm>
            <a:off x="720000" y="553800"/>
            <a:ext cx="76209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3. TRƯỜNG HỌC HOÀN THIỆN THẾ GIỚI CỦA TRẺ THƠ</a:t>
            </a:r>
            <a:endParaRPr sz="3000"/>
          </a:p>
        </p:txBody>
      </p:sp>
      <p:grpSp>
        <p:nvGrpSpPr>
          <p:cNvPr id="869" name="Google Shape;869;p52"/>
          <p:cNvGrpSpPr/>
          <p:nvPr/>
        </p:nvGrpSpPr>
        <p:grpSpPr>
          <a:xfrm>
            <a:off x="5477984" y="1259649"/>
            <a:ext cx="3642405" cy="3983968"/>
            <a:chOff x="6703600" y="2756425"/>
            <a:chExt cx="1123575" cy="1228975"/>
          </a:xfrm>
        </p:grpSpPr>
        <p:sp>
          <p:nvSpPr>
            <p:cNvPr id="870" name="Google Shape;870;p52"/>
            <p:cNvSpPr/>
            <p:nvPr/>
          </p:nvSpPr>
          <p:spPr>
            <a:xfrm>
              <a:off x="7165350" y="2847725"/>
              <a:ext cx="404900" cy="424425"/>
            </a:xfrm>
            <a:custGeom>
              <a:avLst/>
              <a:gdLst/>
              <a:ahLst/>
              <a:cxnLst/>
              <a:rect l="l" t="t" r="r" b="b"/>
              <a:pathLst>
                <a:path w="16196" h="16977" extrusionOk="0">
                  <a:moveTo>
                    <a:pt x="16195" y="1"/>
                  </a:moveTo>
                  <a:cubicBezTo>
                    <a:pt x="16195" y="1"/>
                    <a:pt x="4431" y="3220"/>
                    <a:pt x="0" y="16977"/>
                  </a:cubicBezTo>
                  <a:lnTo>
                    <a:pt x="3385" y="16755"/>
                  </a:lnTo>
                  <a:cubicBezTo>
                    <a:pt x="3385" y="16755"/>
                    <a:pt x="5613" y="11159"/>
                    <a:pt x="8350" y="7931"/>
                  </a:cubicBezTo>
                  <a:cubicBezTo>
                    <a:pt x="11738" y="3937"/>
                    <a:pt x="15561" y="2555"/>
                    <a:pt x="15561" y="2555"/>
                  </a:cubicBezTo>
                  <a:lnTo>
                    <a:pt x="16195" y="1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6721800" y="3047675"/>
              <a:ext cx="204000" cy="324875"/>
            </a:xfrm>
            <a:custGeom>
              <a:avLst/>
              <a:gdLst/>
              <a:ahLst/>
              <a:cxnLst/>
              <a:rect l="l" t="t" r="r" b="b"/>
              <a:pathLst>
                <a:path w="8160" h="12995" extrusionOk="0">
                  <a:moveTo>
                    <a:pt x="4096" y="1"/>
                  </a:moveTo>
                  <a:cubicBezTo>
                    <a:pt x="2162" y="1"/>
                    <a:pt x="0" y="1547"/>
                    <a:pt x="0" y="1547"/>
                  </a:cubicBezTo>
                  <a:cubicBezTo>
                    <a:pt x="0" y="1547"/>
                    <a:pt x="1150" y="5090"/>
                    <a:pt x="1170" y="5090"/>
                  </a:cubicBezTo>
                  <a:cubicBezTo>
                    <a:pt x="1170" y="5090"/>
                    <a:pt x="1170" y="5089"/>
                    <a:pt x="1170" y="5089"/>
                  </a:cubicBezTo>
                  <a:cubicBezTo>
                    <a:pt x="1170" y="5039"/>
                    <a:pt x="2553" y="4195"/>
                    <a:pt x="3391" y="4195"/>
                  </a:cubicBezTo>
                  <a:cubicBezTo>
                    <a:pt x="3624" y="4195"/>
                    <a:pt x="3814" y="4260"/>
                    <a:pt x="3922" y="4425"/>
                  </a:cubicBezTo>
                  <a:cubicBezTo>
                    <a:pt x="5099" y="6227"/>
                    <a:pt x="2055" y="9801"/>
                    <a:pt x="3194" y="11857"/>
                  </a:cubicBezTo>
                  <a:cubicBezTo>
                    <a:pt x="3783" y="12919"/>
                    <a:pt x="5218" y="12995"/>
                    <a:pt x="5218" y="12995"/>
                  </a:cubicBezTo>
                  <a:lnTo>
                    <a:pt x="5383" y="12523"/>
                  </a:lnTo>
                  <a:cubicBezTo>
                    <a:pt x="5383" y="12523"/>
                    <a:pt x="3542" y="11984"/>
                    <a:pt x="4016" y="9991"/>
                  </a:cubicBezTo>
                  <a:cubicBezTo>
                    <a:pt x="4492" y="7998"/>
                    <a:pt x="8160" y="4171"/>
                    <a:pt x="6357" y="1230"/>
                  </a:cubicBezTo>
                  <a:cubicBezTo>
                    <a:pt x="5797" y="316"/>
                    <a:pt x="4970" y="1"/>
                    <a:pt x="4096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2"/>
            <p:cNvSpPr/>
            <p:nvPr/>
          </p:nvSpPr>
          <p:spPr>
            <a:xfrm>
              <a:off x="7133725" y="3822925"/>
              <a:ext cx="61575" cy="56450"/>
            </a:xfrm>
            <a:custGeom>
              <a:avLst/>
              <a:gdLst/>
              <a:ahLst/>
              <a:cxnLst/>
              <a:rect l="l" t="t" r="r" b="b"/>
              <a:pathLst>
                <a:path w="2463" h="2258" extrusionOk="0">
                  <a:moveTo>
                    <a:pt x="592" y="0"/>
                  </a:moveTo>
                  <a:cubicBezTo>
                    <a:pt x="323" y="941"/>
                    <a:pt x="1" y="1594"/>
                    <a:pt x="1" y="1594"/>
                  </a:cubicBezTo>
                  <a:lnTo>
                    <a:pt x="1867" y="2258"/>
                  </a:lnTo>
                  <a:cubicBezTo>
                    <a:pt x="1867" y="2258"/>
                    <a:pt x="2207" y="1462"/>
                    <a:pt x="2463" y="242"/>
                  </a:cubicBezTo>
                  <a:lnTo>
                    <a:pt x="592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2"/>
            <p:cNvSpPr/>
            <p:nvPr/>
          </p:nvSpPr>
          <p:spPr>
            <a:xfrm>
              <a:off x="7047550" y="3572575"/>
              <a:ext cx="158750" cy="256425"/>
            </a:xfrm>
            <a:custGeom>
              <a:avLst/>
              <a:gdLst/>
              <a:ahLst/>
              <a:cxnLst/>
              <a:rect l="l" t="t" r="r" b="b"/>
              <a:pathLst>
                <a:path w="6350" h="10257" extrusionOk="0">
                  <a:moveTo>
                    <a:pt x="538" y="1"/>
                  </a:moveTo>
                  <a:lnTo>
                    <a:pt x="0" y="1108"/>
                  </a:lnTo>
                  <a:cubicBezTo>
                    <a:pt x="0" y="1108"/>
                    <a:pt x="3859" y="4366"/>
                    <a:pt x="4301" y="6674"/>
                  </a:cubicBezTo>
                  <a:cubicBezTo>
                    <a:pt x="4523" y="7831"/>
                    <a:pt x="4309" y="9068"/>
                    <a:pt x="4039" y="10014"/>
                  </a:cubicBezTo>
                  <a:lnTo>
                    <a:pt x="5910" y="10256"/>
                  </a:lnTo>
                  <a:cubicBezTo>
                    <a:pt x="6177" y="8983"/>
                    <a:pt x="6350" y="7249"/>
                    <a:pt x="5946" y="5473"/>
                  </a:cubicBezTo>
                  <a:cubicBezTo>
                    <a:pt x="5296" y="2608"/>
                    <a:pt x="3436" y="1"/>
                    <a:pt x="3436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2"/>
            <p:cNvSpPr/>
            <p:nvPr/>
          </p:nvSpPr>
          <p:spPr>
            <a:xfrm>
              <a:off x="7323500" y="3710750"/>
              <a:ext cx="67275" cy="70600"/>
            </a:xfrm>
            <a:custGeom>
              <a:avLst/>
              <a:gdLst/>
              <a:ahLst/>
              <a:cxnLst/>
              <a:rect l="l" t="t" r="r" b="b"/>
              <a:pathLst>
                <a:path w="2691" h="2824" extrusionOk="0">
                  <a:moveTo>
                    <a:pt x="1272" y="0"/>
                  </a:moveTo>
                  <a:cubicBezTo>
                    <a:pt x="507" y="883"/>
                    <a:pt x="1" y="1432"/>
                    <a:pt x="1" y="1432"/>
                  </a:cubicBezTo>
                  <a:lnTo>
                    <a:pt x="1454" y="2823"/>
                  </a:lnTo>
                  <a:cubicBezTo>
                    <a:pt x="1871" y="2506"/>
                    <a:pt x="2284" y="2152"/>
                    <a:pt x="2690" y="1774"/>
                  </a:cubicBezTo>
                  <a:lnTo>
                    <a:pt x="1272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2"/>
            <p:cNvSpPr/>
            <p:nvPr/>
          </p:nvSpPr>
          <p:spPr>
            <a:xfrm>
              <a:off x="7355275" y="3536225"/>
              <a:ext cx="194375" cy="218900"/>
            </a:xfrm>
            <a:custGeom>
              <a:avLst/>
              <a:gdLst/>
              <a:ahLst/>
              <a:cxnLst/>
              <a:rect l="l" t="t" r="r" b="b"/>
              <a:pathLst>
                <a:path w="7775" h="8756" extrusionOk="0">
                  <a:moveTo>
                    <a:pt x="5339" y="0"/>
                  </a:moveTo>
                  <a:cubicBezTo>
                    <a:pt x="3717" y="2567"/>
                    <a:pt x="1415" y="5347"/>
                    <a:pt x="1" y="6981"/>
                  </a:cubicBezTo>
                  <a:lnTo>
                    <a:pt x="1419" y="8755"/>
                  </a:lnTo>
                  <a:cubicBezTo>
                    <a:pt x="4822" y="5591"/>
                    <a:pt x="7774" y="696"/>
                    <a:pt x="7774" y="696"/>
                  </a:cubicBezTo>
                  <a:lnTo>
                    <a:pt x="5339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2"/>
            <p:cNvSpPr/>
            <p:nvPr/>
          </p:nvSpPr>
          <p:spPr>
            <a:xfrm>
              <a:off x="6886250" y="3849725"/>
              <a:ext cx="61950" cy="67600"/>
            </a:xfrm>
            <a:custGeom>
              <a:avLst/>
              <a:gdLst/>
              <a:ahLst/>
              <a:cxnLst/>
              <a:rect l="l" t="t" r="r" b="b"/>
              <a:pathLst>
                <a:path w="2478" h="2704" extrusionOk="0">
                  <a:moveTo>
                    <a:pt x="688" y="0"/>
                  </a:moveTo>
                  <a:lnTo>
                    <a:pt x="1" y="1945"/>
                  </a:lnTo>
                  <a:lnTo>
                    <a:pt x="1393" y="2704"/>
                  </a:lnTo>
                  <a:cubicBezTo>
                    <a:pt x="1393" y="2704"/>
                    <a:pt x="1837" y="1880"/>
                    <a:pt x="2477" y="616"/>
                  </a:cubicBezTo>
                  <a:lnTo>
                    <a:pt x="688" y="0"/>
                  </a:lnTo>
                  <a:close/>
                </a:path>
              </a:pathLst>
            </a:custGeom>
            <a:solidFill>
              <a:srgbClr val="9E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2"/>
            <p:cNvSpPr/>
            <p:nvPr/>
          </p:nvSpPr>
          <p:spPr>
            <a:xfrm>
              <a:off x="7639425" y="3077275"/>
              <a:ext cx="71575" cy="99200"/>
            </a:xfrm>
            <a:custGeom>
              <a:avLst/>
              <a:gdLst/>
              <a:ahLst/>
              <a:cxnLst/>
              <a:rect l="l" t="t" r="r" b="b"/>
              <a:pathLst>
                <a:path w="2863" h="3968" extrusionOk="0">
                  <a:moveTo>
                    <a:pt x="1473" y="0"/>
                  </a:moveTo>
                  <a:lnTo>
                    <a:pt x="1" y="1441"/>
                  </a:lnTo>
                  <a:lnTo>
                    <a:pt x="1432" y="3968"/>
                  </a:lnTo>
                  <a:lnTo>
                    <a:pt x="2863" y="2038"/>
                  </a:lnTo>
                  <a:lnTo>
                    <a:pt x="2599" y="1652"/>
                  </a:lnTo>
                  <a:cubicBezTo>
                    <a:pt x="2449" y="1731"/>
                    <a:pt x="2230" y="1821"/>
                    <a:pt x="2011" y="1821"/>
                  </a:cubicBezTo>
                  <a:cubicBezTo>
                    <a:pt x="1814" y="1821"/>
                    <a:pt x="1617" y="1749"/>
                    <a:pt x="1468" y="1533"/>
                  </a:cubicBezTo>
                  <a:cubicBezTo>
                    <a:pt x="1019" y="878"/>
                    <a:pt x="1441" y="512"/>
                    <a:pt x="1716" y="357"/>
                  </a:cubicBezTo>
                  <a:lnTo>
                    <a:pt x="1473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2"/>
            <p:cNvSpPr/>
            <p:nvPr/>
          </p:nvSpPr>
          <p:spPr>
            <a:xfrm>
              <a:off x="7664900" y="3086200"/>
              <a:ext cx="39525" cy="36600"/>
            </a:xfrm>
            <a:custGeom>
              <a:avLst/>
              <a:gdLst/>
              <a:ahLst/>
              <a:cxnLst/>
              <a:rect l="l" t="t" r="r" b="b"/>
              <a:pathLst>
                <a:path w="1581" h="1464" extrusionOk="0">
                  <a:moveTo>
                    <a:pt x="697" y="0"/>
                  </a:moveTo>
                  <a:cubicBezTo>
                    <a:pt x="422" y="155"/>
                    <a:pt x="0" y="521"/>
                    <a:pt x="449" y="1176"/>
                  </a:cubicBezTo>
                  <a:cubicBezTo>
                    <a:pt x="598" y="1392"/>
                    <a:pt x="795" y="1464"/>
                    <a:pt x="992" y="1464"/>
                  </a:cubicBezTo>
                  <a:cubicBezTo>
                    <a:pt x="1211" y="1464"/>
                    <a:pt x="1430" y="1374"/>
                    <a:pt x="1580" y="1295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2"/>
            <p:cNvSpPr/>
            <p:nvPr/>
          </p:nvSpPr>
          <p:spPr>
            <a:xfrm>
              <a:off x="6751050" y="2897350"/>
              <a:ext cx="937775" cy="967800"/>
            </a:xfrm>
            <a:custGeom>
              <a:avLst/>
              <a:gdLst/>
              <a:ahLst/>
              <a:cxnLst/>
              <a:rect l="l" t="t" r="r" b="b"/>
              <a:pathLst>
                <a:path w="37511" h="38712" extrusionOk="0">
                  <a:moveTo>
                    <a:pt x="32101" y="0"/>
                  </a:moveTo>
                  <a:cubicBezTo>
                    <a:pt x="32101" y="0"/>
                    <a:pt x="23847" y="2152"/>
                    <a:pt x="19450" y="14455"/>
                  </a:cubicBezTo>
                  <a:cubicBezTo>
                    <a:pt x="19450" y="14455"/>
                    <a:pt x="9172" y="14866"/>
                    <a:pt x="5439" y="16637"/>
                  </a:cubicBezTo>
                  <a:cubicBezTo>
                    <a:pt x="1708" y="18408"/>
                    <a:pt x="0" y="28655"/>
                    <a:pt x="9266" y="29129"/>
                  </a:cubicBezTo>
                  <a:lnTo>
                    <a:pt x="6096" y="38095"/>
                  </a:lnTo>
                  <a:lnTo>
                    <a:pt x="7885" y="38711"/>
                  </a:lnTo>
                  <a:cubicBezTo>
                    <a:pt x="9330" y="35860"/>
                    <a:pt x="11774" y="30768"/>
                    <a:pt x="12366" y="27833"/>
                  </a:cubicBezTo>
                  <a:cubicBezTo>
                    <a:pt x="12366" y="27833"/>
                    <a:pt x="20242" y="27737"/>
                    <a:pt x="27768" y="25903"/>
                  </a:cubicBezTo>
                  <a:cubicBezTo>
                    <a:pt x="27768" y="25903"/>
                    <a:pt x="29029" y="27163"/>
                    <a:pt x="30582" y="27163"/>
                  </a:cubicBezTo>
                  <a:cubicBezTo>
                    <a:pt x="30768" y="27163"/>
                    <a:pt x="30959" y="27145"/>
                    <a:pt x="31153" y="27104"/>
                  </a:cubicBezTo>
                  <a:lnTo>
                    <a:pt x="36013" y="33659"/>
                  </a:lnTo>
                  <a:lnTo>
                    <a:pt x="37511" y="32733"/>
                  </a:lnTo>
                  <a:lnTo>
                    <a:pt x="31912" y="24100"/>
                  </a:lnTo>
                  <a:cubicBezTo>
                    <a:pt x="31912" y="24100"/>
                    <a:pt x="33429" y="21981"/>
                    <a:pt x="33050" y="17459"/>
                  </a:cubicBezTo>
                  <a:cubicBezTo>
                    <a:pt x="32671" y="12936"/>
                    <a:pt x="31026" y="7370"/>
                    <a:pt x="31026" y="7369"/>
                  </a:cubicBezTo>
                  <a:lnTo>
                    <a:pt x="31026" y="7369"/>
                  </a:lnTo>
                  <a:lnTo>
                    <a:pt x="33315" y="10812"/>
                  </a:lnTo>
                  <a:lnTo>
                    <a:pt x="34511" y="9642"/>
                  </a:lnTo>
                  <a:cubicBezTo>
                    <a:pt x="34037" y="8603"/>
                    <a:pt x="33613" y="7242"/>
                    <a:pt x="33461" y="5535"/>
                  </a:cubicBezTo>
                  <a:lnTo>
                    <a:pt x="33461" y="5535"/>
                  </a:lnTo>
                  <a:lnTo>
                    <a:pt x="35536" y="8638"/>
                  </a:lnTo>
                  <a:lnTo>
                    <a:pt x="37008" y="7198"/>
                  </a:lnTo>
                  <a:lnTo>
                    <a:pt x="32101" y="0"/>
                  </a:ln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2"/>
            <p:cNvSpPr/>
            <p:nvPr/>
          </p:nvSpPr>
          <p:spPr>
            <a:xfrm>
              <a:off x="7583900" y="3138375"/>
              <a:ext cx="77525" cy="74100"/>
            </a:xfrm>
            <a:custGeom>
              <a:avLst/>
              <a:gdLst/>
              <a:ahLst/>
              <a:cxnLst/>
              <a:rect l="l" t="t" r="r" b="b"/>
              <a:pathLst>
                <a:path w="3101" h="2964" extrusionOk="0">
                  <a:moveTo>
                    <a:pt x="1197" y="1"/>
                  </a:moveTo>
                  <a:lnTo>
                    <a:pt x="1" y="1171"/>
                  </a:lnTo>
                  <a:lnTo>
                    <a:pt x="1479" y="2964"/>
                  </a:lnTo>
                  <a:lnTo>
                    <a:pt x="3101" y="2370"/>
                  </a:lnTo>
                  <a:cubicBezTo>
                    <a:pt x="3101" y="2370"/>
                    <a:pt x="2004" y="1772"/>
                    <a:pt x="1197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2"/>
            <p:cNvSpPr/>
            <p:nvPr/>
          </p:nvSpPr>
          <p:spPr>
            <a:xfrm>
              <a:off x="7651350" y="3715650"/>
              <a:ext cx="68275" cy="70450"/>
            </a:xfrm>
            <a:custGeom>
              <a:avLst/>
              <a:gdLst/>
              <a:ahLst/>
              <a:cxnLst/>
              <a:rect l="l" t="t" r="r" b="b"/>
              <a:pathLst>
                <a:path w="2731" h="2818" extrusionOk="0">
                  <a:moveTo>
                    <a:pt x="1499" y="1"/>
                  </a:moveTo>
                  <a:lnTo>
                    <a:pt x="1" y="927"/>
                  </a:lnTo>
                  <a:lnTo>
                    <a:pt x="1403" y="2818"/>
                  </a:lnTo>
                  <a:lnTo>
                    <a:pt x="2731" y="1900"/>
                  </a:lnTo>
                  <a:lnTo>
                    <a:pt x="1499" y="1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2"/>
            <p:cNvSpPr/>
            <p:nvPr/>
          </p:nvSpPr>
          <p:spPr>
            <a:xfrm>
              <a:off x="7546575" y="2966150"/>
              <a:ext cx="51925" cy="43275"/>
            </a:xfrm>
            <a:custGeom>
              <a:avLst/>
              <a:gdLst/>
              <a:ahLst/>
              <a:cxnLst/>
              <a:rect l="l" t="t" r="r" b="b"/>
              <a:pathLst>
                <a:path w="2077" h="1731" fill="none" extrusionOk="0">
                  <a:moveTo>
                    <a:pt x="0" y="553"/>
                  </a:moveTo>
                  <a:lnTo>
                    <a:pt x="587" y="418"/>
                  </a:lnTo>
                  <a:cubicBezTo>
                    <a:pt x="587" y="418"/>
                    <a:pt x="953" y="1730"/>
                    <a:pt x="1515" y="1633"/>
                  </a:cubicBezTo>
                  <a:cubicBezTo>
                    <a:pt x="2076" y="1537"/>
                    <a:pt x="1561" y="0"/>
                    <a:pt x="1561" y="0"/>
                  </a:cubicBezTo>
                </a:path>
              </a:pathLst>
            </a:custGeom>
            <a:noFill/>
            <a:ln w="1975" cap="flat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2"/>
            <p:cNvSpPr/>
            <p:nvPr/>
          </p:nvSpPr>
          <p:spPr>
            <a:xfrm>
              <a:off x="7532150" y="3025425"/>
              <a:ext cx="43075" cy="37975"/>
            </a:xfrm>
            <a:custGeom>
              <a:avLst/>
              <a:gdLst/>
              <a:ahLst/>
              <a:cxnLst/>
              <a:rect l="l" t="t" r="r" b="b"/>
              <a:pathLst>
                <a:path w="1723" h="1519" extrusionOk="0">
                  <a:moveTo>
                    <a:pt x="862" y="0"/>
                  </a:moveTo>
                  <a:cubicBezTo>
                    <a:pt x="765" y="0"/>
                    <a:pt x="668" y="18"/>
                    <a:pt x="573" y="57"/>
                  </a:cubicBezTo>
                  <a:cubicBezTo>
                    <a:pt x="185" y="217"/>
                    <a:pt x="0" y="660"/>
                    <a:pt x="160" y="1048"/>
                  </a:cubicBezTo>
                  <a:cubicBezTo>
                    <a:pt x="281" y="1341"/>
                    <a:pt x="564" y="1518"/>
                    <a:pt x="863" y="1518"/>
                  </a:cubicBezTo>
                  <a:cubicBezTo>
                    <a:pt x="959" y="1518"/>
                    <a:pt x="1057" y="1500"/>
                    <a:pt x="1151" y="1461"/>
                  </a:cubicBezTo>
                  <a:cubicBezTo>
                    <a:pt x="1538" y="1302"/>
                    <a:pt x="1723" y="858"/>
                    <a:pt x="1564" y="470"/>
                  </a:cubicBezTo>
                  <a:cubicBezTo>
                    <a:pt x="1443" y="177"/>
                    <a:pt x="1160" y="0"/>
                    <a:pt x="862" y="0"/>
                  </a:cubicBez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2"/>
            <p:cNvSpPr/>
            <p:nvPr/>
          </p:nvSpPr>
          <p:spPr>
            <a:xfrm>
              <a:off x="7574925" y="2807900"/>
              <a:ext cx="30550" cy="91050"/>
            </a:xfrm>
            <a:custGeom>
              <a:avLst/>
              <a:gdLst/>
              <a:ahLst/>
              <a:cxnLst/>
              <a:rect l="l" t="t" r="r" b="b"/>
              <a:pathLst>
                <a:path w="1222" h="3642" extrusionOk="0">
                  <a:moveTo>
                    <a:pt x="871" y="1"/>
                  </a:moveTo>
                  <a:lnTo>
                    <a:pt x="0" y="1310"/>
                  </a:lnTo>
                  <a:cubicBezTo>
                    <a:pt x="113" y="1931"/>
                    <a:pt x="353" y="2830"/>
                    <a:pt x="864" y="3641"/>
                  </a:cubicBezTo>
                  <a:lnTo>
                    <a:pt x="1222" y="2158"/>
                  </a:lnTo>
                  <a:cubicBezTo>
                    <a:pt x="978" y="1343"/>
                    <a:pt x="895" y="557"/>
                    <a:pt x="871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7549475" y="2840650"/>
              <a:ext cx="47075" cy="83475"/>
            </a:xfrm>
            <a:custGeom>
              <a:avLst/>
              <a:gdLst/>
              <a:ahLst/>
              <a:cxnLst/>
              <a:rect l="l" t="t" r="r" b="b"/>
              <a:pathLst>
                <a:path w="1883" h="3339" extrusionOk="0">
                  <a:moveTo>
                    <a:pt x="1018" y="0"/>
                  </a:moveTo>
                  <a:lnTo>
                    <a:pt x="1" y="1534"/>
                  </a:lnTo>
                  <a:cubicBezTo>
                    <a:pt x="268" y="2148"/>
                    <a:pt x="756" y="2840"/>
                    <a:pt x="1641" y="3338"/>
                  </a:cubicBezTo>
                  <a:lnTo>
                    <a:pt x="1882" y="2330"/>
                  </a:lnTo>
                  <a:cubicBezTo>
                    <a:pt x="1371" y="1520"/>
                    <a:pt x="1131" y="620"/>
                    <a:pt x="1018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2"/>
            <p:cNvSpPr/>
            <p:nvPr/>
          </p:nvSpPr>
          <p:spPr>
            <a:xfrm>
              <a:off x="7527500" y="2878975"/>
              <a:ext cx="63000" cy="66700"/>
            </a:xfrm>
            <a:custGeom>
              <a:avLst/>
              <a:gdLst/>
              <a:ahLst/>
              <a:cxnLst/>
              <a:rect l="l" t="t" r="r" b="b"/>
              <a:pathLst>
                <a:path w="2520" h="2668" extrusionOk="0">
                  <a:moveTo>
                    <a:pt x="880" y="1"/>
                  </a:moveTo>
                  <a:lnTo>
                    <a:pt x="0" y="1326"/>
                  </a:lnTo>
                  <a:cubicBezTo>
                    <a:pt x="311" y="2535"/>
                    <a:pt x="1549" y="2667"/>
                    <a:pt x="2076" y="2667"/>
                  </a:cubicBezTo>
                  <a:cubicBezTo>
                    <a:pt x="2223" y="2667"/>
                    <a:pt x="2315" y="2657"/>
                    <a:pt x="2315" y="2657"/>
                  </a:cubicBezTo>
                  <a:lnTo>
                    <a:pt x="2520" y="1805"/>
                  </a:lnTo>
                  <a:cubicBezTo>
                    <a:pt x="1635" y="1307"/>
                    <a:pt x="1147" y="615"/>
                    <a:pt x="88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2"/>
            <p:cNvSpPr/>
            <p:nvPr/>
          </p:nvSpPr>
          <p:spPr>
            <a:xfrm>
              <a:off x="7596675" y="2756425"/>
              <a:ext cx="34200" cy="105450"/>
            </a:xfrm>
            <a:custGeom>
              <a:avLst/>
              <a:gdLst/>
              <a:ahLst/>
              <a:cxnLst/>
              <a:rect l="l" t="t" r="r" b="b"/>
              <a:pathLst>
                <a:path w="1368" h="4218" extrusionOk="0">
                  <a:moveTo>
                    <a:pt x="1367" y="0"/>
                  </a:moveTo>
                  <a:lnTo>
                    <a:pt x="1" y="2060"/>
                  </a:lnTo>
                  <a:cubicBezTo>
                    <a:pt x="25" y="2616"/>
                    <a:pt x="108" y="3402"/>
                    <a:pt x="352" y="4217"/>
                  </a:cubicBezTo>
                  <a:lnTo>
                    <a:pt x="1367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2"/>
            <p:cNvSpPr/>
            <p:nvPr/>
          </p:nvSpPr>
          <p:spPr>
            <a:xfrm>
              <a:off x="7746975" y="2982650"/>
              <a:ext cx="74900" cy="41325"/>
            </a:xfrm>
            <a:custGeom>
              <a:avLst/>
              <a:gdLst/>
              <a:ahLst/>
              <a:cxnLst/>
              <a:rect l="l" t="t" r="r" b="b"/>
              <a:pathLst>
                <a:path w="2996" h="1653" extrusionOk="0">
                  <a:moveTo>
                    <a:pt x="2231" y="0"/>
                  </a:moveTo>
                  <a:cubicBezTo>
                    <a:pt x="1629" y="0"/>
                    <a:pt x="1493" y="984"/>
                    <a:pt x="1493" y="984"/>
                  </a:cubicBezTo>
                  <a:cubicBezTo>
                    <a:pt x="1493" y="984"/>
                    <a:pt x="181" y="1063"/>
                    <a:pt x="54" y="1435"/>
                  </a:cubicBezTo>
                  <a:cubicBezTo>
                    <a:pt x="0" y="1594"/>
                    <a:pt x="508" y="1653"/>
                    <a:pt x="1111" y="1653"/>
                  </a:cubicBezTo>
                  <a:cubicBezTo>
                    <a:pt x="1918" y="1653"/>
                    <a:pt x="2896" y="1547"/>
                    <a:pt x="2932" y="1435"/>
                  </a:cubicBezTo>
                  <a:cubicBezTo>
                    <a:pt x="2995" y="1237"/>
                    <a:pt x="2426" y="1142"/>
                    <a:pt x="2426" y="1142"/>
                  </a:cubicBezTo>
                  <a:cubicBezTo>
                    <a:pt x="2426" y="1142"/>
                    <a:pt x="2886" y="66"/>
                    <a:pt x="2292" y="3"/>
                  </a:cubicBezTo>
                  <a:cubicBezTo>
                    <a:pt x="2271" y="1"/>
                    <a:pt x="2251" y="0"/>
                    <a:pt x="2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2"/>
            <p:cNvSpPr/>
            <p:nvPr/>
          </p:nvSpPr>
          <p:spPr>
            <a:xfrm>
              <a:off x="6723175" y="3722600"/>
              <a:ext cx="700925" cy="262800"/>
            </a:xfrm>
            <a:custGeom>
              <a:avLst/>
              <a:gdLst/>
              <a:ahLst/>
              <a:cxnLst/>
              <a:rect l="l" t="t" r="r" b="b"/>
              <a:pathLst>
                <a:path w="28037" h="10512" extrusionOk="0">
                  <a:moveTo>
                    <a:pt x="5982" y="1"/>
                  </a:moveTo>
                  <a:cubicBezTo>
                    <a:pt x="3829" y="1"/>
                    <a:pt x="2173" y="3060"/>
                    <a:pt x="2633" y="7790"/>
                  </a:cubicBezTo>
                  <a:cubicBezTo>
                    <a:pt x="2633" y="7790"/>
                    <a:pt x="2562" y="7784"/>
                    <a:pt x="2447" y="7784"/>
                  </a:cubicBezTo>
                  <a:cubicBezTo>
                    <a:pt x="2036" y="7784"/>
                    <a:pt x="1062" y="7853"/>
                    <a:pt x="799" y="8486"/>
                  </a:cubicBezTo>
                  <a:cubicBezTo>
                    <a:pt x="490" y="9227"/>
                    <a:pt x="0" y="10511"/>
                    <a:pt x="10995" y="10511"/>
                  </a:cubicBezTo>
                  <a:cubicBezTo>
                    <a:pt x="11259" y="10511"/>
                    <a:pt x="11529" y="10510"/>
                    <a:pt x="11806" y="10509"/>
                  </a:cubicBezTo>
                  <a:cubicBezTo>
                    <a:pt x="23633" y="10446"/>
                    <a:pt x="27714" y="10161"/>
                    <a:pt x="27903" y="8991"/>
                  </a:cubicBezTo>
                  <a:cubicBezTo>
                    <a:pt x="28036" y="8169"/>
                    <a:pt x="26546" y="7470"/>
                    <a:pt x="25178" y="7470"/>
                  </a:cubicBezTo>
                  <a:cubicBezTo>
                    <a:pt x="24669" y="7470"/>
                    <a:pt x="24178" y="7566"/>
                    <a:pt x="23792" y="7789"/>
                  </a:cubicBezTo>
                  <a:cubicBezTo>
                    <a:pt x="23792" y="7789"/>
                    <a:pt x="23729" y="5734"/>
                    <a:pt x="19775" y="5085"/>
                  </a:cubicBezTo>
                  <a:cubicBezTo>
                    <a:pt x="19181" y="4988"/>
                    <a:pt x="18631" y="4947"/>
                    <a:pt x="18124" y="4947"/>
                  </a:cubicBezTo>
                  <a:cubicBezTo>
                    <a:pt x="15259" y="4947"/>
                    <a:pt x="13797" y="6271"/>
                    <a:pt x="13797" y="6271"/>
                  </a:cubicBezTo>
                  <a:cubicBezTo>
                    <a:pt x="13797" y="6271"/>
                    <a:pt x="13292" y="2349"/>
                    <a:pt x="11173" y="1875"/>
                  </a:cubicBezTo>
                  <a:cubicBezTo>
                    <a:pt x="10875" y="1809"/>
                    <a:pt x="10600" y="1781"/>
                    <a:pt x="10350" y="1781"/>
                  </a:cubicBezTo>
                  <a:cubicBezTo>
                    <a:pt x="9211" y="1781"/>
                    <a:pt x="8579" y="2349"/>
                    <a:pt x="8579" y="2349"/>
                  </a:cubicBezTo>
                  <a:cubicBezTo>
                    <a:pt x="8579" y="2349"/>
                    <a:pt x="8421" y="199"/>
                    <a:pt x="6176" y="9"/>
                  </a:cubicBezTo>
                  <a:cubicBezTo>
                    <a:pt x="6111" y="3"/>
                    <a:pt x="6046" y="1"/>
                    <a:pt x="598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52"/>
            <p:cNvSpPr/>
            <p:nvPr/>
          </p:nvSpPr>
          <p:spPr>
            <a:xfrm>
              <a:off x="6703600" y="3438175"/>
              <a:ext cx="147075" cy="312725"/>
            </a:xfrm>
            <a:custGeom>
              <a:avLst/>
              <a:gdLst/>
              <a:ahLst/>
              <a:cxnLst/>
              <a:rect l="l" t="t" r="r" b="b"/>
              <a:pathLst>
                <a:path w="5883" h="12509" fill="none" extrusionOk="0">
                  <a:moveTo>
                    <a:pt x="3543" y="1"/>
                  </a:moveTo>
                  <a:cubicBezTo>
                    <a:pt x="2246" y="759"/>
                    <a:pt x="1424" y="4017"/>
                    <a:pt x="1930" y="5156"/>
                  </a:cubicBezTo>
                  <a:cubicBezTo>
                    <a:pt x="2436" y="6294"/>
                    <a:pt x="4385" y="4238"/>
                    <a:pt x="4154" y="3922"/>
                  </a:cubicBezTo>
                  <a:cubicBezTo>
                    <a:pt x="3922" y="3606"/>
                    <a:pt x="1" y="9078"/>
                    <a:pt x="728" y="10121"/>
                  </a:cubicBezTo>
                  <a:cubicBezTo>
                    <a:pt x="1456" y="11165"/>
                    <a:pt x="5883" y="7464"/>
                    <a:pt x="5314" y="7148"/>
                  </a:cubicBezTo>
                  <a:cubicBezTo>
                    <a:pt x="4744" y="6831"/>
                    <a:pt x="2088" y="10467"/>
                    <a:pt x="2594" y="12508"/>
                  </a:cubicBezTo>
                </a:path>
              </a:pathLst>
            </a:custGeom>
            <a:noFill/>
            <a:ln w="3625" cap="flat" cmpd="sng">
              <a:solidFill>
                <a:srgbClr val="5D4ED1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2"/>
            <p:cNvSpPr/>
            <p:nvPr/>
          </p:nvSpPr>
          <p:spPr>
            <a:xfrm>
              <a:off x="7382000" y="3628700"/>
              <a:ext cx="445175" cy="239600"/>
            </a:xfrm>
            <a:custGeom>
              <a:avLst/>
              <a:gdLst/>
              <a:ahLst/>
              <a:cxnLst/>
              <a:rect l="l" t="t" r="r" b="b"/>
              <a:pathLst>
                <a:path w="17807" h="9584" fill="none" extrusionOk="0">
                  <a:moveTo>
                    <a:pt x="0" y="9142"/>
                  </a:moveTo>
                  <a:cubicBezTo>
                    <a:pt x="3226" y="9109"/>
                    <a:pt x="5060" y="4887"/>
                    <a:pt x="4365" y="4694"/>
                  </a:cubicBezTo>
                  <a:cubicBezTo>
                    <a:pt x="3338" y="4409"/>
                    <a:pt x="4586" y="9583"/>
                    <a:pt x="6705" y="9457"/>
                  </a:cubicBezTo>
                  <a:cubicBezTo>
                    <a:pt x="8824" y="9331"/>
                    <a:pt x="9141" y="3224"/>
                    <a:pt x="7875" y="3479"/>
                  </a:cubicBezTo>
                  <a:cubicBezTo>
                    <a:pt x="6611" y="3733"/>
                    <a:pt x="8824" y="8939"/>
                    <a:pt x="11797" y="8898"/>
                  </a:cubicBezTo>
                  <a:cubicBezTo>
                    <a:pt x="15877" y="8841"/>
                    <a:pt x="17807" y="2310"/>
                    <a:pt x="15244" y="1"/>
                  </a:cubicBezTo>
                </a:path>
              </a:pathLst>
            </a:custGeom>
            <a:noFill/>
            <a:ln w="3625" cap="flat" cmpd="sng">
              <a:solidFill>
                <a:srgbClr val="5D4ED1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2"/>
            <p:cNvSpPr/>
            <p:nvPr/>
          </p:nvSpPr>
          <p:spPr>
            <a:xfrm>
              <a:off x="7250750" y="2798475"/>
              <a:ext cx="254625" cy="184300"/>
            </a:xfrm>
            <a:custGeom>
              <a:avLst/>
              <a:gdLst/>
              <a:ahLst/>
              <a:cxnLst/>
              <a:rect l="l" t="t" r="r" b="b"/>
              <a:pathLst>
                <a:path w="10185" h="7372" fill="none" extrusionOk="0">
                  <a:moveTo>
                    <a:pt x="0" y="7214"/>
                  </a:moveTo>
                  <a:cubicBezTo>
                    <a:pt x="1013" y="7371"/>
                    <a:pt x="1385" y="3542"/>
                    <a:pt x="822" y="3640"/>
                  </a:cubicBezTo>
                  <a:cubicBezTo>
                    <a:pt x="222" y="3743"/>
                    <a:pt x="1487" y="5980"/>
                    <a:pt x="3322" y="5284"/>
                  </a:cubicBezTo>
                  <a:cubicBezTo>
                    <a:pt x="5156" y="4588"/>
                    <a:pt x="4333" y="193"/>
                    <a:pt x="3827" y="445"/>
                  </a:cubicBezTo>
                  <a:cubicBezTo>
                    <a:pt x="3322" y="698"/>
                    <a:pt x="4586" y="3798"/>
                    <a:pt x="6642" y="3450"/>
                  </a:cubicBezTo>
                  <a:cubicBezTo>
                    <a:pt x="8698" y="3102"/>
                    <a:pt x="8764" y="0"/>
                    <a:pt x="8191" y="287"/>
                  </a:cubicBezTo>
                  <a:cubicBezTo>
                    <a:pt x="7876" y="445"/>
                    <a:pt x="8920" y="2375"/>
                    <a:pt x="10184" y="2438"/>
                  </a:cubicBezTo>
                </a:path>
              </a:pathLst>
            </a:custGeom>
            <a:noFill/>
            <a:ln w="3625" cap="flat" cmpd="sng">
              <a:solidFill>
                <a:srgbClr val="5D4ED1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2"/>
            <p:cNvSpPr/>
            <p:nvPr/>
          </p:nvSpPr>
          <p:spPr>
            <a:xfrm>
              <a:off x="6950775" y="3523000"/>
              <a:ext cx="31400" cy="27950"/>
            </a:xfrm>
            <a:custGeom>
              <a:avLst/>
              <a:gdLst/>
              <a:ahLst/>
              <a:cxnLst/>
              <a:rect l="l" t="t" r="r" b="b"/>
              <a:pathLst>
                <a:path w="1256" h="1118" extrusionOk="0">
                  <a:moveTo>
                    <a:pt x="794" y="0"/>
                  </a:moveTo>
                  <a:cubicBezTo>
                    <a:pt x="755" y="0"/>
                    <a:pt x="714" y="3"/>
                    <a:pt x="673" y="8"/>
                  </a:cubicBezTo>
                  <a:cubicBezTo>
                    <a:pt x="402" y="40"/>
                    <a:pt x="175" y="119"/>
                    <a:pt x="0" y="201"/>
                  </a:cubicBezTo>
                  <a:cubicBezTo>
                    <a:pt x="25" y="720"/>
                    <a:pt x="134" y="1118"/>
                    <a:pt x="406" y="1118"/>
                  </a:cubicBezTo>
                  <a:cubicBezTo>
                    <a:pt x="421" y="1118"/>
                    <a:pt x="436" y="1117"/>
                    <a:pt x="451" y="1115"/>
                  </a:cubicBezTo>
                  <a:cubicBezTo>
                    <a:pt x="749" y="1070"/>
                    <a:pt x="1023" y="643"/>
                    <a:pt x="1255" y="103"/>
                  </a:cubicBezTo>
                  <a:cubicBezTo>
                    <a:pt x="1119" y="43"/>
                    <a:pt x="964" y="0"/>
                    <a:pt x="794" y="0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2"/>
            <p:cNvSpPr/>
            <p:nvPr/>
          </p:nvSpPr>
          <p:spPr>
            <a:xfrm>
              <a:off x="6949525" y="3465450"/>
              <a:ext cx="50525" cy="62575"/>
            </a:xfrm>
            <a:custGeom>
              <a:avLst/>
              <a:gdLst/>
              <a:ahLst/>
              <a:cxnLst/>
              <a:rect l="l" t="t" r="r" b="b"/>
              <a:pathLst>
                <a:path w="2021" h="2503" extrusionOk="0">
                  <a:moveTo>
                    <a:pt x="2020" y="1"/>
                  </a:moveTo>
                  <a:lnTo>
                    <a:pt x="249" y="98"/>
                  </a:lnTo>
                  <a:cubicBezTo>
                    <a:pt x="249" y="98"/>
                    <a:pt x="1" y="1519"/>
                    <a:pt x="50" y="2502"/>
                  </a:cubicBezTo>
                  <a:cubicBezTo>
                    <a:pt x="225" y="2421"/>
                    <a:pt x="452" y="2342"/>
                    <a:pt x="723" y="2310"/>
                  </a:cubicBezTo>
                  <a:cubicBezTo>
                    <a:pt x="764" y="2305"/>
                    <a:pt x="805" y="2302"/>
                    <a:pt x="844" y="2302"/>
                  </a:cubicBezTo>
                  <a:cubicBezTo>
                    <a:pt x="1014" y="2302"/>
                    <a:pt x="1169" y="2345"/>
                    <a:pt x="1305" y="2404"/>
                  </a:cubicBezTo>
                  <a:cubicBezTo>
                    <a:pt x="1738" y="1396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2"/>
            <p:cNvSpPr/>
            <p:nvPr/>
          </p:nvSpPr>
          <p:spPr>
            <a:xfrm>
              <a:off x="7148250" y="3517650"/>
              <a:ext cx="27125" cy="18300"/>
            </a:xfrm>
            <a:custGeom>
              <a:avLst/>
              <a:gdLst/>
              <a:ahLst/>
              <a:cxnLst/>
              <a:rect l="l" t="t" r="r" b="b"/>
              <a:pathLst>
                <a:path w="1085" h="732" extrusionOk="0">
                  <a:moveTo>
                    <a:pt x="515" y="1"/>
                  </a:moveTo>
                  <a:cubicBezTo>
                    <a:pt x="512" y="1"/>
                    <a:pt x="510" y="1"/>
                    <a:pt x="507" y="1"/>
                  </a:cubicBezTo>
                  <a:cubicBezTo>
                    <a:pt x="304" y="1"/>
                    <a:pt x="134" y="76"/>
                    <a:pt x="0" y="166"/>
                  </a:cubicBezTo>
                  <a:cubicBezTo>
                    <a:pt x="63" y="483"/>
                    <a:pt x="170" y="705"/>
                    <a:pt x="348" y="728"/>
                  </a:cubicBezTo>
                  <a:cubicBezTo>
                    <a:pt x="366" y="731"/>
                    <a:pt x="384" y="732"/>
                    <a:pt x="402" y="732"/>
                  </a:cubicBezTo>
                  <a:cubicBezTo>
                    <a:pt x="675" y="732"/>
                    <a:pt x="901" y="469"/>
                    <a:pt x="1085" y="91"/>
                  </a:cubicBezTo>
                  <a:cubicBezTo>
                    <a:pt x="921" y="40"/>
                    <a:pt x="728" y="1"/>
                    <a:pt x="515" y="1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2"/>
            <p:cNvSpPr/>
            <p:nvPr/>
          </p:nvSpPr>
          <p:spPr>
            <a:xfrm>
              <a:off x="7143700" y="3452800"/>
              <a:ext cx="48450" cy="69025"/>
            </a:xfrm>
            <a:custGeom>
              <a:avLst/>
              <a:gdLst/>
              <a:ahLst/>
              <a:cxnLst/>
              <a:rect l="l" t="t" r="r" b="b"/>
              <a:pathLst>
                <a:path w="1938" h="2761" extrusionOk="0">
                  <a:moveTo>
                    <a:pt x="1937" y="1"/>
                  </a:moveTo>
                  <a:lnTo>
                    <a:pt x="198" y="127"/>
                  </a:lnTo>
                  <a:cubicBezTo>
                    <a:pt x="198" y="127"/>
                    <a:pt x="0" y="1842"/>
                    <a:pt x="182" y="2760"/>
                  </a:cubicBezTo>
                  <a:cubicBezTo>
                    <a:pt x="316" y="2670"/>
                    <a:pt x="486" y="2595"/>
                    <a:pt x="689" y="2594"/>
                  </a:cubicBezTo>
                  <a:cubicBezTo>
                    <a:pt x="905" y="2594"/>
                    <a:pt x="1101" y="2633"/>
                    <a:pt x="1267" y="2685"/>
                  </a:cubicBezTo>
                  <a:cubicBezTo>
                    <a:pt x="1740" y="1721"/>
                    <a:pt x="1937" y="1"/>
                    <a:pt x="1937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2"/>
            <p:cNvSpPr/>
            <p:nvPr/>
          </p:nvSpPr>
          <p:spPr>
            <a:xfrm>
              <a:off x="6931975" y="3255550"/>
              <a:ext cx="310400" cy="217050"/>
            </a:xfrm>
            <a:custGeom>
              <a:avLst/>
              <a:gdLst/>
              <a:ahLst/>
              <a:cxnLst/>
              <a:rect l="l" t="t" r="r" b="b"/>
              <a:pathLst>
                <a:path w="12416" h="8682" extrusionOk="0">
                  <a:moveTo>
                    <a:pt x="12335" y="1"/>
                  </a:moveTo>
                  <a:lnTo>
                    <a:pt x="2528" y="657"/>
                  </a:lnTo>
                  <a:cubicBezTo>
                    <a:pt x="2528" y="657"/>
                    <a:pt x="570" y="1566"/>
                    <a:pt x="286" y="3400"/>
                  </a:cubicBezTo>
                  <a:cubicBezTo>
                    <a:pt x="1" y="5235"/>
                    <a:pt x="824" y="8681"/>
                    <a:pt x="824" y="8681"/>
                  </a:cubicBezTo>
                  <a:lnTo>
                    <a:pt x="2832" y="8571"/>
                  </a:lnTo>
                  <a:cubicBezTo>
                    <a:pt x="2832" y="8571"/>
                    <a:pt x="1836" y="3195"/>
                    <a:pt x="3228" y="2340"/>
                  </a:cubicBezTo>
                  <a:lnTo>
                    <a:pt x="7845" y="2024"/>
                  </a:lnTo>
                  <a:lnTo>
                    <a:pt x="7845" y="2024"/>
                  </a:lnTo>
                  <a:cubicBezTo>
                    <a:pt x="7845" y="2024"/>
                    <a:pt x="7434" y="2957"/>
                    <a:pt x="7466" y="4571"/>
                  </a:cubicBezTo>
                  <a:cubicBezTo>
                    <a:pt x="7497" y="6183"/>
                    <a:pt x="8240" y="8255"/>
                    <a:pt x="8240" y="8255"/>
                  </a:cubicBezTo>
                  <a:lnTo>
                    <a:pt x="10707" y="7970"/>
                  </a:lnTo>
                  <a:cubicBezTo>
                    <a:pt x="10707" y="7970"/>
                    <a:pt x="9774" y="3811"/>
                    <a:pt x="10533" y="2735"/>
                  </a:cubicBezTo>
                  <a:cubicBezTo>
                    <a:pt x="11196" y="1798"/>
                    <a:pt x="12415" y="1550"/>
                    <a:pt x="12335" y="1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2"/>
            <p:cNvSpPr/>
            <p:nvPr/>
          </p:nvSpPr>
          <p:spPr>
            <a:xfrm>
              <a:off x="7127300" y="3431475"/>
              <a:ext cx="80275" cy="30850"/>
            </a:xfrm>
            <a:custGeom>
              <a:avLst/>
              <a:gdLst/>
              <a:ahLst/>
              <a:cxnLst/>
              <a:rect l="l" t="t" r="r" b="b"/>
              <a:pathLst>
                <a:path w="3211" h="1234" extrusionOk="0">
                  <a:moveTo>
                    <a:pt x="3116" y="1"/>
                  </a:moveTo>
                  <a:lnTo>
                    <a:pt x="0" y="553"/>
                  </a:lnTo>
                  <a:lnTo>
                    <a:pt x="333" y="1233"/>
                  </a:lnTo>
                  <a:lnTo>
                    <a:pt x="3210" y="949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2"/>
            <p:cNvSpPr/>
            <p:nvPr/>
          </p:nvSpPr>
          <p:spPr>
            <a:xfrm>
              <a:off x="6941900" y="3448875"/>
              <a:ext cx="70375" cy="23725"/>
            </a:xfrm>
            <a:custGeom>
              <a:avLst/>
              <a:gdLst/>
              <a:ahLst/>
              <a:cxnLst/>
              <a:rect l="l" t="t" r="r" b="b"/>
              <a:pathLst>
                <a:path w="2815" h="949" extrusionOk="0">
                  <a:moveTo>
                    <a:pt x="2815" y="0"/>
                  </a:moveTo>
                  <a:lnTo>
                    <a:pt x="0" y="158"/>
                  </a:lnTo>
                  <a:lnTo>
                    <a:pt x="142" y="948"/>
                  </a:lnTo>
                  <a:lnTo>
                    <a:pt x="2815" y="838"/>
                  </a:lnTo>
                  <a:lnTo>
                    <a:pt x="2815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2"/>
            <p:cNvSpPr/>
            <p:nvPr/>
          </p:nvSpPr>
          <p:spPr>
            <a:xfrm>
              <a:off x="7198050" y="3059850"/>
              <a:ext cx="182675" cy="54575"/>
            </a:xfrm>
            <a:custGeom>
              <a:avLst/>
              <a:gdLst/>
              <a:ahLst/>
              <a:cxnLst/>
              <a:rect l="l" t="t" r="r" b="b"/>
              <a:pathLst>
                <a:path w="7307" h="2183" extrusionOk="0">
                  <a:moveTo>
                    <a:pt x="443" y="0"/>
                  </a:moveTo>
                  <a:lnTo>
                    <a:pt x="1" y="886"/>
                  </a:lnTo>
                  <a:cubicBezTo>
                    <a:pt x="2499" y="2119"/>
                    <a:pt x="7123" y="2182"/>
                    <a:pt x="7123" y="2182"/>
                  </a:cubicBezTo>
                  <a:lnTo>
                    <a:pt x="7307" y="1219"/>
                  </a:lnTo>
                  <a:cubicBezTo>
                    <a:pt x="4017" y="1143"/>
                    <a:pt x="443" y="0"/>
                    <a:pt x="443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2"/>
            <p:cNvSpPr/>
            <p:nvPr/>
          </p:nvSpPr>
          <p:spPr>
            <a:xfrm>
              <a:off x="7372950" y="3037950"/>
              <a:ext cx="80525" cy="95475"/>
            </a:xfrm>
            <a:custGeom>
              <a:avLst/>
              <a:gdLst/>
              <a:ahLst/>
              <a:cxnLst/>
              <a:rect l="l" t="t" r="r" b="b"/>
              <a:pathLst>
                <a:path w="3221" h="3819" extrusionOk="0">
                  <a:moveTo>
                    <a:pt x="1651" y="1"/>
                  </a:moveTo>
                  <a:lnTo>
                    <a:pt x="127" y="2095"/>
                  </a:lnTo>
                  <a:lnTo>
                    <a:pt x="1" y="3059"/>
                  </a:lnTo>
                  <a:lnTo>
                    <a:pt x="1575" y="3818"/>
                  </a:lnTo>
                  <a:lnTo>
                    <a:pt x="1785" y="3476"/>
                  </a:lnTo>
                  <a:lnTo>
                    <a:pt x="1038" y="3059"/>
                  </a:lnTo>
                  <a:lnTo>
                    <a:pt x="3220" y="1098"/>
                  </a:lnTo>
                  <a:lnTo>
                    <a:pt x="2872" y="703"/>
                  </a:lnTo>
                  <a:lnTo>
                    <a:pt x="1370" y="1967"/>
                  </a:lnTo>
                  <a:lnTo>
                    <a:pt x="2745" y="402"/>
                  </a:lnTo>
                  <a:lnTo>
                    <a:pt x="2461" y="180"/>
                  </a:lnTo>
                  <a:lnTo>
                    <a:pt x="1196" y="1509"/>
                  </a:lnTo>
                  <a:lnTo>
                    <a:pt x="2066" y="196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2"/>
            <p:cNvSpPr/>
            <p:nvPr/>
          </p:nvSpPr>
          <p:spPr>
            <a:xfrm>
              <a:off x="6981075" y="3034650"/>
              <a:ext cx="267625" cy="242700"/>
            </a:xfrm>
            <a:custGeom>
              <a:avLst/>
              <a:gdLst/>
              <a:ahLst/>
              <a:cxnLst/>
              <a:rect l="l" t="t" r="r" b="b"/>
              <a:pathLst>
                <a:path w="10705" h="9708" extrusionOk="0">
                  <a:moveTo>
                    <a:pt x="9313" y="0"/>
                  </a:moveTo>
                  <a:lnTo>
                    <a:pt x="710" y="756"/>
                  </a:lnTo>
                  <a:lnTo>
                    <a:pt x="0" y="9708"/>
                  </a:lnTo>
                  <a:lnTo>
                    <a:pt x="10704" y="8978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7055325" y="3100375"/>
              <a:ext cx="118650" cy="92050"/>
            </a:xfrm>
            <a:custGeom>
              <a:avLst/>
              <a:gdLst/>
              <a:ahLst/>
              <a:cxnLst/>
              <a:rect l="l" t="t" r="r" b="b"/>
              <a:pathLst>
                <a:path w="4746" h="3682" extrusionOk="0">
                  <a:moveTo>
                    <a:pt x="2906" y="1"/>
                  </a:moveTo>
                  <a:cubicBezTo>
                    <a:pt x="2795" y="1"/>
                    <a:pt x="2686" y="4"/>
                    <a:pt x="2579" y="8"/>
                  </a:cubicBezTo>
                  <a:cubicBezTo>
                    <a:pt x="1220" y="65"/>
                    <a:pt x="1" y="1353"/>
                    <a:pt x="143" y="2365"/>
                  </a:cubicBezTo>
                  <a:cubicBezTo>
                    <a:pt x="258" y="3185"/>
                    <a:pt x="957" y="3682"/>
                    <a:pt x="1889" y="3682"/>
                  </a:cubicBezTo>
                  <a:cubicBezTo>
                    <a:pt x="2108" y="3682"/>
                    <a:pt x="2339" y="3655"/>
                    <a:pt x="2579" y="3598"/>
                  </a:cubicBezTo>
                  <a:cubicBezTo>
                    <a:pt x="4381" y="3171"/>
                    <a:pt x="4745" y="1589"/>
                    <a:pt x="4492" y="799"/>
                  </a:cubicBezTo>
                  <a:cubicBezTo>
                    <a:pt x="4275" y="120"/>
                    <a:pt x="3579" y="1"/>
                    <a:pt x="2906" y="1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7000300" y="2893000"/>
              <a:ext cx="209250" cy="160425"/>
            </a:xfrm>
            <a:custGeom>
              <a:avLst/>
              <a:gdLst/>
              <a:ahLst/>
              <a:cxnLst/>
              <a:rect l="l" t="t" r="r" b="b"/>
              <a:pathLst>
                <a:path w="8370" h="6417" extrusionOk="0">
                  <a:moveTo>
                    <a:pt x="4463" y="1"/>
                  </a:moveTo>
                  <a:cubicBezTo>
                    <a:pt x="778" y="1"/>
                    <a:pt x="1" y="5604"/>
                    <a:pt x="2" y="6417"/>
                  </a:cubicBezTo>
                  <a:lnTo>
                    <a:pt x="8369" y="5504"/>
                  </a:lnTo>
                  <a:cubicBezTo>
                    <a:pt x="8369" y="5504"/>
                    <a:pt x="8147" y="1"/>
                    <a:pt x="4463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7056150" y="2968525"/>
              <a:ext cx="124925" cy="42900"/>
            </a:xfrm>
            <a:custGeom>
              <a:avLst/>
              <a:gdLst/>
              <a:ahLst/>
              <a:cxnLst/>
              <a:rect l="l" t="t" r="r" b="b"/>
              <a:pathLst>
                <a:path w="4997" h="1716" extrusionOk="0">
                  <a:moveTo>
                    <a:pt x="4994" y="0"/>
                  </a:moveTo>
                  <a:cubicBezTo>
                    <a:pt x="4875" y="0"/>
                    <a:pt x="1189" y="764"/>
                    <a:pt x="0" y="1234"/>
                  </a:cubicBezTo>
                  <a:cubicBezTo>
                    <a:pt x="0" y="1234"/>
                    <a:pt x="163" y="1459"/>
                    <a:pt x="471" y="1715"/>
                  </a:cubicBezTo>
                  <a:cubicBezTo>
                    <a:pt x="1305" y="1451"/>
                    <a:pt x="3370" y="815"/>
                    <a:pt x="4898" y="516"/>
                  </a:cubicBezTo>
                  <a:cubicBezTo>
                    <a:pt x="4980" y="214"/>
                    <a:pt x="4997" y="1"/>
                    <a:pt x="4997" y="1"/>
                  </a:cubicBezTo>
                  <a:cubicBezTo>
                    <a:pt x="4996" y="1"/>
                    <a:pt x="4996" y="0"/>
                    <a:pt x="4994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2"/>
            <p:cNvSpPr/>
            <p:nvPr/>
          </p:nvSpPr>
          <p:spPr>
            <a:xfrm>
              <a:off x="7067925" y="2981400"/>
              <a:ext cx="110700" cy="48650"/>
            </a:xfrm>
            <a:custGeom>
              <a:avLst/>
              <a:gdLst/>
              <a:ahLst/>
              <a:cxnLst/>
              <a:rect l="l" t="t" r="r" b="b"/>
              <a:pathLst>
                <a:path w="4428" h="1946" extrusionOk="0">
                  <a:moveTo>
                    <a:pt x="4427" y="1"/>
                  </a:moveTo>
                  <a:lnTo>
                    <a:pt x="4427" y="1"/>
                  </a:lnTo>
                  <a:cubicBezTo>
                    <a:pt x="2899" y="300"/>
                    <a:pt x="834" y="936"/>
                    <a:pt x="0" y="1200"/>
                  </a:cubicBezTo>
                  <a:cubicBezTo>
                    <a:pt x="414" y="1544"/>
                    <a:pt x="1088" y="1945"/>
                    <a:pt x="1988" y="1945"/>
                  </a:cubicBezTo>
                  <a:cubicBezTo>
                    <a:pt x="2147" y="1945"/>
                    <a:pt x="2313" y="1933"/>
                    <a:pt x="2486" y="1905"/>
                  </a:cubicBezTo>
                  <a:cubicBezTo>
                    <a:pt x="3770" y="1700"/>
                    <a:pt x="4252" y="648"/>
                    <a:pt x="4427" y="1"/>
                  </a:cubicBezTo>
                  <a:close/>
                </a:path>
              </a:pathLst>
            </a:custGeom>
            <a:solidFill>
              <a:srgbClr val="3B3B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2"/>
            <p:cNvSpPr/>
            <p:nvPr/>
          </p:nvSpPr>
          <p:spPr>
            <a:xfrm>
              <a:off x="7068775" y="2931375"/>
              <a:ext cx="34025" cy="28100"/>
            </a:xfrm>
            <a:custGeom>
              <a:avLst/>
              <a:gdLst/>
              <a:ahLst/>
              <a:cxnLst/>
              <a:rect l="l" t="t" r="r" b="b"/>
              <a:pathLst>
                <a:path w="1361" h="1124" fill="none" extrusionOk="0">
                  <a:moveTo>
                    <a:pt x="1107" y="1"/>
                  </a:moveTo>
                  <a:cubicBezTo>
                    <a:pt x="1107" y="1"/>
                    <a:pt x="1361" y="775"/>
                    <a:pt x="854" y="949"/>
                  </a:cubicBezTo>
                  <a:cubicBezTo>
                    <a:pt x="349" y="1123"/>
                    <a:pt x="1" y="712"/>
                    <a:pt x="1" y="712"/>
                  </a:cubicBez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2"/>
            <p:cNvSpPr/>
            <p:nvPr/>
          </p:nvSpPr>
          <p:spPr>
            <a:xfrm>
              <a:off x="7122550" y="2927800"/>
              <a:ext cx="22175" cy="42325"/>
            </a:xfrm>
            <a:custGeom>
              <a:avLst/>
              <a:gdLst/>
              <a:ahLst/>
              <a:cxnLst/>
              <a:rect l="l" t="t" r="r" b="b"/>
              <a:pathLst>
                <a:path w="887" h="1693" fill="none" extrusionOk="0">
                  <a:moveTo>
                    <a:pt x="0" y="144"/>
                  </a:moveTo>
                  <a:cubicBezTo>
                    <a:pt x="0" y="144"/>
                    <a:pt x="728" y="1"/>
                    <a:pt x="806" y="364"/>
                  </a:cubicBezTo>
                  <a:cubicBezTo>
                    <a:pt x="886" y="728"/>
                    <a:pt x="238" y="1135"/>
                    <a:pt x="238" y="1135"/>
                  </a:cubicBezTo>
                  <a:lnTo>
                    <a:pt x="407" y="1693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7149025" y="2924650"/>
              <a:ext cx="15850" cy="10300"/>
            </a:xfrm>
            <a:custGeom>
              <a:avLst/>
              <a:gdLst/>
              <a:ahLst/>
              <a:cxnLst/>
              <a:rect l="l" t="t" r="r" b="b"/>
              <a:pathLst>
                <a:path w="634" h="412" fill="none" extrusionOk="0">
                  <a:moveTo>
                    <a:pt x="1" y="158"/>
                  </a:moveTo>
                  <a:cubicBezTo>
                    <a:pt x="1" y="158"/>
                    <a:pt x="222" y="411"/>
                    <a:pt x="427" y="380"/>
                  </a:cubicBezTo>
                  <a:cubicBezTo>
                    <a:pt x="633" y="348"/>
                    <a:pt x="633" y="0"/>
                    <a:pt x="633" y="0"/>
                  </a:cubicBez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2"/>
            <p:cNvSpPr/>
            <p:nvPr/>
          </p:nvSpPr>
          <p:spPr>
            <a:xfrm>
              <a:off x="6967175" y="2869275"/>
              <a:ext cx="265675" cy="156725"/>
            </a:xfrm>
            <a:custGeom>
              <a:avLst/>
              <a:gdLst/>
              <a:ahLst/>
              <a:cxnLst/>
              <a:rect l="l" t="t" r="r" b="b"/>
              <a:pathLst>
                <a:path w="10627" h="6269" extrusionOk="0">
                  <a:moveTo>
                    <a:pt x="7901" y="0"/>
                  </a:moveTo>
                  <a:cubicBezTo>
                    <a:pt x="7275" y="0"/>
                    <a:pt x="6424" y="155"/>
                    <a:pt x="5598" y="602"/>
                  </a:cubicBezTo>
                  <a:cubicBezTo>
                    <a:pt x="5598" y="602"/>
                    <a:pt x="3907" y="98"/>
                    <a:pt x="2824" y="98"/>
                  </a:cubicBezTo>
                  <a:cubicBezTo>
                    <a:pt x="2538" y="98"/>
                    <a:pt x="2294" y="133"/>
                    <a:pt x="2135" y="223"/>
                  </a:cubicBezTo>
                  <a:cubicBezTo>
                    <a:pt x="1376" y="649"/>
                    <a:pt x="2799" y="1789"/>
                    <a:pt x="2467" y="1946"/>
                  </a:cubicBezTo>
                  <a:cubicBezTo>
                    <a:pt x="2135" y="2105"/>
                    <a:pt x="0" y="3206"/>
                    <a:pt x="47" y="3865"/>
                  </a:cubicBezTo>
                  <a:cubicBezTo>
                    <a:pt x="67" y="4136"/>
                    <a:pt x="248" y="4206"/>
                    <a:pt x="465" y="4206"/>
                  </a:cubicBezTo>
                  <a:cubicBezTo>
                    <a:pt x="697" y="4206"/>
                    <a:pt x="971" y="4126"/>
                    <a:pt x="1132" y="4126"/>
                  </a:cubicBezTo>
                  <a:cubicBezTo>
                    <a:pt x="1186" y="4126"/>
                    <a:pt x="1227" y="4134"/>
                    <a:pt x="1250" y="4158"/>
                  </a:cubicBezTo>
                  <a:cubicBezTo>
                    <a:pt x="1408" y="4319"/>
                    <a:pt x="179" y="5868"/>
                    <a:pt x="556" y="6232"/>
                  </a:cubicBezTo>
                  <a:cubicBezTo>
                    <a:pt x="582" y="6257"/>
                    <a:pt x="617" y="6268"/>
                    <a:pt x="661" y="6268"/>
                  </a:cubicBezTo>
                  <a:cubicBezTo>
                    <a:pt x="1250" y="6268"/>
                    <a:pt x="3317" y="4119"/>
                    <a:pt x="3259" y="3865"/>
                  </a:cubicBezTo>
                  <a:cubicBezTo>
                    <a:pt x="3194" y="3591"/>
                    <a:pt x="2673" y="3476"/>
                    <a:pt x="2673" y="3476"/>
                  </a:cubicBezTo>
                  <a:cubicBezTo>
                    <a:pt x="2673" y="3476"/>
                    <a:pt x="4286" y="3022"/>
                    <a:pt x="4650" y="1883"/>
                  </a:cubicBezTo>
                  <a:cubicBezTo>
                    <a:pt x="4650" y="1883"/>
                    <a:pt x="6563" y="1820"/>
                    <a:pt x="7164" y="1535"/>
                  </a:cubicBezTo>
                  <a:cubicBezTo>
                    <a:pt x="7164" y="1535"/>
                    <a:pt x="7766" y="2200"/>
                    <a:pt x="8161" y="2215"/>
                  </a:cubicBezTo>
                  <a:cubicBezTo>
                    <a:pt x="8161" y="2215"/>
                    <a:pt x="8770" y="3718"/>
                    <a:pt x="9229" y="3718"/>
                  </a:cubicBezTo>
                  <a:cubicBezTo>
                    <a:pt x="9231" y="3718"/>
                    <a:pt x="9234" y="3718"/>
                    <a:pt x="9236" y="3717"/>
                  </a:cubicBezTo>
                  <a:cubicBezTo>
                    <a:pt x="9694" y="3702"/>
                    <a:pt x="10627" y="3245"/>
                    <a:pt x="10405" y="2895"/>
                  </a:cubicBezTo>
                  <a:cubicBezTo>
                    <a:pt x="10183" y="2544"/>
                    <a:pt x="9267" y="2564"/>
                    <a:pt x="9077" y="2407"/>
                  </a:cubicBezTo>
                  <a:cubicBezTo>
                    <a:pt x="8888" y="2248"/>
                    <a:pt x="9925" y="1656"/>
                    <a:pt x="9694" y="1282"/>
                  </a:cubicBezTo>
                  <a:cubicBezTo>
                    <a:pt x="9653" y="1215"/>
                    <a:pt x="9570" y="1190"/>
                    <a:pt x="9464" y="1190"/>
                  </a:cubicBezTo>
                  <a:cubicBezTo>
                    <a:pt x="9135" y="1190"/>
                    <a:pt x="8581" y="1431"/>
                    <a:pt x="8318" y="1431"/>
                  </a:cubicBezTo>
                  <a:cubicBezTo>
                    <a:pt x="8243" y="1431"/>
                    <a:pt x="8192" y="1411"/>
                    <a:pt x="8176" y="1361"/>
                  </a:cubicBezTo>
                  <a:cubicBezTo>
                    <a:pt x="8090" y="1077"/>
                    <a:pt x="9046" y="507"/>
                    <a:pt x="8840" y="223"/>
                  </a:cubicBezTo>
                  <a:cubicBezTo>
                    <a:pt x="8749" y="97"/>
                    <a:pt x="8395" y="0"/>
                    <a:pt x="7901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2"/>
            <p:cNvSpPr/>
            <p:nvPr/>
          </p:nvSpPr>
          <p:spPr>
            <a:xfrm>
              <a:off x="7049025" y="2976050"/>
              <a:ext cx="14225" cy="14225"/>
            </a:xfrm>
            <a:custGeom>
              <a:avLst/>
              <a:gdLst/>
              <a:ahLst/>
              <a:cxnLst/>
              <a:rect l="l" t="t" r="r" b="b"/>
              <a:pathLst>
                <a:path w="569" h="569" extrusionOk="0">
                  <a:moveTo>
                    <a:pt x="285" y="0"/>
                  </a:moveTo>
                  <a:cubicBezTo>
                    <a:pt x="127" y="0"/>
                    <a:pt x="0" y="128"/>
                    <a:pt x="0" y="284"/>
                  </a:cubicBezTo>
                  <a:cubicBezTo>
                    <a:pt x="0" y="442"/>
                    <a:pt x="127" y="569"/>
                    <a:pt x="285" y="569"/>
                  </a:cubicBezTo>
                  <a:cubicBezTo>
                    <a:pt x="442" y="569"/>
                    <a:pt x="569" y="442"/>
                    <a:pt x="569" y="284"/>
                  </a:cubicBezTo>
                  <a:cubicBezTo>
                    <a:pt x="569" y="128"/>
                    <a:pt x="442" y="0"/>
                    <a:pt x="285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2"/>
            <p:cNvSpPr/>
            <p:nvPr/>
          </p:nvSpPr>
          <p:spPr>
            <a:xfrm>
              <a:off x="7169425" y="2953100"/>
              <a:ext cx="12800" cy="12800"/>
            </a:xfrm>
            <a:custGeom>
              <a:avLst/>
              <a:gdLst/>
              <a:ahLst/>
              <a:cxnLst/>
              <a:rect l="l" t="t" r="r" b="b"/>
              <a:pathLst>
                <a:path w="512" h="512" extrusionOk="0">
                  <a:moveTo>
                    <a:pt x="256" y="1"/>
                  </a:moveTo>
                  <a:cubicBezTo>
                    <a:pt x="114" y="1"/>
                    <a:pt x="0" y="115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1" y="397"/>
                    <a:pt x="511" y="256"/>
                  </a:cubicBezTo>
                  <a:cubicBezTo>
                    <a:pt x="511" y="115"/>
                    <a:pt x="397" y="1"/>
                    <a:pt x="256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2"/>
            <p:cNvSpPr/>
            <p:nvPr/>
          </p:nvSpPr>
          <p:spPr>
            <a:xfrm>
              <a:off x="6875575" y="3230625"/>
              <a:ext cx="94500" cy="99625"/>
            </a:xfrm>
            <a:custGeom>
              <a:avLst/>
              <a:gdLst/>
              <a:ahLst/>
              <a:cxnLst/>
              <a:rect l="l" t="t" r="r" b="b"/>
              <a:pathLst>
                <a:path w="3780" h="3985" extrusionOk="0">
                  <a:moveTo>
                    <a:pt x="2660" y="0"/>
                  </a:moveTo>
                  <a:lnTo>
                    <a:pt x="1890" y="110"/>
                  </a:lnTo>
                  <a:lnTo>
                    <a:pt x="1665" y="1976"/>
                  </a:lnTo>
                  <a:cubicBezTo>
                    <a:pt x="1115" y="2102"/>
                    <a:pt x="0" y="3478"/>
                    <a:pt x="0" y="3478"/>
                  </a:cubicBezTo>
                  <a:lnTo>
                    <a:pt x="349" y="3718"/>
                  </a:lnTo>
                  <a:lnTo>
                    <a:pt x="1344" y="2751"/>
                  </a:lnTo>
                  <a:lnTo>
                    <a:pt x="1344" y="2751"/>
                  </a:lnTo>
                  <a:lnTo>
                    <a:pt x="569" y="3700"/>
                  </a:lnTo>
                  <a:lnTo>
                    <a:pt x="869" y="3859"/>
                  </a:lnTo>
                  <a:lnTo>
                    <a:pt x="1787" y="2672"/>
                  </a:lnTo>
                  <a:lnTo>
                    <a:pt x="1091" y="3874"/>
                  </a:lnTo>
                  <a:lnTo>
                    <a:pt x="1455" y="3985"/>
                  </a:lnTo>
                  <a:lnTo>
                    <a:pt x="2467" y="2403"/>
                  </a:lnTo>
                  <a:lnTo>
                    <a:pt x="3574" y="2403"/>
                  </a:lnTo>
                  <a:lnTo>
                    <a:pt x="3780" y="2010"/>
                  </a:lnTo>
                  <a:lnTo>
                    <a:pt x="2499" y="1707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2"/>
            <p:cNvSpPr/>
            <p:nvPr/>
          </p:nvSpPr>
          <p:spPr>
            <a:xfrm>
              <a:off x="6913925" y="3078825"/>
              <a:ext cx="108600" cy="188200"/>
            </a:xfrm>
            <a:custGeom>
              <a:avLst/>
              <a:gdLst/>
              <a:ahLst/>
              <a:cxnLst/>
              <a:rect l="l" t="t" r="r" b="b"/>
              <a:pathLst>
                <a:path w="4344" h="7528" extrusionOk="0">
                  <a:moveTo>
                    <a:pt x="3775" y="0"/>
                  </a:moveTo>
                  <a:cubicBezTo>
                    <a:pt x="3775" y="0"/>
                    <a:pt x="518" y="1898"/>
                    <a:pt x="1" y="7528"/>
                  </a:cubicBezTo>
                  <a:lnTo>
                    <a:pt x="1076" y="7528"/>
                  </a:lnTo>
                  <a:cubicBezTo>
                    <a:pt x="1076" y="7528"/>
                    <a:pt x="1831" y="2799"/>
                    <a:pt x="3775" y="1155"/>
                  </a:cubicBezTo>
                  <a:cubicBezTo>
                    <a:pt x="3775" y="1155"/>
                    <a:pt x="4344" y="335"/>
                    <a:pt x="3775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2"/>
            <p:cNvSpPr/>
            <p:nvPr/>
          </p:nvSpPr>
          <p:spPr>
            <a:xfrm>
              <a:off x="6987750" y="3025050"/>
              <a:ext cx="238800" cy="45900"/>
            </a:xfrm>
            <a:custGeom>
              <a:avLst/>
              <a:gdLst/>
              <a:ahLst/>
              <a:cxnLst/>
              <a:rect l="l" t="t" r="r" b="b"/>
              <a:pathLst>
                <a:path w="9552" h="1836" extrusionOk="0">
                  <a:moveTo>
                    <a:pt x="9410" y="1"/>
                  </a:moveTo>
                  <a:lnTo>
                    <a:pt x="0" y="1013"/>
                  </a:lnTo>
                  <a:lnTo>
                    <a:pt x="0" y="1836"/>
                  </a:lnTo>
                  <a:lnTo>
                    <a:pt x="9551" y="1140"/>
                  </a:lnTo>
                  <a:lnTo>
                    <a:pt x="9410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2"/>
            <p:cNvSpPr/>
            <p:nvPr/>
          </p:nvSpPr>
          <p:spPr>
            <a:xfrm>
              <a:off x="7001350" y="3312700"/>
              <a:ext cx="383375" cy="207925"/>
            </a:xfrm>
            <a:custGeom>
              <a:avLst/>
              <a:gdLst/>
              <a:ahLst/>
              <a:cxnLst/>
              <a:rect l="l" t="t" r="r" b="b"/>
              <a:pathLst>
                <a:path w="15335" h="8317" extrusionOk="0">
                  <a:moveTo>
                    <a:pt x="12379" y="1"/>
                  </a:moveTo>
                  <a:cubicBezTo>
                    <a:pt x="11090" y="1"/>
                    <a:pt x="9354" y="364"/>
                    <a:pt x="7375" y="1223"/>
                  </a:cubicBezTo>
                  <a:cubicBezTo>
                    <a:pt x="3510" y="2901"/>
                    <a:pt x="1" y="4989"/>
                    <a:pt x="231" y="5526"/>
                  </a:cubicBezTo>
                  <a:cubicBezTo>
                    <a:pt x="269" y="5615"/>
                    <a:pt x="461" y="5651"/>
                    <a:pt x="757" y="5651"/>
                  </a:cubicBezTo>
                  <a:cubicBezTo>
                    <a:pt x="2256" y="5651"/>
                    <a:pt x="6403" y="4700"/>
                    <a:pt x="6404" y="4700"/>
                  </a:cubicBezTo>
                  <a:lnTo>
                    <a:pt x="6404" y="4700"/>
                  </a:lnTo>
                  <a:cubicBezTo>
                    <a:pt x="6404" y="4700"/>
                    <a:pt x="3288" y="7771"/>
                    <a:pt x="3905" y="8277"/>
                  </a:cubicBezTo>
                  <a:cubicBezTo>
                    <a:pt x="3938" y="8304"/>
                    <a:pt x="3986" y="8316"/>
                    <a:pt x="4047" y="8316"/>
                  </a:cubicBezTo>
                  <a:cubicBezTo>
                    <a:pt x="5147" y="8316"/>
                    <a:pt x="10580" y="4253"/>
                    <a:pt x="10581" y="4252"/>
                  </a:cubicBezTo>
                  <a:lnTo>
                    <a:pt x="10581" y="4252"/>
                  </a:lnTo>
                  <a:cubicBezTo>
                    <a:pt x="10581" y="4253"/>
                    <a:pt x="10189" y="7806"/>
                    <a:pt x="11278" y="7884"/>
                  </a:cubicBezTo>
                  <a:cubicBezTo>
                    <a:pt x="11285" y="7884"/>
                    <a:pt x="11293" y="7884"/>
                    <a:pt x="11300" y="7884"/>
                  </a:cubicBezTo>
                  <a:cubicBezTo>
                    <a:pt x="12406" y="7884"/>
                    <a:pt x="15334" y="2384"/>
                    <a:pt x="14670" y="876"/>
                  </a:cubicBezTo>
                  <a:cubicBezTo>
                    <a:pt x="14430" y="331"/>
                    <a:pt x="13608" y="1"/>
                    <a:pt x="12379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7" name="Google Shape;917;p52"/>
          <p:cNvSpPr/>
          <p:nvPr/>
        </p:nvSpPr>
        <p:spPr>
          <a:xfrm>
            <a:off x="4825475" y="3877349"/>
            <a:ext cx="666096" cy="576955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2"/>
          <p:cNvSpPr/>
          <p:nvPr/>
        </p:nvSpPr>
        <p:spPr>
          <a:xfrm>
            <a:off x="468500" y="150224"/>
            <a:ext cx="666096" cy="576955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2"/>
          <p:cNvSpPr txBox="1">
            <a:spLocks noGrp="1"/>
          </p:cNvSpPr>
          <p:nvPr>
            <p:ph type="body" idx="1"/>
          </p:nvPr>
        </p:nvSpPr>
        <p:spPr>
          <a:xfrm>
            <a:off x="720000" y="1554300"/>
            <a:ext cx="4758000" cy="230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Mái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trường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xuất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hiện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với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chữ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viết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ghế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bàn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lớp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học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bảng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phấn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thầy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giáo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Đó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là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những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hình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ảnh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thân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thương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bình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dị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nhưng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đã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mang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đến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cho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thơ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những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bài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học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về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đạo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đức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, tri </a:t>
            </a:r>
            <a:r>
              <a:rPr lang="en" sz="1800" dirty="0" err="1">
                <a:latin typeface="Verdana"/>
                <a:ea typeface="Verdana"/>
                <a:cs typeface="Verdana"/>
                <a:sym typeface="Verdana"/>
              </a:rPr>
              <a:t>thức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nuôi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dưỡng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những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ước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mơ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đẹp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giúp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thơ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trưởng</a:t>
            </a:r>
            <a:r>
              <a:rPr lang="en" sz="18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 b="1" dirty="0" err="1">
                <a:latin typeface="Verdana"/>
                <a:ea typeface="Verdana"/>
                <a:cs typeface="Verdana"/>
                <a:sym typeface="Verdana"/>
              </a:rPr>
              <a:t>thành</a:t>
            </a:r>
            <a:r>
              <a:rPr lang="en" sz="18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 txBox="1">
            <a:spLocks noGrp="1"/>
          </p:cNvSpPr>
          <p:nvPr>
            <p:ph type="ctrTitle"/>
          </p:nvPr>
        </p:nvSpPr>
        <p:spPr>
          <a:xfrm>
            <a:off x="720000" y="1331875"/>
            <a:ext cx="4775700" cy="19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BÀI 2: </a:t>
            </a:r>
            <a:r>
              <a:rPr lang="en" sz="4400" b="1"/>
              <a:t>GÕ CỬA TRÁI TIM</a:t>
            </a:r>
            <a:endParaRPr sz="4400" b="1"/>
          </a:p>
        </p:txBody>
      </p:sp>
      <p:sp>
        <p:nvSpPr>
          <p:cNvPr id="367" name="Google Shape;367;p38"/>
          <p:cNvSpPr txBox="1">
            <a:spLocks noGrp="1"/>
          </p:cNvSpPr>
          <p:nvPr>
            <p:ph type="subTitle" idx="1"/>
          </p:nvPr>
        </p:nvSpPr>
        <p:spPr>
          <a:xfrm>
            <a:off x="720000" y="3008125"/>
            <a:ext cx="47757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Văn bản 1: “</a:t>
            </a:r>
            <a:r>
              <a:rPr lang="en" sz="1800" b="1">
                <a:latin typeface="Verdana"/>
                <a:ea typeface="Verdana"/>
                <a:cs typeface="Verdana"/>
                <a:sym typeface="Verdana"/>
              </a:rPr>
              <a:t>Chuyện cổ tích về</a:t>
            </a:r>
            <a:endParaRPr sz="1800"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Verdana"/>
                <a:ea typeface="Verdana"/>
                <a:cs typeface="Verdana"/>
                <a:sym typeface="Verdana"/>
              </a:rPr>
              <a:t>loài người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” (Xuân Quỳnh)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8" name="Google Shape;368;p38"/>
          <p:cNvSpPr/>
          <p:nvPr/>
        </p:nvSpPr>
        <p:spPr>
          <a:xfrm>
            <a:off x="1404425" y="3956625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Google Shape;369;p38"/>
          <p:cNvGrpSpPr/>
          <p:nvPr/>
        </p:nvGrpSpPr>
        <p:grpSpPr>
          <a:xfrm>
            <a:off x="5217985" y="1444543"/>
            <a:ext cx="3586422" cy="3698946"/>
            <a:chOff x="4094100" y="3432000"/>
            <a:chExt cx="1048600" cy="1081500"/>
          </a:xfrm>
        </p:grpSpPr>
        <p:sp>
          <p:nvSpPr>
            <p:cNvPr id="370" name="Google Shape;370;p38"/>
            <p:cNvSpPr/>
            <p:nvPr/>
          </p:nvSpPr>
          <p:spPr>
            <a:xfrm>
              <a:off x="4661375" y="3462200"/>
              <a:ext cx="364875" cy="443875"/>
            </a:xfrm>
            <a:custGeom>
              <a:avLst/>
              <a:gdLst/>
              <a:ahLst/>
              <a:cxnLst/>
              <a:rect l="l" t="t" r="r" b="b"/>
              <a:pathLst>
                <a:path w="14595" h="17755" extrusionOk="0">
                  <a:moveTo>
                    <a:pt x="6745" y="0"/>
                  </a:moveTo>
                  <a:cubicBezTo>
                    <a:pt x="2987" y="0"/>
                    <a:pt x="0" y="3506"/>
                    <a:pt x="0" y="3506"/>
                  </a:cubicBezTo>
                  <a:cubicBezTo>
                    <a:pt x="0" y="3506"/>
                    <a:pt x="477" y="5825"/>
                    <a:pt x="1746" y="6167"/>
                  </a:cubicBezTo>
                  <a:cubicBezTo>
                    <a:pt x="2712" y="5123"/>
                    <a:pt x="5004" y="3650"/>
                    <a:pt x="6915" y="3650"/>
                  </a:cubicBezTo>
                  <a:cubicBezTo>
                    <a:pt x="7915" y="3650"/>
                    <a:pt x="8811" y="4054"/>
                    <a:pt x="9357" y="5136"/>
                  </a:cubicBezTo>
                  <a:cubicBezTo>
                    <a:pt x="10944" y="8284"/>
                    <a:pt x="10574" y="17754"/>
                    <a:pt x="10574" y="17754"/>
                  </a:cubicBezTo>
                  <a:lnTo>
                    <a:pt x="13803" y="17450"/>
                  </a:lnTo>
                  <a:cubicBezTo>
                    <a:pt x="13803" y="17450"/>
                    <a:pt x="14594" y="3392"/>
                    <a:pt x="9611" y="733"/>
                  </a:cubicBezTo>
                  <a:cubicBezTo>
                    <a:pt x="8631" y="210"/>
                    <a:pt x="7665" y="0"/>
                    <a:pt x="6745" y="0"/>
                  </a:cubicBez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4669450" y="3487200"/>
              <a:ext cx="314200" cy="418875"/>
            </a:xfrm>
            <a:custGeom>
              <a:avLst/>
              <a:gdLst/>
              <a:ahLst/>
              <a:cxnLst/>
              <a:rect l="l" t="t" r="r" b="b"/>
              <a:pathLst>
                <a:path w="12568" h="16755" extrusionOk="0">
                  <a:moveTo>
                    <a:pt x="6242" y="1"/>
                  </a:moveTo>
                  <a:cubicBezTo>
                    <a:pt x="5256" y="1"/>
                    <a:pt x="4285" y="227"/>
                    <a:pt x="3651" y="521"/>
                  </a:cubicBezTo>
                  <a:cubicBezTo>
                    <a:pt x="2460" y="1073"/>
                    <a:pt x="19" y="3256"/>
                    <a:pt x="19" y="3256"/>
                  </a:cubicBezTo>
                  <a:lnTo>
                    <a:pt x="40" y="3423"/>
                  </a:lnTo>
                  <a:lnTo>
                    <a:pt x="1" y="3536"/>
                  </a:lnTo>
                  <a:cubicBezTo>
                    <a:pt x="272" y="4202"/>
                    <a:pt x="729" y="4981"/>
                    <a:pt x="1423" y="5167"/>
                  </a:cubicBezTo>
                  <a:cubicBezTo>
                    <a:pt x="2389" y="4123"/>
                    <a:pt x="4682" y="2650"/>
                    <a:pt x="6592" y="2650"/>
                  </a:cubicBezTo>
                  <a:cubicBezTo>
                    <a:pt x="7593" y="2650"/>
                    <a:pt x="8489" y="3054"/>
                    <a:pt x="9034" y="4136"/>
                  </a:cubicBezTo>
                  <a:cubicBezTo>
                    <a:pt x="10621" y="7284"/>
                    <a:pt x="10251" y="16754"/>
                    <a:pt x="10251" y="16754"/>
                  </a:cubicBezTo>
                  <a:lnTo>
                    <a:pt x="12326" y="16560"/>
                  </a:lnTo>
                  <a:lnTo>
                    <a:pt x="12344" y="16497"/>
                  </a:lnTo>
                  <a:cubicBezTo>
                    <a:pt x="12344" y="16497"/>
                    <a:pt x="12567" y="12456"/>
                    <a:pt x="12073" y="8039"/>
                  </a:cubicBezTo>
                  <a:cubicBezTo>
                    <a:pt x="11568" y="4187"/>
                    <a:pt x="10092" y="1609"/>
                    <a:pt x="8656" y="633"/>
                  </a:cubicBezTo>
                  <a:cubicBezTo>
                    <a:pt x="7986" y="176"/>
                    <a:pt x="7108" y="1"/>
                    <a:pt x="6242" y="1"/>
                  </a:cubicBez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4333475" y="3891175"/>
              <a:ext cx="41600" cy="115475"/>
            </a:xfrm>
            <a:custGeom>
              <a:avLst/>
              <a:gdLst/>
              <a:ahLst/>
              <a:cxnLst/>
              <a:rect l="l" t="t" r="r" b="b"/>
              <a:pathLst>
                <a:path w="1664" h="4619" extrusionOk="0">
                  <a:moveTo>
                    <a:pt x="1" y="0"/>
                  </a:moveTo>
                  <a:lnTo>
                    <a:pt x="1" y="4619"/>
                  </a:lnTo>
                  <a:lnTo>
                    <a:pt x="1664" y="4619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4290800" y="3996450"/>
              <a:ext cx="168000" cy="444900"/>
            </a:xfrm>
            <a:custGeom>
              <a:avLst/>
              <a:gdLst/>
              <a:ahLst/>
              <a:cxnLst/>
              <a:rect l="l" t="t" r="r" b="b"/>
              <a:pathLst>
                <a:path w="6720" h="17796" extrusionOk="0">
                  <a:moveTo>
                    <a:pt x="6114" y="1"/>
                  </a:moveTo>
                  <a:lnTo>
                    <a:pt x="1" y="424"/>
                  </a:lnTo>
                  <a:lnTo>
                    <a:pt x="787" y="17795"/>
                  </a:lnTo>
                  <a:lnTo>
                    <a:pt x="6719" y="16766"/>
                  </a:lnTo>
                  <a:lnTo>
                    <a:pt x="6114" y="1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4891400" y="4014875"/>
              <a:ext cx="99925" cy="414875"/>
            </a:xfrm>
            <a:custGeom>
              <a:avLst/>
              <a:gdLst/>
              <a:ahLst/>
              <a:cxnLst/>
              <a:rect l="l" t="t" r="r" b="b"/>
              <a:pathLst>
                <a:path w="3997" h="16595" extrusionOk="0">
                  <a:moveTo>
                    <a:pt x="1943" y="1"/>
                  </a:moveTo>
                  <a:lnTo>
                    <a:pt x="0" y="15596"/>
                  </a:lnTo>
                  <a:lnTo>
                    <a:pt x="1665" y="16595"/>
                  </a:lnTo>
                  <a:lnTo>
                    <a:pt x="3996" y="334"/>
                  </a:lnTo>
                  <a:lnTo>
                    <a:pt x="1943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4845325" y="3890275"/>
              <a:ext cx="45375" cy="116800"/>
            </a:xfrm>
            <a:custGeom>
              <a:avLst/>
              <a:gdLst/>
              <a:ahLst/>
              <a:cxnLst/>
              <a:rect l="l" t="t" r="r" b="b"/>
              <a:pathLst>
                <a:path w="1815" h="4672" extrusionOk="0">
                  <a:moveTo>
                    <a:pt x="153" y="0"/>
                  </a:moveTo>
                  <a:lnTo>
                    <a:pt x="1" y="4617"/>
                  </a:lnTo>
                  <a:lnTo>
                    <a:pt x="1662" y="4671"/>
                  </a:lnTo>
                  <a:lnTo>
                    <a:pt x="1815" y="55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4839450" y="3765750"/>
              <a:ext cx="62525" cy="136725"/>
            </a:xfrm>
            <a:custGeom>
              <a:avLst/>
              <a:gdLst/>
              <a:ahLst/>
              <a:cxnLst/>
              <a:rect l="l" t="t" r="r" b="b"/>
              <a:pathLst>
                <a:path w="2501" h="5469" extrusionOk="0">
                  <a:moveTo>
                    <a:pt x="1412" y="0"/>
                  </a:moveTo>
                  <a:lnTo>
                    <a:pt x="0" y="5468"/>
                  </a:lnTo>
                  <a:lnTo>
                    <a:pt x="2501" y="5304"/>
                  </a:lnTo>
                  <a:lnTo>
                    <a:pt x="1412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4856000" y="3914925"/>
              <a:ext cx="23100" cy="38125"/>
            </a:xfrm>
            <a:custGeom>
              <a:avLst/>
              <a:gdLst/>
              <a:ahLst/>
              <a:cxnLst/>
              <a:rect l="l" t="t" r="r" b="b"/>
              <a:pathLst>
                <a:path w="924" h="1525" extrusionOk="0">
                  <a:moveTo>
                    <a:pt x="455" y="0"/>
                  </a:moveTo>
                  <a:cubicBezTo>
                    <a:pt x="1" y="0"/>
                    <a:pt x="13" y="1464"/>
                    <a:pt x="13" y="1464"/>
                  </a:cubicBezTo>
                  <a:lnTo>
                    <a:pt x="904" y="1524"/>
                  </a:lnTo>
                  <a:cubicBezTo>
                    <a:pt x="904" y="1524"/>
                    <a:pt x="923" y="15"/>
                    <a:pt x="462" y="0"/>
                  </a:cubicBezTo>
                  <a:cubicBezTo>
                    <a:pt x="459" y="0"/>
                    <a:pt x="457" y="0"/>
                    <a:pt x="455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4752625" y="4002400"/>
              <a:ext cx="187350" cy="410725"/>
            </a:xfrm>
            <a:custGeom>
              <a:avLst/>
              <a:gdLst/>
              <a:ahLst/>
              <a:cxnLst/>
              <a:rect l="l" t="t" r="r" b="b"/>
              <a:pathLst>
                <a:path w="7494" h="16429" extrusionOk="0">
                  <a:moveTo>
                    <a:pt x="1166" y="0"/>
                  </a:moveTo>
                  <a:lnTo>
                    <a:pt x="0" y="15651"/>
                  </a:lnTo>
                  <a:lnTo>
                    <a:pt x="5607" y="16429"/>
                  </a:lnTo>
                  <a:lnTo>
                    <a:pt x="7494" y="50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4484675" y="3432000"/>
              <a:ext cx="257075" cy="223050"/>
            </a:xfrm>
            <a:custGeom>
              <a:avLst/>
              <a:gdLst/>
              <a:ahLst/>
              <a:cxnLst/>
              <a:rect l="l" t="t" r="r" b="b"/>
              <a:pathLst>
                <a:path w="10283" h="8922" extrusionOk="0">
                  <a:moveTo>
                    <a:pt x="4859" y="1"/>
                  </a:moveTo>
                  <a:lnTo>
                    <a:pt x="1" y="8784"/>
                  </a:lnTo>
                  <a:lnTo>
                    <a:pt x="386" y="8921"/>
                  </a:lnTo>
                  <a:lnTo>
                    <a:pt x="1295" y="7377"/>
                  </a:lnTo>
                  <a:lnTo>
                    <a:pt x="9215" y="7627"/>
                  </a:lnTo>
                  <a:lnTo>
                    <a:pt x="9873" y="8853"/>
                  </a:lnTo>
                  <a:lnTo>
                    <a:pt x="10282" y="8603"/>
                  </a:lnTo>
                  <a:lnTo>
                    <a:pt x="5402" y="1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4512025" y="3443075"/>
              <a:ext cx="207175" cy="183450"/>
            </a:xfrm>
            <a:custGeom>
              <a:avLst/>
              <a:gdLst/>
              <a:ahLst/>
              <a:cxnLst/>
              <a:rect l="l" t="t" r="r" b="b"/>
              <a:pathLst>
                <a:path w="8287" h="7338" extrusionOk="0">
                  <a:moveTo>
                    <a:pt x="3996" y="0"/>
                  </a:moveTo>
                  <a:lnTo>
                    <a:pt x="1" y="7181"/>
                  </a:lnTo>
                  <a:lnTo>
                    <a:pt x="8286" y="7338"/>
                  </a:lnTo>
                  <a:lnTo>
                    <a:pt x="8286" y="7338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4504925" y="3623250"/>
              <a:ext cx="214250" cy="309700"/>
            </a:xfrm>
            <a:custGeom>
              <a:avLst/>
              <a:gdLst/>
              <a:ahLst/>
              <a:cxnLst/>
              <a:rect l="l" t="t" r="r" b="b"/>
              <a:pathLst>
                <a:path w="8570" h="12388" extrusionOk="0">
                  <a:moveTo>
                    <a:pt x="194" y="0"/>
                  </a:moveTo>
                  <a:lnTo>
                    <a:pt x="0" y="12255"/>
                  </a:lnTo>
                  <a:lnTo>
                    <a:pt x="8375" y="12387"/>
                  </a:lnTo>
                  <a:lnTo>
                    <a:pt x="8569" y="134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4424150" y="3741625"/>
              <a:ext cx="58500" cy="162475"/>
            </a:xfrm>
            <a:custGeom>
              <a:avLst/>
              <a:gdLst/>
              <a:ahLst/>
              <a:cxnLst/>
              <a:rect l="l" t="t" r="r" b="b"/>
              <a:pathLst>
                <a:path w="2340" h="6499" extrusionOk="0">
                  <a:moveTo>
                    <a:pt x="0" y="0"/>
                  </a:moveTo>
                  <a:lnTo>
                    <a:pt x="0" y="6498"/>
                  </a:lnTo>
                  <a:lnTo>
                    <a:pt x="2340" y="6498"/>
                  </a:lnTo>
                  <a:lnTo>
                    <a:pt x="2340" y="0"/>
                  </a:ln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4407900" y="3565075"/>
              <a:ext cx="87725" cy="193900"/>
            </a:xfrm>
            <a:custGeom>
              <a:avLst/>
              <a:gdLst/>
              <a:ahLst/>
              <a:cxnLst/>
              <a:rect l="l" t="t" r="r" b="b"/>
              <a:pathLst>
                <a:path w="3509" h="7756" extrusionOk="0">
                  <a:moveTo>
                    <a:pt x="1777" y="0"/>
                  </a:moveTo>
                  <a:lnTo>
                    <a:pt x="0" y="7409"/>
                  </a:lnTo>
                  <a:lnTo>
                    <a:pt x="3509" y="7755"/>
                  </a:lnTo>
                  <a:lnTo>
                    <a:pt x="3509" y="7755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4438225" y="3775175"/>
              <a:ext cx="33575" cy="53100"/>
            </a:xfrm>
            <a:custGeom>
              <a:avLst/>
              <a:gdLst/>
              <a:ahLst/>
              <a:cxnLst/>
              <a:rect l="l" t="t" r="r" b="b"/>
              <a:pathLst>
                <a:path w="1343" h="2124" extrusionOk="0">
                  <a:moveTo>
                    <a:pt x="693" y="1"/>
                  </a:moveTo>
                  <a:cubicBezTo>
                    <a:pt x="44" y="1"/>
                    <a:pt x="0" y="2124"/>
                    <a:pt x="0" y="2124"/>
                  </a:cubicBezTo>
                  <a:lnTo>
                    <a:pt x="1256" y="2081"/>
                  </a:lnTo>
                  <a:cubicBezTo>
                    <a:pt x="1256" y="2081"/>
                    <a:pt x="1343" y="1"/>
                    <a:pt x="693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4737275" y="3750950"/>
              <a:ext cx="58525" cy="162475"/>
            </a:xfrm>
            <a:custGeom>
              <a:avLst/>
              <a:gdLst/>
              <a:ahLst/>
              <a:cxnLst/>
              <a:rect l="l" t="t" r="r" b="b"/>
              <a:pathLst>
                <a:path w="2341" h="6499" extrusionOk="0">
                  <a:moveTo>
                    <a:pt x="1" y="1"/>
                  </a:moveTo>
                  <a:lnTo>
                    <a:pt x="1" y="6498"/>
                  </a:lnTo>
                  <a:lnTo>
                    <a:pt x="2340" y="6498"/>
                  </a:lnTo>
                  <a:lnTo>
                    <a:pt x="2340" y="1"/>
                  </a:ln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4724275" y="3574400"/>
              <a:ext cx="87750" cy="193900"/>
            </a:xfrm>
            <a:custGeom>
              <a:avLst/>
              <a:gdLst/>
              <a:ahLst/>
              <a:cxnLst/>
              <a:rect l="l" t="t" r="r" b="b"/>
              <a:pathLst>
                <a:path w="3510" h="7756" extrusionOk="0">
                  <a:moveTo>
                    <a:pt x="1734" y="0"/>
                  </a:moveTo>
                  <a:lnTo>
                    <a:pt x="0" y="7755"/>
                  </a:lnTo>
                  <a:lnTo>
                    <a:pt x="0" y="7755"/>
                  </a:lnTo>
                  <a:lnTo>
                    <a:pt x="3510" y="740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4748100" y="3784525"/>
              <a:ext cx="33600" cy="53075"/>
            </a:xfrm>
            <a:custGeom>
              <a:avLst/>
              <a:gdLst/>
              <a:ahLst/>
              <a:cxnLst/>
              <a:rect l="l" t="t" r="r" b="b"/>
              <a:pathLst>
                <a:path w="1344" h="2123" extrusionOk="0">
                  <a:moveTo>
                    <a:pt x="650" y="1"/>
                  </a:moveTo>
                  <a:cubicBezTo>
                    <a:pt x="1" y="1"/>
                    <a:pt x="87" y="2080"/>
                    <a:pt x="87" y="2080"/>
                  </a:cubicBezTo>
                  <a:lnTo>
                    <a:pt x="1344" y="2123"/>
                  </a:lnTo>
                  <a:cubicBezTo>
                    <a:pt x="1344" y="2123"/>
                    <a:pt x="1301" y="1"/>
                    <a:pt x="650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4433050" y="3914750"/>
              <a:ext cx="363175" cy="537175"/>
            </a:xfrm>
            <a:custGeom>
              <a:avLst/>
              <a:gdLst/>
              <a:ahLst/>
              <a:cxnLst/>
              <a:rect l="l" t="t" r="r" b="b"/>
              <a:pathLst>
                <a:path w="14527" h="21487" extrusionOk="0">
                  <a:moveTo>
                    <a:pt x="0" y="1"/>
                  </a:moveTo>
                  <a:lnTo>
                    <a:pt x="303" y="19247"/>
                  </a:lnTo>
                  <a:lnTo>
                    <a:pt x="7566" y="21487"/>
                  </a:lnTo>
                  <a:lnTo>
                    <a:pt x="13315" y="19550"/>
                  </a:lnTo>
                  <a:lnTo>
                    <a:pt x="14526" y="6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4229525" y="4007050"/>
              <a:ext cx="83275" cy="446300"/>
            </a:xfrm>
            <a:custGeom>
              <a:avLst/>
              <a:gdLst/>
              <a:ahLst/>
              <a:cxnLst/>
              <a:rect l="l" t="t" r="r" b="b"/>
              <a:pathLst>
                <a:path w="3331" h="17852" extrusionOk="0">
                  <a:moveTo>
                    <a:pt x="2452" y="0"/>
                  </a:moveTo>
                  <a:lnTo>
                    <a:pt x="1" y="146"/>
                  </a:lnTo>
                  <a:lnTo>
                    <a:pt x="1388" y="17852"/>
                  </a:lnTo>
                  <a:lnTo>
                    <a:pt x="3331" y="16908"/>
                  </a:lnTo>
                  <a:lnTo>
                    <a:pt x="2452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4499075" y="3990975"/>
              <a:ext cx="229850" cy="451050"/>
            </a:xfrm>
            <a:custGeom>
              <a:avLst/>
              <a:gdLst/>
              <a:ahLst/>
              <a:cxnLst/>
              <a:rect l="l" t="t" r="r" b="b"/>
              <a:pathLst>
                <a:path w="9194" h="18042" extrusionOk="0">
                  <a:moveTo>
                    <a:pt x="4769" y="0"/>
                  </a:moveTo>
                  <a:lnTo>
                    <a:pt x="50" y="3588"/>
                  </a:lnTo>
                  <a:lnTo>
                    <a:pt x="1" y="16125"/>
                  </a:lnTo>
                  <a:lnTo>
                    <a:pt x="4671" y="18042"/>
                  </a:lnTo>
                  <a:lnTo>
                    <a:pt x="8584" y="16420"/>
                  </a:lnTo>
                  <a:lnTo>
                    <a:pt x="9193" y="4425"/>
                  </a:lnTo>
                  <a:lnTo>
                    <a:pt x="4769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4613375" y="3990975"/>
              <a:ext cx="4950" cy="431500"/>
            </a:xfrm>
            <a:custGeom>
              <a:avLst/>
              <a:gdLst/>
              <a:ahLst/>
              <a:cxnLst/>
              <a:rect l="l" t="t" r="r" b="b"/>
              <a:pathLst>
                <a:path w="198" h="17260" extrusionOk="0">
                  <a:moveTo>
                    <a:pt x="197" y="0"/>
                  </a:moveTo>
                  <a:lnTo>
                    <a:pt x="1" y="17260"/>
                  </a:lnTo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4216975" y="3922825"/>
              <a:ext cx="86050" cy="117450"/>
            </a:xfrm>
            <a:custGeom>
              <a:avLst/>
              <a:gdLst/>
              <a:ahLst/>
              <a:cxnLst/>
              <a:rect l="l" t="t" r="r" b="b"/>
              <a:pathLst>
                <a:path w="3442" h="4698" extrusionOk="0">
                  <a:moveTo>
                    <a:pt x="3239" y="1"/>
                  </a:moveTo>
                  <a:lnTo>
                    <a:pt x="0" y="163"/>
                  </a:lnTo>
                  <a:lnTo>
                    <a:pt x="243" y="4698"/>
                  </a:lnTo>
                  <a:lnTo>
                    <a:pt x="3442" y="4414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4204800" y="3753750"/>
              <a:ext cx="113425" cy="178225"/>
            </a:xfrm>
            <a:custGeom>
              <a:avLst/>
              <a:gdLst/>
              <a:ahLst/>
              <a:cxnLst/>
              <a:rect l="l" t="t" r="r" b="b"/>
              <a:pathLst>
                <a:path w="4537" h="7129" extrusionOk="0">
                  <a:moveTo>
                    <a:pt x="2229" y="1"/>
                  </a:moveTo>
                  <a:cubicBezTo>
                    <a:pt x="2229" y="1"/>
                    <a:pt x="2228" y="1"/>
                    <a:pt x="2228" y="2"/>
                  </a:cubicBezTo>
                  <a:cubicBezTo>
                    <a:pt x="2187" y="124"/>
                    <a:pt x="1" y="7128"/>
                    <a:pt x="1" y="7128"/>
                  </a:cubicBezTo>
                  <a:lnTo>
                    <a:pt x="4536" y="7087"/>
                  </a:lnTo>
                  <a:cubicBezTo>
                    <a:pt x="4536" y="7087"/>
                    <a:pt x="2305" y="1"/>
                    <a:pt x="2229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4296450" y="3960650"/>
              <a:ext cx="145300" cy="57350"/>
            </a:xfrm>
            <a:custGeom>
              <a:avLst/>
              <a:gdLst/>
              <a:ahLst/>
              <a:cxnLst/>
              <a:rect l="l" t="t" r="r" b="b"/>
              <a:pathLst>
                <a:path w="5812" h="2294" extrusionOk="0">
                  <a:moveTo>
                    <a:pt x="5811" y="0"/>
                  </a:moveTo>
                  <a:lnTo>
                    <a:pt x="4405" y="31"/>
                  </a:lnTo>
                  <a:lnTo>
                    <a:pt x="4527" y="918"/>
                  </a:lnTo>
                  <a:lnTo>
                    <a:pt x="3457" y="1009"/>
                  </a:lnTo>
                  <a:lnTo>
                    <a:pt x="3457" y="276"/>
                  </a:lnTo>
                  <a:lnTo>
                    <a:pt x="2203" y="276"/>
                  </a:lnTo>
                  <a:lnTo>
                    <a:pt x="2233" y="1101"/>
                  </a:lnTo>
                  <a:lnTo>
                    <a:pt x="1285" y="1131"/>
                  </a:lnTo>
                  <a:lnTo>
                    <a:pt x="1255" y="428"/>
                  </a:lnTo>
                  <a:lnTo>
                    <a:pt x="1" y="519"/>
                  </a:lnTo>
                  <a:lnTo>
                    <a:pt x="31" y="2294"/>
                  </a:lnTo>
                  <a:lnTo>
                    <a:pt x="5689" y="2018"/>
                  </a:lnTo>
                  <a:lnTo>
                    <a:pt x="5811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4924075" y="3927775"/>
              <a:ext cx="97875" cy="120825"/>
            </a:xfrm>
            <a:custGeom>
              <a:avLst/>
              <a:gdLst/>
              <a:ahLst/>
              <a:cxnLst/>
              <a:rect l="l" t="t" r="r" b="b"/>
              <a:pathLst>
                <a:path w="3915" h="4833" extrusionOk="0">
                  <a:moveTo>
                    <a:pt x="368" y="0"/>
                  </a:moveTo>
                  <a:lnTo>
                    <a:pt x="1" y="4434"/>
                  </a:lnTo>
                  <a:lnTo>
                    <a:pt x="3120" y="4832"/>
                  </a:lnTo>
                  <a:lnTo>
                    <a:pt x="3915" y="42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4784950" y="3968300"/>
              <a:ext cx="155975" cy="58100"/>
            </a:xfrm>
            <a:custGeom>
              <a:avLst/>
              <a:gdLst/>
              <a:ahLst/>
              <a:cxnLst/>
              <a:rect l="l" t="t" r="r" b="b"/>
              <a:pathLst>
                <a:path w="6239" h="2324" extrusionOk="0">
                  <a:moveTo>
                    <a:pt x="154" y="0"/>
                  </a:moveTo>
                  <a:lnTo>
                    <a:pt x="0" y="1743"/>
                  </a:lnTo>
                  <a:lnTo>
                    <a:pt x="5964" y="2324"/>
                  </a:lnTo>
                  <a:lnTo>
                    <a:pt x="6238" y="612"/>
                  </a:lnTo>
                  <a:lnTo>
                    <a:pt x="4802" y="428"/>
                  </a:lnTo>
                  <a:cubicBezTo>
                    <a:pt x="4802" y="428"/>
                    <a:pt x="4587" y="1223"/>
                    <a:pt x="4649" y="1315"/>
                  </a:cubicBezTo>
                  <a:cubicBezTo>
                    <a:pt x="4670" y="1345"/>
                    <a:pt x="4557" y="1356"/>
                    <a:pt x="4399" y="1356"/>
                  </a:cubicBezTo>
                  <a:cubicBezTo>
                    <a:pt x="4081" y="1356"/>
                    <a:pt x="3578" y="1315"/>
                    <a:pt x="3578" y="1315"/>
                  </a:cubicBezTo>
                  <a:lnTo>
                    <a:pt x="3639" y="184"/>
                  </a:lnTo>
                  <a:lnTo>
                    <a:pt x="2233" y="152"/>
                  </a:lnTo>
                  <a:lnTo>
                    <a:pt x="2233" y="1254"/>
                  </a:lnTo>
                  <a:lnTo>
                    <a:pt x="1408" y="1193"/>
                  </a:lnTo>
                  <a:lnTo>
                    <a:pt x="1560" y="9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4414300" y="3853425"/>
              <a:ext cx="394150" cy="87800"/>
            </a:xfrm>
            <a:custGeom>
              <a:avLst/>
              <a:gdLst/>
              <a:ahLst/>
              <a:cxnLst/>
              <a:rect l="l" t="t" r="r" b="b"/>
              <a:pathLst>
                <a:path w="15766" h="3512" extrusionOk="0">
                  <a:moveTo>
                    <a:pt x="2218" y="1"/>
                  </a:moveTo>
                  <a:lnTo>
                    <a:pt x="1" y="93"/>
                  </a:lnTo>
                  <a:lnTo>
                    <a:pt x="93" y="2865"/>
                  </a:lnTo>
                  <a:lnTo>
                    <a:pt x="15550" y="3511"/>
                  </a:lnTo>
                  <a:lnTo>
                    <a:pt x="15766" y="1110"/>
                  </a:lnTo>
                  <a:lnTo>
                    <a:pt x="13179" y="864"/>
                  </a:lnTo>
                  <a:lnTo>
                    <a:pt x="13149" y="2187"/>
                  </a:lnTo>
                  <a:lnTo>
                    <a:pt x="11547" y="2157"/>
                  </a:lnTo>
                  <a:lnTo>
                    <a:pt x="11639" y="494"/>
                  </a:lnTo>
                  <a:lnTo>
                    <a:pt x="9115" y="494"/>
                  </a:lnTo>
                  <a:lnTo>
                    <a:pt x="9022" y="2002"/>
                  </a:lnTo>
                  <a:lnTo>
                    <a:pt x="6683" y="1972"/>
                  </a:lnTo>
                  <a:lnTo>
                    <a:pt x="6868" y="278"/>
                  </a:lnTo>
                  <a:lnTo>
                    <a:pt x="4466" y="278"/>
                  </a:lnTo>
                  <a:lnTo>
                    <a:pt x="4311" y="1787"/>
                  </a:lnTo>
                  <a:lnTo>
                    <a:pt x="2187" y="1756"/>
                  </a:lnTo>
                  <a:lnTo>
                    <a:pt x="2218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4321925" y="3765700"/>
              <a:ext cx="62375" cy="137800"/>
            </a:xfrm>
            <a:custGeom>
              <a:avLst/>
              <a:gdLst/>
              <a:ahLst/>
              <a:cxnLst/>
              <a:rect l="l" t="t" r="r" b="b"/>
              <a:pathLst>
                <a:path w="2495" h="5512" extrusionOk="0">
                  <a:moveTo>
                    <a:pt x="1263" y="0"/>
                  </a:moveTo>
                  <a:lnTo>
                    <a:pt x="0" y="5265"/>
                  </a:lnTo>
                  <a:lnTo>
                    <a:pt x="2495" y="5511"/>
                  </a:lnTo>
                  <a:lnTo>
                    <a:pt x="1263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4236500" y="3957325"/>
              <a:ext cx="41525" cy="61650"/>
            </a:xfrm>
            <a:custGeom>
              <a:avLst/>
              <a:gdLst/>
              <a:ahLst/>
              <a:cxnLst/>
              <a:rect l="l" t="t" r="r" b="b"/>
              <a:pathLst>
                <a:path w="1661" h="2466" extrusionOk="0">
                  <a:moveTo>
                    <a:pt x="863" y="1"/>
                  </a:moveTo>
                  <a:cubicBezTo>
                    <a:pt x="852" y="1"/>
                    <a:pt x="842" y="1"/>
                    <a:pt x="832" y="2"/>
                  </a:cubicBezTo>
                  <a:cubicBezTo>
                    <a:pt x="0" y="64"/>
                    <a:pt x="308" y="2465"/>
                    <a:pt x="308" y="2465"/>
                  </a:cubicBezTo>
                  <a:lnTo>
                    <a:pt x="1571" y="2342"/>
                  </a:lnTo>
                  <a:cubicBezTo>
                    <a:pt x="1571" y="2342"/>
                    <a:pt x="1661" y="1"/>
                    <a:pt x="863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4950075" y="3962575"/>
              <a:ext cx="46975" cy="62550"/>
            </a:xfrm>
            <a:custGeom>
              <a:avLst/>
              <a:gdLst/>
              <a:ahLst/>
              <a:cxnLst/>
              <a:rect l="l" t="t" r="r" b="b"/>
              <a:pathLst>
                <a:path w="1879" h="2502" extrusionOk="0">
                  <a:moveTo>
                    <a:pt x="1006" y="0"/>
                  </a:moveTo>
                  <a:cubicBezTo>
                    <a:pt x="261" y="0"/>
                    <a:pt x="0" y="2286"/>
                    <a:pt x="0" y="2286"/>
                  </a:cubicBezTo>
                  <a:lnTo>
                    <a:pt x="1478" y="2501"/>
                  </a:lnTo>
                  <a:cubicBezTo>
                    <a:pt x="1478" y="2501"/>
                    <a:pt x="1879" y="162"/>
                    <a:pt x="1078" y="7"/>
                  </a:cubicBezTo>
                  <a:cubicBezTo>
                    <a:pt x="1053" y="3"/>
                    <a:pt x="1029" y="0"/>
                    <a:pt x="1006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4916950" y="3768000"/>
              <a:ext cx="126300" cy="183225"/>
            </a:xfrm>
            <a:custGeom>
              <a:avLst/>
              <a:gdLst/>
              <a:ahLst/>
              <a:cxnLst/>
              <a:rect l="l" t="t" r="r" b="b"/>
              <a:pathLst>
                <a:path w="5052" h="7329" extrusionOk="0">
                  <a:moveTo>
                    <a:pt x="2495" y="1"/>
                  </a:moveTo>
                  <a:lnTo>
                    <a:pt x="1" y="6620"/>
                  </a:lnTo>
                  <a:lnTo>
                    <a:pt x="5051" y="7329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4343500" y="3915025"/>
              <a:ext cx="23875" cy="37725"/>
            </a:xfrm>
            <a:custGeom>
              <a:avLst/>
              <a:gdLst/>
              <a:ahLst/>
              <a:cxnLst/>
              <a:rect l="l" t="t" r="r" b="b"/>
              <a:pathLst>
                <a:path w="955" h="1509" extrusionOk="0">
                  <a:moveTo>
                    <a:pt x="492" y="0"/>
                  </a:moveTo>
                  <a:cubicBezTo>
                    <a:pt x="31" y="0"/>
                    <a:pt x="0" y="1509"/>
                    <a:pt x="0" y="1509"/>
                  </a:cubicBezTo>
                  <a:lnTo>
                    <a:pt x="893" y="1478"/>
                  </a:lnTo>
                  <a:cubicBezTo>
                    <a:pt x="893" y="1478"/>
                    <a:pt x="955" y="0"/>
                    <a:pt x="492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4505050" y="3618400"/>
              <a:ext cx="222175" cy="14025"/>
            </a:xfrm>
            <a:custGeom>
              <a:avLst/>
              <a:gdLst/>
              <a:ahLst/>
              <a:cxnLst/>
              <a:rect l="l" t="t" r="r" b="b"/>
              <a:pathLst>
                <a:path w="8887" h="561" extrusionOk="0">
                  <a:moveTo>
                    <a:pt x="0" y="1"/>
                  </a:moveTo>
                  <a:lnTo>
                    <a:pt x="56" y="448"/>
                  </a:lnTo>
                  <a:lnTo>
                    <a:pt x="8830" y="560"/>
                  </a:lnTo>
                  <a:lnTo>
                    <a:pt x="8886" y="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4574050" y="3530150"/>
              <a:ext cx="69875" cy="61475"/>
            </a:xfrm>
            <a:custGeom>
              <a:avLst/>
              <a:gdLst/>
              <a:ahLst/>
              <a:cxnLst/>
              <a:rect l="l" t="t" r="r" b="b"/>
              <a:pathLst>
                <a:path w="2795" h="2459" extrusionOk="0">
                  <a:moveTo>
                    <a:pt x="1397" y="1"/>
                  </a:moveTo>
                  <a:cubicBezTo>
                    <a:pt x="1235" y="1"/>
                    <a:pt x="1070" y="33"/>
                    <a:pt x="912" y="101"/>
                  </a:cubicBezTo>
                  <a:cubicBezTo>
                    <a:pt x="288" y="370"/>
                    <a:pt x="0" y="1093"/>
                    <a:pt x="269" y="1716"/>
                  </a:cubicBezTo>
                  <a:cubicBezTo>
                    <a:pt x="469" y="2181"/>
                    <a:pt x="922" y="2458"/>
                    <a:pt x="1398" y="2458"/>
                  </a:cubicBezTo>
                  <a:cubicBezTo>
                    <a:pt x="1561" y="2458"/>
                    <a:pt x="1725" y="2426"/>
                    <a:pt x="1884" y="2358"/>
                  </a:cubicBezTo>
                  <a:cubicBezTo>
                    <a:pt x="2506" y="2089"/>
                    <a:pt x="2794" y="1367"/>
                    <a:pt x="2525" y="744"/>
                  </a:cubicBezTo>
                  <a:cubicBezTo>
                    <a:pt x="2325" y="279"/>
                    <a:pt x="1872" y="1"/>
                    <a:pt x="1397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4548275" y="3664025"/>
              <a:ext cx="27000" cy="65900"/>
            </a:xfrm>
            <a:custGeom>
              <a:avLst/>
              <a:gdLst/>
              <a:ahLst/>
              <a:cxnLst/>
              <a:rect l="l" t="t" r="r" b="b"/>
              <a:pathLst>
                <a:path w="1080" h="2636" extrusionOk="0">
                  <a:moveTo>
                    <a:pt x="0" y="1"/>
                  </a:moveTo>
                  <a:lnTo>
                    <a:pt x="0" y="2636"/>
                  </a:lnTo>
                  <a:lnTo>
                    <a:pt x="1080" y="2636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4604650" y="3664025"/>
              <a:ext cx="27025" cy="65900"/>
            </a:xfrm>
            <a:custGeom>
              <a:avLst/>
              <a:gdLst/>
              <a:ahLst/>
              <a:cxnLst/>
              <a:rect l="l" t="t" r="r" b="b"/>
              <a:pathLst>
                <a:path w="1081" h="2636" extrusionOk="0">
                  <a:moveTo>
                    <a:pt x="1" y="1"/>
                  </a:moveTo>
                  <a:lnTo>
                    <a:pt x="1" y="2636"/>
                  </a:lnTo>
                  <a:lnTo>
                    <a:pt x="1080" y="2636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4661500" y="3664025"/>
              <a:ext cx="27025" cy="65900"/>
            </a:xfrm>
            <a:custGeom>
              <a:avLst/>
              <a:gdLst/>
              <a:ahLst/>
              <a:cxnLst/>
              <a:rect l="l" t="t" r="r" b="b"/>
              <a:pathLst>
                <a:path w="1081" h="2636" extrusionOk="0">
                  <a:moveTo>
                    <a:pt x="0" y="1"/>
                  </a:moveTo>
                  <a:lnTo>
                    <a:pt x="0" y="2636"/>
                  </a:lnTo>
                  <a:lnTo>
                    <a:pt x="1081" y="2636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4548275" y="3760225"/>
              <a:ext cx="27000" cy="65875"/>
            </a:xfrm>
            <a:custGeom>
              <a:avLst/>
              <a:gdLst/>
              <a:ahLst/>
              <a:cxnLst/>
              <a:rect l="l" t="t" r="r" b="b"/>
              <a:pathLst>
                <a:path w="1080" h="2635" extrusionOk="0">
                  <a:moveTo>
                    <a:pt x="0" y="1"/>
                  </a:moveTo>
                  <a:lnTo>
                    <a:pt x="0" y="2635"/>
                  </a:lnTo>
                  <a:lnTo>
                    <a:pt x="1080" y="2635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4604650" y="3760225"/>
              <a:ext cx="27025" cy="65875"/>
            </a:xfrm>
            <a:custGeom>
              <a:avLst/>
              <a:gdLst/>
              <a:ahLst/>
              <a:cxnLst/>
              <a:rect l="l" t="t" r="r" b="b"/>
              <a:pathLst>
                <a:path w="1081" h="2635" extrusionOk="0">
                  <a:moveTo>
                    <a:pt x="1" y="1"/>
                  </a:moveTo>
                  <a:lnTo>
                    <a:pt x="1" y="2635"/>
                  </a:lnTo>
                  <a:lnTo>
                    <a:pt x="1080" y="2635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4661500" y="3760225"/>
              <a:ext cx="27025" cy="65875"/>
            </a:xfrm>
            <a:custGeom>
              <a:avLst/>
              <a:gdLst/>
              <a:ahLst/>
              <a:cxnLst/>
              <a:rect l="l" t="t" r="r" b="b"/>
              <a:pathLst>
                <a:path w="1081" h="2635" extrusionOk="0">
                  <a:moveTo>
                    <a:pt x="0" y="1"/>
                  </a:moveTo>
                  <a:lnTo>
                    <a:pt x="0" y="2635"/>
                  </a:lnTo>
                  <a:lnTo>
                    <a:pt x="1081" y="2635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4773450" y="4024800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1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56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4738850" y="4066725"/>
              <a:ext cx="150" cy="575"/>
            </a:xfrm>
            <a:custGeom>
              <a:avLst/>
              <a:gdLst/>
              <a:ahLst/>
              <a:cxnLst/>
              <a:rect l="l" t="t" r="r" b="b"/>
              <a:pathLst>
                <a:path w="6" h="23" extrusionOk="0">
                  <a:moveTo>
                    <a:pt x="3" y="0"/>
                  </a:moveTo>
                  <a:cubicBezTo>
                    <a:pt x="2" y="0"/>
                    <a:pt x="1" y="1"/>
                    <a:pt x="1" y="2"/>
                  </a:cubicBezTo>
                  <a:lnTo>
                    <a:pt x="1" y="20"/>
                  </a:lnTo>
                  <a:cubicBezTo>
                    <a:pt x="1" y="22"/>
                    <a:pt x="2" y="23"/>
                    <a:pt x="3" y="23"/>
                  </a:cubicBezTo>
                  <a:cubicBezTo>
                    <a:pt x="5" y="23"/>
                    <a:pt x="6" y="22"/>
                    <a:pt x="6" y="20"/>
                  </a:cubicBezTo>
                  <a:lnTo>
                    <a:pt x="6" y="2"/>
                  </a:ln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F56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4143975" y="4426850"/>
              <a:ext cx="963700" cy="80125"/>
            </a:xfrm>
            <a:custGeom>
              <a:avLst/>
              <a:gdLst/>
              <a:ahLst/>
              <a:cxnLst/>
              <a:rect l="l" t="t" r="r" b="b"/>
              <a:pathLst>
                <a:path w="38548" h="3205" extrusionOk="0">
                  <a:moveTo>
                    <a:pt x="26206" y="0"/>
                  </a:moveTo>
                  <a:lnTo>
                    <a:pt x="14425" y="160"/>
                  </a:lnTo>
                  <a:lnTo>
                    <a:pt x="2084" y="2083"/>
                  </a:lnTo>
                  <a:lnTo>
                    <a:pt x="1" y="3045"/>
                  </a:lnTo>
                  <a:lnTo>
                    <a:pt x="38548" y="3205"/>
                  </a:lnTo>
                  <a:lnTo>
                    <a:pt x="26206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4104075" y="4382525"/>
              <a:ext cx="513975" cy="127925"/>
            </a:xfrm>
            <a:custGeom>
              <a:avLst/>
              <a:gdLst/>
              <a:ahLst/>
              <a:cxnLst/>
              <a:rect l="l" t="t" r="r" b="b"/>
              <a:pathLst>
                <a:path w="20559" h="5117" extrusionOk="0">
                  <a:moveTo>
                    <a:pt x="14466" y="1"/>
                  </a:moveTo>
                  <a:cubicBezTo>
                    <a:pt x="13782" y="1"/>
                    <a:pt x="13058" y="60"/>
                    <a:pt x="12307" y="202"/>
                  </a:cubicBezTo>
                  <a:cubicBezTo>
                    <a:pt x="7637" y="1082"/>
                    <a:pt x="3527" y="3780"/>
                    <a:pt x="1541" y="3890"/>
                  </a:cubicBezTo>
                  <a:lnTo>
                    <a:pt x="1" y="4841"/>
                  </a:lnTo>
                  <a:cubicBezTo>
                    <a:pt x="1" y="4841"/>
                    <a:pt x="254" y="4849"/>
                    <a:pt x="699" y="4849"/>
                  </a:cubicBezTo>
                  <a:cubicBezTo>
                    <a:pt x="2304" y="4849"/>
                    <a:pt x="6406" y="4750"/>
                    <a:pt x="10066" y="3840"/>
                  </a:cubicBezTo>
                  <a:cubicBezTo>
                    <a:pt x="11522" y="3478"/>
                    <a:pt x="12845" y="3337"/>
                    <a:pt x="14022" y="3337"/>
                  </a:cubicBezTo>
                  <a:cubicBezTo>
                    <a:pt x="18204" y="3337"/>
                    <a:pt x="20559" y="5117"/>
                    <a:pt x="20559" y="5117"/>
                  </a:cubicBezTo>
                  <a:lnTo>
                    <a:pt x="20559" y="1618"/>
                  </a:lnTo>
                  <a:cubicBezTo>
                    <a:pt x="20559" y="1618"/>
                    <a:pt x="18037" y="1"/>
                    <a:pt x="14466" y="1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4614950" y="4382525"/>
              <a:ext cx="513975" cy="127925"/>
            </a:xfrm>
            <a:custGeom>
              <a:avLst/>
              <a:gdLst/>
              <a:ahLst/>
              <a:cxnLst/>
              <a:rect l="l" t="t" r="r" b="b"/>
              <a:pathLst>
                <a:path w="20559" h="5117" extrusionOk="0">
                  <a:moveTo>
                    <a:pt x="6094" y="1"/>
                  </a:moveTo>
                  <a:cubicBezTo>
                    <a:pt x="2523" y="1"/>
                    <a:pt x="1" y="1618"/>
                    <a:pt x="1" y="1618"/>
                  </a:cubicBezTo>
                  <a:lnTo>
                    <a:pt x="1" y="5117"/>
                  </a:lnTo>
                  <a:cubicBezTo>
                    <a:pt x="1" y="5117"/>
                    <a:pt x="2356" y="3337"/>
                    <a:pt x="6538" y="3337"/>
                  </a:cubicBezTo>
                  <a:cubicBezTo>
                    <a:pt x="7715" y="3337"/>
                    <a:pt x="9038" y="3478"/>
                    <a:pt x="10494" y="3840"/>
                  </a:cubicBezTo>
                  <a:cubicBezTo>
                    <a:pt x="14154" y="4750"/>
                    <a:pt x="18256" y="4849"/>
                    <a:pt x="19861" y="4849"/>
                  </a:cubicBezTo>
                  <a:cubicBezTo>
                    <a:pt x="20306" y="4849"/>
                    <a:pt x="20559" y="4841"/>
                    <a:pt x="20559" y="4841"/>
                  </a:cubicBezTo>
                  <a:lnTo>
                    <a:pt x="19018" y="3890"/>
                  </a:lnTo>
                  <a:cubicBezTo>
                    <a:pt x="17032" y="3780"/>
                    <a:pt x="12923" y="1082"/>
                    <a:pt x="8253" y="202"/>
                  </a:cubicBezTo>
                  <a:cubicBezTo>
                    <a:pt x="7501" y="60"/>
                    <a:pt x="6778" y="1"/>
                    <a:pt x="6094" y="1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4094100" y="4502225"/>
              <a:ext cx="1048600" cy="11275"/>
            </a:xfrm>
            <a:custGeom>
              <a:avLst/>
              <a:gdLst/>
              <a:ahLst/>
              <a:cxnLst/>
              <a:rect l="l" t="t" r="r" b="b"/>
              <a:pathLst>
                <a:path w="41944" h="451" extrusionOk="0">
                  <a:moveTo>
                    <a:pt x="226" y="1"/>
                  </a:moveTo>
                  <a:cubicBezTo>
                    <a:pt x="101" y="1"/>
                    <a:pt x="1" y="102"/>
                    <a:pt x="1" y="226"/>
                  </a:cubicBezTo>
                  <a:cubicBezTo>
                    <a:pt x="1" y="350"/>
                    <a:pt x="101" y="451"/>
                    <a:pt x="226" y="451"/>
                  </a:cubicBezTo>
                  <a:lnTo>
                    <a:pt x="41719" y="451"/>
                  </a:lnTo>
                  <a:cubicBezTo>
                    <a:pt x="41843" y="451"/>
                    <a:pt x="41944" y="350"/>
                    <a:pt x="41944" y="226"/>
                  </a:cubicBezTo>
                  <a:cubicBezTo>
                    <a:pt x="41944" y="102"/>
                    <a:pt x="41843" y="1"/>
                    <a:pt x="41719" y="1"/>
                  </a:cubicBez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4614900" y="4429650"/>
              <a:ext cx="475" cy="68875"/>
            </a:xfrm>
            <a:custGeom>
              <a:avLst/>
              <a:gdLst/>
              <a:ahLst/>
              <a:cxnLst/>
              <a:rect l="l" t="t" r="r" b="b"/>
              <a:pathLst>
                <a:path w="19" h="2755" extrusionOk="0">
                  <a:moveTo>
                    <a:pt x="10" y="1"/>
                  </a:moveTo>
                  <a:cubicBezTo>
                    <a:pt x="1" y="883"/>
                    <a:pt x="1" y="1873"/>
                    <a:pt x="10" y="2755"/>
                  </a:cubicBezTo>
                  <a:cubicBezTo>
                    <a:pt x="19" y="1873"/>
                    <a:pt x="19" y="883"/>
                    <a:pt x="10" y="1"/>
                  </a:cubicBezTo>
                  <a:close/>
                </a:path>
              </a:pathLst>
            </a:custGeom>
            <a:solidFill>
              <a:srgbClr val="E1B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4694525" y="3518850"/>
              <a:ext cx="257425" cy="379175"/>
            </a:xfrm>
            <a:custGeom>
              <a:avLst/>
              <a:gdLst/>
              <a:ahLst/>
              <a:cxnLst/>
              <a:rect l="l" t="t" r="r" b="b"/>
              <a:pathLst>
                <a:path w="10297" h="15167" extrusionOk="0">
                  <a:moveTo>
                    <a:pt x="5035" y="0"/>
                  </a:moveTo>
                  <a:cubicBezTo>
                    <a:pt x="2555" y="0"/>
                    <a:pt x="1" y="2682"/>
                    <a:pt x="1" y="2682"/>
                  </a:cubicBezTo>
                  <a:lnTo>
                    <a:pt x="468" y="3852"/>
                  </a:lnTo>
                  <a:cubicBezTo>
                    <a:pt x="1459" y="2811"/>
                    <a:pt x="3709" y="1385"/>
                    <a:pt x="5589" y="1385"/>
                  </a:cubicBezTo>
                  <a:cubicBezTo>
                    <a:pt x="6589" y="1385"/>
                    <a:pt x="7485" y="1789"/>
                    <a:pt x="8031" y="2871"/>
                  </a:cubicBezTo>
                  <a:cubicBezTo>
                    <a:pt x="9427" y="5638"/>
                    <a:pt x="9309" y="13295"/>
                    <a:pt x="9259" y="15102"/>
                  </a:cubicBezTo>
                  <a:cubicBezTo>
                    <a:pt x="9537" y="15133"/>
                    <a:pt x="9827" y="15155"/>
                    <a:pt x="10130" y="15166"/>
                  </a:cubicBezTo>
                  <a:cubicBezTo>
                    <a:pt x="10297" y="3177"/>
                    <a:pt x="8632" y="929"/>
                    <a:pt x="5917" y="125"/>
                  </a:cubicBezTo>
                  <a:cubicBezTo>
                    <a:pt x="5627" y="39"/>
                    <a:pt x="5331" y="0"/>
                    <a:pt x="5035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9"/>
          <p:cNvSpPr txBox="1">
            <a:spLocks noGrp="1"/>
          </p:cNvSpPr>
          <p:nvPr>
            <p:ph type="title"/>
          </p:nvPr>
        </p:nvSpPr>
        <p:spPr>
          <a:xfrm>
            <a:off x="4507375" y="1384925"/>
            <a:ext cx="3837000" cy="147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CON CÓ BIẾT CÂU CHUYỆN NÀO VỀ SỰ TÍCH LOÀI NGƯỜI?</a:t>
            </a:r>
            <a:endParaRPr sz="3600"/>
          </a:p>
        </p:txBody>
      </p:sp>
      <p:grpSp>
        <p:nvGrpSpPr>
          <p:cNvPr id="424" name="Google Shape;424;p39"/>
          <p:cNvGrpSpPr/>
          <p:nvPr/>
        </p:nvGrpSpPr>
        <p:grpSpPr>
          <a:xfrm>
            <a:off x="932906" y="2399073"/>
            <a:ext cx="3121163" cy="2754946"/>
            <a:chOff x="720000" y="2571750"/>
            <a:chExt cx="2199861" cy="1941744"/>
          </a:xfrm>
        </p:grpSpPr>
        <p:sp>
          <p:nvSpPr>
            <p:cNvPr id="425" name="Google Shape;425;p39"/>
            <p:cNvSpPr/>
            <p:nvPr/>
          </p:nvSpPr>
          <p:spPr>
            <a:xfrm>
              <a:off x="720000" y="2731236"/>
              <a:ext cx="290983" cy="1781749"/>
            </a:xfrm>
            <a:custGeom>
              <a:avLst/>
              <a:gdLst/>
              <a:ahLst/>
              <a:cxnLst/>
              <a:rect l="l" t="t" r="r" b="b"/>
              <a:pathLst>
                <a:path w="4399" h="26936" extrusionOk="0">
                  <a:moveTo>
                    <a:pt x="2200" y="1"/>
                  </a:moveTo>
                  <a:cubicBezTo>
                    <a:pt x="1656" y="1"/>
                    <a:pt x="1112" y="86"/>
                    <a:pt x="589" y="258"/>
                  </a:cubicBezTo>
                  <a:lnTo>
                    <a:pt x="413" y="316"/>
                  </a:lnTo>
                  <a:cubicBezTo>
                    <a:pt x="167" y="397"/>
                    <a:pt x="0" y="626"/>
                    <a:pt x="0" y="885"/>
                  </a:cubicBezTo>
                  <a:lnTo>
                    <a:pt x="0" y="26704"/>
                  </a:lnTo>
                  <a:cubicBezTo>
                    <a:pt x="0" y="26832"/>
                    <a:pt x="104" y="26935"/>
                    <a:pt x="232" y="26935"/>
                  </a:cubicBezTo>
                  <a:lnTo>
                    <a:pt x="4167" y="26935"/>
                  </a:lnTo>
                  <a:cubicBezTo>
                    <a:pt x="4295" y="26935"/>
                    <a:pt x="4399" y="26832"/>
                    <a:pt x="4399" y="26704"/>
                  </a:cubicBezTo>
                  <a:lnTo>
                    <a:pt x="4399" y="885"/>
                  </a:lnTo>
                  <a:cubicBezTo>
                    <a:pt x="4399" y="626"/>
                    <a:pt x="4233" y="397"/>
                    <a:pt x="3987" y="316"/>
                  </a:cubicBezTo>
                  <a:lnTo>
                    <a:pt x="3810" y="258"/>
                  </a:lnTo>
                  <a:cubicBezTo>
                    <a:pt x="3287" y="86"/>
                    <a:pt x="2743" y="1"/>
                    <a:pt x="2200" y="1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720000" y="2889466"/>
              <a:ext cx="290983" cy="54175"/>
            </a:xfrm>
            <a:custGeom>
              <a:avLst/>
              <a:gdLst/>
              <a:ahLst/>
              <a:cxnLst/>
              <a:rect l="l" t="t" r="r" b="b"/>
              <a:pathLst>
                <a:path w="4399" h="819" extrusionOk="0">
                  <a:moveTo>
                    <a:pt x="0" y="1"/>
                  </a:moveTo>
                  <a:lnTo>
                    <a:pt x="0" y="818"/>
                  </a:lnTo>
                  <a:lnTo>
                    <a:pt x="4399" y="818"/>
                  </a:lnTo>
                  <a:lnTo>
                    <a:pt x="4399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720000" y="2982142"/>
              <a:ext cx="290983" cy="24408"/>
            </a:xfrm>
            <a:custGeom>
              <a:avLst/>
              <a:gdLst/>
              <a:ahLst/>
              <a:cxnLst/>
              <a:rect l="l" t="t" r="r" b="b"/>
              <a:pathLst>
                <a:path w="4399" h="369" extrusionOk="0">
                  <a:moveTo>
                    <a:pt x="0" y="1"/>
                  </a:moveTo>
                  <a:lnTo>
                    <a:pt x="0" y="368"/>
                  </a:lnTo>
                  <a:lnTo>
                    <a:pt x="4399" y="368"/>
                  </a:lnTo>
                  <a:lnTo>
                    <a:pt x="4399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720066" y="2760474"/>
              <a:ext cx="12965" cy="1752247"/>
            </a:xfrm>
            <a:custGeom>
              <a:avLst/>
              <a:gdLst/>
              <a:ahLst/>
              <a:cxnLst/>
              <a:rect l="l" t="t" r="r" b="b"/>
              <a:pathLst>
                <a:path w="196" h="26490" extrusionOk="0">
                  <a:moveTo>
                    <a:pt x="196" y="1"/>
                  </a:moveTo>
                  <a:cubicBezTo>
                    <a:pt x="74" y="112"/>
                    <a:pt x="0" y="271"/>
                    <a:pt x="0" y="443"/>
                  </a:cubicBezTo>
                  <a:lnTo>
                    <a:pt x="0" y="26262"/>
                  </a:lnTo>
                  <a:cubicBezTo>
                    <a:pt x="0" y="26378"/>
                    <a:pt x="84" y="26473"/>
                    <a:pt x="196" y="26490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998026" y="2760474"/>
              <a:ext cx="12965" cy="1752247"/>
            </a:xfrm>
            <a:custGeom>
              <a:avLst/>
              <a:gdLst/>
              <a:ahLst/>
              <a:cxnLst/>
              <a:rect l="l" t="t" r="r" b="b"/>
              <a:pathLst>
                <a:path w="196" h="26490" extrusionOk="0">
                  <a:moveTo>
                    <a:pt x="0" y="1"/>
                  </a:moveTo>
                  <a:lnTo>
                    <a:pt x="0" y="26490"/>
                  </a:lnTo>
                  <a:cubicBezTo>
                    <a:pt x="111" y="26473"/>
                    <a:pt x="196" y="26378"/>
                    <a:pt x="196" y="26262"/>
                  </a:cubicBezTo>
                  <a:lnTo>
                    <a:pt x="196" y="443"/>
                  </a:lnTo>
                  <a:cubicBezTo>
                    <a:pt x="196" y="271"/>
                    <a:pt x="122" y="112"/>
                    <a:pt x="0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1011652" y="2731699"/>
              <a:ext cx="238065" cy="1781484"/>
            </a:xfrm>
            <a:custGeom>
              <a:avLst/>
              <a:gdLst/>
              <a:ahLst/>
              <a:cxnLst/>
              <a:rect l="l" t="t" r="r" b="b"/>
              <a:pathLst>
                <a:path w="3599" h="26932" extrusionOk="0">
                  <a:moveTo>
                    <a:pt x="1798" y="1"/>
                  </a:moveTo>
                  <a:cubicBezTo>
                    <a:pt x="1438" y="1"/>
                    <a:pt x="1077" y="56"/>
                    <a:pt x="729" y="167"/>
                  </a:cubicBezTo>
                  <a:cubicBezTo>
                    <a:pt x="690" y="178"/>
                    <a:pt x="651" y="191"/>
                    <a:pt x="612" y="206"/>
                  </a:cubicBezTo>
                  <a:cubicBezTo>
                    <a:pt x="569" y="221"/>
                    <a:pt x="526" y="237"/>
                    <a:pt x="483" y="255"/>
                  </a:cubicBezTo>
                  <a:lnTo>
                    <a:pt x="465" y="261"/>
                  </a:lnTo>
                  <a:cubicBezTo>
                    <a:pt x="184" y="374"/>
                    <a:pt x="0" y="646"/>
                    <a:pt x="0" y="949"/>
                  </a:cubicBezTo>
                  <a:lnTo>
                    <a:pt x="0" y="26700"/>
                  </a:lnTo>
                  <a:cubicBezTo>
                    <a:pt x="0" y="26828"/>
                    <a:pt x="104" y="26931"/>
                    <a:pt x="232" y="26931"/>
                  </a:cubicBezTo>
                  <a:lnTo>
                    <a:pt x="3366" y="26931"/>
                  </a:lnTo>
                  <a:cubicBezTo>
                    <a:pt x="3494" y="26931"/>
                    <a:pt x="3598" y="26828"/>
                    <a:pt x="3598" y="26700"/>
                  </a:cubicBezTo>
                  <a:lnTo>
                    <a:pt x="3598" y="949"/>
                  </a:lnTo>
                  <a:cubicBezTo>
                    <a:pt x="3598" y="683"/>
                    <a:pt x="3456" y="440"/>
                    <a:pt x="3231" y="309"/>
                  </a:cubicBezTo>
                  <a:cubicBezTo>
                    <a:pt x="3200" y="291"/>
                    <a:pt x="3167" y="275"/>
                    <a:pt x="3133" y="261"/>
                  </a:cubicBezTo>
                  <a:lnTo>
                    <a:pt x="3115" y="255"/>
                  </a:lnTo>
                  <a:cubicBezTo>
                    <a:pt x="2692" y="86"/>
                    <a:pt x="2245" y="1"/>
                    <a:pt x="1798" y="1"/>
                  </a:cubicBez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1011586" y="4350579"/>
              <a:ext cx="51661" cy="162723"/>
            </a:xfrm>
            <a:custGeom>
              <a:avLst/>
              <a:gdLst/>
              <a:ahLst/>
              <a:cxnLst/>
              <a:rect l="l" t="t" r="r" b="b"/>
              <a:pathLst>
                <a:path w="781" h="2460" extrusionOk="0">
                  <a:moveTo>
                    <a:pt x="0" y="1"/>
                  </a:moveTo>
                  <a:lnTo>
                    <a:pt x="0" y="123"/>
                  </a:lnTo>
                  <a:cubicBezTo>
                    <a:pt x="166" y="137"/>
                    <a:pt x="326" y="248"/>
                    <a:pt x="417" y="376"/>
                  </a:cubicBezTo>
                  <a:cubicBezTo>
                    <a:pt x="560" y="577"/>
                    <a:pt x="600" y="840"/>
                    <a:pt x="621" y="1070"/>
                  </a:cubicBezTo>
                  <a:cubicBezTo>
                    <a:pt x="660" y="1527"/>
                    <a:pt x="645" y="1979"/>
                    <a:pt x="608" y="2459"/>
                  </a:cubicBezTo>
                  <a:lnTo>
                    <a:pt x="728" y="2459"/>
                  </a:lnTo>
                  <a:cubicBezTo>
                    <a:pt x="765" y="1977"/>
                    <a:pt x="780" y="1522"/>
                    <a:pt x="739" y="1059"/>
                  </a:cubicBezTo>
                  <a:cubicBezTo>
                    <a:pt x="718" y="812"/>
                    <a:pt x="674" y="531"/>
                    <a:pt x="514" y="306"/>
                  </a:cubicBezTo>
                  <a:cubicBezTo>
                    <a:pt x="402" y="146"/>
                    <a:pt x="207" y="16"/>
                    <a:pt x="0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1214731" y="4355606"/>
              <a:ext cx="34992" cy="157696"/>
            </a:xfrm>
            <a:custGeom>
              <a:avLst/>
              <a:gdLst/>
              <a:ahLst/>
              <a:cxnLst/>
              <a:rect l="l" t="t" r="r" b="b"/>
              <a:pathLst>
                <a:path w="529" h="2384" extrusionOk="0">
                  <a:moveTo>
                    <a:pt x="528" y="0"/>
                  </a:moveTo>
                  <a:cubicBezTo>
                    <a:pt x="422" y="56"/>
                    <a:pt x="331" y="138"/>
                    <a:pt x="265" y="230"/>
                  </a:cubicBezTo>
                  <a:cubicBezTo>
                    <a:pt x="106" y="455"/>
                    <a:pt x="62" y="736"/>
                    <a:pt x="41" y="983"/>
                  </a:cubicBezTo>
                  <a:cubicBezTo>
                    <a:pt x="1" y="1446"/>
                    <a:pt x="16" y="1901"/>
                    <a:pt x="53" y="2383"/>
                  </a:cubicBezTo>
                  <a:lnTo>
                    <a:pt x="173" y="2383"/>
                  </a:lnTo>
                  <a:cubicBezTo>
                    <a:pt x="136" y="1903"/>
                    <a:pt x="119" y="1451"/>
                    <a:pt x="160" y="994"/>
                  </a:cubicBezTo>
                  <a:cubicBezTo>
                    <a:pt x="180" y="764"/>
                    <a:pt x="220" y="501"/>
                    <a:pt x="363" y="300"/>
                  </a:cubicBezTo>
                  <a:cubicBezTo>
                    <a:pt x="405" y="240"/>
                    <a:pt x="462" y="185"/>
                    <a:pt x="528" y="141"/>
                  </a:cubicBezTo>
                  <a:lnTo>
                    <a:pt x="528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1214929" y="2748568"/>
              <a:ext cx="34794" cy="149692"/>
            </a:xfrm>
            <a:custGeom>
              <a:avLst/>
              <a:gdLst/>
              <a:ahLst/>
              <a:cxnLst/>
              <a:rect l="l" t="t" r="r" b="b"/>
              <a:pathLst>
                <a:path w="526" h="2263" extrusionOk="0">
                  <a:moveTo>
                    <a:pt x="42" y="0"/>
                  </a:moveTo>
                  <a:cubicBezTo>
                    <a:pt x="11" y="437"/>
                    <a:pt x="1" y="856"/>
                    <a:pt x="38" y="1280"/>
                  </a:cubicBezTo>
                  <a:cubicBezTo>
                    <a:pt x="59" y="1526"/>
                    <a:pt x="103" y="1809"/>
                    <a:pt x="262" y="2033"/>
                  </a:cubicBezTo>
                  <a:cubicBezTo>
                    <a:pt x="328" y="2124"/>
                    <a:pt x="419" y="2207"/>
                    <a:pt x="525" y="2263"/>
                  </a:cubicBezTo>
                  <a:lnTo>
                    <a:pt x="525" y="2123"/>
                  </a:lnTo>
                  <a:cubicBezTo>
                    <a:pt x="459" y="2078"/>
                    <a:pt x="402" y="2022"/>
                    <a:pt x="360" y="1963"/>
                  </a:cubicBezTo>
                  <a:cubicBezTo>
                    <a:pt x="217" y="1763"/>
                    <a:pt x="177" y="1500"/>
                    <a:pt x="157" y="1269"/>
                  </a:cubicBezTo>
                  <a:cubicBezTo>
                    <a:pt x="123" y="867"/>
                    <a:pt x="130" y="470"/>
                    <a:pt x="158" y="54"/>
                  </a:cubicBezTo>
                  <a:cubicBezTo>
                    <a:pt x="127" y="36"/>
                    <a:pt x="94" y="20"/>
                    <a:pt x="60" y="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1011652" y="2742680"/>
              <a:ext cx="51595" cy="160606"/>
            </a:xfrm>
            <a:custGeom>
              <a:avLst/>
              <a:gdLst/>
              <a:ahLst/>
              <a:cxnLst/>
              <a:rect l="l" t="t" r="r" b="b"/>
              <a:pathLst>
                <a:path w="780" h="2428" extrusionOk="0">
                  <a:moveTo>
                    <a:pt x="730" y="1"/>
                  </a:moveTo>
                  <a:cubicBezTo>
                    <a:pt x="690" y="12"/>
                    <a:pt x="652" y="25"/>
                    <a:pt x="612" y="40"/>
                  </a:cubicBezTo>
                  <a:cubicBezTo>
                    <a:pt x="645" y="494"/>
                    <a:pt x="657" y="924"/>
                    <a:pt x="620" y="1358"/>
                  </a:cubicBezTo>
                  <a:cubicBezTo>
                    <a:pt x="599" y="1589"/>
                    <a:pt x="559" y="1852"/>
                    <a:pt x="417" y="2052"/>
                  </a:cubicBezTo>
                  <a:cubicBezTo>
                    <a:pt x="325" y="2181"/>
                    <a:pt x="165" y="2290"/>
                    <a:pt x="0" y="2306"/>
                  </a:cubicBezTo>
                  <a:lnTo>
                    <a:pt x="0" y="2428"/>
                  </a:lnTo>
                  <a:cubicBezTo>
                    <a:pt x="206" y="2413"/>
                    <a:pt x="401" y="2282"/>
                    <a:pt x="514" y="2122"/>
                  </a:cubicBezTo>
                  <a:cubicBezTo>
                    <a:pt x="674" y="1898"/>
                    <a:pt x="717" y="1615"/>
                    <a:pt x="739" y="1369"/>
                  </a:cubicBezTo>
                  <a:cubicBezTo>
                    <a:pt x="779" y="916"/>
                    <a:pt x="765" y="471"/>
                    <a:pt x="730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1011652" y="2761268"/>
              <a:ext cx="12899" cy="1751718"/>
            </a:xfrm>
            <a:custGeom>
              <a:avLst/>
              <a:gdLst/>
              <a:ahLst/>
              <a:cxnLst/>
              <a:rect l="l" t="t" r="r" b="b"/>
              <a:pathLst>
                <a:path w="195" h="26482" extrusionOk="0">
                  <a:moveTo>
                    <a:pt x="195" y="0"/>
                  </a:moveTo>
                  <a:cubicBezTo>
                    <a:pt x="72" y="134"/>
                    <a:pt x="0" y="311"/>
                    <a:pt x="0" y="502"/>
                  </a:cubicBezTo>
                  <a:lnTo>
                    <a:pt x="0" y="26253"/>
                  </a:lnTo>
                  <a:cubicBezTo>
                    <a:pt x="0" y="26370"/>
                    <a:pt x="85" y="26464"/>
                    <a:pt x="195" y="26481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1236692" y="2761268"/>
              <a:ext cx="13031" cy="1751784"/>
            </a:xfrm>
            <a:custGeom>
              <a:avLst/>
              <a:gdLst/>
              <a:ahLst/>
              <a:cxnLst/>
              <a:rect l="l" t="t" r="r" b="b"/>
              <a:pathLst>
                <a:path w="197" h="26483" extrusionOk="0">
                  <a:moveTo>
                    <a:pt x="1" y="0"/>
                  </a:moveTo>
                  <a:lnTo>
                    <a:pt x="1" y="26482"/>
                  </a:lnTo>
                  <a:cubicBezTo>
                    <a:pt x="111" y="26464"/>
                    <a:pt x="196" y="26369"/>
                    <a:pt x="196" y="26253"/>
                  </a:cubicBezTo>
                  <a:lnTo>
                    <a:pt x="196" y="502"/>
                  </a:lnTo>
                  <a:cubicBezTo>
                    <a:pt x="196" y="311"/>
                    <a:pt x="124" y="134"/>
                    <a:pt x="1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1243175" y="2900381"/>
              <a:ext cx="173108" cy="1613073"/>
            </a:xfrm>
            <a:custGeom>
              <a:avLst/>
              <a:gdLst/>
              <a:ahLst/>
              <a:cxnLst/>
              <a:rect l="l" t="t" r="r" b="b"/>
              <a:pathLst>
                <a:path w="2617" h="24386" extrusionOk="0">
                  <a:moveTo>
                    <a:pt x="1308" y="1"/>
                  </a:moveTo>
                  <a:cubicBezTo>
                    <a:pt x="1020" y="1"/>
                    <a:pt x="733" y="73"/>
                    <a:pt x="472" y="216"/>
                  </a:cubicBezTo>
                  <a:lnTo>
                    <a:pt x="342" y="287"/>
                  </a:lnTo>
                  <a:cubicBezTo>
                    <a:pt x="131" y="404"/>
                    <a:pt x="1" y="626"/>
                    <a:pt x="1" y="867"/>
                  </a:cubicBezTo>
                  <a:lnTo>
                    <a:pt x="1" y="24153"/>
                  </a:lnTo>
                  <a:cubicBezTo>
                    <a:pt x="1" y="24281"/>
                    <a:pt x="104" y="24385"/>
                    <a:pt x="232" y="24385"/>
                  </a:cubicBezTo>
                  <a:lnTo>
                    <a:pt x="2384" y="24385"/>
                  </a:lnTo>
                  <a:cubicBezTo>
                    <a:pt x="2513" y="24385"/>
                    <a:pt x="2617" y="24281"/>
                    <a:pt x="2617" y="24153"/>
                  </a:cubicBezTo>
                  <a:lnTo>
                    <a:pt x="2617" y="867"/>
                  </a:lnTo>
                  <a:cubicBezTo>
                    <a:pt x="2617" y="626"/>
                    <a:pt x="2485" y="404"/>
                    <a:pt x="2274" y="287"/>
                  </a:cubicBezTo>
                  <a:lnTo>
                    <a:pt x="2144" y="216"/>
                  </a:lnTo>
                  <a:cubicBezTo>
                    <a:pt x="1884" y="73"/>
                    <a:pt x="1596" y="1"/>
                    <a:pt x="1308" y="1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1243175" y="3766213"/>
              <a:ext cx="173108" cy="747268"/>
            </a:xfrm>
            <a:custGeom>
              <a:avLst/>
              <a:gdLst/>
              <a:ahLst/>
              <a:cxnLst/>
              <a:rect l="l" t="t" r="r" b="b"/>
              <a:pathLst>
                <a:path w="2617" h="11297" extrusionOk="0">
                  <a:moveTo>
                    <a:pt x="1" y="1"/>
                  </a:moveTo>
                  <a:lnTo>
                    <a:pt x="1" y="11064"/>
                  </a:lnTo>
                  <a:cubicBezTo>
                    <a:pt x="1" y="11192"/>
                    <a:pt x="104" y="11296"/>
                    <a:pt x="232" y="11296"/>
                  </a:cubicBezTo>
                  <a:lnTo>
                    <a:pt x="2385" y="11296"/>
                  </a:lnTo>
                  <a:cubicBezTo>
                    <a:pt x="2513" y="11296"/>
                    <a:pt x="2617" y="11192"/>
                    <a:pt x="2617" y="11064"/>
                  </a:cubicBezTo>
                  <a:lnTo>
                    <a:pt x="2617" y="1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1243175" y="2906731"/>
              <a:ext cx="49148" cy="130377"/>
            </a:xfrm>
            <a:custGeom>
              <a:avLst/>
              <a:gdLst/>
              <a:ahLst/>
              <a:cxnLst/>
              <a:rect l="l" t="t" r="r" b="b"/>
              <a:pathLst>
                <a:path w="743" h="1971" extrusionOk="0">
                  <a:moveTo>
                    <a:pt x="743" y="0"/>
                  </a:moveTo>
                  <a:cubicBezTo>
                    <a:pt x="702" y="14"/>
                    <a:pt x="662" y="30"/>
                    <a:pt x="622" y="47"/>
                  </a:cubicBezTo>
                  <a:cubicBezTo>
                    <a:pt x="620" y="361"/>
                    <a:pt x="591" y="672"/>
                    <a:pt x="504" y="972"/>
                  </a:cubicBezTo>
                  <a:cubicBezTo>
                    <a:pt x="404" y="1318"/>
                    <a:pt x="226" y="1608"/>
                    <a:pt x="1" y="1813"/>
                  </a:cubicBezTo>
                  <a:lnTo>
                    <a:pt x="1" y="1971"/>
                  </a:lnTo>
                  <a:cubicBezTo>
                    <a:pt x="281" y="1749"/>
                    <a:pt x="501" y="1412"/>
                    <a:pt x="620" y="1006"/>
                  </a:cubicBezTo>
                  <a:cubicBezTo>
                    <a:pt x="715" y="676"/>
                    <a:pt x="742" y="338"/>
                    <a:pt x="743" y="0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1367469" y="2908253"/>
              <a:ext cx="48817" cy="155050"/>
            </a:xfrm>
            <a:custGeom>
              <a:avLst/>
              <a:gdLst/>
              <a:ahLst/>
              <a:cxnLst/>
              <a:rect l="l" t="t" r="r" b="b"/>
              <a:pathLst>
                <a:path w="738" h="2344" extrusionOk="0">
                  <a:moveTo>
                    <a:pt x="59" y="0"/>
                  </a:moveTo>
                  <a:cubicBezTo>
                    <a:pt x="1" y="826"/>
                    <a:pt x="244" y="1681"/>
                    <a:pt x="738" y="2343"/>
                  </a:cubicBezTo>
                  <a:lnTo>
                    <a:pt x="738" y="2135"/>
                  </a:lnTo>
                  <a:cubicBezTo>
                    <a:pt x="334" y="1529"/>
                    <a:pt x="133" y="780"/>
                    <a:pt x="175" y="51"/>
                  </a:cubicBezTo>
                  <a:cubicBezTo>
                    <a:pt x="136" y="33"/>
                    <a:pt x="99" y="16"/>
                    <a:pt x="59" y="0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1243175" y="4439815"/>
              <a:ext cx="173108" cy="8004"/>
            </a:xfrm>
            <a:custGeom>
              <a:avLst/>
              <a:gdLst/>
              <a:ahLst/>
              <a:cxnLst/>
              <a:rect l="l" t="t" r="r" b="b"/>
              <a:pathLst>
                <a:path w="2617" h="121" extrusionOk="0">
                  <a:moveTo>
                    <a:pt x="1" y="0"/>
                  </a:moveTo>
                  <a:lnTo>
                    <a:pt x="1" y="120"/>
                  </a:lnTo>
                  <a:lnTo>
                    <a:pt x="2617" y="12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1243175" y="4393576"/>
              <a:ext cx="173108" cy="8004"/>
            </a:xfrm>
            <a:custGeom>
              <a:avLst/>
              <a:gdLst/>
              <a:ahLst/>
              <a:cxnLst/>
              <a:rect l="l" t="t" r="r" b="b"/>
              <a:pathLst>
                <a:path w="2617" h="121" extrusionOk="0">
                  <a:moveTo>
                    <a:pt x="1" y="0"/>
                  </a:moveTo>
                  <a:lnTo>
                    <a:pt x="1" y="120"/>
                  </a:lnTo>
                  <a:lnTo>
                    <a:pt x="2617" y="12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1243175" y="2926642"/>
              <a:ext cx="13031" cy="1586614"/>
            </a:xfrm>
            <a:custGeom>
              <a:avLst/>
              <a:gdLst/>
              <a:ahLst/>
              <a:cxnLst/>
              <a:rect l="l" t="t" r="r" b="b"/>
              <a:pathLst>
                <a:path w="197" h="23986" extrusionOk="0">
                  <a:moveTo>
                    <a:pt x="196" y="1"/>
                  </a:moveTo>
                  <a:cubicBezTo>
                    <a:pt x="73" y="124"/>
                    <a:pt x="1" y="291"/>
                    <a:pt x="1" y="470"/>
                  </a:cubicBezTo>
                  <a:lnTo>
                    <a:pt x="1" y="23756"/>
                  </a:lnTo>
                  <a:cubicBezTo>
                    <a:pt x="1" y="23873"/>
                    <a:pt x="85" y="23968"/>
                    <a:pt x="196" y="23985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1403322" y="2926642"/>
              <a:ext cx="12965" cy="1586548"/>
            </a:xfrm>
            <a:custGeom>
              <a:avLst/>
              <a:gdLst/>
              <a:ahLst/>
              <a:cxnLst/>
              <a:rect l="l" t="t" r="r" b="b"/>
              <a:pathLst>
                <a:path w="196" h="23985" extrusionOk="0">
                  <a:moveTo>
                    <a:pt x="0" y="1"/>
                  </a:moveTo>
                  <a:lnTo>
                    <a:pt x="0" y="23984"/>
                  </a:lnTo>
                  <a:cubicBezTo>
                    <a:pt x="112" y="23967"/>
                    <a:pt x="196" y="23873"/>
                    <a:pt x="196" y="23756"/>
                  </a:cubicBezTo>
                  <a:lnTo>
                    <a:pt x="196" y="470"/>
                  </a:lnTo>
                  <a:cubicBezTo>
                    <a:pt x="196" y="291"/>
                    <a:pt x="124" y="124"/>
                    <a:pt x="0" y="1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1398229" y="2731567"/>
              <a:ext cx="418052" cy="1781881"/>
            </a:xfrm>
            <a:custGeom>
              <a:avLst/>
              <a:gdLst/>
              <a:ahLst/>
              <a:cxnLst/>
              <a:rect l="l" t="t" r="r" b="b"/>
              <a:pathLst>
                <a:path w="6320" h="26938" extrusionOk="0">
                  <a:moveTo>
                    <a:pt x="1761" y="1"/>
                  </a:moveTo>
                  <a:cubicBezTo>
                    <a:pt x="1312" y="1"/>
                    <a:pt x="867" y="125"/>
                    <a:pt x="478" y="367"/>
                  </a:cubicBezTo>
                  <a:cubicBezTo>
                    <a:pt x="170" y="559"/>
                    <a:pt x="0" y="912"/>
                    <a:pt x="46" y="1271"/>
                  </a:cubicBezTo>
                  <a:lnTo>
                    <a:pt x="3208" y="26733"/>
                  </a:lnTo>
                  <a:cubicBezTo>
                    <a:pt x="3223" y="26851"/>
                    <a:pt x="3323" y="26937"/>
                    <a:pt x="3438" y="26937"/>
                  </a:cubicBezTo>
                  <a:cubicBezTo>
                    <a:pt x="3448" y="26937"/>
                    <a:pt x="3457" y="26936"/>
                    <a:pt x="3467" y="26935"/>
                  </a:cubicBezTo>
                  <a:lnTo>
                    <a:pt x="6102" y="26608"/>
                  </a:lnTo>
                  <a:cubicBezTo>
                    <a:pt x="6229" y="26593"/>
                    <a:pt x="6319" y="26476"/>
                    <a:pt x="6304" y="26350"/>
                  </a:cubicBezTo>
                  <a:lnTo>
                    <a:pt x="3141" y="888"/>
                  </a:lnTo>
                  <a:cubicBezTo>
                    <a:pt x="3097" y="527"/>
                    <a:pt x="2847" y="227"/>
                    <a:pt x="2501" y="116"/>
                  </a:cubicBezTo>
                  <a:cubicBezTo>
                    <a:pt x="2259" y="39"/>
                    <a:pt x="2009" y="1"/>
                    <a:pt x="1761" y="1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1422638" y="2961305"/>
              <a:ext cx="205785" cy="33338"/>
            </a:xfrm>
            <a:custGeom>
              <a:avLst/>
              <a:gdLst/>
              <a:ahLst/>
              <a:cxnLst/>
              <a:rect l="l" t="t" r="r" b="b"/>
              <a:pathLst>
                <a:path w="3111" h="504" extrusionOk="0">
                  <a:moveTo>
                    <a:pt x="3096" y="0"/>
                  </a:moveTo>
                  <a:lnTo>
                    <a:pt x="0" y="385"/>
                  </a:lnTo>
                  <a:lnTo>
                    <a:pt x="15" y="504"/>
                  </a:lnTo>
                  <a:lnTo>
                    <a:pt x="3110" y="119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1432296" y="2844021"/>
              <a:ext cx="64626" cy="94856"/>
            </a:xfrm>
            <a:custGeom>
              <a:avLst/>
              <a:gdLst/>
              <a:ahLst/>
              <a:cxnLst/>
              <a:rect l="l" t="t" r="r" b="b"/>
              <a:pathLst>
                <a:path w="977" h="1434" extrusionOk="0">
                  <a:moveTo>
                    <a:pt x="260" y="121"/>
                  </a:moveTo>
                  <a:cubicBezTo>
                    <a:pt x="322" y="121"/>
                    <a:pt x="384" y="182"/>
                    <a:pt x="443" y="303"/>
                  </a:cubicBezTo>
                  <a:cubicBezTo>
                    <a:pt x="464" y="347"/>
                    <a:pt x="486" y="392"/>
                    <a:pt x="509" y="438"/>
                  </a:cubicBezTo>
                  <a:cubicBezTo>
                    <a:pt x="628" y="678"/>
                    <a:pt x="762" y="950"/>
                    <a:pt x="837" y="1212"/>
                  </a:cubicBezTo>
                  <a:cubicBezTo>
                    <a:pt x="849" y="1254"/>
                    <a:pt x="827" y="1285"/>
                    <a:pt x="801" y="1300"/>
                  </a:cubicBezTo>
                  <a:cubicBezTo>
                    <a:pt x="789" y="1308"/>
                    <a:pt x="774" y="1313"/>
                    <a:pt x="758" y="1313"/>
                  </a:cubicBezTo>
                  <a:cubicBezTo>
                    <a:pt x="741" y="1313"/>
                    <a:pt x="723" y="1307"/>
                    <a:pt x="706" y="1292"/>
                  </a:cubicBezTo>
                  <a:cubicBezTo>
                    <a:pt x="464" y="1068"/>
                    <a:pt x="257" y="745"/>
                    <a:pt x="164" y="450"/>
                  </a:cubicBezTo>
                  <a:cubicBezTo>
                    <a:pt x="144" y="388"/>
                    <a:pt x="124" y="307"/>
                    <a:pt x="141" y="236"/>
                  </a:cubicBezTo>
                  <a:cubicBezTo>
                    <a:pt x="155" y="182"/>
                    <a:pt x="199" y="125"/>
                    <a:pt x="257" y="121"/>
                  </a:cubicBezTo>
                  <a:cubicBezTo>
                    <a:pt x="258" y="121"/>
                    <a:pt x="259" y="121"/>
                    <a:pt x="260" y="121"/>
                  </a:cubicBezTo>
                  <a:close/>
                  <a:moveTo>
                    <a:pt x="261" y="1"/>
                  </a:moveTo>
                  <a:cubicBezTo>
                    <a:pt x="258" y="1"/>
                    <a:pt x="255" y="1"/>
                    <a:pt x="252" y="1"/>
                  </a:cubicBezTo>
                  <a:cubicBezTo>
                    <a:pt x="135" y="5"/>
                    <a:pt x="49" y="108"/>
                    <a:pt x="25" y="207"/>
                  </a:cubicBezTo>
                  <a:cubicBezTo>
                    <a:pt x="0" y="307"/>
                    <a:pt x="26" y="409"/>
                    <a:pt x="50" y="487"/>
                  </a:cubicBezTo>
                  <a:cubicBezTo>
                    <a:pt x="148" y="800"/>
                    <a:pt x="368" y="1143"/>
                    <a:pt x="624" y="1380"/>
                  </a:cubicBezTo>
                  <a:cubicBezTo>
                    <a:pt x="662" y="1415"/>
                    <a:pt x="710" y="1433"/>
                    <a:pt x="758" y="1433"/>
                  </a:cubicBezTo>
                  <a:cubicBezTo>
                    <a:pt x="766" y="1433"/>
                    <a:pt x="774" y="1433"/>
                    <a:pt x="782" y="1432"/>
                  </a:cubicBezTo>
                  <a:cubicBezTo>
                    <a:pt x="811" y="1429"/>
                    <a:pt x="839" y="1418"/>
                    <a:pt x="864" y="1402"/>
                  </a:cubicBezTo>
                  <a:cubicBezTo>
                    <a:pt x="942" y="1355"/>
                    <a:pt x="977" y="1266"/>
                    <a:pt x="953" y="1178"/>
                  </a:cubicBezTo>
                  <a:cubicBezTo>
                    <a:pt x="875" y="906"/>
                    <a:pt x="737" y="630"/>
                    <a:pt x="616" y="386"/>
                  </a:cubicBezTo>
                  <a:cubicBezTo>
                    <a:pt x="593" y="339"/>
                    <a:pt x="571" y="293"/>
                    <a:pt x="550" y="250"/>
                  </a:cubicBezTo>
                  <a:cubicBezTo>
                    <a:pt x="520" y="188"/>
                    <a:pt x="430" y="1"/>
                    <a:pt x="261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1548322" y="2828212"/>
              <a:ext cx="47229" cy="100743"/>
            </a:xfrm>
            <a:custGeom>
              <a:avLst/>
              <a:gdLst/>
              <a:ahLst/>
              <a:cxnLst/>
              <a:rect l="l" t="t" r="r" b="b"/>
              <a:pathLst>
                <a:path w="714" h="1523" extrusionOk="0">
                  <a:moveTo>
                    <a:pt x="436" y="121"/>
                  </a:moveTo>
                  <a:cubicBezTo>
                    <a:pt x="487" y="121"/>
                    <a:pt x="535" y="161"/>
                    <a:pt x="559" y="205"/>
                  </a:cubicBezTo>
                  <a:cubicBezTo>
                    <a:pt x="592" y="270"/>
                    <a:pt x="592" y="354"/>
                    <a:pt x="589" y="419"/>
                  </a:cubicBezTo>
                  <a:cubicBezTo>
                    <a:pt x="571" y="728"/>
                    <a:pt x="449" y="1092"/>
                    <a:pt x="270" y="1368"/>
                  </a:cubicBezTo>
                  <a:cubicBezTo>
                    <a:pt x="253" y="1393"/>
                    <a:pt x="229" y="1403"/>
                    <a:pt x="206" y="1403"/>
                  </a:cubicBezTo>
                  <a:cubicBezTo>
                    <a:pt x="197" y="1403"/>
                    <a:pt x="188" y="1401"/>
                    <a:pt x="179" y="1398"/>
                  </a:cubicBezTo>
                  <a:cubicBezTo>
                    <a:pt x="151" y="1390"/>
                    <a:pt x="122" y="1366"/>
                    <a:pt x="123" y="1322"/>
                  </a:cubicBezTo>
                  <a:cubicBezTo>
                    <a:pt x="131" y="1050"/>
                    <a:pt x="195" y="753"/>
                    <a:pt x="252" y="492"/>
                  </a:cubicBezTo>
                  <a:cubicBezTo>
                    <a:pt x="262" y="441"/>
                    <a:pt x="274" y="392"/>
                    <a:pt x="283" y="344"/>
                  </a:cubicBezTo>
                  <a:cubicBezTo>
                    <a:pt x="312" y="210"/>
                    <a:pt x="357" y="135"/>
                    <a:pt x="419" y="122"/>
                  </a:cubicBezTo>
                  <a:cubicBezTo>
                    <a:pt x="421" y="122"/>
                    <a:pt x="423" y="121"/>
                    <a:pt x="425" y="121"/>
                  </a:cubicBezTo>
                  <a:cubicBezTo>
                    <a:pt x="429" y="121"/>
                    <a:pt x="432" y="121"/>
                    <a:pt x="436" y="121"/>
                  </a:cubicBezTo>
                  <a:close/>
                  <a:moveTo>
                    <a:pt x="436" y="0"/>
                  </a:moveTo>
                  <a:cubicBezTo>
                    <a:pt x="422" y="0"/>
                    <a:pt x="408" y="2"/>
                    <a:pt x="394" y="5"/>
                  </a:cubicBezTo>
                  <a:cubicBezTo>
                    <a:pt x="223" y="40"/>
                    <a:pt x="180" y="251"/>
                    <a:pt x="166" y="320"/>
                  </a:cubicBezTo>
                  <a:cubicBezTo>
                    <a:pt x="156" y="366"/>
                    <a:pt x="146" y="416"/>
                    <a:pt x="134" y="466"/>
                  </a:cubicBezTo>
                  <a:cubicBezTo>
                    <a:pt x="77" y="733"/>
                    <a:pt x="12" y="1035"/>
                    <a:pt x="3" y="1319"/>
                  </a:cubicBezTo>
                  <a:cubicBezTo>
                    <a:pt x="1" y="1408"/>
                    <a:pt x="56" y="1487"/>
                    <a:pt x="144" y="1513"/>
                  </a:cubicBezTo>
                  <a:cubicBezTo>
                    <a:pt x="164" y="1520"/>
                    <a:pt x="185" y="1523"/>
                    <a:pt x="205" y="1523"/>
                  </a:cubicBezTo>
                  <a:cubicBezTo>
                    <a:pt x="213" y="1523"/>
                    <a:pt x="221" y="1522"/>
                    <a:pt x="229" y="1521"/>
                  </a:cubicBezTo>
                  <a:cubicBezTo>
                    <a:pt x="286" y="1514"/>
                    <a:pt x="338" y="1484"/>
                    <a:pt x="371" y="1433"/>
                  </a:cubicBezTo>
                  <a:cubicBezTo>
                    <a:pt x="561" y="1140"/>
                    <a:pt x="690" y="754"/>
                    <a:pt x="709" y="426"/>
                  </a:cubicBezTo>
                  <a:cubicBezTo>
                    <a:pt x="713" y="345"/>
                    <a:pt x="713" y="240"/>
                    <a:pt x="665" y="149"/>
                  </a:cubicBezTo>
                  <a:cubicBezTo>
                    <a:pt x="624" y="70"/>
                    <a:pt x="535" y="0"/>
                    <a:pt x="436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1494939" y="2798047"/>
              <a:ext cx="51860" cy="129583"/>
            </a:xfrm>
            <a:custGeom>
              <a:avLst/>
              <a:gdLst/>
              <a:ahLst/>
              <a:cxnLst/>
              <a:rect l="l" t="t" r="r" b="b"/>
              <a:pathLst>
                <a:path w="784" h="1959" extrusionOk="0">
                  <a:moveTo>
                    <a:pt x="382" y="120"/>
                  </a:moveTo>
                  <a:cubicBezTo>
                    <a:pt x="520" y="129"/>
                    <a:pt x="560" y="358"/>
                    <a:pt x="566" y="404"/>
                  </a:cubicBezTo>
                  <a:cubicBezTo>
                    <a:pt x="600" y="642"/>
                    <a:pt x="662" y="1406"/>
                    <a:pt x="509" y="1784"/>
                  </a:cubicBezTo>
                  <a:cubicBezTo>
                    <a:pt x="498" y="1815"/>
                    <a:pt x="470" y="1838"/>
                    <a:pt x="438" y="1838"/>
                  </a:cubicBezTo>
                  <a:cubicBezTo>
                    <a:pt x="436" y="1838"/>
                    <a:pt x="433" y="1838"/>
                    <a:pt x="430" y="1838"/>
                  </a:cubicBezTo>
                  <a:cubicBezTo>
                    <a:pt x="412" y="1838"/>
                    <a:pt x="383" y="1833"/>
                    <a:pt x="363" y="1803"/>
                  </a:cubicBezTo>
                  <a:cubicBezTo>
                    <a:pt x="127" y="1446"/>
                    <a:pt x="121" y="760"/>
                    <a:pt x="174" y="413"/>
                  </a:cubicBezTo>
                  <a:cubicBezTo>
                    <a:pt x="184" y="341"/>
                    <a:pt x="200" y="266"/>
                    <a:pt x="237" y="208"/>
                  </a:cubicBezTo>
                  <a:cubicBezTo>
                    <a:pt x="268" y="159"/>
                    <a:pt x="316" y="126"/>
                    <a:pt x="361" y="121"/>
                  </a:cubicBezTo>
                  <a:cubicBezTo>
                    <a:pt x="368" y="120"/>
                    <a:pt x="376" y="120"/>
                    <a:pt x="382" y="120"/>
                  </a:cubicBezTo>
                  <a:close/>
                  <a:moveTo>
                    <a:pt x="377" y="0"/>
                  </a:moveTo>
                  <a:cubicBezTo>
                    <a:pt x="284" y="0"/>
                    <a:pt x="193" y="54"/>
                    <a:pt x="136" y="143"/>
                  </a:cubicBezTo>
                  <a:cubicBezTo>
                    <a:pt x="87" y="221"/>
                    <a:pt x="68" y="310"/>
                    <a:pt x="55" y="396"/>
                  </a:cubicBezTo>
                  <a:cubicBezTo>
                    <a:pt x="0" y="760"/>
                    <a:pt x="8" y="1483"/>
                    <a:pt x="262" y="1869"/>
                  </a:cubicBezTo>
                  <a:cubicBezTo>
                    <a:pt x="300" y="1926"/>
                    <a:pt x="361" y="1958"/>
                    <a:pt x="428" y="1958"/>
                  </a:cubicBezTo>
                  <a:cubicBezTo>
                    <a:pt x="435" y="1958"/>
                    <a:pt x="442" y="1958"/>
                    <a:pt x="449" y="1957"/>
                  </a:cubicBezTo>
                  <a:cubicBezTo>
                    <a:pt x="451" y="1957"/>
                    <a:pt x="452" y="1956"/>
                    <a:pt x="455" y="1956"/>
                  </a:cubicBezTo>
                  <a:cubicBezTo>
                    <a:pt x="529" y="1947"/>
                    <a:pt x="593" y="1899"/>
                    <a:pt x="621" y="1828"/>
                  </a:cubicBezTo>
                  <a:cubicBezTo>
                    <a:pt x="783" y="1424"/>
                    <a:pt x="723" y="651"/>
                    <a:pt x="685" y="387"/>
                  </a:cubicBezTo>
                  <a:cubicBezTo>
                    <a:pt x="652" y="154"/>
                    <a:pt x="541" y="10"/>
                    <a:pt x="389" y="0"/>
                  </a:cubicBezTo>
                  <a:cubicBezTo>
                    <a:pt x="385" y="0"/>
                    <a:pt x="381" y="0"/>
                    <a:pt x="377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1588077" y="4294484"/>
              <a:ext cx="205785" cy="33404"/>
            </a:xfrm>
            <a:custGeom>
              <a:avLst/>
              <a:gdLst/>
              <a:ahLst/>
              <a:cxnLst/>
              <a:rect l="l" t="t" r="r" b="b"/>
              <a:pathLst>
                <a:path w="3111" h="505" extrusionOk="0">
                  <a:moveTo>
                    <a:pt x="3096" y="1"/>
                  </a:moveTo>
                  <a:lnTo>
                    <a:pt x="1" y="385"/>
                  </a:lnTo>
                  <a:lnTo>
                    <a:pt x="16" y="504"/>
                  </a:lnTo>
                  <a:lnTo>
                    <a:pt x="3111" y="120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1725734" y="4343964"/>
              <a:ext cx="64758" cy="94789"/>
            </a:xfrm>
            <a:custGeom>
              <a:avLst/>
              <a:gdLst/>
              <a:ahLst/>
              <a:cxnLst/>
              <a:rect l="l" t="t" r="r" b="b"/>
              <a:pathLst>
                <a:path w="979" h="1433" extrusionOk="0">
                  <a:moveTo>
                    <a:pt x="220" y="120"/>
                  </a:moveTo>
                  <a:cubicBezTo>
                    <a:pt x="238" y="120"/>
                    <a:pt x="256" y="126"/>
                    <a:pt x="273" y="142"/>
                  </a:cubicBezTo>
                  <a:cubicBezTo>
                    <a:pt x="515" y="366"/>
                    <a:pt x="722" y="687"/>
                    <a:pt x="815" y="983"/>
                  </a:cubicBezTo>
                  <a:cubicBezTo>
                    <a:pt x="834" y="1046"/>
                    <a:pt x="854" y="1127"/>
                    <a:pt x="838" y="1198"/>
                  </a:cubicBezTo>
                  <a:cubicBezTo>
                    <a:pt x="824" y="1252"/>
                    <a:pt x="781" y="1310"/>
                    <a:pt x="722" y="1312"/>
                  </a:cubicBezTo>
                  <a:cubicBezTo>
                    <a:pt x="720" y="1312"/>
                    <a:pt x="719" y="1312"/>
                    <a:pt x="717" y="1312"/>
                  </a:cubicBezTo>
                  <a:cubicBezTo>
                    <a:pt x="656" y="1312"/>
                    <a:pt x="595" y="1251"/>
                    <a:pt x="537" y="1130"/>
                  </a:cubicBezTo>
                  <a:cubicBezTo>
                    <a:pt x="515" y="1087"/>
                    <a:pt x="493" y="1041"/>
                    <a:pt x="470" y="994"/>
                  </a:cubicBezTo>
                  <a:cubicBezTo>
                    <a:pt x="351" y="755"/>
                    <a:pt x="216" y="483"/>
                    <a:pt x="142" y="222"/>
                  </a:cubicBezTo>
                  <a:cubicBezTo>
                    <a:pt x="130" y="180"/>
                    <a:pt x="152" y="148"/>
                    <a:pt x="178" y="133"/>
                  </a:cubicBezTo>
                  <a:cubicBezTo>
                    <a:pt x="187" y="127"/>
                    <a:pt x="199" y="123"/>
                    <a:pt x="211" y="121"/>
                  </a:cubicBezTo>
                  <a:cubicBezTo>
                    <a:pt x="214" y="120"/>
                    <a:pt x="217" y="120"/>
                    <a:pt x="220" y="120"/>
                  </a:cubicBezTo>
                  <a:close/>
                  <a:moveTo>
                    <a:pt x="220" y="0"/>
                  </a:moveTo>
                  <a:cubicBezTo>
                    <a:pt x="184" y="0"/>
                    <a:pt x="148" y="10"/>
                    <a:pt x="115" y="30"/>
                  </a:cubicBezTo>
                  <a:cubicBezTo>
                    <a:pt x="37" y="79"/>
                    <a:pt x="1" y="168"/>
                    <a:pt x="26" y="254"/>
                  </a:cubicBezTo>
                  <a:cubicBezTo>
                    <a:pt x="104" y="526"/>
                    <a:pt x="241" y="804"/>
                    <a:pt x="362" y="1048"/>
                  </a:cubicBezTo>
                  <a:cubicBezTo>
                    <a:pt x="386" y="1095"/>
                    <a:pt x="408" y="1139"/>
                    <a:pt x="429" y="1182"/>
                  </a:cubicBezTo>
                  <a:cubicBezTo>
                    <a:pt x="459" y="1245"/>
                    <a:pt x="549" y="1433"/>
                    <a:pt x="717" y="1433"/>
                  </a:cubicBezTo>
                  <a:cubicBezTo>
                    <a:pt x="720" y="1433"/>
                    <a:pt x="723" y="1433"/>
                    <a:pt x="726" y="1432"/>
                  </a:cubicBezTo>
                  <a:cubicBezTo>
                    <a:pt x="733" y="1431"/>
                    <a:pt x="738" y="1431"/>
                    <a:pt x="743" y="1430"/>
                  </a:cubicBezTo>
                  <a:cubicBezTo>
                    <a:pt x="852" y="1417"/>
                    <a:pt x="931" y="1320"/>
                    <a:pt x="953" y="1226"/>
                  </a:cubicBezTo>
                  <a:cubicBezTo>
                    <a:pt x="978" y="1127"/>
                    <a:pt x="953" y="1025"/>
                    <a:pt x="929" y="947"/>
                  </a:cubicBezTo>
                  <a:cubicBezTo>
                    <a:pt x="831" y="634"/>
                    <a:pt x="611" y="291"/>
                    <a:pt x="354" y="53"/>
                  </a:cubicBezTo>
                  <a:cubicBezTo>
                    <a:pt x="316" y="18"/>
                    <a:pt x="268" y="0"/>
                    <a:pt x="220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627238" y="4353820"/>
              <a:ext cx="47229" cy="100743"/>
            </a:xfrm>
            <a:custGeom>
              <a:avLst/>
              <a:gdLst/>
              <a:ahLst/>
              <a:cxnLst/>
              <a:rect l="l" t="t" r="r" b="b"/>
              <a:pathLst>
                <a:path w="714" h="1523" extrusionOk="0">
                  <a:moveTo>
                    <a:pt x="508" y="121"/>
                  </a:moveTo>
                  <a:cubicBezTo>
                    <a:pt x="518" y="121"/>
                    <a:pt x="527" y="122"/>
                    <a:pt x="535" y="124"/>
                  </a:cubicBezTo>
                  <a:cubicBezTo>
                    <a:pt x="563" y="134"/>
                    <a:pt x="592" y="158"/>
                    <a:pt x="590" y="202"/>
                  </a:cubicBezTo>
                  <a:cubicBezTo>
                    <a:pt x="582" y="474"/>
                    <a:pt x="519" y="770"/>
                    <a:pt x="462" y="1031"/>
                  </a:cubicBezTo>
                  <a:cubicBezTo>
                    <a:pt x="450" y="1083"/>
                    <a:pt x="440" y="1132"/>
                    <a:pt x="431" y="1179"/>
                  </a:cubicBezTo>
                  <a:cubicBezTo>
                    <a:pt x="402" y="1314"/>
                    <a:pt x="357" y="1389"/>
                    <a:pt x="295" y="1401"/>
                  </a:cubicBezTo>
                  <a:cubicBezTo>
                    <a:pt x="289" y="1402"/>
                    <a:pt x="283" y="1403"/>
                    <a:pt x="277" y="1403"/>
                  </a:cubicBezTo>
                  <a:cubicBezTo>
                    <a:pt x="226" y="1403"/>
                    <a:pt x="179" y="1362"/>
                    <a:pt x="155" y="1318"/>
                  </a:cubicBezTo>
                  <a:cubicBezTo>
                    <a:pt x="122" y="1253"/>
                    <a:pt x="120" y="1170"/>
                    <a:pt x="125" y="1105"/>
                  </a:cubicBezTo>
                  <a:cubicBezTo>
                    <a:pt x="143" y="796"/>
                    <a:pt x="264" y="432"/>
                    <a:pt x="444" y="156"/>
                  </a:cubicBezTo>
                  <a:cubicBezTo>
                    <a:pt x="459" y="134"/>
                    <a:pt x="479" y="123"/>
                    <a:pt x="499" y="121"/>
                  </a:cubicBezTo>
                  <a:cubicBezTo>
                    <a:pt x="502" y="121"/>
                    <a:pt x="505" y="121"/>
                    <a:pt x="508" y="121"/>
                  </a:cubicBezTo>
                  <a:close/>
                  <a:moveTo>
                    <a:pt x="510" y="0"/>
                  </a:moveTo>
                  <a:cubicBezTo>
                    <a:pt x="443" y="0"/>
                    <a:pt x="381" y="33"/>
                    <a:pt x="343" y="91"/>
                  </a:cubicBezTo>
                  <a:cubicBezTo>
                    <a:pt x="153" y="384"/>
                    <a:pt x="23" y="770"/>
                    <a:pt x="5" y="1097"/>
                  </a:cubicBezTo>
                  <a:cubicBezTo>
                    <a:pt x="1" y="1178"/>
                    <a:pt x="2" y="1283"/>
                    <a:pt x="49" y="1375"/>
                  </a:cubicBezTo>
                  <a:cubicBezTo>
                    <a:pt x="91" y="1453"/>
                    <a:pt x="178" y="1523"/>
                    <a:pt x="277" y="1523"/>
                  </a:cubicBezTo>
                  <a:cubicBezTo>
                    <a:pt x="286" y="1523"/>
                    <a:pt x="295" y="1522"/>
                    <a:pt x="303" y="1521"/>
                  </a:cubicBezTo>
                  <a:cubicBezTo>
                    <a:pt x="309" y="1521"/>
                    <a:pt x="314" y="1520"/>
                    <a:pt x="320" y="1519"/>
                  </a:cubicBezTo>
                  <a:cubicBezTo>
                    <a:pt x="490" y="1483"/>
                    <a:pt x="534" y="1273"/>
                    <a:pt x="548" y="1204"/>
                  </a:cubicBezTo>
                  <a:cubicBezTo>
                    <a:pt x="558" y="1156"/>
                    <a:pt x="568" y="1107"/>
                    <a:pt x="580" y="1056"/>
                  </a:cubicBezTo>
                  <a:cubicBezTo>
                    <a:pt x="637" y="791"/>
                    <a:pt x="702" y="488"/>
                    <a:pt x="711" y="205"/>
                  </a:cubicBezTo>
                  <a:cubicBezTo>
                    <a:pt x="713" y="116"/>
                    <a:pt x="658" y="37"/>
                    <a:pt x="571" y="10"/>
                  </a:cubicBezTo>
                  <a:cubicBezTo>
                    <a:pt x="551" y="3"/>
                    <a:pt x="530" y="0"/>
                    <a:pt x="510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9"/>
            <p:cNvSpPr/>
            <p:nvPr/>
          </p:nvSpPr>
          <p:spPr>
            <a:xfrm>
              <a:off x="1675990" y="4355210"/>
              <a:ext cx="51860" cy="129583"/>
            </a:xfrm>
            <a:custGeom>
              <a:avLst/>
              <a:gdLst/>
              <a:ahLst/>
              <a:cxnLst/>
              <a:rect l="l" t="t" r="r" b="b"/>
              <a:pathLst>
                <a:path w="784" h="1959" extrusionOk="0">
                  <a:moveTo>
                    <a:pt x="356" y="120"/>
                  </a:moveTo>
                  <a:cubicBezTo>
                    <a:pt x="373" y="120"/>
                    <a:pt x="401" y="126"/>
                    <a:pt x="421" y="156"/>
                  </a:cubicBezTo>
                  <a:cubicBezTo>
                    <a:pt x="656" y="513"/>
                    <a:pt x="662" y="1197"/>
                    <a:pt x="610" y="1545"/>
                  </a:cubicBezTo>
                  <a:cubicBezTo>
                    <a:pt x="600" y="1618"/>
                    <a:pt x="584" y="1692"/>
                    <a:pt x="547" y="1750"/>
                  </a:cubicBezTo>
                  <a:cubicBezTo>
                    <a:pt x="512" y="1805"/>
                    <a:pt x="458" y="1839"/>
                    <a:pt x="408" y="1839"/>
                  </a:cubicBezTo>
                  <a:cubicBezTo>
                    <a:pt x="406" y="1839"/>
                    <a:pt x="404" y="1839"/>
                    <a:pt x="402" y="1838"/>
                  </a:cubicBezTo>
                  <a:cubicBezTo>
                    <a:pt x="264" y="1830"/>
                    <a:pt x="224" y="1601"/>
                    <a:pt x="218" y="1555"/>
                  </a:cubicBezTo>
                  <a:cubicBezTo>
                    <a:pt x="184" y="1317"/>
                    <a:pt x="122" y="554"/>
                    <a:pt x="275" y="175"/>
                  </a:cubicBezTo>
                  <a:cubicBezTo>
                    <a:pt x="286" y="145"/>
                    <a:pt x="313" y="125"/>
                    <a:pt x="344" y="121"/>
                  </a:cubicBezTo>
                  <a:lnTo>
                    <a:pt x="346" y="121"/>
                  </a:lnTo>
                  <a:cubicBezTo>
                    <a:pt x="349" y="121"/>
                    <a:pt x="352" y="120"/>
                    <a:pt x="356" y="120"/>
                  </a:cubicBezTo>
                  <a:close/>
                  <a:moveTo>
                    <a:pt x="356" y="0"/>
                  </a:moveTo>
                  <a:cubicBezTo>
                    <a:pt x="349" y="0"/>
                    <a:pt x="342" y="1"/>
                    <a:pt x="335" y="1"/>
                  </a:cubicBezTo>
                  <a:cubicBezTo>
                    <a:pt x="333" y="1"/>
                    <a:pt x="330" y="1"/>
                    <a:pt x="329" y="2"/>
                  </a:cubicBezTo>
                  <a:cubicBezTo>
                    <a:pt x="255" y="11"/>
                    <a:pt x="192" y="60"/>
                    <a:pt x="163" y="129"/>
                  </a:cubicBezTo>
                  <a:cubicBezTo>
                    <a:pt x="0" y="535"/>
                    <a:pt x="61" y="1308"/>
                    <a:pt x="99" y="1572"/>
                  </a:cubicBezTo>
                  <a:cubicBezTo>
                    <a:pt x="132" y="1805"/>
                    <a:pt x="242" y="1949"/>
                    <a:pt x="395" y="1958"/>
                  </a:cubicBezTo>
                  <a:cubicBezTo>
                    <a:pt x="399" y="1959"/>
                    <a:pt x="402" y="1959"/>
                    <a:pt x="406" y="1959"/>
                  </a:cubicBezTo>
                  <a:cubicBezTo>
                    <a:pt x="417" y="1959"/>
                    <a:pt x="427" y="1958"/>
                    <a:pt x="438" y="1956"/>
                  </a:cubicBezTo>
                  <a:cubicBezTo>
                    <a:pt x="519" y="1947"/>
                    <a:pt x="596" y="1895"/>
                    <a:pt x="648" y="1815"/>
                  </a:cubicBezTo>
                  <a:cubicBezTo>
                    <a:pt x="697" y="1738"/>
                    <a:pt x="716" y="1648"/>
                    <a:pt x="729" y="1563"/>
                  </a:cubicBezTo>
                  <a:cubicBezTo>
                    <a:pt x="783" y="1198"/>
                    <a:pt x="776" y="475"/>
                    <a:pt x="522" y="90"/>
                  </a:cubicBezTo>
                  <a:cubicBezTo>
                    <a:pt x="484" y="32"/>
                    <a:pt x="423" y="0"/>
                    <a:pt x="356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9"/>
            <p:cNvSpPr/>
            <p:nvPr/>
          </p:nvSpPr>
          <p:spPr>
            <a:xfrm>
              <a:off x="1399486" y="2776549"/>
              <a:ext cx="225761" cy="1736835"/>
            </a:xfrm>
            <a:custGeom>
              <a:avLst/>
              <a:gdLst/>
              <a:ahLst/>
              <a:cxnLst/>
              <a:rect l="l" t="t" r="r" b="b"/>
              <a:pathLst>
                <a:path w="3413" h="26257" extrusionOk="0">
                  <a:moveTo>
                    <a:pt x="151" y="1"/>
                  </a:moveTo>
                  <a:cubicBezTo>
                    <a:pt x="47" y="175"/>
                    <a:pt x="0" y="382"/>
                    <a:pt x="27" y="591"/>
                  </a:cubicBezTo>
                  <a:lnTo>
                    <a:pt x="3189" y="26053"/>
                  </a:lnTo>
                  <a:cubicBezTo>
                    <a:pt x="3203" y="26169"/>
                    <a:pt x="3300" y="26254"/>
                    <a:pt x="3412" y="26256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588474" y="2754389"/>
              <a:ext cx="227680" cy="1736835"/>
            </a:xfrm>
            <a:custGeom>
              <a:avLst/>
              <a:gdLst/>
              <a:ahLst/>
              <a:cxnLst/>
              <a:rect l="l" t="t" r="r" b="b"/>
              <a:pathLst>
                <a:path w="3442" h="26257" extrusionOk="0">
                  <a:moveTo>
                    <a:pt x="0" y="0"/>
                  </a:moveTo>
                  <a:lnTo>
                    <a:pt x="3262" y="26256"/>
                  </a:lnTo>
                  <a:cubicBezTo>
                    <a:pt x="3370" y="26226"/>
                    <a:pt x="3441" y="26119"/>
                    <a:pt x="3428" y="26005"/>
                  </a:cubicBezTo>
                  <a:lnTo>
                    <a:pt x="265" y="542"/>
                  </a:lnTo>
                  <a:cubicBezTo>
                    <a:pt x="243" y="363"/>
                    <a:pt x="168" y="198"/>
                    <a:pt x="58" y="62"/>
                  </a:cubicBezTo>
                  <a:cubicBezTo>
                    <a:pt x="39" y="41"/>
                    <a:pt x="21" y="20"/>
                    <a:pt x="0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1817285" y="2571750"/>
              <a:ext cx="347539" cy="1941694"/>
            </a:xfrm>
            <a:custGeom>
              <a:avLst/>
              <a:gdLst/>
              <a:ahLst/>
              <a:cxnLst/>
              <a:rect l="l" t="t" r="r" b="b"/>
              <a:pathLst>
                <a:path w="5254" h="29354" extrusionOk="0">
                  <a:moveTo>
                    <a:pt x="2626" y="0"/>
                  </a:moveTo>
                  <a:cubicBezTo>
                    <a:pt x="2037" y="0"/>
                    <a:pt x="1448" y="79"/>
                    <a:pt x="875" y="237"/>
                  </a:cubicBezTo>
                  <a:lnTo>
                    <a:pt x="506" y="338"/>
                  </a:lnTo>
                  <a:cubicBezTo>
                    <a:pt x="384" y="371"/>
                    <a:pt x="279" y="437"/>
                    <a:pt x="196" y="524"/>
                  </a:cubicBezTo>
                  <a:lnTo>
                    <a:pt x="196" y="523"/>
                  </a:lnTo>
                  <a:cubicBezTo>
                    <a:pt x="180" y="537"/>
                    <a:pt x="166" y="553"/>
                    <a:pt x="153" y="570"/>
                  </a:cubicBezTo>
                  <a:cubicBezTo>
                    <a:pt x="153" y="570"/>
                    <a:pt x="153" y="571"/>
                    <a:pt x="151" y="572"/>
                  </a:cubicBezTo>
                  <a:cubicBezTo>
                    <a:pt x="138" y="589"/>
                    <a:pt x="125" y="607"/>
                    <a:pt x="113" y="623"/>
                  </a:cubicBezTo>
                  <a:cubicBezTo>
                    <a:pt x="88" y="661"/>
                    <a:pt x="69" y="699"/>
                    <a:pt x="53" y="740"/>
                  </a:cubicBezTo>
                  <a:cubicBezTo>
                    <a:pt x="31" y="791"/>
                    <a:pt x="16" y="844"/>
                    <a:pt x="8" y="899"/>
                  </a:cubicBezTo>
                  <a:cubicBezTo>
                    <a:pt x="5" y="910"/>
                    <a:pt x="5" y="923"/>
                    <a:pt x="3" y="933"/>
                  </a:cubicBezTo>
                  <a:cubicBezTo>
                    <a:pt x="2" y="945"/>
                    <a:pt x="2" y="957"/>
                    <a:pt x="1" y="967"/>
                  </a:cubicBezTo>
                  <a:cubicBezTo>
                    <a:pt x="0" y="979"/>
                    <a:pt x="0" y="990"/>
                    <a:pt x="0" y="1002"/>
                  </a:cubicBezTo>
                  <a:lnTo>
                    <a:pt x="0" y="29121"/>
                  </a:lnTo>
                  <a:cubicBezTo>
                    <a:pt x="0" y="29164"/>
                    <a:pt x="12" y="29205"/>
                    <a:pt x="34" y="29240"/>
                  </a:cubicBezTo>
                  <a:cubicBezTo>
                    <a:pt x="36" y="29246"/>
                    <a:pt x="40" y="29251"/>
                    <a:pt x="43" y="29257"/>
                  </a:cubicBezTo>
                  <a:cubicBezTo>
                    <a:pt x="52" y="29267"/>
                    <a:pt x="60" y="29278"/>
                    <a:pt x="71" y="29286"/>
                  </a:cubicBezTo>
                  <a:cubicBezTo>
                    <a:pt x="84" y="29301"/>
                    <a:pt x="100" y="29313"/>
                    <a:pt x="118" y="29323"/>
                  </a:cubicBezTo>
                  <a:cubicBezTo>
                    <a:pt x="131" y="29329"/>
                    <a:pt x="143" y="29334"/>
                    <a:pt x="156" y="29340"/>
                  </a:cubicBezTo>
                  <a:cubicBezTo>
                    <a:pt x="180" y="29348"/>
                    <a:pt x="205" y="29353"/>
                    <a:pt x="231" y="29353"/>
                  </a:cubicBezTo>
                  <a:lnTo>
                    <a:pt x="5021" y="29353"/>
                  </a:lnTo>
                  <a:cubicBezTo>
                    <a:pt x="5149" y="29353"/>
                    <a:pt x="5253" y="29249"/>
                    <a:pt x="5253" y="29121"/>
                  </a:cubicBezTo>
                  <a:lnTo>
                    <a:pt x="5253" y="1002"/>
                  </a:lnTo>
                  <a:cubicBezTo>
                    <a:pt x="5253" y="692"/>
                    <a:pt x="5046" y="420"/>
                    <a:pt x="4746" y="338"/>
                  </a:cubicBezTo>
                  <a:lnTo>
                    <a:pt x="4378" y="237"/>
                  </a:lnTo>
                  <a:cubicBezTo>
                    <a:pt x="3805" y="79"/>
                    <a:pt x="3215" y="0"/>
                    <a:pt x="2626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9"/>
            <p:cNvSpPr/>
            <p:nvPr/>
          </p:nvSpPr>
          <p:spPr>
            <a:xfrm>
              <a:off x="1817285" y="2676200"/>
              <a:ext cx="347473" cy="8004"/>
            </a:xfrm>
            <a:custGeom>
              <a:avLst/>
              <a:gdLst/>
              <a:ahLst/>
              <a:cxnLst/>
              <a:rect l="l" t="t" r="r" b="b"/>
              <a:pathLst>
                <a:path w="5253" h="121" extrusionOk="0">
                  <a:moveTo>
                    <a:pt x="0" y="1"/>
                  </a:moveTo>
                  <a:lnTo>
                    <a:pt x="0" y="121"/>
                  </a:lnTo>
                  <a:lnTo>
                    <a:pt x="5252" y="121"/>
                  </a:lnTo>
                  <a:lnTo>
                    <a:pt x="5252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9"/>
            <p:cNvSpPr/>
            <p:nvPr/>
          </p:nvSpPr>
          <p:spPr>
            <a:xfrm>
              <a:off x="1817285" y="2700146"/>
              <a:ext cx="347473" cy="8004"/>
            </a:xfrm>
            <a:custGeom>
              <a:avLst/>
              <a:gdLst/>
              <a:ahLst/>
              <a:cxnLst/>
              <a:rect l="l" t="t" r="r" b="b"/>
              <a:pathLst>
                <a:path w="5253" h="121" extrusionOk="0">
                  <a:moveTo>
                    <a:pt x="0" y="0"/>
                  </a:moveTo>
                  <a:lnTo>
                    <a:pt x="0" y="120"/>
                  </a:lnTo>
                  <a:lnTo>
                    <a:pt x="5252" y="120"/>
                  </a:lnTo>
                  <a:lnTo>
                    <a:pt x="5252" y="0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817285" y="2910369"/>
              <a:ext cx="347473" cy="8070"/>
            </a:xfrm>
            <a:custGeom>
              <a:avLst/>
              <a:gdLst/>
              <a:ahLst/>
              <a:cxnLst/>
              <a:rect l="l" t="t" r="r" b="b"/>
              <a:pathLst>
                <a:path w="5253" h="122" extrusionOk="0">
                  <a:moveTo>
                    <a:pt x="0" y="1"/>
                  </a:moveTo>
                  <a:lnTo>
                    <a:pt x="0" y="122"/>
                  </a:lnTo>
                  <a:lnTo>
                    <a:pt x="5252" y="122"/>
                  </a:lnTo>
                  <a:lnTo>
                    <a:pt x="5252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817285" y="2946619"/>
              <a:ext cx="347473" cy="8070"/>
            </a:xfrm>
            <a:custGeom>
              <a:avLst/>
              <a:gdLst/>
              <a:ahLst/>
              <a:cxnLst/>
              <a:rect l="l" t="t" r="r" b="b"/>
              <a:pathLst>
                <a:path w="5253" h="122" extrusionOk="0">
                  <a:moveTo>
                    <a:pt x="0" y="1"/>
                  </a:moveTo>
                  <a:lnTo>
                    <a:pt x="0" y="121"/>
                  </a:lnTo>
                  <a:lnTo>
                    <a:pt x="5252" y="121"/>
                  </a:lnTo>
                  <a:lnTo>
                    <a:pt x="5252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817285" y="2700609"/>
              <a:ext cx="347539" cy="211407"/>
            </a:xfrm>
            <a:custGeom>
              <a:avLst/>
              <a:gdLst/>
              <a:ahLst/>
              <a:cxnLst/>
              <a:rect l="l" t="t" r="r" b="b"/>
              <a:pathLst>
                <a:path w="5254" h="3196" extrusionOk="0">
                  <a:moveTo>
                    <a:pt x="5230" y="1"/>
                  </a:moveTo>
                  <a:lnTo>
                    <a:pt x="5038" y="113"/>
                  </a:lnTo>
                  <a:lnTo>
                    <a:pt x="2747" y="1451"/>
                  </a:lnTo>
                  <a:lnTo>
                    <a:pt x="2628" y="1522"/>
                  </a:lnTo>
                  <a:lnTo>
                    <a:pt x="2322" y="1700"/>
                  </a:lnTo>
                  <a:lnTo>
                    <a:pt x="2204" y="1770"/>
                  </a:lnTo>
                  <a:lnTo>
                    <a:pt x="2203" y="1770"/>
                  </a:lnTo>
                  <a:lnTo>
                    <a:pt x="0" y="3056"/>
                  </a:lnTo>
                  <a:lnTo>
                    <a:pt x="0" y="3195"/>
                  </a:lnTo>
                  <a:lnTo>
                    <a:pt x="39" y="3172"/>
                  </a:lnTo>
                  <a:lnTo>
                    <a:pt x="5253" y="128"/>
                  </a:lnTo>
                  <a:lnTo>
                    <a:pt x="5253" y="40"/>
                  </a:lnTo>
                  <a:lnTo>
                    <a:pt x="5230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857371" y="2731236"/>
              <a:ext cx="307454" cy="187594"/>
            </a:xfrm>
            <a:custGeom>
              <a:avLst/>
              <a:gdLst/>
              <a:ahLst/>
              <a:cxnLst/>
              <a:rect l="l" t="t" r="r" b="b"/>
              <a:pathLst>
                <a:path w="4648" h="2836" extrusionOk="0">
                  <a:moveTo>
                    <a:pt x="4647" y="0"/>
                  </a:moveTo>
                  <a:lnTo>
                    <a:pt x="39" y="2709"/>
                  </a:lnTo>
                  <a:lnTo>
                    <a:pt x="1" y="2732"/>
                  </a:lnTo>
                  <a:lnTo>
                    <a:pt x="57" y="2830"/>
                  </a:lnTo>
                  <a:lnTo>
                    <a:pt x="62" y="2835"/>
                  </a:lnTo>
                  <a:lnTo>
                    <a:pt x="71" y="2830"/>
                  </a:lnTo>
                  <a:lnTo>
                    <a:pt x="275" y="2709"/>
                  </a:lnTo>
                  <a:lnTo>
                    <a:pt x="2132" y="1617"/>
                  </a:lnTo>
                  <a:lnTo>
                    <a:pt x="2252" y="1547"/>
                  </a:lnTo>
                  <a:lnTo>
                    <a:pt x="2555" y="1369"/>
                  </a:lnTo>
                  <a:lnTo>
                    <a:pt x="2672" y="1300"/>
                  </a:lnTo>
                  <a:lnTo>
                    <a:pt x="4647" y="139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830845" y="2700741"/>
              <a:ext cx="170330" cy="104116"/>
            </a:xfrm>
            <a:custGeom>
              <a:avLst/>
              <a:gdLst/>
              <a:ahLst/>
              <a:cxnLst/>
              <a:rect l="l" t="t" r="r" b="b"/>
              <a:pathLst>
                <a:path w="2575" h="1574" extrusionOk="0">
                  <a:moveTo>
                    <a:pt x="61" y="1"/>
                  </a:moveTo>
                  <a:lnTo>
                    <a:pt x="0" y="105"/>
                  </a:lnTo>
                  <a:lnTo>
                    <a:pt x="2514" y="1573"/>
                  </a:lnTo>
                  <a:lnTo>
                    <a:pt x="2574" y="1469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2025126" y="2814254"/>
              <a:ext cx="139704" cy="88439"/>
            </a:xfrm>
            <a:custGeom>
              <a:avLst/>
              <a:gdLst/>
              <a:ahLst/>
              <a:cxnLst/>
              <a:rect l="l" t="t" r="r" b="b"/>
              <a:pathLst>
                <a:path w="2112" h="1337" extrusionOk="0">
                  <a:moveTo>
                    <a:pt x="61" y="0"/>
                  </a:moveTo>
                  <a:lnTo>
                    <a:pt x="1" y="103"/>
                  </a:lnTo>
                  <a:lnTo>
                    <a:pt x="19" y="114"/>
                  </a:lnTo>
                  <a:lnTo>
                    <a:pt x="2111" y="1336"/>
                  </a:lnTo>
                  <a:lnTo>
                    <a:pt x="2111" y="1198"/>
                  </a:lnTo>
                  <a:lnTo>
                    <a:pt x="136" y="4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817285" y="2723629"/>
              <a:ext cx="155050" cy="97038"/>
            </a:xfrm>
            <a:custGeom>
              <a:avLst/>
              <a:gdLst/>
              <a:ahLst/>
              <a:cxnLst/>
              <a:rect l="l" t="t" r="r" b="b"/>
              <a:pathLst>
                <a:path w="2344" h="1467" extrusionOk="0">
                  <a:moveTo>
                    <a:pt x="0" y="1"/>
                  </a:moveTo>
                  <a:lnTo>
                    <a:pt x="0" y="139"/>
                  </a:lnTo>
                  <a:cubicBezTo>
                    <a:pt x="717" y="560"/>
                    <a:pt x="1470" y="996"/>
                    <a:pt x="2203" y="1422"/>
                  </a:cubicBezTo>
                  <a:lnTo>
                    <a:pt x="2204" y="1422"/>
                  </a:lnTo>
                  <a:cubicBezTo>
                    <a:pt x="2226" y="1434"/>
                    <a:pt x="2247" y="1446"/>
                    <a:pt x="2269" y="1460"/>
                  </a:cubicBezTo>
                  <a:lnTo>
                    <a:pt x="2283" y="1467"/>
                  </a:lnTo>
                  <a:lnTo>
                    <a:pt x="2343" y="1364"/>
                  </a:lnTo>
                  <a:lnTo>
                    <a:pt x="2329" y="1356"/>
                  </a:lnTo>
                  <a:cubicBezTo>
                    <a:pt x="2326" y="1355"/>
                    <a:pt x="2324" y="1353"/>
                    <a:pt x="2322" y="1352"/>
                  </a:cubicBezTo>
                  <a:cubicBezTo>
                    <a:pt x="1549" y="903"/>
                    <a:pt x="754" y="442"/>
                    <a:pt x="0" y="1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997277" y="2830659"/>
              <a:ext cx="143342" cy="88175"/>
            </a:xfrm>
            <a:custGeom>
              <a:avLst/>
              <a:gdLst/>
              <a:ahLst/>
              <a:cxnLst/>
              <a:rect l="l" t="t" r="r" b="b"/>
              <a:pathLst>
                <a:path w="2167" h="1333" extrusionOk="0">
                  <a:moveTo>
                    <a:pt x="61" y="0"/>
                  </a:moveTo>
                  <a:lnTo>
                    <a:pt x="0" y="104"/>
                  </a:lnTo>
                  <a:cubicBezTo>
                    <a:pt x="800" y="568"/>
                    <a:pt x="1464" y="955"/>
                    <a:pt x="2106" y="1332"/>
                  </a:cubicBezTo>
                  <a:lnTo>
                    <a:pt x="2167" y="1228"/>
                  </a:lnTo>
                  <a:cubicBezTo>
                    <a:pt x="1524" y="851"/>
                    <a:pt x="860" y="465"/>
                    <a:pt x="61" y="0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817285" y="4157621"/>
              <a:ext cx="347473" cy="7938"/>
            </a:xfrm>
            <a:custGeom>
              <a:avLst/>
              <a:gdLst/>
              <a:ahLst/>
              <a:cxnLst/>
              <a:rect l="l" t="t" r="r" b="b"/>
              <a:pathLst>
                <a:path w="5253" h="120" extrusionOk="0">
                  <a:moveTo>
                    <a:pt x="0" y="0"/>
                  </a:moveTo>
                  <a:lnTo>
                    <a:pt x="0" y="120"/>
                  </a:lnTo>
                  <a:lnTo>
                    <a:pt x="5252" y="120"/>
                  </a:lnTo>
                  <a:lnTo>
                    <a:pt x="5252" y="0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817285" y="4181435"/>
              <a:ext cx="347473" cy="8070"/>
            </a:xfrm>
            <a:custGeom>
              <a:avLst/>
              <a:gdLst/>
              <a:ahLst/>
              <a:cxnLst/>
              <a:rect l="l" t="t" r="r" b="b"/>
              <a:pathLst>
                <a:path w="5253" h="122" extrusionOk="0">
                  <a:moveTo>
                    <a:pt x="0" y="1"/>
                  </a:moveTo>
                  <a:lnTo>
                    <a:pt x="0" y="121"/>
                  </a:lnTo>
                  <a:lnTo>
                    <a:pt x="5252" y="121"/>
                  </a:lnTo>
                  <a:lnTo>
                    <a:pt x="5252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817285" y="4391790"/>
              <a:ext cx="347473" cy="7938"/>
            </a:xfrm>
            <a:custGeom>
              <a:avLst/>
              <a:gdLst/>
              <a:ahLst/>
              <a:cxnLst/>
              <a:rect l="l" t="t" r="r" b="b"/>
              <a:pathLst>
                <a:path w="5253" h="120" extrusionOk="0">
                  <a:moveTo>
                    <a:pt x="0" y="0"/>
                  </a:moveTo>
                  <a:lnTo>
                    <a:pt x="0" y="120"/>
                  </a:lnTo>
                  <a:lnTo>
                    <a:pt x="5252" y="120"/>
                  </a:lnTo>
                  <a:lnTo>
                    <a:pt x="5252" y="0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817285" y="4427974"/>
              <a:ext cx="347473" cy="8004"/>
            </a:xfrm>
            <a:custGeom>
              <a:avLst/>
              <a:gdLst/>
              <a:ahLst/>
              <a:cxnLst/>
              <a:rect l="l" t="t" r="r" b="b"/>
              <a:pathLst>
                <a:path w="5253" h="121" extrusionOk="0">
                  <a:moveTo>
                    <a:pt x="0" y="1"/>
                  </a:moveTo>
                  <a:lnTo>
                    <a:pt x="0" y="120"/>
                  </a:lnTo>
                  <a:lnTo>
                    <a:pt x="5252" y="120"/>
                  </a:lnTo>
                  <a:lnTo>
                    <a:pt x="5252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817285" y="4181964"/>
              <a:ext cx="347539" cy="211407"/>
            </a:xfrm>
            <a:custGeom>
              <a:avLst/>
              <a:gdLst/>
              <a:ahLst/>
              <a:cxnLst/>
              <a:rect l="l" t="t" r="r" b="b"/>
              <a:pathLst>
                <a:path w="5254" h="3196" extrusionOk="0">
                  <a:moveTo>
                    <a:pt x="5230" y="1"/>
                  </a:moveTo>
                  <a:lnTo>
                    <a:pt x="5038" y="113"/>
                  </a:lnTo>
                  <a:lnTo>
                    <a:pt x="2747" y="1451"/>
                  </a:lnTo>
                  <a:lnTo>
                    <a:pt x="2628" y="1522"/>
                  </a:lnTo>
                  <a:lnTo>
                    <a:pt x="2322" y="1699"/>
                  </a:lnTo>
                  <a:lnTo>
                    <a:pt x="2203" y="1770"/>
                  </a:lnTo>
                  <a:lnTo>
                    <a:pt x="0" y="3056"/>
                  </a:lnTo>
                  <a:lnTo>
                    <a:pt x="0" y="3195"/>
                  </a:lnTo>
                  <a:lnTo>
                    <a:pt x="39" y="3172"/>
                  </a:lnTo>
                  <a:lnTo>
                    <a:pt x="5253" y="127"/>
                  </a:lnTo>
                  <a:lnTo>
                    <a:pt x="5253" y="40"/>
                  </a:lnTo>
                  <a:lnTo>
                    <a:pt x="5230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857371" y="4212591"/>
              <a:ext cx="307454" cy="183890"/>
            </a:xfrm>
            <a:custGeom>
              <a:avLst/>
              <a:gdLst/>
              <a:ahLst/>
              <a:cxnLst/>
              <a:rect l="l" t="t" r="r" b="b"/>
              <a:pathLst>
                <a:path w="4648" h="2780" extrusionOk="0">
                  <a:moveTo>
                    <a:pt x="4647" y="0"/>
                  </a:moveTo>
                  <a:lnTo>
                    <a:pt x="39" y="2709"/>
                  </a:lnTo>
                  <a:lnTo>
                    <a:pt x="1" y="2732"/>
                  </a:lnTo>
                  <a:lnTo>
                    <a:pt x="28" y="2779"/>
                  </a:lnTo>
                  <a:cubicBezTo>
                    <a:pt x="76" y="2772"/>
                    <a:pt x="126" y="2767"/>
                    <a:pt x="178" y="2766"/>
                  </a:cubicBezTo>
                  <a:lnTo>
                    <a:pt x="275" y="2709"/>
                  </a:lnTo>
                  <a:lnTo>
                    <a:pt x="2133" y="1617"/>
                  </a:lnTo>
                  <a:lnTo>
                    <a:pt x="2252" y="1548"/>
                  </a:lnTo>
                  <a:lnTo>
                    <a:pt x="2555" y="1369"/>
                  </a:lnTo>
                  <a:lnTo>
                    <a:pt x="2672" y="1301"/>
                  </a:lnTo>
                  <a:lnTo>
                    <a:pt x="4647" y="139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830515" y="4181765"/>
              <a:ext cx="170462" cy="104050"/>
            </a:xfrm>
            <a:custGeom>
              <a:avLst/>
              <a:gdLst/>
              <a:ahLst/>
              <a:cxnLst/>
              <a:rect l="l" t="t" r="r" b="b"/>
              <a:pathLst>
                <a:path w="2577" h="1573" extrusionOk="0">
                  <a:moveTo>
                    <a:pt x="62" y="1"/>
                  </a:moveTo>
                  <a:lnTo>
                    <a:pt x="1" y="104"/>
                  </a:lnTo>
                  <a:lnTo>
                    <a:pt x="2515" y="1572"/>
                  </a:lnTo>
                  <a:lnTo>
                    <a:pt x="2576" y="146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2025126" y="4295609"/>
              <a:ext cx="139704" cy="88439"/>
            </a:xfrm>
            <a:custGeom>
              <a:avLst/>
              <a:gdLst/>
              <a:ahLst/>
              <a:cxnLst/>
              <a:rect l="l" t="t" r="r" b="b"/>
              <a:pathLst>
                <a:path w="2112" h="1337" extrusionOk="0">
                  <a:moveTo>
                    <a:pt x="61" y="0"/>
                  </a:moveTo>
                  <a:lnTo>
                    <a:pt x="1" y="103"/>
                  </a:lnTo>
                  <a:lnTo>
                    <a:pt x="19" y="114"/>
                  </a:lnTo>
                  <a:lnTo>
                    <a:pt x="2111" y="1336"/>
                  </a:lnTo>
                  <a:lnTo>
                    <a:pt x="2111" y="1198"/>
                  </a:lnTo>
                  <a:lnTo>
                    <a:pt x="136" y="4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817285" y="4204984"/>
              <a:ext cx="155050" cy="97105"/>
            </a:xfrm>
            <a:custGeom>
              <a:avLst/>
              <a:gdLst/>
              <a:ahLst/>
              <a:cxnLst/>
              <a:rect l="l" t="t" r="r" b="b"/>
              <a:pathLst>
                <a:path w="2344" h="1468" extrusionOk="0">
                  <a:moveTo>
                    <a:pt x="0" y="1"/>
                  </a:moveTo>
                  <a:lnTo>
                    <a:pt x="0" y="140"/>
                  </a:lnTo>
                  <a:cubicBezTo>
                    <a:pt x="717" y="559"/>
                    <a:pt x="1470" y="995"/>
                    <a:pt x="2203" y="1422"/>
                  </a:cubicBezTo>
                  <a:cubicBezTo>
                    <a:pt x="2226" y="1433"/>
                    <a:pt x="2247" y="1446"/>
                    <a:pt x="2269" y="1459"/>
                  </a:cubicBezTo>
                  <a:lnTo>
                    <a:pt x="2283" y="1467"/>
                  </a:lnTo>
                  <a:lnTo>
                    <a:pt x="2343" y="1364"/>
                  </a:lnTo>
                  <a:lnTo>
                    <a:pt x="2329" y="1356"/>
                  </a:lnTo>
                  <a:cubicBezTo>
                    <a:pt x="2326" y="1355"/>
                    <a:pt x="2324" y="1354"/>
                    <a:pt x="2322" y="1351"/>
                  </a:cubicBezTo>
                  <a:cubicBezTo>
                    <a:pt x="1549" y="903"/>
                    <a:pt x="754" y="441"/>
                    <a:pt x="0" y="1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997277" y="4312014"/>
              <a:ext cx="143342" cy="85793"/>
            </a:xfrm>
            <a:custGeom>
              <a:avLst/>
              <a:gdLst/>
              <a:ahLst/>
              <a:cxnLst/>
              <a:rect l="l" t="t" r="r" b="b"/>
              <a:pathLst>
                <a:path w="2167" h="1297" extrusionOk="0">
                  <a:moveTo>
                    <a:pt x="61" y="0"/>
                  </a:moveTo>
                  <a:lnTo>
                    <a:pt x="0" y="105"/>
                  </a:lnTo>
                  <a:cubicBezTo>
                    <a:pt x="776" y="554"/>
                    <a:pt x="1424" y="931"/>
                    <a:pt x="2047" y="1296"/>
                  </a:cubicBezTo>
                  <a:cubicBezTo>
                    <a:pt x="2075" y="1292"/>
                    <a:pt x="2104" y="1288"/>
                    <a:pt x="2134" y="1285"/>
                  </a:cubicBezTo>
                  <a:lnTo>
                    <a:pt x="2167" y="1228"/>
                  </a:lnTo>
                  <a:cubicBezTo>
                    <a:pt x="1526" y="852"/>
                    <a:pt x="861" y="465"/>
                    <a:pt x="61" y="0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817285" y="2606280"/>
              <a:ext cx="12965" cy="1906900"/>
            </a:xfrm>
            <a:custGeom>
              <a:avLst/>
              <a:gdLst/>
              <a:ahLst/>
              <a:cxnLst/>
              <a:rect l="l" t="t" r="r" b="b"/>
              <a:pathLst>
                <a:path w="196" h="28828" extrusionOk="0">
                  <a:moveTo>
                    <a:pt x="196" y="1"/>
                  </a:moveTo>
                  <a:cubicBezTo>
                    <a:pt x="181" y="15"/>
                    <a:pt x="167" y="32"/>
                    <a:pt x="153" y="48"/>
                  </a:cubicBezTo>
                  <a:cubicBezTo>
                    <a:pt x="153" y="48"/>
                    <a:pt x="153" y="49"/>
                    <a:pt x="151" y="50"/>
                  </a:cubicBezTo>
                  <a:cubicBezTo>
                    <a:pt x="138" y="67"/>
                    <a:pt x="125" y="85"/>
                    <a:pt x="113" y="101"/>
                  </a:cubicBezTo>
                  <a:cubicBezTo>
                    <a:pt x="90" y="139"/>
                    <a:pt x="70" y="178"/>
                    <a:pt x="53" y="218"/>
                  </a:cubicBezTo>
                  <a:cubicBezTo>
                    <a:pt x="32" y="269"/>
                    <a:pt x="16" y="322"/>
                    <a:pt x="8" y="377"/>
                  </a:cubicBezTo>
                  <a:cubicBezTo>
                    <a:pt x="5" y="388"/>
                    <a:pt x="5" y="401"/>
                    <a:pt x="3" y="411"/>
                  </a:cubicBezTo>
                  <a:cubicBezTo>
                    <a:pt x="2" y="423"/>
                    <a:pt x="2" y="435"/>
                    <a:pt x="1" y="445"/>
                  </a:cubicBezTo>
                  <a:cubicBezTo>
                    <a:pt x="0" y="457"/>
                    <a:pt x="0" y="468"/>
                    <a:pt x="0" y="480"/>
                  </a:cubicBezTo>
                  <a:lnTo>
                    <a:pt x="0" y="499"/>
                  </a:lnTo>
                  <a:lnTo>
                    <a:pt x="0" y="28578"/>
                  </a:lnTo>
                  <a:lnTo>
                    <a:pt x="0" y="28599"/>
                  </a:lnTo>
                  <a:cubicBezTo>
                    <a:pt x="0" y="28643"/>
                    <a:pt x="13" y="28684"/>
                    <a:pt x="34" y="28718"/>
                  </a:cubicBezTo>
                  <a:cubicBezTo>
                    <a:pt x="36" y="28724"/>
                    <a:pt x="40" y="28729"/>
                    <a:pt x="43" y="28735"/>
                  </a:cubicBezTo>
                  <a:cubicBezTo>
                    <a:pt x="52" y="28745"/>
                    <a:pt x="60" y="28756"/>
                    <a:pt x="71" y="28765"/>
                  </a:cubicBezTo>
                  <a:cubicBezTo>
                    <a:pt x="84" y="28779"/>
                    <a:pt x="100" y="28791"/>
                    <a:pt x="118" y="28801"/>
                  </a:cubicBezTo>
                  <a:cubicBezTo>
                    <a:pt x="131" y="28807"/>
                    <a:pt x="143" y="28812"/>
                    <a:pt x="156" y="28818"/>
                  </a:cubicBezTo>
                  <a:cubicBezTo>
                    <a:pt x="168" y="28822"/>
                    <a:pt x="182" y="28825"/>
                    <a:pt x="196" y="28827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2151802" y="2606280"/>
              <a:ext cx="13031" cy="1906900"/>
            </a:xfrm>
            <a:custGeom>
              <a:avLst/>
              <a:gdLst/>
              <a:ahLst/>
              <a:cxnLst/>
              <a:rect l="l" t="t" r="r" b="b"/>
              <a:pathLst>
                <a:path w="197" h="28828" extrusionOk="0">
                  <a:moveTo>
                    <a:pt x="1" y="1"/>
                  </a:moveTo>
                  <a:lnTo>
                    <a:pt x="1" y="28827"/>
                  </a:lnTo>
                  <a:cubicBezTo>
                    <a:pt x="112" y="28810"/>
                    <a:pt x="196" y="28715"/>
                    <a:pt x="196" y="28599"/>
                  </a:cubicBezTo>
                  <a:lnTo>
                    <a:pt x="196" y="480"/>
                  </a:lnTo>
                  <a:cubicBezTo>
                    <a:pt x="196" y="297"/>
                    <a:pt x="123" y="127"/>
                    <a:pt x="1" y="1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2445703" y="2578894"/>
              <a:ext cx="181509" cy="1934550"/>
            </a:xfrm>
            <a:custGeom>
              <a:avLst/>
              <a:gdLst/>
              <a:ahLst/>
              <a:cxnLst/>
              <a:rect l="l" t="t" r="r" b="b"/>
              <a:pathLst>
                <a:path w="2744" h="29246" extrusionOk="0">
                  <a:moveTo>
                    <a:pt x="1372" y="0"/>
                  </a:moveTo>
                  <a:cubicBezTo>
                    <a:pt x="939" y="0"/>
                    <a:pt x="506" y="104"/>
                    <a:pt x="111" y="312"/>
                  </a:cubicBezTo>
                  <a:lnTo>
                    <a:pt x="1" y="369"/>
                  </a:lnTo>
                  <a:lnTo>
                    <a:pt x="1" y="29089"/>
                  </a:lnTo>
                  <a:cubicBezTo>
                    <a:pt x="1" y="29175"/>
                    <a:pt x="71" y="29245"/>
                    <a:pt x="157" y="29245"/>
                  </a:cubicBezTo>
                  <a:lnTo>
                    <a:pt x="2588" y="29245"/>
                  </a:lnTo>
                  <a:cubicBezTo>
                    <a:pt x="2674" y="29245"/>
                    <a:pt x="2743" y="29175"/>
                    <a:pt x="2743" y="29089"/>
                  </a:cubicBezTo>
                  <a:lnTo>
                    <a:pt x="2743" y="369"/>
                  </a:lnTo>
                  <a:lnTo>
                    <a:pt x="2634" y="312"/>
                  </a:lnTo>
                  <a:cubicBezTo>
                    <a:pt x="2239" y="104"/>
                    <a:pt x="1806" y="0"/>
                    <a:pt x="1372" y="0"/>
                  </a:cubicBezTo>
                  <a:close/>
                </a:path>
              </a:pathLst>
            </a:custGeom>
            <a:solidFill>
              <a:srgbClr val="66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2445703" y="2578894"/>
              <a:ext cx="181509" cy="200228"/>
            </a:xfrm>
            <a:custGeom>
              <a:avLst/>
              <a:gdLst/>
              <a:ahLst/>
              <a:cxnLst/>
              <a:rect l="l" t="t" r="r" b="b"/>
              <a:pathLst>
                <a:path w="2744" h="3027" extrusionOk="0">
                  <a:moveTo>
                    <a:pt x="1372" y="0"/>
                  </a:moveTo>
                  <a:cubicBezTo>
                    <a:pt x="939" y="0"/>
                    <a:pt x="506" y="104"/>
                    <a:pt x="111" y="312"/>
                  </a:cubicBezTo>
                  <a:lnTo>
                    <a:pt x="1" y="369"/>
                  </a:lnTo>
                  <a:lnTo>
                    <a:pt x="1" y="3026"/>
                  </a:lnTo>
                  <a:lnTo>
                    <a:pt x="2743" y="3026"/>
                  </a:lnTo>
                  <a:lnTo>
                    <a:pt x="2743" y="369"/>
                  </a:lnTo>
                  <a:lnTo>
                    <a:pt x="2634" y="312"/>
                  </a:lnTo>
                  <a:cubicBezTo>
                    <a:pt x="2239" y="104"/>
                    <a:pt x="1806" y="0"/>
                    <a:pt x="1372" y="0"/>
                  </a:cubicBez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2445703" y="4113102"/>
              <a:ext cx="181509" cy="400391"/>
            </a:xfrm>
            <a:custGeom>
              <a:avLst/>
              <a:gdLst/>
              <a:ahLst/>
              <a:cxnLst/>
              <a:rect l="l" t="t" r="r" b="b"/>
              <a:pathLst>
                <a:path w="2744" h="6053" extrusionOk="0">
                  <a:moveTo>
                    <a:pt x="1" y="0"/>
                  </a:moveTo>
                  <a:lnTo>
                    <a:pt x="1" y="5896"/>
                  </a:lnTo>
                  <a:cubicBezTo>
                    <a:pt x="1" y="5982"/>
                    <a:pt x="71" y="6052"/>
                    <a:pt x="157" y="6052"/>
                  </a:cubicBezTo>
                  <a:lnTo>
                    <a:pt x="2588" y="6052"/>
                  </a:lnTo>
                  <a:cubicBezTo>
                    <a:pt x="2674" y="6052"/>
                    <a:pt x="2743" y="5982"/>
                    <a:pt x="2743" y="5896"/>
                  </a:cubicBezTo>
                  <a:lnTo>
                    <a:pt x="2743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2445703" y="2797981"/>
              <a:ext cx="181509" cy="22556"/>
            </a:xfrm>
            <a:custGeom>
              <a:avLst/>
              <a:gdLst/>
              <a:ahLst/>
              <a:cxnLst/>
              <a:rect l="l" t="t" r="r" b="b"/>
              <a:pathLst>
                <a:path w="2744" h="341" extrusionOk="0">
                  <a:moveTo>
                    <a:pt x="1" y="0"/>
                  </a:moveTo>
                  <a:lnTo>
                    <a:pt x="1" y="341"/>
                  </a:lnTo>
                  <a:lnTo>
                    <a:pt x="2743" y="341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2445703" y="2839457"/>
              <a:ext cx="181509" cy="22622"/>
            </a:xfrm>
            <a:custGeom>
              <a:avLst/>
              <a:gdLst/>
              <a:ahLst/>
              <a:cxnLst/>
              <a:rect l="l" t="t" r="r" b="b"/>
              <a:pathLst>
                <a:path w="2744" h="342" extrusionOk="0">
                  <a:moveTo>
                    <a:pt x="1" y="1"/>
                  </a:moveTo>
                  <a:lnTo>
                    <a:pt x="1" y="341"/>
                  </a:lnTo>
                  <a:lnTo>
                    <a:pt x="2743" y="341"/>
                  </a:lnTo>
                  <a:lnTo>
                    <a:pt x="2743" y="1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2445703" y="2880933"/>
              <a:ext cx="181509" cy="22556"/>
            </a:xfrm>
            <a:custGeom>
              <a:avLst/>
              <a:gdLst/>
              <a:ahLst/>
              <a:cxnLst/>
              <a:rect l="l" t="t" r="r" b="b"/>
              <a:pathLst>
                <a:path w="2744" h="341" extrusionOk="0">
                  <a:moveTo>
                    <a:pt x="1" y="0"/>
                  </a:moveTo>
                  <a:lnTo>
                    <a:pt x="1" y="341"/>
                  </a:lnTo>
                  <a:lnTo>
                    <a:pt x="2743" y="341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2457015" y="4138636"/>
              <a:ext cx="158952" cy="374858"/>
            </a:xfrm>
            <a:custGeom>
              <a:avLst/>
              <a:gdLst/>
              <a:ahLst/>
              <a:cxnLst/>
              <a:rect l="l" t="t" r="r" b="b"/>
              <a:pathLst>
                <a:path w="2403" h="5667" extrusionOk="0">
                  <a:moveTo>
                    <a:pt x="0" y="0"/>
                  </a:moveTo>
                  <a:lnTo>
                    <a:pt x="0" y="5666"/>
                  </a:lnTo>
                  <a:lnTo>
                    <a:pt x="120" y="5666"/>
                  </a:lnTo>
                  <a:lnTo>
                    <a:pt x="120" y="120"/>
                  </a:lnTo>
                  <a:lnTo>
                    <a:pt x="2282" y="120"/>
                  </a:lnTo>
                  <a:lnTo>
                    <a:pt x="2282" y="5666"/>
                  </a:lnTo>
                  <a:lnTo>
                    <a:pt x="2403" y="5666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2445703" y="2596622"/>
              <a:ext cx="13031" cy="1916822"/>
            </a:xfrm>
            <a:custGeom>
              <a:avLst/>
              <a:gdLst/>
              <a:ahLst/>
              <a:cxnLst/>
              <a:rect l="l" t="t" r="r" b="b"/>
              <a:pathLst>
                <a:path w="197" h="28978" extrusionOk="0">
                  <a:moveTo>
                    <a:pt x="196" y="0"/>
                  </a:moveTo>
                  <a:cubicBezTo>
                    <a:pt x="168" y="14"/>
                    <a:pt x="139" y="29"/>
                    <a:pt x="111" y="44"/>
                  </a:cubicBezTo>
                  <a:lnTo>
                    <a:pt x="1" y="101"/>
                  </a:lnTo>
                  <a:lnTo>
                    <a:pt x="1" y="28821"/>
                  </a:lnTo>
                  <a:cubicBezTo>
                    <a:pt x="1" y="28907"/>
                    <a:pt x="70" y="28977"/>
                    <a:pt x="157" y="28977"/>
                  </a:cubicBezTo>
                  <a:lnTo>
                    <a:pt x="196" y="2897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2614186" y="2596622"/>
              <a:ext cx="13031" cy="1916822"/>
            </a:xfrm>
            <a:custGeom>
              <a:avLst/>
              <a:gdLst/>
              <a:ahLst/>
              <a:cxnLst/>
              <a:rect l="l" t="t" r="r" b="b"/>
              <a:pathLst>
                <a:path w="197" h="28978" extrusionOk="0">
                  <a:moveTo>
                    <a:pt x="1" y="0"/>
                  </a:moveTo>
                  <a:lnTo>
                    <a:pt x="1" y="28977"/>
                  </a:lnTo>
                  <a:lnTo>
                    <a:pt x="41" y="28977"/>
                  </a:lnTo>
                  <a:cubicBezTo>
                    <a:pt x="127" y="28977"/>
                    <a:pt x="196" y="28907"/>
                    <a:pt x="196" y="28821"/>
                  </a:cubicBezTo>
                  <a:lnTo>
                    <a:pt x="196" y="101"/>
                  </a:lnTo>
                  <a:lnTo>
                    <a:pt x="87" y="44"/>
                  </a:lnTo>
                  <a:cubicBezTo>
                    <a:pt x="58" y="29"/>
                    <a:pt x="30" y="14"/>
                    <a:pt x="1" y="0"/>
                  </a:cubicBezTo>
                  <a:close/>
                </a:path>
              </a:pathLst>
            </a:custGeom>
            <a:solidFill>
              <a:srgbClr val="FFB3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2620668" y="2736065"/>
              <a:ext cx="299053" cy="1777383"/>
            </a:xfrm>
            <a:custGeom>
              <a:avLst/>
              <a:gdLst/>
              <a:ahLst/>
              <a:cxnLst/>
              <a:rect l="l" t="t" r="r" b="b"/>
              <a:pathLst>
                <a:path w="4521" h="26870" extrusionOk="0">
                  <a:moveTo>
                    <a:pt x="2261" y="0"/>
                  </a:moveTo>
                  <a:cubicBezTo>
                    <a:pt x="1567" y="0"/>
                    <a:pt x="874" y="106"/>
                    <a:pt x="205" y="319"/>
                  </a:cubicBezTo>
                  <a:cubicBezTo>
                    <a:pt x="83" y="358"/>
                    <a:pt x="0" y="472"/>
                    <a:pt x="0" y="600"/>
                  </a:cubicBezTo>
                  <a:lnTo>
                    <a:pt x="0" y="26713"/>
                  </a:lnTo>
                  <a:cubicBezTo>
                    <a:pt x="0" y="26799"/>
                    <a:pt x="71" y="26869"/>
                    <a:pt x="157" y="26869"/>
                  </a:cubicBezTo>
                  <a:lnTo>
                    <a:pt x="4365" y="26869"/>
                  </a:lnTo>
                  <a:cubicBezTo>
                    <a:pt x="4452" y="26869"/>
                    <a:pt x="4521" y="26799"/>
                    <a:pt x="4521" y="26713"/>
                  </a:cubicBezTo>
                  <a:lnTo>
                    <a:pt x="4521" y="600"/>
                  </a:lnTo>
                  <a:cubicBezTo>
                    <a:pt x="4521" y="472"/>
                    <a:pt x="4438" y="358"/>
                    <a:pt x="4316" y="319"/>
                  </a:cubicBezTo>
                  <a:cubicBezTo>
                    <a:pt x="3648" y="106"/>
                    <a:pt x="2954" y="0"/>
                    <a:pt x="2261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2700312" y="2740299"/>
              <a:ext cx="8004" cy="1773150"/>
            </a:xfrm>
            <a:custGeom>
              <a:avLst/>
              <a:gdLst/>
              <a:ahLst/>
              <a:cxnLst/>
              <a:rect l="l" t="t" r="r" b="b"/>
              <a:pathLst>
                <a:path w="121" h="26806" extrusionOk="0">
                  <a:moveTo>
                    <a:pt x="121" y="1"/>
                  </a:moveTo>
                  <a:cubicBezTo>
                    <a:pt x="81" y="6"/>
                    <a:pt x="41" y="13"/>
                    <a:pt x="1" y="19"/>
                  </a:cubicBezTo>
                  <a:lnTo>
                    <a:pt x="1" y="26805"/>
                  </a:lnTo>
                  <a:lnTo>
                    <a:pt x="121" y="26805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2658638" y="2799106"/>
              <a:ext cx="13891" cy="162326"/>
            </a:xfrm>
            <a:custGeom>
              <a:avLst/>
              <a:gdLst/>
              <a:ahLst/>
              <a:cxnLst/>
              <a:rect l="l" t="t" r="r" b="b"/>
              <a:pathLst>
                <a:path w="210" h="2454" extrusionOk="0">
                  <a:moveTo>
                    <a:pt x="0" y="0"/>
                  </a:moveTo>
                  <a:lnTo>
                    <a:pt x="0" y="2453"/>
                  </a:lnTo>
                  <a:lnTo>
                    <a:pt x="209" y="2453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2654669" y="3006948"/>
              <a:ext cx="21829" cy="170264"/>
            </a:xfrm>
            <a:custGeom>
              <a:avLst/>
              <a:gdLst/>
              <a:ahLst/>
              <a:cxnLst/>
              <a:rect l="l" t="t" r="r" b="b"/>
              <a:pathLst>
                <a:path w="330" h="2574" extrusionOk="0">
                  <a:moveTo>
                    <a:pt x="209" y="121"/>
                  </a:moveTo>
                  <a:lnTo>
                    <a:pt x="209" y="2454"/>
                  </a:lnTo>
                  <a:lnTo>
                    <a:pt x="120" y="2454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2574"/>
                  </a:lnTo>
                  <a:lnTo>
                    <a:pt x="329" y="2574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2658638" y="3222794"/>
              <a:ext cx="13891" cy="162326"/>
            </a:xfrm>
            <a:custGeom>
              <a:avLst/>
              <a:gdLst/>
              <a:ahLst/>
              <a:cxnLst/>
              <a:rect l="l" t="t" r="r" b="b"/>
              <a:pathLst>
                <a:path w="210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209" y="2454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2654669" y="3430702"/>
              <a:ext cx="21829" cy="170264"/>
            </a:xfrm>
            <a:custGeom>
              <a:avLst/>
              <a:gdLst/>
              <a:ahLst/>
              <a:cxnLst/>
              <a:rect l="l" t="t" r="r" b="b"/>
              <a:pathLst>
                <a:path w="330" h="2574" extrusionOk="0">
                  <a:moveTo>
                    <a:pt x="209" y="120"/>
                  </a:moveTo>
                  <a:lnTo>
                    <a:pt x="209" y="2453"/>
                  </a:lnTo>
                  <a:lnTo>
                    <a:pt x="120" y="245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2573"/>
                  </a:lnTo>
                  <a:lnTo>
                    <a:pt x="329" y="2573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2658638" y="3646483"/>
              <a:ext cx="13891" cy="162326"/>
            </a:xfrm>
            <a:custGeom>
              <a:avLst/>
              <a:gdLst/>
              <a:ahLst/>
              <a:cxnLst/>
              <a:rect l="l" t="t" r="r" b="b"/>
              <a:pathLst>
                <a:path w="210" h="2454" extrusionOk="0">
                  <a:moveTo>
                    <a:pt x="0" y="1"/>
                  </a:moveTo>
                  <a:lnTo>
                    <a:pt x="0" y="2454"/>
                  </a:lnTo>
                  <a:lnTo>
                    <a:pt x="209" y="2454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2654669" y="3854325"/>
              <a:ext cx="21829" cy="170330"/>
            </a:xfrm>
            <a:custGeom>
              <a:avLst/>
              <a:gdLst/>
              <a:ahLst/>
              <a:cxnLst/>
              <a:rect l="l" t="t" r="r" b="b"/>
              <a:pathLst>
                <a:path w="330" h="2575" extrusionOk="0">
                  <a:moveTo>
                    <a:pt x="209" y="121"/>
                  </a:moveTo>
                  <a:lnTo>
                    <a:pt x="209" y="2453"/>
                  </a:lnTo>
                  <a:lnTo>
                    <a:pt x="120" y="245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2574"/>
                  </a:lnTo>
                  <a:lnTo>
                    <a:pt x="329" y="2574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2658638" y="4070105"/>
              <a:ext cx="13891" cy="162326"/>
            </a:xfrm>
            <a:custGeom>
              <a:avLst/>
              <a:gdLst/>
              <a:ahLst/>
              <a:cxnLst/>
              <a:rect l="l" t="t" r="r" b="b"/>
              <a:pathLst>
                <a:path w="210" h="2454" extrusionOk="0">
                  <a:moveTo>
                    <a:pt x="0" y="1"/>
                  </a:moveTo>
                  <a:lnTo>
                    <a:pt x="0" y="2454"/>
                  </a:lnTo>
                  <a:lnTo>
                    <a:pt x="209" y="2454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2654669" y="4278013"/>
              <a:ext cx="21829" cy="170264"/>
            </a:xfrm>
            <a:custGeom>
              <a:avLst/>
              <a:gdLst/>
              <a:ahLst/>
              <a:cxnLst/>
              <a:rect l="l" t="t" r="r" b="b"/>
              <a:pathLst>
                <a:path w="330" h="2574" extrusionOk="0">
                  <a:moveTo>
                    <a:pt x="209" y="120"/>
                  </a:moveTo>
                  <a:lnTo>
                    <a:pt x="209" y="2454"/>
                  </a:lnTo>
                  <a:lnTo>
                    <a:pt x="120" y="2454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2573"/>
                  </a:lnTo>
                  <a:lnTo>
                    <a:pt x="329" y="2573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2620668" y="2757365"/>
              <a:ext cx="12965" cy="1756084"/>
            </a:xfrm>
            <a:custGeom>
              <a:avLst/>
              <a:gdLst/>
              <a:ahLst/>
              <a:cxnLst/>
              <a:rect l="l" t="t" r="r" b="b"/>
              <a:pathLst>
                <a:path w="196" h="26548" extrusionOk="0">
                  <a:moveTo>
                    <a:pt x="196" y="0"/>
                  </a:moveTo>
                  <a:cubicBezTo>
                    <a:pt x="79" y="43"/>
                    <a:pt x="0" y="153"/>
                    <a:pt x="0" y="278"/>
                  </a:cubicBezTo>
                  <a:lnTo>
                    <a:pt x="0" y="26391"/>
                  </a:lnTo>
                  <a:cubicBezTo>
                    <a:pt x="0" y="26477"/>
                    <a:pt x="71" y="26547"/>
                    <a:pt x="157" y="26547"/>
                  </a:cubicBezTo>
                  <a:lnTo>
                    <a:pt x="196" y="2654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2906764" y="2757365"/>
              <a:ext cx="13097" cy="1756084"/>
            </a:xfrm>
            <a:custGeom>
              <a:avLst/>
              <a:gdLst/>
              <a:ahLst/>
              <a:cxnLst/>
              <a:rect l="l" t="t" r="r" b="b"/>
              <a:pathLst>
                <a:path w="198" h="26548" extrusionOk="0">
                  <a:moveTo>
                    <a:pt x="0" y="0"/>
                  </a:moveTo>
                  <a:lnTo>
                    <a:pt x="0" y="26547"/>
                  </a:lnTo>
                  <a:lnTo>
                    <a:pt x="40" y="26547"/>
                  </a:lnTo>
                  <a:cubicBezTo>
                    <a:pt x="127" y="26547"/>
                    <a:pt x="197" y="26477"/>
                    <a:pt x="197" y="26391"/>
                  </a:cubicBezTo>
                  <a:lnTo>
                    <a:pt x="197" y="278"/>
                  </a:lnTo>
                  <a:cubicBezTo>
                    <a:pt x="197" y="214"/>
                    <a:pt x="176" y="154"/>
                    <a:pt x="140" y="105"/>
                  </a:cubicBezTo>
                  <a:cubicBezTo>
                    <a:pt x="106" y="57"/>
                    <a:pt x="57" y="20"/>
                    <a:pt x="0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2158284" y="2853944"/>
              <a:ext cx="287477" cy="1659508"/>
            </a:xfrm>
            <a:custGeom>
              <a:avLst/>
              <a:gdLst/>
              <a:ahLst/>
              <a:cxnLst/>
              <a:rect l="l" t="t" r="r" b="b"/>
              <a:pathLst>
                <a:path w="4346" h="25088" extrusionOk="0">
                  <a:moveTo>
                    <a:pt x="2173" y="1"/>
                  </a:moveTo>
                  <a:cubicBezTo>
                    <a:pt x="1635" y="1"/>
                    <a:pt x="1097" y="87"/>
                    <a:pt x="580" y="258"/>
                  </a:cubicBezTo>
                  <a:lnTo>
                    <a:pt x="352" y="334"/>
                  </a:lnTo>
                  <a:cubicBezTo>
                    <a:pt x="143" y="403"/>
                    <a:pt x="1" y="600"/>
                    <a:pt x="1" y="820"/>
                  </a:cubicBezTo>
                  <a:lnTo>
                    <a:pt x="1" y="24931"/>
                  </a:lnTo>
                  <a:cubicBezTo>
                    <a:pt x="1" y="25017"/>
                    <a:pt x="70" y="25087"/>
                    <a:pt x="156" y="25087"/>
                  </a:cubicBezTo>
                  <a:lnTo>
                    <a:pt x="4189" y="25087"/>
                  </a:lnTo>
                  <a:cubicBezTo>
                    <a:pt x="4275" y="25087"/>
                    <a:pt x="4346" y="25017"/>
                    <a:pt x="4346" y="24931"/>
                  </a:cubicBezTo>
                  <a:lnTo>
                    <a:pt x="4346" y="820"/>
                  </a:lnTo>
                  <a:cubicBezTo>
                    <a:pt x="4346" y="600"/>
                    <a:pt x="4204" y="403"/>
                    <a:pt x="3994" y="334"/>
                  </a:cubicBezTo>
                  <a:lnTo>
                    <a:pt x="3767" y="258"/>
                  </a:lnTo>
                  <a:cubicBezTo>
                    <a:pt x="3249" y="87"/>
                    <a:pt x="2711" y="1"/>
                    <a:pt x="2173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2158284" y="3209101"/>
              <a:ext cx="287477" cy="145194"/>
            </a:xfrm>
            <a:custGeom>
              <a:avLst/>
              <a:gdLst/>
              <a:ahLst/>
              <a:cxnLst/>
              <a:rect l="l" t="t" r="r" b="b"/>
              <a:pathLst>
                <a:path w="4346" h="2195" extrusionOk="0">
                  <a:moveTo>
                    <a:pt x="1" y="0"/>
                  </a:moveTo>
                  <a:lnTo>
                    <a:pt x="1" y="2195"/>
                  </a:lnTo>
                  <a:lnTo>
                    <a:pt x="4346" y="2195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2158284" y="3209101"/>
              <a:ext cx="287477" cy="25599"/>
            </a:xfrm>
            <a:custGeom>
              <a:avLst/>
              <a:gdLst/>
              <a:ahLst/>
              <a:cxnLst/>
              <a:rect l="l" t="t" r="r" b="b"/>
              <a:pathLst>
                <a:path w="4346" h="387" extrusionOk="0">
                  <a:moveTo>
                    <a:pt x="1" y="0"/>
                  </a:moveTo>
                  <a:lnTo>
                    <a:pt x="1" y="386"/>
                  </a:lnTo>
                  <a:lnTo>
                    <a:pt x="4346" y="386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2158284" y="3328832"/>
              <a:ext cx="287477" cy="25467"/>
            </a:xfrm>
            <a:custGeom>
              <a:avLst/>
              <a:gdLst/>
              <a:ahLst/>
              <a:cxnLst/>
              <a:rect l="l" t="t" r="r" b="b"/>
              <a:pathLst>
                <a:path w="4346" h="385" extrusionOk="0">
                  <a:moveTo>
                    <a:pt x="1" y="0"/>
                  </a:moveTo>
                  <a:lnTo>
                    <a:pt x="1" y="385"/>
                  </a:lnTo>
                  <a:lnTo>
                    <a:pt x="4346" y="385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243485" y="3422301"/>
              <a:ext cx="8004" cy="1015430"/>
            </a:xfrm>
            <a:custGeom>
              <a:avLst/>
              <a:gdLst/>
              <a:ahLst/>
              <a:cxnLst/>
              <a:rect l="l" t="t" r="r" b="b"/>
              <a:pathLst>
                <a:path w="121" h="15351" extrusionOk="0">
                  <a:moveTo>
                    <a:pt x="0" y="1"/>
                  </a:moveTo>
                  <a:lnTo>
                    <a:pt x="0" y="15351"/>
                  </a:lnTo>
                  <a:lnTo>
                    <a:pt x="120" y="1535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158284" y="2881528"/>
              <a:ext cx="13031" cy="1631859"/>
            </a:xfrm>
            <a:custGeom>
              <a:avLst/>
              <a:gdLst/>
              <a:ahLst/>
              <a:cxnLst/>
              <a:rect l="l" t="t" r="r" b="b"/>
              <a:pathLst>
                <a:path w="197" h="24670" extrusionOk="0">
                  <a:moveTo>
                    <a:pt x="196" y="1"/>
                  </a:moveTo>
                  <a:cubicBezTo>
                    <a:pt x="74" y="96"/>
                    <a:pt x="1" y="244"/>
                    <a:pt x="1" y="404"/>
                  </a:cubicBezTo>
                  <a:lnTo>
                    <a:pt x="1" y="24514"/>
                  </a:lnTo>
                  <a:cubicBezTo>
                    <a:pt x="1" y="24600"/>
                    <a:pt x="71" y="24669"/>
                    <a:pt x="156" y="24669"/>
                  </a:cubicBezTo>
                  <a:lnTo>
                    <a:pt x="196" y="24669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2432738" y="2881528"/>
              <a:ext cx="13031" cy="1631859"/>
            </a:xfrm>
            <a:custGeom>
              <a:avLst/>
              <a:gdLst/>
              <a:ahLst/>
              <a:cxnLst/>
              <a:rect l="l" t="t" r="r" b="b"/>
              <a:pathLst>
                <a:path w="197" h="24670" extrusionOk="0">
                  <a:moveTo>
                    <a:pt x="0" y="1"/>
                  </a:moveTo>
                  <a:lnTo>
                    <a:pt x="0" y="24669"/>
                  </a:lnTo>
                  <a:lnTo>
                    <a:pt x="41" y="24669"/>
                  </a:lnTo>
                  <a:cubicBezTo>
                    <a:pt x="126" y="24669"/>
                    <a:pt x="197" y="24600"/>
                    <a:pt x="197" y="24514"/>
                  </a:cubicBezTo>
                  <a:lnTo>
                    <a:pt x="197" y="404"/>
                  </a:lnTo>
                  <a:cubicBezTo>
                    <a:pt x="197" y="244"/>
                    <a:pt x="122" y="96"/>
                    <a:pt x="0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2712483" y="3226697"/>
              <a:ext cx="177209" cy="160738"/>
            </a:xfrm>
            <a:custGeom>
              <a:avLst/>
              <a:gdLst/>
              <a:ahLst/>
              <a:cxnLst/>
              <a:rect l="l" t="t" r="r" b="b"/>
              <a:pathLst>
                <a:path w="2679" h="2430" extrusionOk="0">
                  <a:moveTo>
                    <a:pt x="244" y="24"/>
                  </a:moveTo>
                  <a:cubicBezTo>
                    <a:pt x="252" y="24"/>
                    <a:pt x="259" y="24"/>
                    <a:pt x="267" y="25"/>
                  </a:cubicBezTo>
                  <a:cubicBezTo>
                    <a:pt x="286" y="28"/>
                    <a:pt x="305" y="32"/>
                    <a:pt x="321" y="42"/>
                  </a:cubicBezTo>
                  <a:cubicBezTo>
                    <a:pt x="399" y="83"/>
                    <a:pt x="420" y="177"/>
                    <a:pt x="420" y="250"/>
                  </a:cubicBezTo>
                  <a:cubicBezTo>
                    <a:pt x="420" y="342"/>
                    <a:pt x="394" y="437"/>
                    <a:pt x="369" y="525"/>
                  </a:cubicBezTo>
                  <a:cubicBezTo>
                    <a:pt x="350" y="514"/>
                    <a:pt x="333" y="502"/>
                    <a:pt x="314" y="489"/>
                  </a:cubicBezTo>
                  <a:cubicBezTo>
                    <a:pt x="253" y="442"/>
                    <a:pt x="191" y="391"/>
                    <a:pt x="149" y="333"/>
                  </a:cubicBezTo>
                  <a:cubicBezTo>
                    <a:pt x="140" y="319"/>
                    <a:pt x="130" y="304"/>
                    <a:pt x="123" y="287"/>
                  </a:cubicBezTo>
                  <a:cubicBezTo>
                    <a:pt x="107" y="257"/>
                    <a:pt x="92" y="219"/>
                    <a:pt x="92" y="187"/>
                  </a:cubicBezTo>
                  <a:cubicBezTo>
                    <a:pt x="90" y="168"/>
                    <a:pt x="92" y="151"/>
                    <a:pt x="98" y="136"/>
                  </a:cubicBezTo>
                  <a:cubicBezTo>
                    <a:pt x="105" y="102"/>
                    <a:pt x="126" y="70"/>
                    <a:pt x="156" y="51"/>
                  </a:cubicBezTo>
                  <a:cubicBezTo>
                    <a:pt x="183" y="34"/>
                    <a:pt x="214" y="24"/>
                    <a:pt x="244" y="24"/>
                  </a:cubicBezTo>
                  <a:close/>
                  <a:moveTo>
                    <a:pt x="242" y="0"/>
                  </a:moveTo>
                  <a:cubicBezTo>
                    <a:pt x="205" y="0"/>
                    <a:pt x="169" y="9"/>
                    <a:pt x="140" y="28"/>
                  </a:cubicBezTo>
                  <a:cubicBezTo>
                    <a:pt x="100" y="49"/>
                    <a:pt x="69" y="83"/>
                    <a:pt x="54" y="123"/>
                  </a:cubicBezTo>
                  <a:cubicBezTo>
                    <a:pt x="45" y="144"/>
                    <a:pt x="43" y="166"/>
                    <a:pt x="41" y="185"/>
                  </a:cubicBezTo>
                  <a:cubicBezTo>
                    <a:pt x="38" y="206"/>
                    <a:pt x="41" y="227"/>
                    <a:pt x="45" y="248"/>
                  </a:cubicBezTo>
                  <a:cubicBezTo>
                    <a:pt x="47" y="268"/>
                    <a:pt x="54" y="289"/>
                    <a:pt x="62" y="308"/>
                  </a:cubicBezTo>
                  <a:cubicBezTo>
                    <a:pt x="64" y="317"/>
                    <a:pt x="69" y="327"/>
                    <a:pt x="71" y="336"/>
                  </a:cubicBezTo>
                  <a:cubicBezTo>
                    <a:pt x="75" y="346"/>
                    <a:pt x="81" y="357"/>
                    <a:pt x="88" y="365"/>
                  </a:cubicBezTo>
                  <a:cubicBezTo>
                    <a:pt x="142" y="461"/>
                    <a:pt x="244" y="539"/>
                    <a:pt x="340" y="604"/>
                  </a:cubicBezTo>
                  <a:cubicBezTo>
                    <a:pt x="340" y="608"/>
                    <a:pt x="337" y="612"/>
                    <a:pt x="335" y="616"/>
                  </a:cubicBezTo>
                  <a:cubicBezTo>
                    <a:pt x="310" y="689"/>
                    <a:pt x="281" y="760"/>
                    <a:pt x="253" y="833"/>
                  </a:cubicBezTo>
                  <a:cubicBezTo>
                    <a:pt x="194" y="975"/>
                    <a:pt x="132" y="1120"/>
                    <a:pt x="83" y="1266"/>
                  </a:cubicBezTo>
                  <a:cubicBezTo>
                    <a:pt x="60" y="1340"/>
                    <a:pt x="39" y="1414"/>
                    <a:pt x="22" y="1491"/>
                  </a:cubicBezTo>
                  <a:cubicBezTo>
                    <a:pt x="7" y="1569"/>
                    <a:pt x="1" y="1648"/>
                    <a:pt x="7" y="1728"/>
                  </a:cubicBezTo>
                  <a:cubicBezTo>
                    <a:pt x="24" y="1871"/>
                    <a:pt x="90" y="1956"/>
                    <a:pt x="225" y="2024"/>
                  </a:cubicBezTo>
                  <a:cubicBezTo>
                    <a:pt x="265" y="2040"/>
                    <a:pt x="307" y="2054"/>
                    <a:pt x="347" y="2065"/>
                  </a:cubicBezTo>
                  <a:cubicBezTo>
                    <a:pt x="348" y="2065"/>
                    <a:pt x="350" y="2065"/>
                    <a:pt x="352" y="2065"/>
                  </a:cubicBezTo>
                  <a:cubicBezTo>
                    <a:pt x="357" y="2065"/>
                    <a:pt x="362" y="2063"/>
                    <a:pt x="363" y="2058"/>
                  </a:cubicBezTo>
                  <a:cubicBezTo>
                    <a:pt x="366" y="2052"/>
                    <a:pt x="361" y="2046"/>
                    <a:pt x="354" y="2044"/>
                  </a:cubicBezTo>
                  <a:cubicBezTo>
                    <a:pt x="234" y="2011"/>
                    <a:pt x="144" y="1935"/>
                    <a:pt x="113" y="1824"/>
                  </a:cubicBezTo>
                  <a:cubicBezTo>
                    <a:pt x="102" y="1792"/>
                    <a:pt x="94" y="1757"/>
                    <a:pt x="90" y="1722"/>
                  </a:cubicBezTo>
                  <a:cubicBezTo>
                    <a:pt x="83" y="1650"/>
                    <a:pt x="88" y="1576"/>
                    <a:pt x="102" y="1503"/>
                  </a:cubicBezTo>
                  <a:cubicBezTo>
                    <a:pt x="113" y="1430"/>
                    <a:pt x="132" y="1357"/>
                    <a:pt x="154" y="1283"/>
                  </a:cubicBezTo>
                  <a:cubicBezTo>
                    <a:pt x="196" y="1139"/>
                    <a:pt x="248" y="991"/>
                    <a:pt x="300" y="847"/>
                  </a:cubicBezTo>
                  <a:cubicBezTo>
                    <a:pt x="326" y="773"/>
                    <a:pt x="352" y="701"/>
                    <a:pt x="375" y="627"/>
                  </a:cubicBezTo>
                  <a:cubicBezTo>
                    <a:pt x="407" y="648"/>
                    <a:pt x="437" y="667"/>
                    <a:pt x="470" y="686"/>
                  </a:cubicBezTo>
                  <a:cubicBezTo>
                    <a:pt x="611" y="771"/>
                    <a:pt x="758" y="849"/>
                    <a:pt x="906" y="926"/>
                  </a:cubicBezTo>
                  <a:lnTo>
                    <a:pt x="1349" y="1149"/>
                  </a:lnTo>
                  <a:cubicBezTo>
                    <a:pt x="1495" y="1226"/>
                    <a:pt x="1642" y="1299"/>
                    <a:pt x="1786" y="1380"/>
                  </a:cubicBezTo>
                  <a:cubicBezTo>
                    <a:pt x="2030" y="1514"/>
                    <a:pt x="2622" y="1848"/>
                    <a:pt x="2632" y="2145"/>
                  </a:cubicBezTo>
                  <a:lnTo>
                    <a:pt x="2632" y="2160"/>
                  </a:lnTo>
                  <a:lnTo>
                    <a:pt x="2630" y="2173"/>
                  </a:lnTo>
                  <a:cubicBezTo>
                    <a:pt x="2630" y="2181"/>
                    <a:pt x="2627" y="2190"/>
                    <a:pt x="2627" y="2198"/>
                  </a:cubicBezTo>
                  <a:cubicBezTo>
                    <a:pt x="2622" y="2217"/>
                    <a:pt x="2615" y="2234"/>
                    <a:pt x="2609" y="2252"/>
                  </a:cubicBezTo>
                  <a:cubicBezTo>
                    <a:pt x="2603" y="2260"/>
                    <a:pt x="2601" y="2268"/>
                    <a:pt x="2594" y="2275"/>
                  </a:cubicBezTo>
                  <a:cubicBezTo>
                    <a:pt x="2590" y="2283"/>
                    <a:pt x="2584" y="2289"/>
                    <a:pt x="2577" y="2296"/>
                  </a:cubicBezTo>
                  <a:cubicBezTo>
                    <a:pt x="2565" y="2310"/>
                    <a:pt x="2552" y="2323"/>
                    <a:pt x="2535" y="2331"/>
                  </a:cubicBezTo>
                  <a:cubicBezTo>
                    <a:pt x="2504" y="2354"/>
                    <a:pt x="2465" y="2364"/>
                    <a:pt x="2427" y="2368"/>
                  </a:cubicBezTo>
                  <a:cubicBezTo>
                    <a:pt x="2409" y="2371"/>
                    <a:pt x="2391" y="2372"/>
                    <a:pt x="2373" y="2372"/>
                  </a:cubicBezTo>
                  <a:cubicBezTo>
                    <a:pt x="2351" y="2372"/>
                    <a:pt x="2329" y="2371"/>
                    <a:pt x="2307" y="2368"/>
                  </a:cubicBezTo>
                  <a:cubicBezTo>
                    <a:pt x="2057" y="2335"/>
                    <a:pt x="1842" y="2235"/>
                    <a:pt x="1639" y="2104"/>
                  </a:cubicBezTo>
                  <a:cubicBezTo>
                    <a:pt x="1554" y="2044"/>
                    <a:pt x="1441" y="1956"/>
                    <a:pt x="1401" y="1863"/>
                  </a:cubicBezTo>
                  <a:cubicBezTo>
                    <a:pt x="1393" y="1844"/>
                    <a:pt x="1391" y="1825"/>
                    <a:pt x="1391" y="1805"/>
                  </a:cubicBezTo>
                  <a:cubicBezTo>
                    <a:pt x="1391" y="1790"/>
                    <a:pt x="1393" y="1773"/>
                    <a:pt x="1399" y="1759"/>
                  </a:cubicBezTo>
                  <a:cubicBezTo>
                    <a:pt x="1401" y="1752"/>
                    <a:pt x="1399" y="1746"/>
                    <a:pt x="1391" y="1744"/>
                  </a:cubicBezTo>
                  <a:cubicBezTo>
                    <a:pt x="1390" y="1743"/>
                    <a:pt x="1388" y="1743"/>
                    <a:pt x="1386" y="1743"/>
                  </a:cubicBezTo>
                  <a:cubicBezTo>
                    <a:pt x="1381" y="1743"/>
                    <a:pt x="1377" y="1746"/>
                    <a:pt x="1375" y="1750"/>
                  </a:cubicBezTo>
                  <a:cubicBezTo>
                    <a:pt x="1359" y="1788"/>
                    <a:pt x="1357" y="1831"/>
                    <a:pt x="1366" y="1871"/>
                  </a:cubicBezTo>
                  <a:cubicBezTo>
                    <a:pt x="1375" y="1911"/>
                    <a:pt x="1391" y="1950"/>
                    <a:pt x="1416" y="1984"/>
                  </a:cubicBezTo>
                  <a:cubicBezTo>
                    <a:pt x="1531" y="2175"/>
                    <a:pt x="1823" y="2327"/>
                    <a:pt x="2042" y="2389"/>
                  </a:cubicBezTo>
                  <a:cubicBezTo>
                    <a:pt x="2122" y="2413"/>
                    <a:pt x="2205" y="2429"/>
                    <a:pt x="2289" y="2429"/>
                  </a:cubicBezTo>
                  <a:cubicBezTo>
                    <a:pt x="2294" y="2429"/>
                    <a:pt x="2299" y="2429"/>
                    <a:pt x="2304" y="2429"/>
                  </a:cubicBezTo>
                  <a:cubicBezTo>
                    <a:pt x="2398" y="2429"/>
                    <a:pt x="2483" y="2410"/>
                    <a:pt x="2558" y="2360"/>
                  </a:cubicBezTo>
                  <a:cubicBezTo>
                    <a:pt x="2575" y="2347"/>
                    <a:pt x="2592" y="2331"/>
                    <a:pt x="2605" y="2315"/>
                  </a:cubicBezTo>
                  <a:cubicBezTo>
                    <a:pt x="2643" y="2277"/>
                    <a:pt x="2669" y="2196"/>
                    <a:pt x="2672" y="2148"/>
                  </a:cubicBezTo>
                  <a:cubicBezTo>
                    <a:pt x="2679" y="2065"/>
                    <a:pt x="2653" y="1984"/>
                    <a:pt x="2611" y="1913"/>
                  </a:cubicBezTo>
                  <a:cubicBezTo>
                    <a:pt x="2414" y="1593"/>
                    <a:pt x="1771" y="1266"/>
                    <a:pt x="1396" y="1074"/>
                  </a:cubicBezTo>
                  <a:lnTo>
                    <a:pt x="951" y="852"/>
                  </a:lnTo>
                  <a:cubicBezTo>
                    <a:pt x="804" y="777"/>
                    <a:pt x="658" y="703"/>
                    <a:pt x="517" y="620"/>
                  </a:cubicBezTo>
                  <a:cubicBezTo>
                    <a:pt x="477" y="597"/>
                    <a:pt x="437" y="571"/>
                    <a:pt x="399" y="546"/>
                  </a:cubicBezTo>
                  <a:cubicBezTo>
                    <a:pt x="428" y="454"/>
                    <a:pt x="449" y="361"/>
                    <a:pt x="449" y="265"/>
                  </a:cubicBezTo>
                  <a:cubicBezTo>
                    <a:pt x="449" y="163"/>
                    <a:pt x="409" y="15"/>
                    <a:pt x="272" y="2"/>
                  </a:cubicBezTo>
                  <a:cubicBezTo>
                    <a:pt x="262" y="1"/>
                    <a:pt x="252" y="0"/>
                    <a:pt x="242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756803" y="3400274"/>
              <a:ext cx="134279" cy="271800"/>
            </a:xfrm>
            <a:custGeom>
              <a:avLst/>
              <a:gdLst/>
              <a:ahLst/>
              <a:cxnLst/>
              <a:rect l="l" t="t" r="r" b="b"/>
              <a:pathLst>
                <a:path w="2030" h="4109" extrusionOk="0">
                  <a:moveTo>
                    <a:pt x="656" y="188"/>
                  </a:moveTo>
                  <a:cubicBezTo>
                    <a:pt x="774" y="251"/>
                    <a:pt x="873" y="305"/>
                    <a:pt x="960" y="406"/>
                  </a:cubicBezTo>
                  <a:cubicBezTo>
                    <a:pt x="981" y="434"/>
                    <a:pt x="998" y="464"/>
                    <a:pt x="990" y="496"/>
                  </a:cubicBezTo>
                  <a:cubicBezTo>
                    <a:pt x="990" y="504"/>
                    <a:pt x="986" y="513"/>
                    <a:pt x="983" y="519"/>
                  </a:cubicBezTo>
                  <a:cubicBezTo>
                    <a:pt x="979" y="525"/>
                    <a:pt x="974" y="532"/>
                    <a:pt x="967" y="536"/>
                  </a:cubicBezTo>
                  <a:cubicBezTo>
                    <a:pt x="956" y="542"/>
                    <a:pt x="945" y="545"/>
                    <a:pt x="934" y="545"/>
                  </a:cubicBezTo>
                  <a:cubicBezTo>
                    <a:pt x="930" y="545"/>
                    <a:pt x="926" y="545"/>
                    <a:pt x="922" y="544"/>
                  </a:cubicBezTo>
                  <a:cubicBezTo>
                    <a:pt x="830" y="544"/>
                    <a:pt x="712" y="430"/>
                    <a:pt x="668" y="360"/>
                  </a:cubicBezTo>
                  <a:cubicBezTo>
                    <a:pt x="651" y="330"/>
                    <a:pt x="637" y="298"/>
                    <a:pt x="634" y="267"/>
                  </a:cubicBezTo>
                  <a:cubicBezTo>
                    <a:pt x="634" y="249"/>
                    <a:pt x="634" y="234"/>
                    <a:pt x="641" y="217"/>
                  </a:cubicBezTo>
                  <a:cubicBezTo>
                    <a:pt x="644" y="207"/>
                    <a:pt x="649" y="198"/>
                    <a:pt x="656" y="188"/>
                  </a:cubicBezTo>
                  <a:close/>
                  <a:moveTo>
                    <a:pt x="412" y="1448"/>
                  </a:moveTo>
                  <a:cubicBezTo>
                    <a:pt x="423" y="1448"/>
                    <a:pt x="433" y="1449"/>
                    <a:pt x="444" y="1449"/>
                  </a:cubicBezTo>
                  <a:cubicBezTo>
                    <a:pt x="814" y="1458"/>
                    <a:pt x="1323" y="1726"/>
                    <a:pt x="1643" y="1915"/>
                  </a:cubicBezTo>
                  <a:cubicBezTo>
                    <a:pt x="1634" y="1974"/>
                    <a:pt x="1622" y="2031"/>
                    <a:pt x="1611" y="2090"/>
                  </a:cubicBezTo>
                  <a:lnTo>
                    <a:pt x="1531" y="2496"/>
                  </a:lnTo>
                  <a:cubicBezTo>
                    <a:pt x="1497" y="2666"/>
                    <a:pt x="1467" y="2833"/>
                    <a:pt x="1443" y="3004"/>
                  </a:cubicBezTo>
                  <a:cubicBezTo>
                    <a:pt x="1068" y="2756"/>
                    <a:pt x="623" y="2458"/>
                    <a:pt x="319" y="2140"/>
                  </a:cubicBezTo>
                  <a:cubicBezTo>
                    <a:pt x="209" y="2031"/>
                    <a:pt x="61" y="1851"/>
                    <a:pt x="61" y="1695"/>
                  </a:cubicBezTo>
                  <a:cubicBezTo>
                    <a:pt x="61" y="1653"/>
                    <a:pt x="71" y="1613"/>
                    <a:pt x="95" y="1578"/>
                  </a:cubicBezTo>
                  <a:cubicBezTo>
                    <a:pt x="104" y="1562"/>
                    <a:pt x="120" y="1547"/>
                    <a:pt x="137" y="1536"/>
                  </a:cubicBezTo>
                  <a:cubicBezTo>
                    <a:pt x="184" y="1501"/>
                    <a:pt x="250" y="1470"/>
                    <a:pt x="309" y="1460"/>
                  </a:cubicBezTo>
                  <a:cubicBezTo>
                    <a:pt x="342" y="1451"/>
                    <a:pt x="376" y="1448"/>
                    <a:pt x="412" y="1448"/>
                  </a:cubicBezTo>
                  <a:close/>
                  <a:moveTo>
                    <a:pt x="266" y="1"/>
                  </a:moveTo>
                  <a:cubicBezTo>
                    <a:pt x="261" y="1"/>
                    <a:pt x="256" y="1"/>
                    <a:pt x="250" y="1"/>
                  </a:cubicBezTo>
                  <a:cubicBezTo>
                    <a:pt x="149" y="5"/>
                    <a:pt x="59" y="40"/>
                    <a:pt x="17" y="127"/>
                  </a:cubicBezTo>
                  <a:lnTo>
                    <a:pt x="17" y="129"/>
                  </a:lnTo>
                  <a:cubicBezTo>
                    <a:pt x="8" y="156"/>
                    <a:pt x="2" y="184"/>
                    <a:pt x="0" y="209"/>
                  </a:cubicBezTo>
                  <a:cubicBezTo>
                    <a:pt x="0" y="664"/>
                    <a:pt x="993" y="1392"/>
                    <a:pt x="1421" y="1692"/>
                  </a:cubicBezTo>
                  <a:cubicBezTo>
                    <a:pt x="1155" y="1549"/>
                    <a:pt x="763" y="1370"/>
                    <a:pt x="443" y="1370"/>
                  </a:cubicBezTo>
                  <a:cubicBezTo>
                    <a:pt x="316" y="1370"/>
                    <a:pt x="167" y="1397"/>
                    <a:pt x="92" y="1499"/>
                  </a:cubicBezTo>
                  <a:cubicBezTo>
                    <a:pt x="73" y="1515"/>
                    <a:pt x="61" y="1538"/>
                    <a:pt x="52" y="1559"/>
                  </a:cubicBezTo>
                  <a:cubicBezTo>
                    <a:pt x="31" y="1605"/>
                    <a:pt x="23" y="1651"/>
                    <a:pt x="29" y="1696"/>
                  </a:cubicBezTo>
                  <a:cubicBezTo>
                    <a:pt x="48" y="2069"/>
                    <a:pt x="818" y="2604"/>
                    <a:pt x="1165" y="2845"/>
                  </a:cubicBezTo>
                  <a:cubicBezTo>
                    <a:pt x="1241" y="2895"/>
                    <a:pt x="1318" y="2947"/>
                    <a:pt x="1396" y="2999"/>
                  </a:cubicBezTo>
                  <a:cubicBezTo>
                    <a:pt x="1137" y="2862"/>
                    <a:pt x="823" y="2725"/>
                    <a:pt x="519" y="2694"/>
                  </a:cubicBezTo>
                  <a:cubicBezTo>
                    <a:pt x="493" y="2692"/>
                    <a:pt x="468" y="2691"/>
                    <a:pt x="443" y="2691"/>
                  </a:cubicBezTo>
                  <a:cubicBezTo>
                    <a:pt x="385" y="2691"/>
                    <a:pt x="325" y="2696"/>
                    <a:pt x="266" y="2713"/>
                  </a:cubicBezTo>
                  <a:cubicBezTo>
                    <a:pt x="123" y="2751"/>
                    <a:pt x="54" y="2835"/>
                    <a:pt x="29" y="2964"/>
                  </a:cubicBezTo>
                  <a:cubicBezTo>
                    <a:pt x="29" y="2972"/>
                    <a:pt x="27" y="2983"/>
                    <a:pt x="27" y="2991"/>
                  </a:cubicBezTo>
                  <a:lnTo>
                    <a:pt x="23" y="3018"/>
                  </a:lnTo>
                  <a:cubicBezTo>
                    <a:pt x="23" y="3035"/>
                    <a:pt x="23" y="3059"/>
                    <a:pt x="29" y="3074"/>
                  </a:cubicBezTo>
                  <a:cubicBezTo>
                    <a:pt x="33" y="3110"/>
                    <a:pt x="42" y="3146"/>
                    <a:pt x="52" y="3180"/>
                  </a:cubicBezTo>
                  <a:cubicBezTo>
                    <a:pt x="173" y="3530"/>
                    <a:pt x="516" y="3878"/>
                    <a:pt x="839" y="4106"/>
                  </a:cubicBezTo>
                  <a:cubicBezTo>
                    <a:pt x="841" y="4108"/>
                    <a:pt x="844" y="4109"/>
                    <a:pt x="846" y="4109"/>
                  </a:cubicBezTo>
                  <a:cubicBezTo>
                    <a:pt x="850" y="4109"/>
                    <a:pt x="855" y="4107"/>
                    <a:pt x="856" y="4104"/>
                  </a:cubicBezTo>
                  <a:cubicBezTo>
                    <a:pt x="861" y="4098"/>
                    <a:pt x="861" y="4092"/>
                    <a:pt x="854" y="4087"/>
                  </a:cubicBezTo>
                  <a:cubicBezTo>
                    <a:pt x="562" y="3888"/>
                    <a:pt x="264" y="3582"/>
                    <a:pt x="116" y="3274"/>
                  </a:cubicBezTo>
                  <a:cubicBezTo>
                    <a:pt x="85" y="3208"/>
                    <a:pt x="61" y="3139"/>
                    <a:pt x="55" y="3072"/>
                  </a:cubicBezTo>
                  <a:cubicBezTo>
                    <a:pt x="52" y="3035"/>
                    <a:pt x="55" y="3002"/>
                    <a:pt x="61" y="2968"/>
                  </a:cubicBezTo>
                  <a:cubicBezTo>
                    <a:pt x="83" y="2893"/>
                    <a:pt x="120" y="2860"/>
                    <a:pt x="196" y="2823"/>
                  </a:cubicBezTo>
                  <a:cubicBezTo>
                    <a:pt x="224" y="2806"/>
                    <a:pt x="258" y="2793"/>
                    <a:pt x="293" y="2785"/>
                  </a:cubicBezTo>
                  <a:cubicBezTo>
                    <a:pt x="335" y="2774"/>
                    <a:pt x="381" y="2770"/>
                    <a:pt x="428" y="2770"/>
                  </a:cubicBezTo>
                  <a:cubicBezTo>
                    <a:pt x="455" y="2770"/>
                    <a:pt x="483" y="2771"/>
                    <a:pt x="510" y="2775"/>
                  </a:cubicBezTo>
                  <a:cubicBezTo>
                    <a:pt x="809" y="2808"/>
                    <a:pt x="1167" y="2970"/>
                    <a:pt x="1429" y="3116"/>
                  </a:cubicBezTo>
                  <a:cubicBezTo>
                    <a:pt x="1422" y="3182"/>
                    <a:pt x="1417" y="3251"/>
                    <a:pt x="1415" y="3320"/>
                  </a:cubicBezTo>
                  <a:cubicBezTo>
                    <a:pt x="1415" y="3411"/>
                    <a:pt x="1419" y="3613"/>
                    <a:pt x="1495" y="3682"/>
                  </a:cubicBezTo>
                  <a:cubicBezTo>
                    <a:pt x="1500" y="3690"/>
                    <a:pt x="1510" y="3696"/>
                    <a:pt x="1516" y="3703"/>
                  </a:cubicBezTo>
                  <a:cubicBezTo>
                    <a:pt x="1523" y="3709"/>
                    <a:pt x="1535" y="3713"/>
                    <a:pt x="1542" y="3717"/>
                  </a:cubicBezTo>
                  <a:cubicBezTo>
                    <a:pt x="1545" y="3719"/>
                    <a:pt x="1548" y="3720"/>
                    <a:pt x="1550" y="3720"/>
                  </a:cubicBezTo>
                  <a:cubicBezTo>
                    <a:pt x="1554" y="3720"/>
                    <a:pt x="1558" y="3718"/>
                    <a:pt x="1559" y="3715"/>
                  </a:cubicBezTo>
                  <a:cubicBezTo>
                    <a:pt x="1563" y="3709"/>
                    <a:pt x="1563" y="3703"/>
                    <a:pt x="1557" y="3698"/>
                  </a:cubicBezTo>
                  <a:cubicBezTo>
                    <a:pt x="1500" y="3661"/>
                    <a:pt x="1485" y="3584"/>
                    <a:pt x="1481" y="3524"/>
                  </a:cubicBezTo>
                  <a:cubicBezTo>
                    <a:pt x="1479" y="3507"/>
                    <a:pt x="1479" y="3490"/>
                    <a:pt x="1476" y="3473"/>
                  </a:cubicBezTo>
                  <a:lnTo>
                    <a:pt x="1476" y="3424"/>
                  </a:lnTo>
                  <a:cubicBezTo>
                    <a:pt x="1483" y="3335"/>
                    <a:pt x="1491" y="3246"/>
                    <a:pt x="1502" y="3157"/>
                  </a:cubicBezTo>
                  <a:cubicBezTo>
                    <a:pt x="1658" y="3235"/>
                    <a:pt x="1813" y="3335"/>
                    <a:pt x="1957" y="3430"/>
                  </a:cubicBezTo>
                  <a:cubicBezTo>
                    <a:pt x="1965" y="3436"/>
                    <a:pt x="1974" y="3438"/>
                    <a:pt x="1982" y="3438"/>
                  </a:cubicBezTo>
                  <a:cubicBezTo>
                    <a:pt x="1995" y="3438"/>
                    <a:pt x="2008" y="3433"/>
                    <a:pt x="2016" y="3424"/>
                  </a:cubicBezTo>
                  <a:cubicBezTo>
                    <a:pt x="2030" y="3407"/>
                    <a:pt x="2026" y="3384"/>
                    <a:pt x="2009" y="3372"/>
                  </a:cubicBezTo>
                  <a:cubicBezTo>
                    <a:pt x="1886" y="3286"/>
                    <a:pt x="1762" y="3205"/>
                    <a:pt x="1635" y="3131"/>
                  </a:cubicBezTo>
                  <a:cubicBezTo>
                    <a:pt x="1594" y="3104"/>
                    <a:pt x="1557" y="3078"/>
                    <a:pt x="1519" y="3053"/>
                  </a:cubicBezTo>
                  <a:cubicBezTo>
                    <a:pt x="1548" y="2872"/>
                    <a:pt x="1582" y="2691"/>
                    <a:pt x="1620" y="2511"/>
                  </a:cubicBezTo>
                  <a:lnTo>
                    <a:pt x="1703" y="2106"/>
                  </a:lnTo>
                  <a:cubicBezTo>
                    <a:pt x="1713" y="2059"/>
                    <a:pt x="1722" y="2012"/>
                    <a:pt x="1731" y="1965"/>
                  </a:cubicBezTo>
                  <a:cubicBezTo>
                    <a:pt x="1806" y="2012"/>
                    <a:pt x="1884" y="2061"/>
                    <a:pt x="1957" y="2110"/>
                  </a:cubicBezTo>
                  <a:cubicBezTo>
                    <a:pt x="1965" y="2114"/>
                    <a:pt x="1974" y="2117"/>
                    <a:pt x="1982" y="2117"/>
                  </a:cubicBezTo>
                  <a:cubicBezTo>
                    <a:pt x="1995" y="2117"/>
                    <a:pt x="2008" y="2112"/>
                    <a:pt x="2016" y="2101"/>
                  </a:cubicBezTo>
                  <a:cubicBezTo>
                    <a:pt x="2030" y="2086"/>
                    <a:pt x="2026" y="2063"/>
                    <a:pt x="2009" y="2050"/>
                  </a:cubicBezTo>
                  <a:cubicBezTo>
                    <a:pt x="1931" y="1995"/>
                    <a:pt x="1853" y="1944"/>
                    <a:pt x="1773" y="1893"/>
                  </a:cubicBezTo>
                  <a:cubicBezTo>
                    <a:pt x="1764" y="1888"/>
                    <a:pt x="1755" y="1882"/>
                    <a:pt x="1747" y="1876"/>
                  </a:cubicBezTo>
                  <a:cubicBezTo>
                    <a:pt x="1757" y="1817"/>
                    <a:pt x="1769" y="1757"/>
                    <a:pt x="1779" y="1696"/>
                  </a:cubicBezTo>
                  <a:cubicBezTo>
                    <a:pt x="1811" y="1490"/>
                    <a:pt x="1838" y="1282"/>
                    <a:pt x="1838" y="1074"/>
                  </a:cubicBezTo>
                  <a:cubicBezTo>
                    <a:pt x="1834" y="1003"/>
                    <a:pt x="1830" y="933"/>
                    <a:pt x="1816" y="866"/>
                  </a:cubicBezTo>
                  <a:cubicBezTo>
                    <a:pt x="1813" y="846"/>
                    <a:pt x="1809" y="829"/>
                    <a:pt x="1804" y="812"/>
                  </a:cubicBezTo>
                  <a:lnTo>
                    <a:pt x="1800" y="787"/>
                  </a:lnTo>
                  <a:lnTo>
                    <a:pt x="1790" y="762"/>
                  </a:lnTo>
                  <a:cubicBezTo>
                    <a:pt x="1785" y="744"/>
                    <a:pt x="1778" y="727"/>
                    <a:pt x="1773" y="710"/>
                  </a:cubicBezTo>
                  <a:cubicBezTo>
                    <a:pt x="1768" y="702"/>
                    <a:pt x="1764" y="693"/>
                    <a:pt x="1762" y="685"/>
                  </a:cubicBezTo>
                  <a:lnTo>
                    <a:pt x="1747" y="662"/>
                  </a:lnTo>
                  <a:cubicBezTo>
                    <a:pt x="1711" y="594"/>
                    <a:pt x="1656" y="539"/>
                    <a:pt x="1575" y="517"/>
                  </a:cubicBezTo>
                  <a:cubicBezTo>
                    <a:pt x="1574" y="516"/>
                    <a:pt x="1573" y="516"/>
                    <a:pt x="1571" y="516"/>
                  </a:cubicBezTo>
                  <a:cubicBezTo>
                    <a:pt x="1567" y="516"/>
                    <a:pt x="1563" y="518"/>
                    <a:pt x="1561" y="523"/>
                  </a:cubicBezTo>
                  <a:cubicBezTo>
                    <a:pt x="1559" y="529"/>
                    <a:pt x="1561" y="536"/>
                    <a:pt x="1569" y="538"/>
                  </a:cubicBezTo>
                  <a:cubicBezTo>
                    <a:pt x="1713" y="587"/>
                    <a:pt x="1747" y="748"/>
                    <a:pt x="1757" y="872"/>
                  </a:cubicBezTo>
                  <a:cubicBezTo>
                    <a:pt x="1762" y="937"/>
                    <a:pt x="1762" y="1006"/>
                    <a:pt x="1759" y="1074"/>
                  </a:cubicBezTo>
                  <a:cubicBezTo>
                    <a:pt x="1749" y="1324"/>
                    <a:pt x="1709" y="1577"/>
                    <a:pt x="1660" y="1825"/>
                  </a:cubicBezTo>
                  <a:cubicBezTo>
                    <a:pt x="1656" y="1821"/>
                    <a:pt x="1651" y="1819"/>
                    <a:pt x="1646" y="1817"/>
                  </a:cubicBezTo>
                  <a:cubicBezTo>
                    <a:pt x="1323" y="1603"/>
                    <a:pt x="1011" y="1373"/>
                    <a:pt x="719" y="1124"/>
                  </a:cubicBezTo>
                  <a:cubicBezTo>
                    <a:pt x="509" y="946"/>
                    <a:pt x="78" y="560"/>
                    <a:pt x="50" y="286"/>
                  </a:cubicBezTo>
                  <a:cubicBezTo>
                    <a:pt x="42" y="237"/>
                    <a:pt x="50" y="190"/>
                    <a:pt x="71" y="150"/>
                  </a:cubicBezTo>
                  <a:cubicBezTo>
                    <a:pt x="90" y="125"/>
                    <a:pt x="118" y="107"/>
                    <a:pt x="149" y="96"/>
                  </a:cubicBezTo>
                  <a:cubicBezTo>
                    <a:pt x="180" y="84"/>
                    <a:pt x="215" y="80"/>
                    <a:pt x="253" y="80"/>
                  </a:cubicBezTo>
                  <a:cubicBezTo>
                    <a:pt x="380" y="80"/>
                    <a:pt x="514" y="125"/>
                    <a:pt x="628" y="175"/>
                  </a:cubicBezTo>
                  <a:cubicBezTo>
                    <a:pt x="607" y="200"/>
                    <a:pt x="590" y="233"/>
                    <a:pt x="588" y="267"/>
                  </a:cubicBezTo>
                  <a:cubicBezTo>
                    <a:pt x="585" y="307"/>
                    <a:pt x="596" y="350"/>
                    <a:pt x="613" y="385"/>
                  </a:cubicBezTo>
                  <a:cubicBezTo>
                    <a:pt x="663" y="477"/>
                    <a:pt x="746" y="552"/>
                    <a:pt x="854" y="581"/>
                  </a:cubicBezTo>
                  <a:cubicBezTo>
                    <a:pt x="871" y="586"/>
                    <a:pt x="891" y="590"/>
                    <a:pt x="911" y="590"/>
                  </a:cubicBezTo>
                  <a:cubicBezTo>
                    <a:pt x="915" y="590"/>
                    <a:pt x="920" y="590"/>
                    <a:pt x="924" y="589"/>
                  </a:cubicBezTo>
                  <a:cubicBezTo>
                    <a:pt x="948" y="587"/>
                    <a:pt x="974" y="577"/>
                    <a:pt x="990" y="560"/>
                  </a:cubicBezTo>
                  <a:cubicBezTo>
                    <a:pt x="1009" y="545"/>
                    <a:pt x="1019" y="523"/>
                    <a:pt x="1026" y="504"/>
                  </a:cubicBezTo>
                  <a:cubicBezTo>
                    <a:pt x="1038" y="462"/>
                    <a:pt x="1030" y="419"/>
                    <a:pt x="1014" y="381"/>
                  </a:cubicBezTo>
                  <a:cubicBezTo>
                    <a:pt x="998" y="343"/>
                    <a:pt x="972" y="309"/>
                    <a:pt x="943" y="279"/>
                  </a:cubicBezTo>
                  <a:cubicBezTo>
                    <a:pt x="825" y="169"/>
                    <a:pt x="668" y="84"/>
                    <a:pt x="507" y="40"/>
                  </a:cubicBezTo>
                  <a:cubicBezTo>
                    <a:pt x="432" y="16"/>
                    <a:pt x="350" y="1"/>
                    <a:pt x="266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2757266" y="3655214"/>
              <a:ext cx="92408" cy="184088"/>
            </a:xfrm>
            <a:custGeom>
              <a:avLst/>
              <a:gdLst/>
              <a:ahLst/>
              <a:cxnLst/>
              <a:rect l="l" t="t" r="r" b="b"/>
              <a:pathLst>
                <a:path w="1397" h="2783" extrusionOk="0">
                  <a:moveTo>
                    <a:pt x="658" y="188"/>
                  </a:moveTo>
                  <a:cubicBezTo>
                    <a:pt x="689" y="203"/>
                    <a:pt x="718" y="218"/>
                    <a:pt x="745" y="234"/>
                  </a:cubicBezTo>
                  <a:cubicBezTo>
                    <a:pt x="811" y="268"/>
                    <a:pt x="951" y="370"/>
                    <a:pt x="981" y="436"/>
                  </a:cubicBezTo>
                  <a:cubicBezTo>
                    <a:pt x="988" y="449"/>
                    <a:pt x="993" y="463"/>
                    <a:pt x="995" y="478"/>
                  </a:cubicBezTo>
                  <a:cubicBezTo>
                    <a:pt x="995" y="494"/>
                    <a:pt x="991" y="511"/>
                    <a:pt x="983" y="523"/>
                  </a:cubicBezTo>
                  <a:cubicBezTo>
                    <a:pt x="974" y="536"/>
                    <a:pt x="960" y="542"/>
                    <a:pt x="946" y="544"/>
                  </a:cubicBezTo>
                  <a:cubicBezTo>
                    <a:pt x="940" y="545"/>
                    <a:pt x="934" y="546"/>
                    <a:pt x="927" y="546"/>
                  </a:cubicBezTo>
                  <a:cubicBezTo>
                    <a:pt x="918" y="546"/>
                    <a:pt x="908" y="545"/>
                    <a:pt x="898" y="542"/>
                  </a:cubicBezTo>
                  <a:cubicBezTo>
                    <a:pt x="830" y="523"/>
                    <a:pt x="776" y="477"/>
                    <a:pt x="726" y="432"/>
                  </a:cubicBezTo>
                  <a:cubicBezTo>
                    <a:pt x="684" y="388"/>
                    <a:pt x="637" y="324"/>
                    <a:pt x="637" y="263"/>
                  </a:cubicBezTo>
                  <a:cubicBezTo>
                    <a:pt x="637" y="239"/>
                    <a:pt x="642" y="207"/>
                    <a:pt x="658" y="188"/>
                  </a:cubicBezTo>
                  <a:close/>
                  <a:moveTo>
                    <a:pt x="1150" y="1481"/>
                  </a:moveTo>
                  <a:cubicBezTo>
                    <a:pt x="1152" y="1481"/>
                    <a:pt x="1155" y="1481"/>
                    <a:pt x="1158" y="1481"/>
                  </a:cubicBezTo>
                  <a:cubicBezTo>
                    <a:pt x="1215" y="1483"/>
                    <a:pt x="1276" y="1523"/>
                    <a:pt x="1302" y="1574"/>
                  </a:cubicBezTo>
                  <a:cubicBezTo>
                    <a:pt x="1313" y="1598"/>
                    <a:pt x="1316" y="1623"/>
                    <a:pt x="1309" y="1647"/>
                  </a:cubicBezTo>
                  <a:cubicBezTo>
                    <a:pt x="1306" y="1651"/>
                    <a:pt x="1306" y="1653"/>
                    <a:pt x="1304" y="1655"/>
                  </a:cubicBezTo>
                  <a:cubicBezTo>
                    <a:pt x="1304" y="1660"/>
                    <a:pt x="1304" y="1662"/>
                    <a:pt x="1302" y="1664"/>
                  </a:cubicBezTo>
                  <a:cubicBezTo>
                    <a:pt x="1295" y="1681"/>
                    <a:pt x="1276" y="1695"/>
                    <a:pt x="1257" y="1702"/>
                  </a:cubicBezTo>
                  <a:cubicBezTo>
                    <a:pt x="1251" y="1703"/>
                    <a:pt x="1245" y="1704"/>
                    <a:pt x="1238" y="1704"/>
                  </a:cubicBezTo>
                  <a:cubicBezTo>
                    <a:pt x="1228" y="1704"/>
                    <a:pt x="1217" y="1702"/>
                    <a:pt x="1205" y="1700"/>
                  </a:cubicBezTo>
                  <a:cubicBezTo>
                    <a:pt x="1154" y="1687"/>
                    <a:pt x="1101" y="1651"/>
                    <a:pt x="1063" y="1620"/>
                  </a:cubicBezTo>
                  <a:cubicBezTo>
                    <a:pt x="1050" y="1611"/>
                    <a:pt x="1038" y="1600"/>
                    <a:pt x="1025" y="1589"/>
                  </a:cubicBezTo>
                  <a:cubicBezTo>
                    <a:pt x="1025" y="1587"/>
                    <a:pt x="1029" y="1585"/>
                    <a:pt x="1029" y="1585"/>
                  </a:cubicBezTo>
                  <a:cubicBezTo>
                    <a:pt x="1040" y="1568"/>
                    <a:pt x="1050" y="1553"/>
                    <a:pt x="1059" y="1539"/>
                  </a:cubicBezTo>
                  <a:cubicBezTo>
                    <a:pt x="1066" y="1530"/>
                    <a:pt x="1069" y="1526"/>
                    <a:pt x="1073" y="1520"/>
                  </a:cubicBezTo>
                  <a:cubicBezTo>
                    <a:pt x="1078" y="1516"/>
                    <a:pt x="1082" y="1511"/>
                    <a:pt x="1088" y="1506"/>
                  </a:cubicBezTo>
                  <a:cubicBezTo>
                    <a:pt x="1105" y="1489"/>
                    <a:pt x="1125" y="1481"/>
                    <a:pt x="1150" y="1481"/>
                  </a:cubicBezTo>
                  <a:close/>
                  <a:moveTo>
                    <a:pt x="266" y="1"/>
                  </a:moveTo>
                  <a:cubicBezTo>
                    <a:pt x="250" y="1"/>
                    <a:pt x="234" y="2"/>
                    <a:pt x="217" y="3"/>
                  </a:cubicBezTo>
                  <a:cubicBezTo>
                    <a:pt x="43" y="28"/>
                    <a:pt x="1" y="116"/>
                    <a:pt x="1" y="257"/>
                  </a:cubicBezTo>
                  <a:cubicBezTo>
                    <a:pt x="12" y="634"/>
                    <a:pt x="566" y="1208"/>
                    <a:pt x="879" y="1489"/>
                  </a:cubicBezTo>
                  <a:lnTo>
                    <a:pt x="879" y="1491"/>
                  </a:lnTo>
                  <a:cubicBezTo>
                    <a:pt x="901" y="1508"/>
                    <a:pt x="922" y="1528"/>
                    <a:pt x="944" y="1547"/>
                  </a:cubicBezTo>
                  <a:cubicBezTo>
                    <a:pt x="904" y="1598"/>
                    <a:pt x="858" y="1647"/>
                    <a:pt x="807" y="1674"/>
                  </a:cubicBezTo>
                  <a:cubicBezTo>
                    <a:pt x="789" y="1685"/>
                    <a:pt x="767" y="1690"/>
                    <a:pt x="742" y="1690"/>
                  </a:cubicBezTo>
                  <a:cubicBezTo>
                    <a:pt x="705" y="1690"/>
                    <a:pt x="664" y="1680"/>
                    <a:pt x="623" y="1666"/>
                  </a:cubicBezTo>
                  <a:cubicBezTo>
                    <a:pt x="553" y="1645"/>
                    <a:pt x="484" y="1612"/>
                    <a:pt x="409" y="1585"/>
                  </a:cubicBezTo>
                  <a:cubicBezTo>
                    <a:pt x="371" y="1572"/>
                    <a:pt x="333" y="1560"/>
                    <a:pt x="291" y="1553"/>
                  </a:cubicBezTo>
                  <a:cubicBezTo>
                    <a:pt x="275" y="1551"/>
                    <a:pt x="258" y="1550"/>
                    <a:pt x="242" y="1550"/>
                  </a:cubicBezTo>
                  <a:cubicBezTo>
                    <a:pt x="212" y="1550"/>
                    <a:pt x="182" y="1554"/>
                    <a:pt x="154" y="1566"/>
                  </a:cubicBezTo>
                  <a:cubicBezTo>
                    <a:pt x="109" y="1583"/>
                    <a:pt x="81" y="1610"/>
                    <a:pt x="57" y="1649"/>
                  </a:cubicBezTo>
                  <a:cubicBezTo>
                    <a:pt x="35" y="1685"/>
                    <a:pt x="33" y="1726"/>
                    <a:pt x="35" y="1762"/>
                  </a:cubicBezTo>
                  <a:cubicBezTo>
                    <a:pt x="39" y="1797"/>
                    <a:pt x="47" y="1834"/>
                    <a:pt x="62" y="1868"/>
                  </a:cubicBezTo>
                  <a:cubicBezTo>
                    <a:pt x="73" y="1901"/>
                    <a:pt x="88" y="1934"/>
                    <a:pt x="107" y="1965"/>
                  </a:cubicBezTo>
                  <a:cubicBezTo>
                    <a:pt x="248" y="2238"/>
                    <a:pt x="592" y="2562"/>
                    <a:pt x="837" y="2779"/>
                  </a:cubicBezTo>
                  <a:cubicBezTo>
                    <a:pt x="841" y="2781"/>
                    <a:pt x="845" y="2782"/>
                    <a:pt x="848" y="2782"/>
                  </a:cubicBezTo>
                  <a:cubicBezTo>
                    <a:pt x="851" y="2782"/>
                    <a:pt x="854" y="2781"/>
                    <a:pt x="856" y="2779"/>
                  </a:cubicBezTo>
                  <a:cubicBezTo>
                    <a:pt x="862" y="2775"/>
                    <a:pt x="862" y="2767"/>
                    <a:pt x="856" y="2763"/>
                  </a:cubicBezTo>
                  <a:cubicBezTo>
                    <a:pt x="628" y="2567"/>
                    <a:pt x="69" y="2059"/>
                    <a:pt x="69" y="1762"/>
                  </a:cubicBezTo>
                  <a:cubicBezTo>
                    <a:pt x="69" y="1745"/>
                    <a:pt x="72" y="1727"/>
                    <a:pt x="76" y="1712"/>
                  </a:cubicBezTo>
                  <a:cubicBezTo>
                    <a:pt x="84" y="1697"/>
                    <a:pt x="90" y="1683"/>
                    <a:pt x="99" y="1672"/>
                  </a:cubicBezTo>
                  <a:cubicBezTo>
                    <a:pt x="112" y="1662"/>
                    <a:pt x="124" y="1651"/>
                    <a:pt x="137" y="1643"/>
                  </a:cubicBezTo>
                  <a:cubicBezTo>
                    <a:pt x="150" y="1634"/>
                    <a:pt x="166" y="1630"/>
                    <a:pt x="180" y="1626"/>
                  </a:cubicBezTo>
                  <a:cubicBezTo>
                    <a:pt x="194" y="1623"/>
                    <a:pt x="207" y="1622"/>
                    <a:pt x="221" y="1622"/>
                  </a:cubicBezTo>
                  <a:cubicBezTo>
                    <a:pt x="270" y="1622"/>
                    <a:pt x="323" y="1638"/>
                    <a:pt x="378" y="1658"/>
                  </a:cubicBezTo>
                  <a:cubicBezTo>
                    <a:pt x="446" y="1685"/>
                    <a:pt x="515" y="1716"/>
                    <a:pt x="590" y="1745"/>
                  </a:cubicBezTo>
                  <a:cubicBezTo>
                    <a:pt x="628" y="1757"/>
                    <a:pt x="668" y="1770"/>
                    <a:pt x="715" y="1774"/>
                  </a:cubicBezTo>
                  <a:cubicBezTo>
                    <a:pt x="724" y="1775"/>
                    <a:pt x="733" y="1776"/>
                    <a:pt x="743" y="1776"/>
                  </a:cubicBezTo>
                  <a:cubicBezTo>
                    <a:pt x="756" y="1776"/>
                    <a:pt x="770" y="1775"/>
                    <a:pt x="786" y="1772"/>
                  </a:cubicBezTo>
                  <a:cubicBezTo>
                    <a:pt x="795" y="1770"/>
                    <a:pt x="812" y="1768"/>
                    <a:pt x="822" y="1764"/>
                  </a:cubicBezTo>
                  <a:cubicBezTo>
                    <a:pt x="833" y="1759"/>
                    <a:pt x="845" y="1753"/>
                    <a:pt x="854" y="1749"/>
                  </a:cubicBezTo>
                  <a:cubicBezTo>
                    <a:pt x="922" y="1712"/>
                    <a:pt x="970" y="1666"/>
                    <a:pt x="1012" y="1606"/>
                  </a:cubicBezTo>
                  <a:cubicBezTo>
                    <a:pt x="1024" y="1617"/>
                    <a:pt x="1036" y="1625"/>
                    <a:pt x="1048" y="1636"/>
                  </a:cubicBezTo>
                  <a:cubicBezTo>
                    <a:pt x="1090" y="1670"/>
                    <a:pt x="1142" y="1706"/>
                    <a:pt x="1196" y="1725"/>
                  </a:cubicBezTo>
                  <a:cubicBezTo>
                    <a:pt x="1215" y="1734"/>
                    <a:pt x="1236" y="1741"/>
                    <a:pt x="1260" y="1741"/>
                  </a:cubicBezTo>
                  <a:cubicBezTo>
                    <a:pt x="1263" y="1741"/>
                    <a:pt x="1266" y="1741"/>
                    <a:pt x="1269" y="1741"/>
                  </a:cubicBezTo>
                  <a:cubicBezTo>
                    <a:pt x="1290" y="1741"/>
                    <a:pt x="1312" y="1735"/>
                    <a:pt x="1330" y="1723"/>
                  </a:cubicBezTo>
                  <a:cubicBezTo>
                    <a:pt x="1342" y="1718"/>
                    <a:pt x="1351" y="1710"/>
                    <a:pt x="1361" y="1702"/>
                  </a:cubicBezTo>
                  <a:cubicBezTo>
                    <a:pt x="1366" y="1697"/>
                    <a:pt x="1368" y="1693"/>
                    <a:pt x="1372" y="1689"/>
                  </a:cubicBezTo>
                  <a:cubicBezTo>
                    <a:pt x="1375" y="1683"/>
                    <a:pt x="1380" y="1679"/>
                    <a:pt x="1382" y="1674"/>
                  </a:cubicBezTo>
                  <a:cubicBezTo>
                    <a:pt x="1391" y="1653"/>
                    <a:pt x="1397" y="1630"/>
                    <a:pt x="1397" y="1606"/>
                  </a:cubicBezTo>
                  <a:cubicBezTo>
                    <a:pt x="1389" y="1539"/>
                    <a:pt x="1353" y="1487"/>
                    <a:pt x="1295" y="1445"/>
                  </a:cubicBezTo>
                  <a:cubicBezTo>
                    <a:pt x="1257" y="1422"/>
                    <a:pt x="1215" y="1402"/>
                    <a:pt x="1163" y="1398"/>
                  </a:cubicBezTo>
                  <a:cubicBezTo>
                    <a:pt x="1139" y="1398"/>
                    <a:pt x="1114" y="1400"/>
                    <a:pt x="1088" y="1408"/>
                  </a:cubicBezTo>
                  <a:cubicBezTo>
                    <a:pt x="1064" y="1416"/>
                    <a:pt x="1040" y="1428"/>
                    <a:pt x="1023" y="1445"/>
                  </a:cubicBezTo>
                  <a:cubicBezTo>
                    <a:pt x="1015" y="1452"/>
                    <a:pt x="1006" y="1460"/>
                    <a:pt x="998" y="1468"/>
                  </a:cubicBezTo>
                  <a:cubicBezTo>
                    <a:pt x="991" y="1477"/>
                    <a:pt x="983" y="1487"/>
                    <a:pt x="979" y="1494"/>
                  </a:cubicBezTo>
                  <a:cubicBezTo>
                    <a:pt x="972" y="1506"/>
                    <a:pt x="965" y="1518"/>
                    <a:pt x="955" y="1528"/>
                  </a:cubicBezTo>
                  <a:cubicBezTo>
                    <a:pt x="936" y="1511"/>
                    <a:pt x="917" y="1491"/>
                    <a:pt x="896" y="1475"/>
                  </a:cubicBezTo>
                  <a:cubicBezTo>
                    <a:pt x="616" y="1222"/>
                    <a:pt x="121" y="717"/>
                    <a:pt x="48" y="359"/>
                  </a:cubicBezTo>
                  <a:cubicBezTo>
                    <a:pt x="41" y="328"/>
                    <a:pt x="36" y="292"/>
                    <a:pt x="39" y="260"/>
                  </a:cubicBezTo>
                  <a:cubicBezTo>
                    <a:pt x="41" y="226"/>
                    <a:pt x="50" y="192"/>
                    <a:pt x="67" y="165"/>
                  </a:cubicBezTo>
                  <a:cubicBezTo>
                    <a:pt x="81" y="137"/>
                    <a:pt x="105" y="118"/>
                    <a:pt x="132" y="103"/>
                  </a:cubicBezTo>
                  <a:cubicBezTo>
                    <a:pt x="169" y="86"/>
                    <a:pt x="214" y="80"/>
                    <a:pt x="262" y="80"/>
                  </a:cubicBezTo>
                  <a:cubicBezTo>
                    <a:pt x="285" y="80"/>
                    <a:pt x="309" y="81"/>
                    <a:pt x="333" y="84"/>
                  </a:cubicBezTo>
                  <a:cubicBezTo>
                    <a:pt x="406" y="95"/>
                    <a:pt x="477" y="113"/>
                    <a:pt x="545" y="141"/>
                  </a:cubicBezTo>
                  <a:cubicBezTo>
                    <a:pt x="576" y="151"/>
                    <a:pt x="604" y="162"/>
                    <a:pt x="630" y="176"/>
                  </a:cubicBezTo>
                  <a:cubicBezTo>
                    <a:pt x="623" y="184"/>
                    <a:pt x="616" y="192"/>
                    <a:pt x="608" y="203"/>
                  </a:cubicBezTo>
                  <a:cubicBezTo>
                    <a:pt x="599" y="220"/>
                    <a:pt x="592" y="239"/>
                    <a:pt x="589" y="260"/>
                  </a:cubicBezTo>
                  <a:cubicBezTo>
                    <a:pt x="585" y="298"/>
                    <a:pt x="595" y="338"/>
                    <a:pt x="611" y="374"/>
                  </a:cubicBezTo>
                  <a:cubicBezTo>
                    <a:pt x="658" y="470"/>
                    <a:pt x="769" y="572"/>
                    <a:pt x="889" y="590"/>
                  </a:cubicBezTo>
                  <a:cubicBezTo>
                    <a:pt x="896" y="590"/>
                    <a:pt x="903" y="591"/>
                    <a:pt x="910" y="591"/>
                  </a:cubicBezTo>
                  <a:cubicBezTo>
                    <a:pt x="927" y="591"/>
                    <a:pt x="943" y="588"/>
                    <a:pt x="960" y="580"/>
                  </a:cubicBezTo>
                  <a:cubicBezTo>
                    <a:pt x="983" y="572"/>
                    <a:pt x="1000" y="555"/>
                    <a:pt x="1012" y="538"/>
                  </a:cubicBezTo>
                  <a:cubicBezTo>
                    <a:pt x="1035" y="504"/>
                    <a:pt x="1040" y="459"/>
                    <a:pt x="1031" y="421"/>
                  </a:cubicBezTo>
                  <a:cubicBezTo>
                    <a:pt x="1004" y="320"/>
                    <a:pt x="894" y="220"/>
                    <a:pt x="795" y="166"/>
                  </a:cubicBezTo>
                  <a:cubicBezTo>
                    <a:pt x="668" y="84"/>
                    <a:pt x="500" y="22"/>
                    <a:pt x="344" y="5"/>
                  </a:cubicBezTo>
                  <a:cubicBezTo>
                    <a:pt x="318" y="3"/>
                    <a:pt x="292" y="1"/>
                    <a:pt x="266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2756803" y="3822507"/>
              <a:ext cx="87976" cy="79840"/>
            </a:xfrm>
            <a:custGeom>
              <a:avLst/>
              <a:gdLst/>
              <a:ahLst/>
              <a:cxnLst/>
              <a:rect l="l" t="t" r="r" b="b"/>
              <a:pathLst>
                <a:path w="1330" h="1207" extrusionOk="0">
                  <a:moveTo>
                    <a:pt x="1278" y="475"/>
                  </a:moveTo>
                  <a:cubicBezTo>
                    <a:pt x="1250" y="475"/>
                    <a:pt x="1226" y="496"/>
                    <a:pt x="1226" y="521"/>
                  </a:cubicBezTo>
                  <a:cubicBezTo>
                    <a:pt x="1226" y="547"/>
                    <a:pt x="1250" y="568"/>
                    <a:pt x="1278" y="568"/>
                  </a:cubicBezTo>
                  <a:cubicBezTo>
                    <a:pt x="1307" y="568"/>
                    <a:pt x="1330" y="547"/>
                    <a:pt x="1330" y="521"/>
                  </a:cubicBezTo>
                  <a:cubicBezTo>
                    <a:pt x="1330" y="496"/>
                    <a:pt x="1307" y="475"/>
                    <a:pt x="1278" y="475"/>
                  </a:cubicBezTo>
                  <a:close/>
                  <a:moveTo>
                    <a:pt x="210" y="0"/>
                  </a:moveTo>
                  <a:cubicBezTo>
                    <a:pt x="203" y="0"/>
                    <a:pt x="195" y="0"/>
                    <a:pt x="186" y="1"/>
                  </a:cubicBezTo>
                  <a:cubicBezTo>
                    <a:pt x="158" y="3"/>
                    <a:pt x="125" y="11"/>
                    <a:pt x="99" y="27"/>
                  </a:cubicBezTo>
                  <a:cubicBezTo>
                    <a:pt x="42" y="52"/>
                    <a:pt x="10" y="107"/>
                    <a:pt x="5" y="163"/>
                  </a:cubicBezTo>
                  <a:cubicBezTo>
                    <a:pt x="0" y="213"/>
                    <a:pt x="12" y="263"/>
                    <a:pt x="31" y="309"/>
                  </a:cubicBezTo>
                  <a:cubicBezTo>
                    <a:pt x="142" y="598"/>
                    <a:pt x="564" y="991"/>
                    <a:pt x="812" y="1203"/>
                  </a:cubicBezTo>
                  <a:cubicBezTo>
                    <a:pt x="814" y="1205"/>
                    <a:pt x="817" y="1206"/>
                    <a:pt x="821" y="1206"/>
                  </a:cubicBezTo>
                  <a:cubicBezTo>
                    <a:pt x="824" y="1206"/>
                    <a:pt x="828" y="1205"/>
                    <a:pt x="830" y="1203"/>
                  </a:cubicBezTo>
                  <a:cubicBezTo>
                    <a:pt x="835" y="1199"/>
                    <a:pt x="835" y="1190"/>
                    <a:pt x="830" y="1185"/>
                  </a:cubicBezTo>
                  <a:lnTo>
                    <a:pt x="828" y="1185"/>
                  </a:lnTo>
                  <a:cubicBezTo>
                    <a:pt x="564" y="963"/>
                    <a:pt x="302" y="715"/>
                    <a:pt x="118" y="430"/>
                  </a:cubicBezTo>
                  <a:cubicBezTo>
                    <a:pt x="85" y="369"/>
                    <a:pt x="48" y="303"/>
                    <a:pt x="40" y="232"/>
                  </a:cubicBezTo>
                  <a:cubicBezTo>
                    <a:pt x="38" y="211"/>
                    <a:pt x="36" y="188"/>
                    <a:pt x="40" y="167"/>
                  </a:cubicBezTo>
                  <a:cubicBezTo>
                    <a:pt x="46" y="146"/>
                    <a:pt x="57" y="126"/>
                    <a:pt x="73" y="111"/>
                  </a:cubicBezTo>
                  <a:cubicBezTo>
                    <a:pt x="88" y="97"/>
                    <a:pt x="106" y="88"/>
                    <a:pt x="128" y="82"/>
                  </a:cubicBezTo>
                  <a:cubicBezTo>
                    <a:pt x="137" y="80"/>
                    <a:pt x="146" y="78"/>
                    <a:pt x="158" y="78"/>
                  </a:cubicBezTo>
                  <a:cubicBezTo>
                    <a:pt x="171" y="76"/>
                    <a:pt x="179" y="76"/>
                    <a:pt x="192" y="76"/>
                  </a:cubicBezTo>
                  <a:cubicBezTo>
                    <a:pt x="404" y="76"/>
                    <a:pt x="761" y="275"/>
                    <a:pt x="948" y="388"/>
                  </a:cubicBezTo>
                  <a:lnTo>
                    <a:pt x="951" y="388"/>
                  </a:lnTo>
                  <a:cubicBezTo>
                    <a:pt x="957" y="392"/>
                    <a:pt x="964" y="394"/>
                    <a:pt x="972" y="394"/>
                  </a:cubicBezTo>
                  <a:cubicBezTo>
                    <a:pt x="985" y="394"/>
                    <a:pt x="997" y="388"/>
                    <a:pt x="1005" y="379"/>
                  </a:cubicBezTo>
                  <a:cubicBezTo>
                    <a:pt x="1019" y="362"/>
                    <a:pt x="1017" y="339"/>
                    <a:pt x="998" y="326"/>
                  </a:cubicBezTo>
                  <a:cubicBezTo>
                    <a:pt x="818" y="201"/>
                    <a:pt x="507" y="31"/>
                    <a:pt x="274" y="5"/>
                  </a:cubicBezTo>
                  <a:cubicBezTo>
                    <a:pt x="253" y="2"/>
                    <a:pt x="232" y="0"/>
                    <a:pt x="210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757531" y="3882901"/>
              <a:ext cx="68198" cy="116750"/>
            </a:xfrm>
            <a:custGeom>
              <a:avLst/>
              <a:gdLst/>
              <a:ahLst/>
              <a:cxnLst/>
              <a:rect l="l" t="t" r="r" b="b"/>
              <a:pathLst>
                <a:path w="1031" h="1765" extrusionOk="0">
                  <a:moveTo>
                    <a:pt x="342" y="0"/>
                  </a:moveTo>
                  <a:cubicBezTo>
                    <a:pt x="327" y="0"/>
                    <a:pt x="313" y="7"/>
                    <a:pt x="305" y="20"/>
                  </a:cubicBezTo>
                  <a:cubicBezTo>
                    <a:pt x="293" y="38"/>
                    <a:pt x="298" y="61"/>
                    <a:pt x="319" y="72"/>
                  </a:cubicBezTo>
                  <a:lnTo>
                    <a:pt x="331" y="78"/>
                  </a:lnTo>
                  <a:cubicBezTo>
                    <a:pt x="503" y="201"/>
                    <a:pt x="673" y="324"/>
                    <a:pt x="824" y="467"/>
                  </a:cubicBezTo>
                  <a:cubicBezTo>
                    <a:pt x="873" y="515"/>
                    <a:pt x="921" y="569"/>
                    <a:pt x="953" y="628"/>
                  </a:cubicBezTo>
                  <a:cubicBezTo>
                    <a:pt x="961" y="642"/>
                    <a:pt x="968" y="657"/>
                    <a:pt x="972" y="673"/>
                  </a:cubicBezTo>
                  <a:cubicBezTo>
                    <a:pt x="977" y="688"/>
                    <a:pt x="977" y="702"/>
                    <a:pt x="974" y="715"/>
                  </a:cubicBezTo>
                  <a:cubicBezTo>
                    <a:pt x="970" y="730"/>
                    <a:pt x="963" y="738"/>
                    <a:pt x="951" y="744"/>
                  </a:cubicBezTo>
                  <a:cubicBezTo>
                    <a:pt x="942" y="751"/>
                    <a:pt x="930" y="753"/>
                    <a:pt x="915" y="753"/>
                  </a:cubicBezTo>
                  <a:cubicBezTo>
                    <a:pt x="862" y="749"/>
                    <a:pt x="774" y="711"/>
                    <a:pt x="725" y="690"/>
                  </a:cubicBezTo>
                  <a:cubicBezTo>
                    <a:pt x="593" y="632"/>
                    <a:pt x="461" y="563"/>
                    <a:pt x="306" y="528"/>
                  </a:cubicBezTo>
                  <a:cubicBezTo>
                    <a:pt x="276" y="522"/>
                    <a:pt x="245" y="518"/>
                    <a:pt x="213" y="518"/>
                  </a:cubicBezTo>
                  <a:cubicBezTo>
                    <a:pt x="201" y="518"/>
                    <a:pt x="190" y="518"/>
                    <a:pt x="177" y="519"/>
                  </a:cubicBezTo>
                  <a:cubicBezTo>
                    <a:pt x="133" y="528"/>
                    <a:pt x="88" y="543"/>
                    <a:pt x="58" y="575"/>
                  </a:cubicBezTo>
                  <a:cubicBezTo>
                    <a:pt x="44" y="592"/>
                    <a:pt x="31" y="609"/>
                    <a:pt x="22" y="626"/>
                  </a:cubicBezTo>
                  <a:cubicBezTo>
                    <a:pt x="16" y="645"/>
                    <a:pt x="8" y="663"/>
                    <a:pt x="6" y="681"/>
                  </a:cubicBezTo>
                  <a:cubicBezTo>
                    <a:pt x="1" y="719"/>
                    <a:pt x="3" y="755"/>
                    <a:pt x="10" y="790"/>
                  </a:cubicBezTo>
                  <a:cubicBezTo>
                    <a:pt x="71" y="1098"/>
                    <a:pt x="532" y="1539"/>
                    <a:pt x="803" y="1762"/>
                  </a:cubicBezTo>
                  <a:cubicBezTo>
                    <a:pt x="805" y="1764"/>
                    <a:pt x="808" y="1765"/>
                    <a:pt x="811" y="1765"/>
                  </a:cubicBezTo>
                  <a:cubicBezTo>
                    <a:pt x="814" y="1765"/>
                    <a:pt x="817" y="1764"/>
                    <a:pt x="819" y="1762"/>
                  </a:cubicBezTo>
                  <a:cubicBezTo>
                    <a:pt x="824" y="1758"/>
                    <a:pt x="824" y="1749"/>
                    <a:pt x="819" y="1745"/>
                  </a:cubicBezTo>
                  <a:cubicBezTo>
                    <a:pt x="572" y="1545"/>
                    <a:pt x="175" y="1169"/>
                    <a:pt x="69" y="880"/>
                  </a:cubicBezTo>
                  <a:cubicBezTo>
                    <a:pt x="60" y="848"/>
                    <a:pt x="50" y="817"/>
                    <a:pt x="46" y="785"/>
                  </a:cubicBezTo>
                  <a:cubicBezTo>
                    <a:pt x="43" y="753"/>
                    <a:pt x="46" y="721"/>
                    <a:pt x="56" y="692"/>
                  </a:cubicBezTo>
                  <a:cubicBezTo>
                    <a:pt x="62" y="677"/>
                    <a:pt x="69" y="663"/>
                    <a:pt x="77" y="651"/>
                  </a:cubicBezTo>
                  <a:cubicBezTo>
                    <a:pt x="107" y="617"/>
                    <a:pt x="135" y="596"/>
                    <a:pt x="187" y="596"/>
                  </a:cubicBezTo>
                  <a:cubicBezTo>
                    <a:pt x="192" y="596"/>
                    <a:pt x="198" y="596"/>
                    <a:pt x="203" y="596"/>
                  </a:cubicBezTo>
                  <a:cubicBezTo>
                    <a:pt x="229" y="596"/>
                    <a:pt x="257" y="599"/>
                    <a:pt x="284" y="605"/>
                  </a:cubicBezTo>
                  <a:cubicBezTo>
                    <a:pt x="350" y="621"/>
                    <a:pt x="418" y="647"/>
                    <a:pt x="484" y="677"/>
                  </a:cubicBezTo>
                  <a:cubicBezTo>
                    <a:pt x="551" y="704"/>
                    <a:pt x="616" y="734"/>
                    <a:pt x="687" y="762"/>
                  </a:cubicBezTo>
                  <a:cubicBezTo>
                    <a:pt x="722" y="777"/>
                    <a:pt x="758" y="790"/>
                    <a:pt x="796" y="800"/>
                  </a:cubicBezTo>
                  <a:cubicBezTo>
                    <a:pt x="814" y="806"/>
                    <a:pt x="835" y="811"/>
                    <a:pt x="856" y="813"/>
                  </a:cubicBezTo>
                  <a:cubicBezTo>
                    <a:pt x="864" y="814"/>
                    <a:pt x="873" y="814"/>
                    <a:pt x="882" y="814"/>
                  </a:cubicBezTo>
                  <a:cubicBezTo>
                    <a:pt x="895" y="814"/>
                    <a:pt x="909" y="813"/>
                    <a:pt x="923" y="811"/>
                  </a:cubicBezTo>
                  <a:cubicBezTo>
                    <a:pt x="972" y="802"/>
                    <a:pt x="1012" y="766"/>
                    <a:pt x="1012" y="719"/>
                  </a:cubicBezTo>
                  <a:cubicBezTo>
                    <a:pt x="1014" y="679"/>
                    <a:pt x="998" y="645"/>
                    <a:pt x="979" y="615"/>
                  </a:cubicBezTo>
                  <a:cubicBezTo>
                    <a:pt x="881" y="454"/>
                    <a:pt x="649" y="282"/>
                    <a:pt x="486" y="161"/>
                  </a:cubicBezTo>
                  <a:lnTo>
                    <a:pt x="486" y="161"/>
                  </a:lnTo>
                  <a:lnTo>
                    <a:pt x="963" y="418"/>
                  </a:lnTo>
                  <a:cubicBezTo>
                    <a:pt x="969" y="421"/>
                    <a:pt x="977" y="423"/>
                    <a:pt x="985" y="423"/>
                  </a:cubicBezTo>
                  <a:cubicBezTo>
                    <a:pt x="998" y="423"/>
                    <a:pt x="1012" y="417"/>
                    <a:pt x="1019" y="405"/>
                  </a:cubicBezTo>
                  <a:cubicBezTo>
                    <a:pt x="1031" y="388"/>
                    <a:pt x="1027" y="365"/>
                    <a:pt x="1006" y="354"/>
                  </a:cubicBezTo>
                  <a:lnTo>
                    <a:pt x="361" y="5"/>
                  </a:lnTo>
                  <a:cubicBezTo>
                    <a:pt x="355" y="2"/>
                    <a:pt x="348" y="0"/>
                    <a:pt x="342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2713145" y="3943759"/>
              <a:ext cx="113112" cy="151412"/>
            </a:xfrm>
            <a:custGeom>
              <a:avLst/>
              <a:gdLst/>
              <a:ahLst/>
              <a:cxnLst/>
              <a:rect l="l" t="t" r="r" b="b"/>
              <a:pathLst>
                <a:path w="1710" h="2289" extrusionOk="0">
                  <a:moveTo>
                    <a:pt x="240" y="27"/>
                  </a:moveTo>
                  <a:cubicBezTo>
                    <a:pt x="250" y="27"/>
                    <a:pt x="260" y="27"/>
                    <a:pt x="269" y="28"/>
                  </a:cubicBezTo>
                  <a:cubicBezTo>
                    <a:pt x="295" y="33"/>
                    <a:pt x="321" y="41"/>
                    <a:pt x="344" y="54"/>
                  </a:cubicBezTo>
                  <a:cubicBezTo>
                    <a:pt x="353" y="60"/>
                    <a:pt x="365" y="66"/>
                    <a:pt x="378" y="72"/>
                  </a:cubicBezTo>
                  <a:cubicBezTo>
                    <a:pt x="474" y="143"/>
                    <a:pt x="528" y="255"/>
                    <a:pt x="564" y="359"/>
                  </a:cubicBezTo>
                  <a:cubicBezTo>
                    <a:pt x="596" y="455"/>
                    <a:pt x="622" y="555"/>
                    <a:pt x="646" y="655"/>
                  </a:cubicBezTo>
                  <a:cubicBezTo>
                    <a:pt x="662" y="727"/>
                    <a:pt x="679" y="803"/>
                    <a:pt x="696" y="875"/>
                  </a:cubicBezTo>
                  <a:cubicBezTo>
                    <a:pt x="518" y="776"/>
                    <a:pt x="274" y="615"/>
                    <a:pt x="158" y="451"/>
                  </a:cubicBezTo>
                  <a:lnTo>
                    <a:pt x="137" y="421"/>
                  </a:lnTo>
                  <a:cubicBezTo>
                    <a:pt x="130" y="411"/>
                    <a:pt x="122" y="400"/>
                    <a:pt x="118" y="390"/>
                  </a:cubicBezTo>
                  <a:lnTo>
                    <a:pt x="84" y="326"/>
                  </a:lnTo>
                  <a:cubicBezTo>
                    <a:pt x="69" y="282"/>
                    <a:pt x="54" y="234"/>
                    <a:pt x="59" y="188"/>
                  </a:cubicBezTo>
                  <a:cubicBezTo>
                    <a:pt x="61" y="141"/>
                    <a:pt x="82" y="95"/>
                    <a:pt x="122" y="64"/>
                  </a:cubicBezTo>
                  <a:cubicBezTo>
                    <a:pt x="156" y="38"/>
                    <a:pt x="198" y="27"/>
                    <a:pt x="240" y="27"/>
                  </a:cubicBezTo>
                  <a:close/>
                  <a:moveTo>
                    <a:pt x="1108" y="734"/>
                  </a:moveTo>
                  <a:cubicBezTo>
                    <a:pt x="1269" y="734"/>
                    <a:pt x="1527" y="886"/>
                    <a:pt x="1599" y="1025"/>
                  </a:cubicBezTo>
                  <a:cubicBezTo>
                    <a:pt x="1618" y="1054"/>
                    <a:pt x="1632" y="1088"/>
                    <a:pt x="1632" y="1121"/>
                  </a:cubicBezTo>
                  <a:cubicBezTo>
                    <a:pt x="1632" y="1156"/>
                    <a:pt x="1613" y="1188"/>
                    <a:pt x="1577" y="1202"/>
                  </a:cubicBezTo>
                  <a:cubicBezTo>
                    <a:pt x="1561" y="1209"/>
                    <a:pt x="1544" y="1212"/>
                    <a:pt x="1526" y="1212"/>
                  </a:cubicBezTo>
                  <a:cubicBezTo>
                    <a:pt x="1503" y="1212"/>
                    <a:pt x="1479" y="1207"/>
                    <a:pt x="1457" y="1198"/>
                  </a:cubicBezTo>
                  <a:cubicBezTo>
                    <a:pt x="1344" y="1116"/>
                    <a:pt x="1172" y="986"/>
                    <a:pt x="1094" y="878"/>
                  </a:cubicBezTo>
                  <a:cubicBezTo>
                    <a:pt x="1070" y="854"/>
                    <a:pt x="1047" y="809"/>
                    <a:pt x="1047" y="778"/>
                  </a:cubicBezTo>
                  <a:cubicBezTo>
                    <a:pt x="1047" y="769"/>
                    <a:pt x="1049" y="763"/>
                    <a:pt x="1051" y="757"/>
                  </a:cubicBezTo>
                  <a:cubicBezTo>
                    <a:pt x="1054" y="755"/>
                    <a:pt x="1054" y="752"/>
                    <a:pt x="1057" y="750"/>
                  </a:cubicBezTo>
                  <a:lnTo>
                    <a:pt x="1064" y="744"/>
                  </a:lnTo>
                  <a:cubicBezTo>
                    <a:pt x="1076" y="738"/>
                    <a:pt x="1091" y="734"/>
                    <a:pt x="1108" y="734"/>
                  </a:cubicBezTo>
                  <a:close/>
                  <a:moveTo>
                    <a:pt x="228" y="0"/>
                  </a:moveTo>
                  <a:cubicBezTo>
                    <a:pt x="213" y="0"/>
                    <a:pt x="198" y="2"/>
                    <a:pt x="184" y="5"/>
                  </a:cubicBezTo>
                  <a:cubicBezTo>
                    <a:pt x="61" y="30"/>
                    <a:pt x="0" y="145"/>
                    <a:pt x="0" y="249"/>
                  </a:cubicBezTo>
                  <a:cubicBezTo>
                    <a:pt x="0" y="281"/>
                    <a:pt x="8" y="313"/>
                    <a:pt x="14" y="345"/>
                  </a:cubicBezTo>
                  <a:lnTo>
                    <a:pt x="19" y="364"/>
                  </a:lnTo>
                  <a:cubicBezTo>
                    <a:pt x="21" y="370"/>
                    <a:pt x="23" y="376"/>
                    <a:pt x="27" y="383"/>
                  </a:cubicBezTo>
                  <a:lnTo>
                    <a:pt x="42" y="421"/>
                  </a:lnTo>
                  <a:cubicBezTo>
                    <a:pt x="50" y="434"/>
                    <a:pt x="57" y="447"/>
                    <a:pt x="64" y="457"/>
                  </a:cubicBezTo>
                  <a:lnTo>
                    <a:pt x="88" y="494"/>
                  </a:lnTo>
                  <a:cubicBezTo>
                    <a:pt x="243" y="704"/>
                    <a:pt x="490" y="861"/>
                    <a:pt x="724" y="994"/>
                  </a:cubicBezTo>
                  <a:cubicBezTo>
                    <a:pt x="848" y="1493"/>
                    <a:pt x="1040" y="1951"/>
                    <a:pt x="1485" y="2286"/>
                  </a:cubicBezTo>
                  <a:cubicBezTo>
                    <a:pt x="1487" y="2288"/>
                    <a:pt x="1489" y="2288"/>
                    <a:pt x="1492" y="2288"/>
                  </a:cubicBezTo>
                  <a:cubicBezTo>
                    <a:pt x="1496" y="2288"/>
                    <a:pt x="1500" y="2286"/>
                    <a:pt x="1502" y="2284"/>
                  </a:cubicBezTo>
                  <a:cubicBezTo>
                    <a:pt x="1506" y="2280"/>
                    <a:pt x="1506" y="2273"/>
                    <a:pt x="1502" y="2269"/>
                  </a:cubicBezTo>
                  <a:cubicBezTo>
                    <a:pt x="1066" y="1935"/>
                    <a:pt x="875" y="1498"/>
                    <a:pt x="755" y="1011"/>
                  </a:cubicBezTo>
                  <a:lnTo>
                    <a:pt x="755" y="1011"/>
                  </a:lnTo>
                  <a:cubicBezTo>
                    <a:pt x="1038" y="1167"/>
                    <a:pt x="1337" y="1309"/>
                    <a:pt x="1646" y="1419"/>
                  </a:cubicBezTo>
                  <a:cubicBezTo>
                    <a:pt x="1652" y="1421"/>
                    <a:pt x="1657" y="1422"/>
                    <a:pt x="1663" y="1422"/>
                  </a:cubicBezTo>
                  <a:cubicBezTo>
                    <a:pt x="1678" y="1422"/>
                    <a:pt x="1693" y="1414"/>
                    <a:pt x="1700" y="1400"/>
                  </a:cubicBezTo>
                  <a:cubicBezTo>
                    <a:pt x="1709" y="1381"/>
                    <a:pt x="1700" y="1360"/>
                    <a:pt x="1679" y="1349"/>
                  </a:cubicBezTo>
                  <a:cubicBezTo>
                    <a:pt x="1620" y="1313"/>
                    <a:pt x="1563" y="1273"/>
                    <a:pt x="1506" y="1235"/>
                  </a:cubicBezTo>
                  <a:lnTo>
                    <a:pt x="1516" y="1235"/>
                  </a:lnTo>
                  <a:cubicBezTo>
                    <a:pt x="1525" y="1236"/>
                    <a:pt x="1533" y="1236"/>
                    <a:pt x="1542" y="1236"/>
                  </a:cubicBezTo>
                  <a:cubicBezTo>
                    <a:pt x="1557" y="1236"/>
                    <a:pt x="1572" y="1235"/>
                    <a:pt x="1587" y="1231"/>
                  </a:cubicBezTo>
                  <a:cubicBezTo>
                    <a:pt x="1611" y="1223"/>
                    <a:pt x="1634" y="1211"/>
                    <a:pt x="1650" y="1192"/>
                  </a:cubicBezTo>
                  <a:cubicBezTo>
                    <a:pt x="1667" y="1175"/>
                    <a:pt x="1679" y="1152"/>
                    <a:pt x="1686" y="1129"/>
                  </a:cubicBezTo>
                  <a:cubicBezTo>
                    <a:pt x="1696" y="1084"/>
                    <a:pt x="1688" y="1037"/>
                    <a:pt x="1671" y="994"/>
                  </a:cubicBezTo>
                  <a:cubicBezTo>
                    <a:pt x="1608" y="840"/>
                    <a:pt x="1417" y="727"/>
                    <a:pt x="1247" y="678"/>
                  </a:cubicBezTo>
                  <a:cubicBezTo>
                    <a:pt x="1214" y="670"/>
                    <a:pt x="1179" y="664"/>
                    <a:pt x="1143" y="664"/>
                  </a:cubicBezTo>
                  <a:cubicBezTo>
                    <a:pt x="1128" y="664"/>
                    <a:pt x="1114" y="665"/>
                    <a:pt x="1099" y="667"/>
                  </a:cubicBezTo>
                  <a:cubicBezTo>
                    <a:pt x="1073" y="674"/>
                    <a:pt x="1045" y="684"/>
                    <a:pt x="1023" y="706"/>
                  </a:cubicBezTo>
                  <a:cubicBezTo>
                    <a:pt x="1019" y="710"/>
                    <a:pt x="1015" y="717"/>
                    <a:pt x="1009" y="723"/>
                  </a:cubicBezTo>
                  <a:cubicBezTo>
                    <a:pt x="1007" y="729"/>
                    <a:pt x="1002" y="736"/>
                    <a:pt x="1002" y="744"/>
                  </a:cubicBezTo>
                  <a:cubicBezTo>
                    <a:pt x="998" y="757"/>
                    <a:pt x="1000" y="769"/>
                    <a:pt x="1002" y="782"/>
                  </a:cubicBezTo>
                  <a:cubicBezTo>
                    <a:pt x="1007" y="806"/>
                    <a:pt x="1019" y="825"/>
                    <a:pt x="1030" y="844"/>
                  </a:cubicBezTo>
                  <a:cubicBezTo>
                    <a:pt x="1120" y="975"/>
                    <a:pt x="1307" y="1118"/>
                    <a:pt x="1443" y="1216"/>
                  </a:cubicBezTo>
                  <a:cubicBezTo>
                    <a:pt x="1443" y="1218"/>
                    <a:pt x="1445" y="1218"/>
                    <a:pt x="1448" y="1220"/>
                  </a:cubicBezTo>
                  <a:cubicBezTo>
                    <a:pt x="1488" y="1248"/>
                    <a:pt x="1527" y="1277"/>
                    <a:pt x="1571" y="1304"/>
                  </a:cubicBezTo>
                  <a:cubicBezTo>
                    <a:pt x="1301" y="1192"/>
                    <a:pt x="1036" y="1069"/>
                    <a:pt x="785" y="929"/>
                  </a:cubicBezTo>
                  <a:cubicBezTo>
                    <a:pt x="766" y="916"/>
                    <a:pt x="745" y="906"/>
                    <a:pt x="727" y="894"/>
                  </a:cubicBezTo>
                  <a:cubicBezTo>
                    <a:pt x="708" y="812"/>
                    <a:pt x="689" y="731"/>
                    <a:pt x="670" y="648"/>
                  </a:cubicBezTo>
                  <a:cubicBezTo>
                    <a:pt x="647" y="549"/>
                    <a:pt x="622" y="451"/>
                    <a:pt x="587" y="353"/>
                  </a:cubicBezTo>
                  <a:cubicBezTo>
                    <a:pt x="541" y="215"/>
                    <a:pt x="448" y="37"/>
                    <a:pt x="274" y="5"/>
                  </a:cubicBezTo>
                  <a:cubicBezTo>
                    <a:pt x="258" y="2"/>
                    <a:pt x="243" y="0"/>
                    <a:pt x="228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2513969" y="2956145"/>
              <a:ext cx="47362" cy="31354"/>
            </a:xfrm>
            <a:custGeom>
              <a:avLst/>
              <a:gdLst/>
              <a:ahLst/>
              <a:cxnLst/>
              <a:rect l="l" t="t" r="r" b="b"/>
              <a:pathLst>
                <a:path w="716" h="474" extrusionOk="0">
                  <a:moveTo>
                    <a:pt x="1" y="1"/>
                  </a:moveTo>
                  <a:lnTo>
                    <a:pt x="1" y="466"/>
                  </a:lnTo>
                  <a:cubicBezTo>
                    <a:pt x="17" y="467"/>
                    <a:pt x="33" y="469"/>
                    <a:pt x="47" y="470"/>
                  </a:cubicBezTo>
                  <a:cubicBezTo>
                    <a:pt x="63" y="471"/>
                    <a:pt x="78" y="472"/>
                    <a:pt x="93" y="473"/>
                  </a:cubicBezTo>
                  <a:lnTo>
                    <a:pt x="93" y="458"/>
                  </a:lnTo>
                  <a:cubicBezTo>
                    <a:pt x="68" y="456"/>
                    <a:pt x="49" y="445"/>
                    <a:pt x="37" y="426"/>
                  </a:cubicBezTo>
                  <a:cubicBezTo>
                    <a:pt x="24" y="408"/>
                    <a:pt x="18" y="380"/>
                    <a:pt x="18" y="339"/>
                  </a:cubicBezTo>
                  <a:lnTo>
                    <a:pt x="18" y="194"/>
                  </a:lnTo>
                  <a:cubicBezTo>
                    <a:pt x="18" y="178"/>
                    <a:pt x="19" y="167"/>
                    <a:pt x="23" y="158"/>
                  </a:cubicBezTo>
                  <a:cubicBezTo>
                    <a:pt x="26" y="149"/>
                    <a:pt x="33" y="142"/>
                    <a:pt x="41" y="138"/>
                  </a:cubicBezTo>
                  <a:cubicBezTo>
                    <a:pt x="48" y="133"/>
                    <a:pt x="59" y="131"/>
                    <a:pt x="70" y="129"/>
                  </a:cubicBezTo>
                  <a:cubicBezTo>
                    <a:pt x="83" y="128"/>
                    <a:pt x="97" y="128"/>
                    <a:pt x="112" y="128"/>
                  </a:cubicBezTo>
                  <a:lnTo>
                    <a:pt x="604" y="128"/>
                  </a:lnTo>
                  <a:cubicBezTo>
                    <a:pt x="620" y="128"/>
                    <a:pt x="635" y="128"/>
                    <a:pt x="646" y="129"/>
                  </a:cubicBezTo>
                  <a:cubicBezTo>
                    <a:pt x="658" y="131"/>
                    <a:pt x="668" y="133"/>
                    <a:pt x="677" y="138"/>
                  </a:cubicBezTo>
                  <a:cubicBezTo>
                    <a:pt x="684" y="142"/>
                    <a:pt x="690" y="149"/>
                    <a:pt x="694" y="158"/>
                  </a:cubicBezTo>
                  <a:cubicBezTo>
                    <a:pt x="698" y="167"/>
                    <a:pt x="700" y="178"/>
                    <a:pt x="700" y="194"/>
                  </a:cubicBezTo>
                  <a:lnTo>
                    <a:pt x="716" y="194"/>
                  </a:lnTo>
                  <a:lnTo>
                    <a:pt x="716" y="1"/>
                  </a:lnTo>
                  <a:lnTo>
                    <a:pt x="700" y="1"/>
                  </a:lnTo>
                  <a:cubicBezTo>
                    <a:pt x="700" y="15"/>
                    <a:pt x="698" y="28"/>
                    <a:pt x="694" y="36"/>
                  </a:cubicBezTo>
                  <a:cubicBezTo>
                    <a:pt x="690" y="45"/>
                    <a:pt x="684" y="51"/>
                    <a:pt x="677" y="55"/>
                  </a:cubicBezTo>
                  <a:cubicBezTo>
                    <a:pt x="668" y="60"/>
                    <a:pt x="658" y="63"/>
                    <a:pt x="646" y="65"/>
                  </a:cubicBezTo>
                  <a:cubicBezTo>
                    <a:pt x="635" y="66"/>
                    <a:pt x="620" y="67"/>
                    <a:pt x="604" y="67"/>
                  </a:cubicBezTo>
                  <a:lnTo>
                    <a:pt x="112" y="67"/>
                  </a:lnTo>
                  <a:cubicBezTo>
                    <a:pt x="97" y="67"/>
                    <a:pt x="83" y="66"/>
                    <a:pt x="70" y="65"/>
                  </a:cubicBezTo>
                  <a:cubicBezTo>
                    <a:pt x="59" y="63"/>
                    <a:pt x="48" y="60"/>
                    <a:pt x="41" y="55"/>
                  </a:cubicBezTo>
                  <a:cubicBezTo>
                    <a:pt x="33" y="51"/>
                    <a:pt x="26" y="45"/>
                    <a:pt x="23" y="36"/>
                  </a:cubicBezTo>
                  <a:cubicBezTo>
                    <a:pt x="19" y="28"/>
                    <a:pt x="18" y="15"/>
                    <a:pt x="18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2513969" y="2991403"/>
              <a:ext cx="4961" cy="4895"/>
            </a:xfrm>
            <a:custGeom>
              <a:avLst/>
              <a:gdLst/>
              <a:ahLst/>
              <a:cxnLst/>
              <a:rect l="l" t="t" r="r" b="b"/>
              <a:pathLst>
                <a:path w="75" h="74" extrusionOk="0">
                  <a:moveTo>
                    <a:pt x="38" y="0"/>
                  </a:moveTo>
                  <a:cubicBezTo>
                    <a:pt x="28" y="0"/>
                    <a:pt x="20" y="5"/>
                    <a:pt x="13" y="12"/>
                  </a:cubicBezTo>
                  <a:cubicBezTo>
                    <a:pt x="5" y="18"/>
                    <a:pt x="1" y="28"/>
                    <a:pt x="1" y="37"/>
                  </a:cubicBezTo>
                  <a:cubicBezTo>
                    <a:pt x="1" y="48"/>
                    <a:pt x="5" y="56"/>
                    <a:pt x="13" y="63"/>
                  </a:cubicBezTo>
                  <a:cubicBezTo>
                    <a:pt x="20" y="71"/>
                    <a:pt x="28" y="74"/>
                    <a:pt x="38" y="74"/>
                  </a:cubicBezTo>
                  <a:cubicBezTo>
                    <a:pt x="48" y="74"/>
                    <a:pt x="58" y="71"/>
                    <a:pt x="64" y="63"/>
                  </a:cubicBezTo>
                  <a:cubicBezTo>
                    <a:pt x="71" y="56"/>
                    <a:pt x="75" y="48"/>
                    <a:pt x="75" y="37"/>
                  </a:cubicBezTo>
                  <a:cubicBezTo>
                    <a:pt x="75" y="28"/>
                    <a:pt x="71" y="19"/>
                    <a:pt x="64" y="12"/>
                  </a:cubicBezTo>
                  <a:cubicBezTo>
                    <a:pt x="58" y="5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2514102" y="3000135"/>
              <a:ext cx="47229" cy="32809"/>
            </a:xfrm>
            <a:custGeom>
              <a:avLst/>
              <a:gdLst/>
              <a:ahLst/>
              <a:cxnLst/>
              <a:rect l="l" t="t" r="r" b="b"/>
              <a:pathLst>
                <a:path w="714" h="496" extrusionOk="0">
                  <a:moveTo>
                    <a:pt x="527" y="1"/>
                  </a:moveTo>
                  <a:cubicBezTo>
                    <a:pt x="507" y="1"/>
                    <a:pt x="490" y="5"/>
                    <a:pt x="473" y="13"/>
                  </a:cubicBezTo>
                  <a:cubicBezTo>
                    <a:pt x="457" y="21"/>
                    <a:pt x="443" y="32"/>
                    <a:pt x="428" y="46"/>
                  </a:cubicBezTo>
                  <a:cubicBezTo>
                    <a:pt x="414" y="60"/>
                    <a:pt x="401" y="75"/>
                    <a:pt x="389" y="94"/>
                  </a:cubicBezTo>
                  <a:cubicBezTo>
                    <a:pt x="377" y="113"/>
                    <a:pt x="367" y="133"/>
                    <a:pt x="356" y="155"/>
                  </a:cubicBezTo>
                  <a:cubicBezTo>
                    <a:pt x="344" y="187"/>
                    <a:pt x="331" y="219"/>
                    <a:pt x="317" y="251"/>
                  </a:cubicBezTo>
                  <a:cubicBezTo>
                    <a:pt x="305" y="284"/>
                    <a:pt x="291" y="313"/>
                    <a:pt x="275" y="338"/>
                  </a:cubicBezTo>
                  <a:cubicBezTo>
                    <a:pt x="260" y="365"/>
                    <a:pt x="242" y="386"/>
                    <a:pt x="223" y="402"/>
                  </a:cubicBezTo>
                  <a:cubicBezTo>
                    <a:pt x="204" y="418"/>
                    <a:pt x="181" y="427"/>
                    <a:pt x="156" y="427"/>
                  </a:cubicBezTo>
                  <a:cubicBezTo>
                    <a:pt x="139" y="427"/>
                    <a:pt x="122" y="422"/>
                    <a:pt x="105" y="415"/>
                  </a:cubicBezTo>
                  <a:cubicBezTo>
                    <a:pt x="88" y="407"/>
                    <a:pt x="74" y="396"/>
                    <a:pt x="61" y="381"/>
                  </a:cubicBezTo>
                  <a:cubicBezTo>
                    <a:pt x="47" y="367"/>
                    <a:pt x="37" y="349"/>
                    <a:pt x="28" y="328"/>
                  </a:cubicBezTo>
                  <a:cubicBezTo>
                    <a:pt x="20" y="307"/>
                    <a:pt x="16" y="284"/>
                    <a:pt x="16" y="257"/>
                  </a:cubicBezTo>
                  <a:cubicBezTo>
                    <a:pt x="16" y="234"/>
                    <a:pt x="18" y="211"/>
                    <a:pt x="22" y="187"/>
                  </a:cubicBezTo>
                  <a:cubicBezTo>
                    <a:pt x="27" y="164"/>
                    <a:pt x="35" y="143"/>
                    <a:pt x="45" y="123"/>
                  </a:cubicBezTo>
                  <a:cubicBezTo>
                    <a:pt x="55" y="105"/>
                    <a:pt x="63" y="90"/>
                    <a:pt x="72" y="79"/>
                  </a:cubicBezTo>
                  <a:cubicBezTo>
                    <a:pt x="80" y="68"/>
                    <a:pt x="87" y="60"/>
                    <a:pt x="95" y="53"/>
                  </a:cubicBezTo>
                  <a:cubicBezTo>
                    <a:pt x="102" y="47"/>
                    <a:pt x="109" y="44"/>
                    <a:pt x="117" y="42"/>
                  </a:cubicBezTo>
                  <a:cubicBezTo>
                    <a:pt x="123" y="40"/>
                    <a:pt x="130" y="39"/>
                    <a:pt x="137" y="39"/>
                  </a:cubicBezTo>
                  <a:lnTo>
                    <a:pt x="137" y="22"/>
                  </a:lnTo>
                  <a:lnTo>
                    <a:pt x="0" y="22"/>
                  </a:lnTo>
                  <a:lnTo>
                    <a:pt x="0" y="39"/>
                  </a:lnTo>
                  <a:cubicBezTo>
                    <a:pt x="14" y="39"/>
                    <a:pt x="23" y="41"/>
                    <a:pt x="28" y="47"/>
                  </a:cubicBezTo>
                  <a:cubicBezTo>
                    <a:pt x="34" y="53"/>
                    <a:pt x="37" y="61"/>
                    <a:pt x="38" y="69"/>
                  </a:cubicBezTo>
                  <a:cubicBezTo>
                    <a:pt x="38" y="78"/>
                    <a:pt x="38" y="87"/>
                    <a:pt x="35" y="96"/>
                  </a:cubicBezTo>
                  <a:cubicBezTo>
                    <a:pt x="33" y="105"/>
                    <a:pt x="31" y="112"/>
                    <a:pt x="27" y="119"/>
                  </a:cubicBezTo>
                  <a:cubicBezTo>
                    <a:pt x="18" y="141"/>
                    <a:pt x="11" y="163"/>
                    <a:pt x="6" y="187"/>
                  </a:cubicBezTo>
                  <a:cubicBezTo>
                    <a:pt x="2" y="210"/>
                    <a:pt x="0" y="233"/>
                    <a:pt x="0" y="257"/>
                  </a:cubicBezTo>
                  <a:cubicBezTo>
                    <a:pt x="0" y="290"/>
                    <a:pt x="4" y="321"/>
                    <a:pt x="12" y="350"/>
                  </a:cubicBezTo>
                  <a:cubicBezTo>
                    <a:pt x="20" y="379"/>
                    <a:pt x="32" y="404"/>
                    <a:pt x="46" y="425"/>
                  </a:cubicBezTo>
                  <a:cubicBezTo>
                    <a:pt x="62" y="448"/>
                    <a:pt x="81" y="464"/>
                    <a:pt x="105" y="477"/>
                  </a:cubicBezTo>
                  <a:cubicBezTo>
                    <a:pt x="128" y="490"/>
                    <a:pt x="156" y="496"/>
                    <a:pt x="187" y="496"/>
                  </a:cubicBezTo>
                  <a:cubicBezTo>
                    <a:pt x="206" y="496"/>
                    <a:pt x="224" y="492"/>
                    <a:pt x="240" y="484"/>
                  </a:cubicBezTo>
                  <a:cubicBezTo>
                    <a:pt x="257" y="477"/>
                    <a:pt x="271" y="465"/>
                    <a:pt x="285" y="452"/>
                  </a:cubicBezTo>
                  <a:cubicBezTo>
                    <a:pt x="300" y="438"/>
                    <a:pt x="312" y="421"/>
                    <a:pt x="324" y="403"/>
                  </a:cubicBezTo>
                  <a:cubicBezTo>
                    <a:pt x="335" y="384"/>
                    <a:pt x="346" y="365"/>
                    <a:pt x="356" y="342"/>
                  </a:cubicBezTo>
                  <a:cubicBezTo>
                    <a:pt x="369" y="311"/>
                    <a:pt x="382" y="278"/>
                    <a:pt x="395" y="246"/>
                  </a:cubicBezTo>
                  <a:cubicBezTo>
                    <a:pt x="408" y="213"/>
                    <a:pt x="422" y="184"/>
                    <a:pt x="437" y="157"/>
                  </a:cubicBezTo>
                  <a:cubicBezTo>
                    <a:pt x="453" y="131"/>
                    <a:pt x="471" y="110"/>
                    <a:pt x="490" y="93"/>
                  </a:cubicBezTo>
                  <a:cubicBezTo>
                    <a:pt x="510" y="78"/>
                    <a:pt x="532" y="69"/>
                    <a:pt x="557" y="69"/>
                  </a:cubicBezTo>
                  <a:cubicBezTo>
                    <a:pt x="574" y="69"/>
                    <a:pt x="591" y="73"/>
                    <a:pt x="608" y="82"/>
                  </a:cubicBezTo>
                  <a:cubicBezTo>
                    <a:pt x="624" y="89"/>
                    <a:pt x="639" y="101"/>
                    <a:pt x="653" y="115"/>
                  </a:cubicBezTo>
                  <a:cubicBezTo>
                    <a:pt x="666" y="130"/>
                    <a:pt x="677" y="148"/>
                    <a:pt x="685" y="169"/>
                  </a:cubicBezTo>
                  <a:cubicBezTo>
                    <a:pt x="693" y="189"/>
                    <a:pt x="697" y="213"/>
                    <a:pt x="697" y="239"/>
                  </a:cubicBezTo>
                  <a:cubicBezTo>
                    <a:pt x="697" y="261"/>
                    <a:pt x="695" y="285"/>
                    <a:pt x="691" y="309"/>
                  </a:cubicBezTo>
                  <a:cubicBezTo>
                    <a:pt x="686" y="332"/>
                    <a:pt x="679" y="353"/>
                    <a:pt x="669" y="373"/>
                  </a:cubicBezTo>
                  <a:cubicBezTo>
                    <a:pt x="659" y="391"/>
                    <a:pt x="650" y="405"/>
                    <a:pt x="641" y="417"/>
                  </a:cubicBezTo>
                  <a:cubicBezTo>
                    <a:pt x="634" y="429"/>
                    <a:pt x="625" y="437"/>
                    <a:pt x="618" y="443"/>
                  </a:cubicBezTo>
                  <a:cubicBezTo>
                    <a:pt x="611" y="449"/>
                    <a:pt x="603" y="453"/>
                    <a:pt x="596" y="455"/>
                  </a:cubicBezTo>
                  <a:cubicBezTo>
                    <a:pt x="590" y="457"/>
                    <a:pt x="582" y="458"/>
                    <a:pt x="576" y="458"/>
                  </a:cubicBezTo>
                  <a:lnTo>
                    <a:pt x="576" y="474"/>
                  </a:lnTo>
                  <a:lnTo>
                    <a:pt x="714" y="474"/>
                  </a:lnTo>
                  <a:lnTo>
                    <a:pt x="714" y="458"/>
                  </a:lnTo>
                  <a:cubicBezTo>
                    <a:pt x="700" y="458"/>
                    <a:pt x="691" y="455"/>
                    <a:pt x="685" y="449"/>
                  </a:cubicBezTo>
                  <a:cubicBezTo>
                    <a:pt x="679" y="442"/>
                    <a:pt x="676" y="435"/>
                    <a:pt x="675" y="427"/>
                  </a:cubicBezTo>
                  <a:cubicBezTo>
                    <a:pt x="675" y="418"/>
                    <a:pt x="676" y="410"/>
                    <a:pt x="678" y="400"/>
                  </a:cubicBezTo>
                  <a:cubicBezTo>
                    <a:pt x="681" y="391"/>
                    <a:pt x="683" y="383"/>
                    <a:pt x="686" y="377"/>
                  </a:cubicBezTo>
                  <a:cubicBezTo>
                    <a:pt x="695" y="355"/>
                    <a:pt x="702" y="333"/>
                    <a:pt x="706" y="310"/>
                  </a:cubicBezTo>
                  <a:cubicBezTo>
                    <a:pt x="712" y="287"/>
                    <a:pt x="714" y="263"/>
                    <a:pt x="714" y="238"/>
                  </a:cubicBezTo>
                  <a:cubicBezTo>
                    <a:pt x="714" y="206"/>
                    <a:pt x="710" y="175"/>
                    <a:pt x="702" y="147"/>
                  </a:cubicBezTo>
                  <a:cubicBezTo>
                    <a:pt x="694" y="119"/>
                    <a:pt x="682" y="93"/>
                    <a:pt x="666" y="71"/>
                  </a:cubicBezTo>
                  <a:cubicBezTo>
                    <a:pt x="651" y="49"/>
                    <a:pt x="632" y="32"/>
                    <a:pt x="608" y="20"/>
                  </a:cubicBezTo>
                  <a:cubicBezTo>
                    <a:pt x="584" y="7"/>
                    <a:pt x="557" y="1"/>
                    <a:pt x="527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2514102" y="3052723"/>
              <a:ext cx="47229" cy="24739"/>
            </a:xfrm>
            <a:custGeom>
              <a:avLst/>
              <a:gdLst/>
              <a:ahLst/>
              <a:cxnLst/>
              <a:rect l="l" t="t" r="r" b="b"/>
              <a:pathLst>
                <a:path w="714" h="374" extrusionOk="0">
                  <a:moveTo>
                    <a:pt x="98" y="0"/>
                  </a:moveTo>
                  <a:cubicBezTo>
                    <a:pt x="93" y="0"/>
                    <a:pt x="89" y="1"/>
                    <a:pt x="85" y="1"/>
                  </a:cubicBezTo>
                  <a:cubicBezTo>
                    <a:pt x="73" y="6"/>
                    <a:pt x="61" y="11"/>
                    <a:pt x="50" y="17"/>
                  </a:cubicBezTo>
                  <a:cubicBezTo>
                    <a:pt x="40" y="25"/>
                    <a:pt x="32" y="34"/>
                    <a:pt x="24" y="45"/>
                  </a:cubicBezTo>
                  <a:cubicBezTo>
                    <a:pt x="17" y="55"/>
                    <a:pt x="11" y="69"/>
                    <a:pt x="6" y="85"/>
                  </a:cubicBezTo>
                  <a:cubicBezTo>
                    <a:pt x="2" y="100"/>
                    <a:pt x="0" y="119"/>
                    <a:pt x="0" y="141"/>
                  </a:cubicBezTo>
                  <a:cubicBezTo>
                    <a:pt x="0" y="199"/>
                    <a:pt x="13" y="241"/>
                    <a:pt x="39" y="268"/>
                  </a:cubicBezTo>
                  <a:cubicBezTo>
                    <a:pt x="65" y="295"/>
                    <a:pt x="104" y="307"/>
                    <a:pt x="157" y="307"/>
                  </a:cubicBezTo>
                  <a:lnTo>
                    <a:pt x="602" y="307"/>
                  </a:lnTo>
                  <a:cubicBezTo>
                    <a:pt x="618" y="307"/>
                    <a:pt x="632" y="308"/>
                    <a:pt x="644" y="309"/>
                  </a:cubicBezTo>
                  <a:cubicBezTo>
                    <a:pt x="656" y="311"/>
                    <a:pt x="666" y="314"/>
                    <a:pt x="674" y="319"/>
                  </a:cubicBezTo>
                  <a:cubicBezTo>
                    <a:pt x="682" y="323"/>
                    <a:pt x="688" y="329"/>
                    <a:pt x="692" y="338"/>
                  </a:cubicBezTo>
                  <a:cubicBezTo>
                    <a:pt x="696" y="346"/>
                    <a:pt x="698" y="358"/>
                    <a:pt x="698" y="374"/>
                  </a:cubicBezTo>
                  <a:lnTo>
                    <a:pt x="714" y="374"/>
                  </a:lnTo>
                  <a:lnTo>
                    <a:pt x="714" y="181"/>
                  </a:lnTo>
                  <a:lnTo>
                    <a:pt x="698" y="181"/>
                  </a:lnTo>
                  <a:cubicBezTo>
                    <a:pt x="698" y="196"/>
                    <a:pt x="696" y="208"/>
                    <a:pt x="692" y="216"/>
                  </a:cubicBezTo>
                  <a:cubicBezTo>
                    <a:pt x="688" y="225"/>
                    <a:pt x="682" y="232"/>
                    <a:pt x="674" y="236"/>
                  </a:cubicBezTo>
                  <a:cubicBezTo>
                    <a:pt x="666" y="240"/>
                    <a:pt x="656" y="243"/>
                    <a:pt x="644" y="244"/>
                  </a:cubicBezTo>
                  <a:cubicBezTo>
                    <a:pt x="632" y="246"/>
                    <a:pt x="618" y="246"/>
                    <a:pt x="602" y="246"/>
                  </a:cubicBezTo>
                  <a:lnTo>
                    <a:pt x="157" y="246"/>
                  </a:lnTo>
                  <a:cubicBezTo>
                    <a:pt x="131" y="246"/>
                    <a:pt x="109" y="243"/>
                    <a:pt x="91" y="236"/>
                  </a:cubicBezTo>
                  <a:cubicBezTo>
                    <a:pt x="74" y="229"/>
                    <a:pt x="59" y="219"/>
                    <a:pt x="48" y="208"/>
                  </a:cubicBezTo>
                  <a:cubicBezTo>
                    <a:pt x="37" y="196"/>
                    <a:pt x="28" y="183"/>
                    <a:pt x="23" y="169"/>
                  </a:cubicBezTo>
                  <a:cubicBezTo>
                    <a:pt x="19" y="155"/>
                    <a:pt x="16" y="140"/>
                    <a:pt x="16" y="126"/>
                  </a:cubicBezTo>
                  <a:cubicBezTo>
                    <a:pt x="16" y="102"/>
                    <a:pt x="21" y="82"/>
                    <a:pt x="31" y="65"/>
                  </a:cubicBezTo>
                  <a:cubicBezTo>
                    <a:pt x="35" y="58"/>
                    <a:pt x="38" y="54"/>
                    <a:pt x="42" y="52"/>
                  </a:cubicBezTo>
                  <a:cubicBezTo>
                    <a:pt x="45" y="50"/>
                    <a:pt x="48" y="49"/>
                    <a:pt x="51" y="49"/>
                  </a:cubicBezTo>
                  <a:cubicBezTo>
                    <a:pt x="52" y="49"/>
                    <a:pt x="53" y="50"/>
                    <a:pt x="54" y="50"/>
                  </a:cubicBezTo>
                  <a:cubicBezTo>
                    <a:pt x="58" y="50"/>
                    <a:pt x="62" y="51"/>
                    <a:pt x="67" y="53"/>
                  </a:cubicBezTo>
                  <a:cubicBezTo>
                    <a:pt x="72" y="56"/>
                    <a:pt x="76" y="57"/>
                    <a:pt x="81" y="59"/>
                  </a:cubicBezTo>
                  <a:cubicBezTo>
                    <a:pt x="85" y="61"/>
                    <a:pt x="88" y="61"/>
                    <a:pt x="92" y="61"/>
                  </a:cubicBezTo>
                  <a:cubicBezTo>
                    <a:pt x="94" y="61"/>
                    <a:pt x="97" y="61"/>
                    <a:pt x="100" y="60"/>
                  </a:cubicBezTo>
                  <a:cubicBezTo>
                    <a:pt x="106" y="59"/>
                    <a:pt x="113" y="56"/>
                    <a:pt x="118" y="51"/>
                  </a:cubicBezTo>
                  <a:cubicBezTo>
                    <a:pt x="124" y="46"/>
                    <a:pt x="127" y="38"/>
                    <a:pt x="127" y="30"/>
                  </a:cubicBezTo>
                  <a:cubicBezTo>
                    <a:pt x="128" y="21"/>
                    <a:pt x="125" y="15"/>
                    <a:pt x="119" y="9"/>
                  </a:cubicBezTo>
                  <a:cubicBezTo>
                    <a:pt x="115" y="5"/>
                    <a:pt x="109" y="1"/>
                    <a:pt x="103" y="0"/>
                  </a:cubicBezTo>
                  <a:cubicBezTo>
                    <a:pt x="101" y="0"/>
                    <a:pt x="99" y="0"/>
                    <a:pt x="98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2514102" y="3078919"/>
              <a:ext cx="47229" cy="42202"/>
            </a:xfrm>
            <a:custGeom>
              <a:avLst/>
              <a:gdLst/>
              <a:ahLst/>
              <a:cxnLst/>
              <a:rect l="l" t="t" r="r" b="b"/>
              <a:pathLst>
                <a:path w="714" h="638" extrusionOk="0">
                  <a:moveTo>
                    <a:pt x="356" y="70"/>
                  </a:moveTo>
                  <a:cubicBezTo>
                    <a:pt x="396" y="70"/>
                    <a:pt x="437" y="74"/>
                    <a:pt x="478" y="82"/>
                  </a:cubicBezTo>
                  <a:cubicBezTo>
                    <a:pt x="518" y="90"/>
                    <a:pt x="555" y="104"/>
                    <a:pt x="588" y="123"/>
                  </a:cubicBezTo>
                  <a:cubicBezTo>
                    <a:pt x="620" y="142"/>
                    <a:pt x="646" y="168"/>
                    <a:pt x="666" y="199"/>
                  </a:cubicBezTo>
                  <a:cubicBezTo>
                    <a:pt x="687" y="232"/>
                    <a:pt x="697" y="272"/>
                    <a:pt x="697" y="319"/>
                  </a:cubicBezTo>
                  <a:cubicBezTo>
                    <a:pt x="697" y="368"/>
                    <a:pt x="687" y="407"/>
                    <a:pt x="666" y="439"/>
                  </a:cubicBezTo>
                  <a:cubicBezTo>
                    <a:pt x="646" y="472"/>
                    <a:pt x="620" y="497"/>
                    <a:pt x="588" y="516"/>
                  </a:cubicBezTo>
                  <a:cubicBezTo>
                    <a:pt x="555" y="536"/>
                    <a:pt x="518" y="549"/>
                    <a:pt x="478" y="557"/>
                  </a:cubicBezTo>
                  <a:cubicBezTo>
                    <a:pt x="437" y="565"/>
                    <a:pt x="397" y="568"/>
                    <a:pt x="356" y="568"/>
                  </a:cubicBezTo>
                  <a:cubicBezTo>
                    <a:pt x="316" y="568"/>
                    <a:pt x="276" y="565"/>
                    <a:pt x="235" y="557"/>
                  </a:cubicBezTo>
                  <a:cubicBezTo>
                    <a:pt x="194" y="549"/>
                    <a:pt x="158" y="536"/>
                    <a:pt x="126" y="516"/>
                  </a:cubicBezTo>
                  <a:cubicBezTo>
                    <a:pt x="94" y="497"/>
                    <a:pt x="66" y="472"/>
                    <a:pt x="46" y="439"/>
                  </a:cubicBezTo>
                  <a:cubicBezTo>
                    <a:pt x="26" y="407"/>
                    <a:pt x="16" y="368"/>
                    <a:pt x="16" y="319"/>
                  </a:cubicBezTo>
                  <a:cubicBezTo>
                    <a:pt x="16" y="288"/>
                    <a:pt x="21" y="259"/>
                    <a:pt x="31" y="235"/>
                  </a:cubicBezTo>
                  <a:cubicBezTo>
                    <a:pt x="40" y="210"/>
                    <a:pt x="53" y="188"/>
                    <a:pt x="68" y="170"/>
                  </a:cubicBezTo>
                  <a:cubicBezTo>
                    <a:pt x="85" y="151"/>
                    <a:pt x="104" y="136"/>
                    <a:pt x="126" y="123"/>
                  </a:cubicBezTo>
                  <a:cubicBezTo>
                    <a:pt x="147" y="110"/>
                    <a:pt x="171" y="99"/>
                    <a:pt x="197" y="92"/>
                  </a:cubicBezTo>
                  <a:cubicBezTo>
                    <a:pt x="222" y="85"/>
                    <a:pt x="248" y="78"/>
                    <a:pt x="275" y="75"/>
                  </a:cubicBezTo>
                  <a:cubicBezTo>
                    <a:pt x="303" y="72"/>
                    <a:pt x="330" y="70"/>
                    <a:pt x="356" y="70"/>
                  </a:cubicBezTo>
                  <a:close/>
                  <a:moveTo>
                    <a:pt x="345" y="1"/>
                  </a:moveTo>
                  <a:cubicBezTo>
                    <a:pt x="298" y="1"/>
                    <a:pt x="254" y="7"/>
                    <a:pt x="214" y="19"/>
                  </a:cubicBezTo>
                  <a:cubicBezTo>
                    <a:pt x="170" y="31"/>
                    <a:pt x="132" y="51"/>
                    <a:pt x="101" y="77"/>
                  </a:cubicBezTo>
                  <a:cubicBezTo>
                    <a:pt x="69" y="104"/>
                    <a:pt x="44" y="137"/>
                    <a:pt x="26" y="177"/>
                  </a:cubicBezTo>
                  <a:cubicBezTo>
                    <a:pt x="8" y="217"/>
                    <a:pt x="0" y="265"/>
                    <a:pt x="0" y="319"/>
                  </a:cubicBezTo>
                  <a:cubicBezTo>
                    <a:pt x="0" y="374"/>
                    <a:pt x="8" y="421"/>
                    <a:pt x="26" y="461"/>
                  </a:cubicBezTo>
                  <a:cubicBezTo>
                    <a:pt x="44" y="501"/>
                    <a:pt x="69" y="535"/>
                    <a:pt x="101" y="561"/>
                  </a:cubicBezTo>
                  <a:cubicBezTo>
                    <a:pt x="132" y="587"/>
                    <a:pt x="170" y="606"/>
                    <a:pt x="214" y="620"/>
                  </a:cubicBezTo>
                  <a:cubicBezTo>
                    <a:pt x="254" y="631"/>
                    <a:pt x="298" y="638"/>
                    <a:pt x="345" y="638"/>
                  </a:cubicBezTo>
                  <a:cubicBezTo>
                    <a:pt x="349" y="638"/>
                    <a:pt x="353" y="638"/>
                    <a:pt x="356" y="638"/>
                  </a:cubicBezTo>
                  <a:cubicBezTo>
                    <a:pt x="360" y="638"/>
                    <a:pt x="364" y="638"/>
                    <a:pt x="367" y="638"/>
                  </a:cubicBezTo>
                  <a:cubicBezTo>
                    <a:pt x="415" y="638"/>
                    <a:pt x="458" y="631"/>
                    <a:pt x="498" y="620"/>
                  </a:cubicBezTo>
                  <a:cubicBezTo>
                    <a:pt x="542" y="606"/>
                    <a:pt x="579" y="587"/>
                    <a:pt x="612" y="561"/>
                  </a:cubicBezTo>
                  <a:cubicBezTo>
                    <a:pt x="643" y="535"/>
                    <a:pt x="667" y="501"/>
                    <a:pt x="686" y="461"/>
                  </a:cubicBezTo>
                  <a:cubicBezTo>
                    <a:pt x="704" y="421"/>
                    <a:pt x="714" y="374"/>
                    <a:pt x="714" y="319"/>
                  </a:cubicBezTo>
                  <a:cubicBezTo>
                    <a:pt x="714" y="265"/>
                    <a:pt x="704" y="217"/>
                    <a:pt x="686" y="177"/>
                  </a:cubicBezTo>
                  <a:cubicBezTo>
                    <a:pt x="669" y="137"/>
                    <a:pt x="643" y="104"/>
                    <a:pt x="612" y="77"/>
                  </a:cubicBezTo>
                  <a:cubicBezTo>
                    <a:pt x="579" y="51"/>
                    <a:pt x="542" y="31"/>
                    <a:pt x="498" y="19"/>
                  </a:cubicBezTo>
                  <a:cubicBezTo>
                    <a:pt x="458" y="7"/>
                    <a:pt x="415" y="1"/>
                    <a:pt x="367" y="1"/>
                  </a:cubicBezTo>
                  <a:cubicBezTo>
                    <a:pt x="364" y="1"/>
                    <a:pt x="360" y="1"/>
                    <a:pt x="356" y="1"/>
                  </a:cubicBezTo>
                  <a:cubicBezTo>
                    <a:pt x="353" y="1"/>
                    <a:pt x="349" y="1"/>
                    <a:pt x="345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9"/>
            <p:cNvSpPr/>
            <p:nvPr/>
          </p:nvSpPr>
          <p:spPr>
            <a:xfrm>
              <a:off x="2514102" y="3122577"/>
              <a:ext cx="47229" cy="40879"/>
            </a:xfrm>
            <a:custGeom>
              <a:avLst/>
              <a:gdLst/>
              <a:ahLst/>
              <a:cxnLst/>
              <a:rect l="l" t="t" r="r" b="b"/>
              <a:pathLst>
                <a:path w="714" h="618" extrusionOk="0">
                  <a:moveTo>
                    <a:pt x="0" y="1"/>
                  </a:moveTo>
                  <a:lnTo>
                    <a:pt x="0" y="146"/>
                  </a:lnTo>
                  <a:lnTo>
                    <a:pt x="16" y="146"/>
                  </a:lnTo>
                  <a:cubicBezTo>
                    <a:pt x="16" y="134"/>
                    <a:pt x="18" y="124"/>
                    <a:pt x="20" y="115"/>
                  </a:cubicBezTo>
                  <a:cubicBezTo>
                    <a:pt x="23" y="108"/>
                    <a:pt x="27" y="101"/>
                    <a:pt x="35" y="95"/>
                  </a:cubicBezTo>
                  <a:cubicBezTo>
                    <a:pt x="41" y="91"/>
                    <a:pt x="52" y="87"/>
                    <a:pt x="63" y="85"/>
                  </a:cubicBezTo>
                  <a:cubicBezTo>
                    <a:pt x="76" y="82"/>
                    <a:pt x="91" y="81"/>
                    <a:pt x="110" y="81"/>
                  </a:cubicBezTo>
                  <a:lnTo>
                    <a:pt x="573" y="81"/>
                  </a:lnTo>
                  <a:cubicBezTo>
                    <a:pt x="583" y="81"/>
                    <a:pt x="590" y="84"/>
                    <a:pt x="592" y="90"/>
                  </a:cubicBezTo>
                  <a:cubicBezTo>
                    <a:pt x="595" y="96"/>
                    <a:pt x="589" y="105"/>
                    <a:pt x="573" y="116"/>
                  </a:cubicBezTo>
                  <a:cubicBezTo>
                    <a:pt x="477" y="185"/>
                    <a:pt x="382" y="253"/>
                    <a:pt x="287" y="320"/>
                  </a:cubicBezTo>
                  <a:cubicBezTo>
                    <a:pt x="191" y="389"/>
                    <a:pt x="96" y="457"/>
                    <a:pt x="0" y="525"/>
                  </a:cubicBezTo>
                  <a:lnTo>
                    <a:pt x="0" y="554"/>
                  </a:lnTo>
                  <a:lnTo>
                    <a:pt x="602" y="554"/>
                  </a:lnTo>
                  <a:cubicBezTo>
                    <a:pt x="621" y="554"/>
                    <a:pt x="637" y="555"/>
                    <a:pt x="650" y="557"/>
                  </a:cubicBezTo>
                  <a:cubicBezTo>
                    <a:pt x="662" y="559"/>
                    <a:pt x="672" y="563"/>
                    <a:pt x="679" y="568"/>
                  </a:cubicBezTo>
                  <a:cubicBezTo>
                    <a:pt x="685" y="574"/>
                    <a:pt x="691" y="580"/>
                    <a:pt x="694" y="588"/>
                  </a:cubicBezTo>
                  <a:cubicBezTo>
                    <a:pt x="696" y="597"/>
                    <a:pt x="697" y="606"/>
                    <a:pt x="697" y="618"/>
                  </a:cubicBezTo>
                  <a:lnTo>
                    <a:pt x="714" y="618"/>
                  </a:lnTo>
                  <a:lnTo>
                    <a:pt x="714" y="473"/>
                  </a:lnTo>
                  <a:lnTo>
                    <a:pt x="697" y="473"/>
                  </a:lnTo>
                  <a:cubicBezTo>
                    <a:pt x="697" y="484"/>
                    <a:pt x="696" y="495"/>
                    <a:pt x="694" y="502"/>
                  </a:cubicBezTo>
                  <a:cubicBezTo>
                    <a:pt x="691" y="511"/>
                    <a:pt x="686" y="518"/>
                    <a:pt x="679" y="523"/>
                  </a:cubicBezTo>
                  <a:cubicBezTo>
                    <a:pt x="672" y="528"/>
                    <a:pt x="662" y="532"/>
                    <a:pt x="650" y="534"/>
                  </a:cubicBezTo>
                  <a:cubicBezTo>
                    <a:pt x="637" y="536"/>
                    <a:pt x="621" y="537"/>
                    <a:pt x="602" y="537"/>
                  </a:cubicBezTo>
                  <a:lnTo>
                    <a:pt x="150" y="537"/>
                  </a:lnTo>
                  <a:cubicBezTo>
                    <a:pt x="145" y="537"/>
                    <a:pt x="141" y="537"/>
                    <a:pt x="137" y="536"/>
                  </a:cubicBezTo>
                  <a:cubicBezTo>
                    <a:pt x="134" y="535"/>
                    <a:pt x="131" y="532"/>
                    <a:pt x="130" y="529"/>
                  </a:cubicBezTo>
                  <a:cubicBezTo>
                    <a:pt x="129" y="526"/>
                    <a:pt x="130" y="523"/>
                    <a:pt x="134" y="519"/>
                  </a:cubicBezTo>
                  <a:cubicBezTo>
                    <a:pt x="137" y="515"/>
                    <a:pt x="142" y="511"/>
                    <a:pt x="149" y="504"/>
                  </a:cubicBezTo>
                  <a:cubicBezTo>
                    <a:pt x="244" y="437"/>
                    <a:pt x="337" y="370"/>
                    <a:pt x="431" y="303"/>
                  </a:cubicBezTo>
                  <a:cubicBezTo>
                    <a:pt x="525" y="237"/>
                    <a:pt x="619" y="169"/>
                    <a:pt x="714" y="101"/>
                  </a:cubicBezTo>
                  <a:lnTo>
                    <a:pt x="714" y="1"/>
                  </a:lnTo>
                  <a:lnTo>
                    <a:pt x="698" y="1"/>
                  </a:lnTo>
                  <a:cubicBezTo>
                    <a:pt x="698" y="12"/>
                    <a:pt x="696" y="23"/>
                    <a:pt x="694" y="31"/>
                  </a:cubicBezTo>
                  <a:cubicBezTo>
                    <a:pt x="691" y="40"/>
                    <a:pt x="686" y="46"/>
                    <a:pt x="679" y="51"/>
                  </a:cubicBezTo>
                  <a:cubicBezTo>
                    <a:pt x="672" y="56"/>
                    <a:pt x="661" y="60"/>
                    <a:pt x="650" y="62"/>
                  </a:cubicBezTo>
                  <a:cubicBezTo>
                    <a:pt x="637" y="64"/>
                    <a:pt x="621" y="65"/>
                    <a:pt x="602" y="65"/>
                  </a:cubicBezTo>
                  <a:lnTo>
                    <a:pt x="110" y="65"/>
                  </a:lnTo>
                  <a:cubicBezTo>
                    <a:pt x="91" y="65"/>
                    <a:pt x="76" y="64"/>
                    <a:pt x="63" y="62"/>
                  </a:cubicBezTo>
                  <a:cubicBezTo>
                    <a:pt x="52" y="60"/>
                    <a:pt x="41" y="56"/>
                    <a:pt x="35" y="51"/>
                  </a:cubicBezTo>
                  <a:cubicBezTo>
                    <a:pt x="27" y="46"/>
                    <a:pt x="23" y="40"/>
                    <a:pt x="20" y="31"/>
                  </a:cubicBezTo>
                  <a:cubicBezTo>
                    <a:pt x="17" y="23"/>
                    <a:pt x="16" y="12"/>
                    <a:pt x="16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9"/>
            <p:cNvSpPr/>
            <p:nvPr/>
          </p:nvSpPr>
          <p:spPr>
            <a:xfrm>
              <a:off x="2513969" y="3167427"/>
              <a:ext cx="47362" cy="31354"/>
            </a:xfrm>
            <a:custGeom>
              <a:avLst/>
              <a:gdLst/>
              <a:ahLst/>
              <a:cxnLst/>
              <a:rect l="l" t="t" r="r" b="b"/>
              <a:pathLst>
                <a:path w="716" h="474" extrusionOk="0">
                  <a:moveTo>
                    <a:pt x="1" y="1"/>
                  </a:moveTo>
                  <a:lnTo>
                    <a:pt x="1" y="464"/>
                  </a:lnTo>
                  <a:cubicBezTo>
                    <a:pt x="17" y="466"/>
                    <a:pt x="31" y="467"/>
                    <a:pt x="47" y="469"/>
                  </a:cubicBezTo>
                  <a:cubicBezTo>
                    <a:pt x="62" y="471"/>
                    <a:pt x="78" y="473"/>
                    <a:pt x="93" y="474"/>
                  </a:cubicBezTo>
                  <a:lnTo>
                    <a:pt x="93" y="457"/>
                  </a:lnTo>
                  <a:cubicBezTo>
                    <a:pt x="68" y="455"/>
                    <a:pt x="49" y="444"/>
                    <a:pt x="36" y="425"/>
                  </a:cubicBezTo>
                  <a:cubicBezTo>
                    <a:pt x="23" y="407"/>
                    <a:pt x="17" y="378"/>
                    <a:pt x="17" y="338"/>
                  </a:cubicBezTo>
                  <a:lnTo>
                    <a:pt x="17" y="192"/>
                  </a:lnTo>
                  <a:cubicBezTo>
                    <a:pt x="17" y="178"/>
                    <a:pt x="19" y="167"/>
                    <a:pt x="23" y="157"/>
                  </a:cubicBezTo>
                  <a:cubicBezTo>
                    <a:pt x="26" y="149"/>
                    <a:pt x="33" y="142"/>
                    <a:pt x="40" y="137"/>
                  </a:cubicBezTo>
                  <a:cubicBezTo>
                    <a:pt x="48" y="133"/>
                    <a:pt x="59" y="130"/>
                    <a:pt x="70" y="129"/>
                  </a:cubicBezTo>
                  <a:cubicBezTo>
                    <a:pt x="82" y="128"/>
                    <a:pt x="97" y="127"/>
                    <a:pt x="112" y="127"/>
                  </a:cubicBezTo>
                  <a:lnTo>
                    <a:pt x="324" y="127"/>
                  </a:lnTo>
                  <a:cubicBezTo>
                    <a:pt x="342" y="127"/>
                    <a:pt x="350" y="135"/>
                    <a:pt x="350" y="154"/>
                  </a:cubicBezTo>
                  <a:lnTo>
                    <a:pt x="350" y="286"/>
                  </a:lnTo>
                  <a:cubicBezTo>
                    <a:pt x="350" y="302"/>
                    <a:pt x="350" y="316"/>
                    <a:pt x="348" y="328"/>
                  </a:cubicBezTo>
                  <a:cubicBezTo>
                    <a:pt x="347" y="340"/>
                    <a:pt x="344" y="350"/>
                    <a:pt x="339" y="358"/>
                  </a:cubicBezTo>
                  <a:cubicBezTo>
                    <a:pt x="335" y="366"/>
                    <a:pt x="328" y="372"/>
                    <a:pt x="319" y="376"/>
                  </a:cubicBezTo>
                  <a:cubicBezTo>
                    <a:pt x="311" y="379"/>
                    <a:pt x="299" y="381"/>
                    <a:pt x="285" y="381"/>
                  </a:cubicBezTo>
                  <a:lnTo>
                    <a:pt x="285" y="397"/>
                  </a:lnTo>
                  <a:lnTo>
                    <a:pt x="432" y="397"/>
                  </a:lnTo>
                  <a:lnTo>
                    <a:pt x="432" y="381"/>
                  </a:lnTo>
                  <a:cubicBezTo>
                    <a:pt x="417" y="381"/>
                    <a:pt x="406" y="379"/>
                    <a:pt x="396" y="376"/>
                  </a:cubicBezTo>
                  <a:cubicBezTo>
                    <a:pt x="388" y="372"/>
                    <a:pt x="381" y="366"/>
                    <a:pt x="377" y="358"/>
                  </a:cubicBezTo>
                  <a:cubicBezTo>
                    <a:pt x="373" y="350"/>
                    <a:pt x="370" y="340"/>
                    <a:pt x="368" y="328"/>
                  </a:cubicBezTo>
                  <a:cubicBezTo>
                    <a:pt x="367" y="316"/>
                    <a:pt x="367" y="302"/>
                    <a:pt x="367" y="286"/>
                  </a:cubicBezTo>
                  <a:lnTo>
                    <a:pt x="367" y="154"/>
                  </a:lnTo>
                  <a:cubicBezTo>
                    <a:pt x="367" y="135"/>
                    <a:pt x="375" y="127"/>
                    <a:pt x="393" y="127"/>
                  </a:cubicBezTo>
                  <a:lnTo>
                    <a:pt x="604" y="127"/>
                  </a:lnTo>
                  <a:cubicBezTo>
                    <a:pt x="620" y="127"/>
                    <a:pt x="635" y="127"/>
                    <a:pt x="646" y="129"/>
                  </a:cubicBezTo>
                  <a:cubicBezTo>
                    <a:pt x="658" y="130"/>
                    <a:pt x="668" y="133"/>
                    <a:pt x="676" y="137"/>
                  </a:cubicBezTo>
                  <a:cubicBezTo>
                    <a:pt x="683" y="142"/>
                    <a:pt x="689" y="149"/>
                    <a:pt x="694" y="157"/>
                  </a:cubicBezTo>
                  <a:cubicBezTo>
                    <a:pt x="698" y="167"/>
                    <a:pt x="700" y="177"/>
                    <a:pt x="700" y="192"/>
                  </a:cubicBezTo>
                  <a:lnTo>
                    <a:pt x="700" y="338"/>
                  </a:lnTo>
                  <a:cubicBezTo>
                    <a:pt x="700" y="378"/>
                    <a:pt x="694" y="407"/>
                    <a:pt x="680" y="425"/>
                  </a:cubicBezTo>
                  <a:cubicBezTo>
                    <a:pt x="667" y="444"/>
                    <a:pt x="648" y="455"/>
                    <a:pt x="623" y="457"/>
                  </a:cubicBezTo>
                  <a:lnTo>
                    <a:pt x="623" y="474"/>
                  </a:lnTo>
                  <a:cubicBezTo>
                    <a:pt x="639" y="473"/>
                    <a:pt x="654" y="471"/>
                    <a:pt x="669" y="469"/>
                  </a:cubicBezTo>
                  <a:cubicBezTo>
                    <a:pt x="684" y="467"/>
                    <a:pt x="700" y="466"/>
                    <a:pt x="716" y="464"/>
                  </a:cubicBezTo>
                  <a:lnTo>
                    <a:pt x="716" y="1"/>
                  </a:lnTo>
                  <a:lnTo>
                    <a:pt x="700" y="1"/>
                  </a:lnTo>
                  <a:cubicBezTo>
                    <a:pt x="700" y="15"/>
                    <a:pt x="698" y="27"/>
                    <a:pt x="694" y="35"/>
                  </a:cubicBezTo>
                  <a:cubicBezTo>
                    <a:pt x="690" y="44"/>
                    <a:pt x="684" y="50"/>
                    <a:pt x="676" y="55"/>
                  </a:cubicBezTo>
                  <a:cubicBezTo>
                    <a:pt x="668" y="60"/>
                    <a:pt x="658" y="63"/>
                    <a:pt x="646" y="64"/>
                  </a:cubicBezTo>
                  <a:cubicBezTo>
                    <a:pt x="634" y="65"/>
                    <a:pt x="620" y="66"/>
                    <a:pt x="604" y="66"/>
                  </a:cubicBezTo>
                  <a:lnTo>
                    <a:pt x="112" y="66"/>
                  </a:lnTo>
                  <a:cubicBezTo>
                    <a:pt x="97" y="66"/>
                    <a:pt x="82" y="65"/>
                    <a:pt x="70" y="64"/>
                  </a:cubicBezTo>
                  <a:cubicBezTo>
                    <a:pt x="59" y="63"/>
                    <a:pt x="48" y="60"/>
                    <a:pt x="40" y="55"/>
                  </a:cubicBezTo>
                  <a:cubicBezTo>
                    <a:pt x="33" y="50"/>
                    <a:pt x="26" y="44"/>
                    <a:pt x="23" y="35"/>
                  </a:cubicBezTo>
                  <a:cubicBezTo>
                    <a:pt x="19" y="27"/>
                    <a:pt x="17" y="15"/>
                    <a:pt x="17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2514102" y="3202685"/>
              <a:ext cx="47229" cy="32809"/>
            </a:xfrm>
            <a:custGeom>
              <a:avLst/>
              <a:gdLst/>
              <a:ahLst/>
              <a:cxnLst/>
              <a:rect l="l" t="t" r="r" b="b"/>
              <a:pathLst>
                <a:path w="714" h="496" extrusionOk="0">
                  <a:moveTo>
                    <a:pt x="527" y="1"/>
                  </a:moveTo>
                  <a:cubicBezTo>
                    <a:pt x="507" y="1"/>
                    <a:pt x="490" y="5"/>
                    <a:pt x="473" y="13"/>
                  </a:cubicBezTo>
                  <a:cubicBezTo>
                    <a:pt x="457" y="21"/>
                    <a:pt x="443" y="31"/>
                    <a:pt x="428" y="45"/>
                  </a:cubicBezTo>
                  <a:cubicBezTo>
                    <a:pt x="414" y="58"/>
                    <a:pt x="401" y="75"/>
                    <a:pt x="389" y="94"/>
                  </a:cubicBezTo>
                  <a:cubicBezTo>
                    <a:pt x="377" y="112"/>
                    <a:pt x="367" y="133"/>
                    <a:pt x="356" y="154"/>
                  </a:cubicBezTo>
                  <a:cubicBezTo>
                    <a:pt x="344" y="187"/>
                    <a:pt x="331" y="218"/>
                    <a:pt x="317" y="251"/>
                  </a:cubicBezTo>
                  <a:cubicBezTo>
                    <a:pt x="305" y="283"/>
                    <a:pt x="291" y="313"/>
                    <a:pt x="275" y="338"/>
                  </a:cubicBezTo>
                  <a:cubicBezTo>
                    <a:pt x="260" y="364"/>
                    <a:pt x="242" y="385"/>
                    <a:pt x="223" y="401"/>
                  </a:cubicBezTo>
                  <a:cubicBezTo>
                    <a:pt x="204" y="418"/>
                    <a:pt x="181" y="426"/>
                    <a:pt x="156" y="426"/>
                  </a:cubicBezTo>
                  <a:cubicBezTo>
                    <a:pt x="139" y="426"/>
                    <a:pt x="122" y="422"/>
                    <a:pt x="105" y="414"/>
                  </a:cubicBezTo>
                  <a:cubicBezTo>
                    <a:pt x="88" y="406"/>
                    <a:pt x="74" y="395"/>
                    <a:pt x="61" y="380"/>
                  </a:cubicBezTo>
                  <a:cubicBezTo>
                    <a:pt x="47" y="365"/>
                    <a:pt x="37" y="349"/>
                    <a:pt x="28" y="327"/>
                  </a:cubicBezTo>
                  <a:cubicBezTo>
                    <a:pt x="20" y="306"/>
                    <a:pt x="16" y="282"/>
                    <a:pt x="16" y="257"/>
                  </a:cubicBezTo>
                  <a:cubicBezTo>
                    <a:pt x="16" y="234"/>
                    <a:pt x="18" y="211"/>
                    <a:pt x="22" y="187"/>
                  </a:cubicBezTo>
                  <a:cubicBezTo>
                    <a:pt x="27" y="164"/>
                    <a:pt x="35" y="142"/>
                    <a:pt x="45" y="123"/>
                  </a:cubicBezTo>
                  <a:cubicBezTo>
                    <a:pt x="55" y="105"/>
                    <a:pt x="63" y="90"/>
                    <a:pt x="72" y="78"/>
                  </a:cubicBezTo>
                  <a:cubicBezTo>
                    <a:pt x="80" y="68"/>
                    <a:pt x="87" y="58"/>
                    <a:pt x="95" y="53"/>
                  </a:cubicBezTo>
                  <a:cubicBezTo>
                    <a:pt x="102" y="47"/>
                    <a:pt x="109" y="43"/>
                    <a:pt x="117" y="41"/>
                  </a:cubicBezTo>
                  <a:cubicBezTo>
                    <a:pt x="123" y="38"/>
                    <a:pt x="130" y="37"/>
                    <a:pt x="137" y="37"/>
                  </a:cubicBezTo>
                  <a:lnTo>
                    <a:pt x="137" y="22"/>
                  </a:lnTo>
                  <a:lnTo>
                    <a:pt x="0" y="22"/>
                  </a:lnTo>
                  <a:lnTo>
                    <a:pt x="0" y="37"/>
                  </a:lnTo>
                  <a:cubicBezTo>
                    <a:pt x="14" y="37"/>
                    <a:pt x="23" y="41"/>
                    <a:pt x="28" y="47"/>
                  </a:cubicBezTo>
                  <a:cubicBezTo>
                    <a:pt x="34" y="53"/>
                    <a:pt x="37" y="61"/>
                    <a:pt x="38" y="69"/>
                  </a:cubicBezTo>
                  <a:cubicBezTo>
                    <a:pt x="38" y="77"/>
                    <a:pt x="38" y="87"/>
                    <a:pt x="35" y="95"/>
                  </a:cubicBezTo>
                  <a:cubicBezTo>
                    <a:pt x="33" y="105"/>
                    <a:pt x="31" y="112"/>
                    <a:pt x="27" y="118"/>
                  </a:cubicBezTo>
                  <a:cubicBezTo>
                    <a:pt x="18" y="140"/>
                    <a:pt x="11" y="162"/>
                    <a:pt x="6" y="186"/>
                  </a:cubicBezTo>
                  <a:cubicBezTo>
                    <a:pt x="2" y="209"/>
                    <a:pt x="0" y="233"/>
                    <a:pt x="0" y="257"/>
                  </a:cubicBezTo>
                  <a:cubicBezTo>
                    <a:pt x="0" y="290"/>
                    <a:pt x="4" y="320"/>
                    <a:pt x="12" y="350"/>
                  </a:cubicBezTo>
                  <a:cubicBezTo>
                    <a:pt x="20" y="378"/>
                    <a:pt x="32" y="403"/>
                    <a:pt x="46" y="425"/>
                  </a:cubicBezTo>
                  <a:cubicBezTo>
                    <a:pt x="62" y="447"/>
                    <a:pt x="81" y="464"/>
                    <a:pt x="105" y="477"/>
                  </a:cubicBezTo>
                  <a:cubicBezTo>
                    <a:pt x="128" y="489"/>
                    <a:pt x="156" y="496"/>
                    <a:pt x="187" y="496"/>
                  </a:cubicBezTo>
                  <a:cubicBezTo>
                    <a:pt x="206" y="496"/>
                    <a:pt x="224" y="491"/>
                    <a:pt x="240" y="484"/>
                  </a:cubicBezTo>
                  <a:cubicBezTo>
                    <a:pt x="257" y="476"/>
                    <a:pt x="271" y="465"/>
                    <a:pt x="285" y="452"/>
                  </a:cubicBezTo>
                  <a:cubicBezTo>
                    <a:pt x="300" y="438"/>
                    <a:pt x="312" y="421"/>
                    <a:pt x="324" y="402"/>
                  </a:cubicBezTo>
                  <a:cubicBezTo>
                    <a:pt x="335" y="384"/>
                    <a:pt x="346" y="364"/>
                    <a:pt x="356" y="342"/>
                  </a:cubicBezTo>
                  <a:cubicBezTo>
                    <a:pt x="369" y="311"/>
                    <a:pt x="382" y="278"/>
                    <a:pt x="395" y="246"/>
                  </a:cubicBezTo>
                  <a:cubicBezTo>
                    <a:pt x="408" y="213"/>
                    <a:pt x="422" y="183"/>
                    <a:pt x="437" y="157"/>
                  </a:cubicBezTo>
                  <a:cubicBezTo>
                    <a:pt x="453" y="131"/>
                    <a:pt x="471" y="110"/>
                    <a:pt x="490" y="93"/>
                  </a:cubicBezTo>
                  <a:cubicBezTo>
                    <a:pt x="510" y="77"/>
                    <a:pt x="532" y="69"/>
                    <a:pt x="557" y="69"/>
                  </a:cubicBezTo>
                  <a:cubicBezTo>
                    <a:pt x="574" y="69"/>
                    <a:pt x="591" y="73"/>
                    <a:pt x="608" y="80"/>
                  </a:cubicBezTo>
                  <a:cubicBezTo>
                    <a:pt x="624" y="89"/>
                    <a:pt x="639" y="100"/>
                    <a:pt x="653" y="115"/>
                  </a:cubicBezTo>
                  <a:cubicBezTo>
                    <a:pt x="666" y="130"/>
                    <a:pt x="677" y="148"/>
                    <a:pt x="685" y="168"/>
                  </a:cubicBezTo>
                  <a:cubicBezTo>
                    <a:pt x="693" y="189"/>
                    <a:pt x="697" y="212"/>
                    <a:pt x="697" y="238"/>
                  </a:cubicBezTo>
                  <a:cubicBezTo>
                    <a:pt x="697" y="261"/>
                    <a:pt x="695" y="284"/>
                    <a:pt x="691" y="309"/>
                  </a:cubicBezTo>
                  <a:cubicBezTo>
                    <a:pt x="686" y="332"/>
                    <a:pt x="679" y="353"/>
                    <a:pt x="669" y="372"/>
                  </a:cubicBezTo>
                  <a:cubicBezTo>
                    <a:pt x="659" y="391"/>
                    <a:pt x="650" y="405"/>
                    <a:pt x="641" y="417"/>
                  </a:cubicBezTo>
                  <a:cubicBezTo>
                    <a:pt x="634" y="428"/>
                    <a:pt x="625" y="437"/>
                    <a:pt x="618" y="442"/>
                  </a:cubicBezTo>
                  <a:cubicBezTo>
                    <a:pt x="611" y="448"/>
                    <a:pt x="603" y="453"/>
                    <a:pt x="596" y="455"/>
                  </a:cubicBezTo>
                  <a:cubicBezTo>
                    <a:pt x="590" y="457"/>
                    <a:pt x="582" y="458"/>
                    <a:pt x="576" y="458"/>
                  </a:cubicBezTo>
                  <a:lnTo>
                    <a:pt x="576" y="474"/>
                  </a:lnTo>
                  <a:lnTo>
                    <a:pt x="714" y="474"/>
                  </a:lnTo>
                  <a:lnTo>
                    <a:pt x="714" y="458"/>
                  </a:lnTo>
                  <a:cubicBezTo>
                    <a:pt x="700" y="458"/>
                    <a:pt x="691" y="455"/>
                    <a:pt x="685" y="448"/>
                  </a:cubicBezTo>
                  <a:cubicBezTo>
                    <a:pt x="679" y="442"/>
                    <a:pt x="676" y="435"/>
                    <a:pt x="675" y="426"/>
                  </a:cubicBezTo>
                  <a:cubicBezTo>
                    <a:pt x="675" y="418"/>
                    <a:pt x="676" y="408"/>
                    <a:pt x="678" y="400"/>
                  </a:cubicBezTo>
                  <a:cubicBezTo>
                    <a:pt x="681" y="391"/>
                    <a:pt x="683" y="382"/>
                    <a:pt x="686" y="377"/>
                  </a:cubicBezTo>
                  <a:cubicBezTo>
                    <a:pt x="695" y="355"/>
                    <a:pt x="702" y="333"/>
                    <a:pt x="706" y="309"/>
                  </a:cubicBezTo>
                  <a:cubicBezTo>
                    <a:pt x="712" y="285"/>
                    <a:pt x="714" y="262"/>
                    <a:pt x="714" y="238"/>
                  </a:cubicBezTo>
                  <a:cubicBezTo>
                    <a:pt x="714" y="206"/>
                    <a:pt x="710" y="175"/>
                    <a:pt x="702" y="147"/>
                  </a:cubicBezTo>
                  <a:cubicBezTo>
                    <a:pt x="694" y="117"/>
                    <a:pt x="682" y="92"/>
                    <a:pt x="666" y="71"/>
                  </a:cubicBezTo>
                  <a:cubicBezTo>
                    <a:pt x="651" y="49"/>
                    <a:pt x="632" y="32"/>
                    <a:pt x="608" y="20"/>
                  </a:cubicBezTo>
                  <a:cubicBezTo>
                    <a:pt x="584" y="7"/>
                    <a:pt x="557" y="1"/>
                    <a:pt x="527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2514962" y="3464505"/>
              <a:ext cx="47229" cy="43988"/>
            </a:xfrm>
            <a:custGeom>
              <a:avLst/>
              <a:gdLst/>
              <a:ahLst/>
              <a:cxnLst/>
              <a:rect l="l" t="t" r="r" b="b"/>
              <a:pathLst>
                <a:path w="714" h="665" extrusionOk="0">
                  <a:moveTo>
                    <a:pt x="622" y="1"/>
                  </a:moveTo>
                  <a:lnTo>
                    <a:pt x="622" y="18"/>
                  </a:lnTo>
                  <a:cubicBezTo>
                    <a:pt x="647" y="20"/>
                    <a:pt x="666" y="30"/>
                    <a:pt x="679" y="48"/>
                  </a:cubicBezTo>
                  <a:cubicBezTo>
                    <a:pt x="691" y="67"/>
                    <a:pt x="698" y="96"/>
                    <a:pt x="698" y="135"/>
                  </a:cubicBezTo>
                  <a:lnTo>
                    <a:pt x="698" y="237"/>
                  </a:lnTo>
                  <a:cubicBezTo>
                    <a:pt x="698" y="252"/>
                    <a:pt x="695" y="264"/>
                    <a:pt x="691" y="272"/>
                  </a:cubicBezTo>
                  <a:cubicBezTo>
                    <a:pt x="687" y="281"/>
                    <a:pt x="682" y="287"/>
                    <a:pt x="674" y="292"/>
                  </a:cubicBezTo>
                  <a:cubicBezTo>
                    <a:pt x="666" y="296"/>
                    <a:pt x="657" y="299"/>
                    <a:pt x="644" y="300"/>
                  </a:cubicBezTo>
                  <a:cubicBezTo>
                    <a:pt x="632" y="302"/>
                    <a:pt x="619" y="303"/>
                    <a:pt x="602" y="303"/>
                  </a:cubicBezTo>
                  <a:lnTo>
                    <a:pt x="111" y="303"/>
                  </a:lnTo>
                  <a:cubicBezTo>
                    <a:pt x="94" y="303"/>
                    <a:pt x="81" y="302"/>
                    <a:pt x="69" y="300"/>
                  </a:cubicBezTo>
                  <a:cubicBezTo>
                    <a:pt x="56" y="299"/>
                    <a:pt x="47" y="296"/>
                    <a:pt x="40" y="292"/>
                  </a:cubicBezTo>
                  <a:cubicBezTo>
                    <a:pt x="31" y="287"/>
                    <a:pt x="26" y="281"/>
                    <a:pt x="22" y="272"/>
                  </a:cubicBezTo>
                  <a:cubicBezTo>
                    <a:pt x="19" y="264"/>
                    <a:pt x="16" y="252"/>
                    <a:pt x="16" y="237"/>
                  </a:cubicBezTo>
                  <a:lnTo>
                    <a:pt x="1" y="237"/>
                  </a:lnTo>
                  <a:lnTo>
                    <a:pt x="1" y="429"/>
                  </a:lnTo>
                  <a:lnTo>
                    <a:pt x="16" y="429"/>
                  </a:lnTo>
                  <a:cubicBezTo>
                    <a:pt x="16" y="415"/>
                    <a:pt x="19" y="403"/>
                    <a:pt x="22" y="394"/>
                  </a:cubicBezTo>
                  <a:cubicBezTo>
                    <a:pt x="26" y="386"/>
                    <a:pt x="31" y="378"/>
                    <a:pt x="40" y="374"/>
                  </a:cubicBezTo>
                  <a:cubicBezTo>
                    <a:pt x="47" y="370"/>
                    <a:pt x="56" y="367"/>
                    <a:pt x="69" y="366"/>
                  </a:cubicBezTo>
                  <a:cubicBezTo>
                    <a:pt x="81" y="365"/>
                    <a:pt x="94" y="364"/>
                    <a:pt x="111" y="364"/>
                  </a:cubicBezTo>
                  <a:lnTo>
                    <a:pt x="602" y="364"/>
                  </a:lnTo>
                  <a:cubicBezTo>
                    <a:pt x="619" y="364"/>
                    <a:pt x="632" y="364"/>
                    <a:pt x="644" y="366"/>
                  </a:cubicBezTo>
                  <a:cubicBezTo>
                    <a:pt x="657" y="367"/>
                    <a:pt x="666" y="370"/>
                    <a:pt x="674" y="374"/>
                  </a:cubicBezTo>
                  <a:cubicBezTo>
                    <a:pt x="682" y="378"/>
                    <a:pt x="687" y="386"/>
                    <a:pt x="691" y="394"/>
                  </a:cubicBezTo>
                  <a:cubicBezTo>
                    <a:pt x="695" y="403"/>
                    <a:pt x="698" y="414"/>
                    <a:pt x="698" y="429"/>
                  </a:cubicBezTo>
                  <a:lnTo>
                    <a:pt x="698" y="530"/>
                  </a:lnTo>
                  <a:cubicBezTo>
                    <a:pt x="698" y="570"/>
                    <a:pt x="691" y="599"/>
                    <a:pt x="679" y="617"/>
                  </a:cubicBezTo>
                  <a:cubicBezTo>
                    <a:pt x="666" y="635"/>
                    <a:pt x="647" y="645"/>
                    <a:pt x="622" y="648"/>
                  </a:cubicBezTo>
                  <a:lnTo>
                    <a:pt x="622" y="664"/>
                  </a:lnTo>
                  <a:cubicBezTo>
                    <a:pt x="637" y="662"/>
                    <a:pt x="652" y="661"/>
                    <a:pt x="667" y="660"/>
                  </a:cubicBezTo>
                  <a:cubicBezTo>
                    <a:pt x="683" y="659"/>
                    <a:pt x="698" y="658"/>
                    <a:pt x="713" y="656"/>
                  </a:cubicBezTo>
                  <a:lnTo>
                    <a:pt x="713" y="9"/>
                  </a:lnTo>
                  <a:cubicBezTo>
                    <a:pt x="699" y="8"/>
                    <a:pt x="683" y="7"/>
                    <a:pt x="667" y="5"/>
                  </a:cubicBezTo>
                  <a:cubicBezTo>
                    <a:pt x="652" y="4"/>
                    <a:pt x="637" y="2"/>
                    <a:pt x="622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2514829" y="3512397"/>
              <a:ext cx="47362" cy="42334"/>
            </a:xfrm>
            <a:custGeom>
              <a:avLst/>
              <a:gdLst/>
              <a:ahLst/>
              <a:cxnLst/>
              <a:rect l="l" t="t" r="r" b="b"/>
              <a:pathLst>
                <a:path w="716" h="640" extrusionOk="0">
                  <a:moveTo>
                    <a:pt x="2" y="0"/>
                  </a:moveTo>
                  <a:lnTo>
                    <a:pt x="2" y="192"/>
                  </a:lnTo>
                  <a:lnTo>
                    <a:pt x="17" y="192"/>
                  </a:lnTo>
                  <a:cubicBezTo>
                    <a:pt x="17" y="178"/>
                    <a:pt x="20" y="166"/>
                    <a:pt x="23" y="158"/>
                  </a:cubicBezTo>
                  <a:cubicBezTo>
                    <a:pt x="27" y="149"/>
                    <a:pt x="32" y="142"/>
                    <a:pt x="41" y="138"/>
                  </a:cubicBezTo>
                  <a:cubicBezTo>
                    <a:pt x="49" y="133"/>
                    <a:pt x="58" y="130"/>
                    <a:pt x="71" y="129"/>
                  </a:cubicBezTo>
                  <a:cubicBezTo>
                    <a:pt x="83" y="127"/>
                    <a:pt x="96" y="127"/>
                    <a:pt x="113" y="127"/>
                  </a:cubicBezTo>
                  <a:lnTo>
                    <a:pt x="283" y="127"/>
                  </a:lnTo>
                  <a:cubicBezTo>
                    <a:pt x="300" y="127"/>
                    <a:pt x="309" y="136"/>
                    <a:pt x="309" y="155"/>
                  </a:cubicBezTo>
                  <a:cubicBezTo>
                    <a:pt x="308" y="183"/>
                    <a:pt x="312" y="211"/>
                    <a:pt x="320" y="240"/>
                  </a:cubicBezTo>
                  <a:cubicBezTo>
                    <a:pt x="330" y="268"/>
                    <a:pt x="339" y="296"/>
                    <a:pt x="350" y="324"/>
                  </a:cubicBezTo>
                  <a:cubicBezTo>
                    <a:pt x="361" y="352"/>
                    <a:pt x="371" y="380"/>
                    <a:pt x="380" y="407"/>
                  </a:cubicBezTo>
                  <a:cubicBezTo>
                    <a:pt x="390" y="434"/>
                    <a:pt x="393" y="461"/>
                    <a:pt x="392" y="488"/>
                  </a:cubicBezTo>
                  <a:cubicBezTo>
                    <a:pt x="391" y="504"/>
                    <a:pt x="382" y="511"/>
                    <a:pt x="365" y="511"/>
                  </a:cubicBezTo>
                  <a:lnTo>
                    <a:pt x="112" y="511"/>
                  </a:lnTo>
                  <a:cubicBezTo>
                    <a:pt x="96" y="511"/>
                    <a:pt x="83" y="511"/>
                    <a:pt x="70" y="510"/>
                  </a:cubicBezTo>
                  <a:cubicBezTo>
                    <a:pt x="58" y="508"/>
                    <a:pt x="48" y="505"/>
                    <a:pt x="41" y="500"/>
                  </a:cubicBezTo>
                  <a:cubicBezTo>
                    <a:pt x="32" y="496"/>
                    <a:pt x="27" y="490"/>
                    <a:pt x="23" y="480"/>
                  </a:cubicBezTo>
                  <a:cubicBezTo>
                    <a:pt x="18" y="472"/>
                    <a:pt x="17" y="460"/>
                    <a:pt x="17" y="446"/>
                  </a:cubicBezTo>
                  <a:lnTo>
                    <a:pt x="1" y="446"/>
                  </a:lnTo>
                  <a:lnTo>
                    <a:pt x="1" y="639"/>
                  </a:lnTo>
                  <a:lnTo>
                    <a:pt x="17" y="639"/>
                  </a:lnTo>
                  <a:cubicBezTo>
                    <a:pt x="17" y="623"/>
                    <a:pt x="20" y="612"/>
                    <a:pt x="23" y="603"/>
                  </a:cubicBezTo>
                  <a:cubicBezTo>
                    <a:pt x="27" y="594"/>
                    <a:pt x="32" y="588"/>
                    <a:pt x="41" y="583"/>
                  </a:cubicBezTo>
                  <a:cubicBezTo>
                    <a:pt x="48" y="578"/>
                    <a:pt x="58" y="576"/>
                    <a:pt x="70" y="574"/>
                  </a:cubicBezTo>
                  <a:cubicBezTo>
                    <a:pt x="83" y="573"/>
                    <a:pt x="96" y="573"/>
                    <a:pt x="112" y="573"/>
                  </a:cubicBezTo>
                  <a:lnTo>
                    <a:pt x="604" y="573"/>
                  </a:lnTo>
                  <a:cubicBezTo>
                    <a:pt x="620" y="573"/>
                    <a:pt x="634" y="573"/>
                    <a:pt x="646" y="574"/>
                  </a:cubicBezTo>
                  <a:cubicBezTo>
                    <a:pt x="659" y="576"/>
                    <a:pt x="668" y="578"/>
                    <a:pt x="676" y="583"/>
                  </a:cubicBezTo>
                  <a:cubicBezTo>
                    <a:pt x="684" y="588"/>
                    <a:pt x="690" y="594"/>
                    <a:pt x="694" y="603"/>
                  </a:cubicBezTo>
                  <a:cubicBezTo>
                    <a:pt x="697" y="612"/>
                    <a:pt x="700" y="623"/>
                    <a:pt x="700" y="639"/>
                  </a:cubicBezTo>
                  <a:lnTo>
                    <a:pt x="715" y="639"/>
                  </a:lnTo>
                  <a:lnTo>
                    <a:pt x="715" y="446"/>
                  </a:lnTo>
                  <a:lnTo>
                    <a:pt x="700" y="446"/>
                  </a:lnTo>
                  <a:cubicBezTo>
                    <a:pt x="700" y="460"/>
                    <a:pt x="697" y="472"/>
                    <a:pt x="694" y="480"/>
                  </a:cubicBezTo>
                  <a:cubicBezTo>
                    <a:pt x="690" y="490"/>
                    <a:pt x="684" y="496"/>
                    <a:pt x="676" y="500"/>
                  </a:cubicBezTo>
                  <a:cubicBezTo>
                    <a:pt x="668" y="505"/>
                    <a:pt x="659" y="508"/>
                    <a:pt x="646" y="510"/>
                  </a:cubicBezTo>
                  <a:cubicBezTo>
                    <a:pt x="634" y="511"/>
                    <a:pt x="620" y="511"/>
                    <a:pt x="604" y="511"/>
                  </a:cubicBezTo>
                  <a:lnTo>
                    <a:pt x="434" y="511"/>
                  </a:lnTo>
                  <a:cubicBezTo>
                    <a:pt x="426" y="511"/>
                    <a:pt x="421" y="510"/>
                    <a:pt x="418" y="507"/>
                  </a:cubicBezTo>
                  <a:cubicBezTo>
                    <a:pt x="414" y="505"/>
                    <a:pt x="412" y="501"/>
                    <a:pt x="409" y="498"/>
                  </a:cubicBezTo>
                  <a:cubicBezTo>
                    <a:pt x="407" y="493"/>
                    <a:pt x="407" y="489"/>
                    <a:pt x="407" y="485"/>
                  </a:cubicBezTo>
                  <a:cubicBezTo>
                    <a:pt x="408" y="458"/>
                    <a:pt x="403" y="432"/>
                    <a:pt x="394" y="404"/>
                  </a:cubicBezTo>
                  <a:cubicBezTo>
                    <a:pt x="384" y="375"/>
                    <a:pt x="375" y="347"/>
                    <a:pt x="364" y="319"/>
                  </a:cubicBezTo>
                  <a:cubicBezTo>
                    <a:pt x="354" y="290"/>
                    <a:pt x="344" y="261"/>
                    <a:pt x="335" y="232"/>
                  </a:cubicBezTo>
                  <a:cubicBezTo>
                    <a:pt x="326" y="204"/>
                    <a:pt x="323" y="177"/>
                    <a:pt x="325" y="149"/>
                  </a:cubicBezTo>
                  <a:cubicBezTo>
                    <a:pt x="326" y="135"/>
                    <a:pt x="335" y="127"/>
                    <a:pt x="351" y="127"/>
                  </a:cubicBezTo>
                  <a:lnTo>
                    <a:pt x="604" y="127"/>
                  </a:lnTo>
                  <a:cubicBezTo>
                    <a:pt x="621" y="127"/>
                    <a:pt x="634" y="127"/>
                    <a:pt x="646" y="129"/>
                  </a:cubicBezTo>
                  <a:cubicBezTo>
                    <a:pt x="659" y="130"/>
                    <a:pt x="668" y="134"/>
                    <a:pt x="676" y="138"/>
                  </a:cubicBezTo>
                  <a:cubicBezTo>
                    <a:pt x="685" y="142"/>
                    <a:pt x="690" y="149"/>
                    <a:pt x="694" y="158"/>
                  </a:cubicBezTo>
                  <a:cubicBezTo>
                    <a:pt x="697" y="166"/>
                    <a:pt x="700" y="178"/>
                    <a:pt x="700" y="192"/>
                  </a:cubicBezTo>
                  <a:lnTo>
                    <a:pt x="715" y="192"/>
                  </a:lnTo>
                  <a:lnTo>
                    <a:pt x="715" y="0"/>
                  </a:lnTo>
                  <a:lnTo>
                    <a:pt x="700" y="0"/>
                  </a:lnTo>
                  <a:cubicBezTo>
                    <a:pt x="700" y="16"/>
                    <a:pt x="697" y="27"/>
                    <a:pt x="694" y="36"/>
                  </a:cubicBezTo>
                  <a:cubicBezTo>
                    <a:pt x="690" y="44"/>
                    <a:pt x="685" y="51"/>
                    <a:pt x="676" y="55"/>
                  </a:cubicBezTo>
                  <a:cubicBezTo>
                    <a:pt x="668" y="60"/>
                    <a:pt x="659" y="63"/>
                    <a:pt x="646" y="64"/>
                  </a:cubicBezTo>
                  <a:cubicBezTo>
                    <a:pt x="634" y="65"/>
                    <a:pt x="621" y="66"/>
                    <a:pt x="604" y="66"/>
                  </a:cubicBezTo>
                  <a:lnTo>
                    <a:pt x="113" y="66"/>
                  </a:lnTo>
                  <a:cubicBezTo>
                    <a:pt x="96" y="66"/>
                    <a:pt x="83" y="65"/>
                    <a:pt x="71" y="64"/>
                  </a:cubicBezTo>
                  <a:cubicBezTo>
                    <a:pt x="58" y="63"/>
                    <a:pt x="49" y="60"/>
                    <a:pt x="41" y="55"/>
                  </a:cubicBezTo>
                  <a:cubicBezTo>
                    <a:pt x="32" y="51"/>
                    <a:pt x="27" y="44"/>
                    <a:pt x="23" y="36"/>
                  </a:cubicBezTo>
                  <a:cubicBezTo>
                    <a:pt x="20" y="27"/>
                    <a:pt x="17" y="16"/>
                    <a:pt x="17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2514895" y="3558504"/>
              <a:ext cx="47295" cy="31354"/>
            </a:xfrm>
            <a:custGeom>
              <a:avLst/>
              <a:gdLst/>
              <a:ahLst/>
              <a:cxnLst/>
              <a:rect l="l" t="t" r="r" b="b"/>
              <a:pathLst>
                <a:path w="715" h="474" extrusionOk="0">
                  <a:moveTo>
                    <a:pt x="1" y="1"/>
                  </a:moveTo>
                  <a:lnTo>
                    <a:pt x="1" y="466"/>
                  </a:lnTo>
                  <a:cubicBezTo>
                    <a:pt x="15" y="467"/>
                    <a:pt x="31" y="469"/>
                    <a:pt x="46" y="470"/>
                  </a:cubicBezTo>
                  <a:cubicBezTo>
                    <a:pt x="62" y="472"/>
                    <a:pt x="77" y="473"/>
                    <a:pt x="92" y="474"/>
                  </a:cubicBezTo>
                  <a:lnTo>
                    <a:pt x="92" y="458"/>
                  </a:lnTo>
                  <a:cubicBezTo>
                    <a:pt x="67" y="455"/>
                    <a:pt x="48" y="445"/>
                    <a:pt x="35" y="427"/>
                  </a:cubicBezTo>
                  <a:cubicBezTo>
                    <a:pt x="23" y="408"/>
                    <a:pt x="16" y="378"/>
                    <a:pt x="16" y="338"/>
                  </a:cubicBezTo>
                  <a:lnTo>
                    <a:pt x="16" y="193"/>
                  </a:lnTo>
                  <a:cubicBezTo>
                    <a:pt x="16" y="179"/>
                    <a:pt x="19" y="167"/>
                    <a:pt x="22" y="159"/>
                  </a:cubicBezTo>
                  <a:cubicBezTo>
                    <a:pt x="26" y="149"/>
                    <a:pt x="31" y="143"/>
                    <a:pt x="40" y="138"/>
                  </a:cubicBezTo>
                  <a:cubicBezTo>
                    <a:pt x="48" y="133"/>
                    <a:pt x="57" y="130"/>
                    <a:pt x="70" y="129"/>
                  </a:cubicBezTo>
                  <a:cubicBezTo>
                    <a:pt x="82" y="128"/>
                    <a:pt x="95" y="127"/>
                    <a:pt x="112" y="127"/>
                  </a:cubicBezTo>
                  <a:lnTo>
                    <a:pt x="323" y="127"/>
                  </a:lnTo>
                  <a:cubicBezTo>
                    <a:pt x="340" y="127"/>
                    <a:pt x="350" y="137"/>
                    <a:pt x="350" y="154"/>
                  </a:cubicBezTo>
                  <a:lnTo>
                    <a:pt x="350" y="287"/>
                  </a:lnTo>
                  <a:cubicBezTo>
                    <a:pt x="350" y="303"/>
                    <a:pt x="349" y="316"/>
                    <a:pt x="348" y="329"/>
                  </a:cubicBezTo>
                  <a:cubicBezTo>
                    <a:pt x="346" y="340"/>
                    <a:pt x="343" y="351"/>
                    <a:pt x="339" y="358"/>
                  </a:cubicBezTo>
                  <a:cubicBezTo>
                    <a:pt x="334" y="367"/>
                    <a:pt x="328" y="373"/>
                    <a:pt x="319" y="376"/>
                  </a:cubicBezTo>
                  <a:cubicBezTo>
                    <a:pt x="310" y="380"/>
                    <a:pt x="298" y="383"/>
                    <a:pt x="283" y="383"/>
                  </a:cubicBezTo>
                  <a:lnTo>
                    <a:pt x="283" y="398"/>
                  </a:lnTo>
                  <a:lnTo>
                    <a:pt x="432" y="398"/>
                  </a:lnTo>
                  <a:lnTo>
                    <a:pt x="432" y="383"/>
                  </a:lnTo>
                  <a:cubicBezTo>
                    <a:pt x="416" y="383"/>
                    <a:pt x="404" y="380"/>
                    <a:pt x="396" y="376"/>
                  </a:cubicBezTo>
                  <a:cubicBezTo>
                    <a:pt x="387" y="373"/>
                    <a:pt x="381" y="367"/>
                    <a:pt x="377" y="358"/>
                  </a:cubicBezTo>
                  <a:cubicBezTo>
                    <a:pt x="372" y="351"/>
                    <a:pt x="369" y="340"/>
                    <a:pt x="367" y="329"/>
                  </a:cubicBezTo>
                  <a:cubicBezTo>
                    <a:pt x="366" y="316"/>
                    <a:pt x="365" y="303"/>
                    <a:pt x="365" y="287"/>
                  </a:cubicBezTo>
                  <a:lnTo>
                    <a:pt x="365" y="154"/>
                  </a:lnTo>
                  <a:cubicBezTo>
                    <a:pt x="365" y="137"/>
                    <a:pt x="375" y="127"/>
                    <a:pt x="392" y="127"/>
                  </a:cubicBezTo>
                  <a:lnTo>
                    <a:pt x="604" y="127"/>
                  </a:lnTo>
                  <a:cubicBezTo>
                    <a:pt x="620" y="127"/>
                    <a:pt x="633" y="128"/>
                    <a:pt x="646" y="129"/>
                  </a:cubicBezTo>
                  <a:cubicBezTo>
                    <a:pt x="658" y="130"/>
                    <a:pt x="667" y="133"/>
                    <a:pt x="675" y="138"/>
                  </a:cubicBezTo>
                  <a:cubicBezTo>
                    <a:pt x="683" y="143"/>
                    <a:pt x="689" y="149"/>
                    <a:pt x="692" y="159"/>
                  </a:cubicBezTo>
                  <a:cubicBezTo>
                    <a:pt x="696" y="167"/>
                    <a:pt x="699" y="179"/>
                    <a:pt x="699" y="193"/>
                  </a:cubicBezTo>
                  <a:lnTo>
                    <a:pt x="699" y="338"/>
                  </a:lnTo>
                  <a:cubicBezTo>
                    <a:pt x="699" y="378"/>
                    <a:pt x="692" y="408"/>
                    <a:pt x="680" y="427"/>
                  </a:cubicBezTo>
                  <a:cubicBezTo>
                    <a:pt x="667" y="445"/>
                    <a:pt x="648" y="455"/>
                    <a:pt x="623" y="458"/>
                  </a:cubicBezTo>
                  <a:lnTo>
                    <a:pt x="623" y="474"/>
                  </a:lnTo>
                  <a:cubicBezTo>
                    <a:pt x="638" y="473"/>
                    <a:pt x="653" y="472"/>
                    <a:pt x="669" y="470"/>
                  </a:cubicBezTo>
                  <a:cubicBezTo>
                    <a:pt x="684" y="469"/>
                    <a:pt x="700" y="467"/>
                    <a:pt x="714" y="466"/>
                  </a:cubicBezTo>
                  <a:lnTo>
                    <a:pt x="714" y="1"/>
                  </a:lnTo>
                  <a:lnTo>
                    <a:pt x="699" y="1"/>
                  </a:lnTo>
                  <a:cubicBezTo>
                    <a:pt x="699" y="16"/>
                    <a:pt x="696" y="27"/>
                    <a:pt x="693" y="36"/>
                  </a:cubicBezTo>
                  <a:cubicBezTo>
                    <a:pt x="689" y="44"/>
                    <a:pt x="684" y="51"/>
                    <a:pt x="675" y="56"/>
                  </a:cubicBezTo>
                  <a:cubicBezTo>
                    <a:pt x="667" y="60"/>
                    <a:pt x="658" y="63"/>
                    <a:pt x="645" y="64"/>
                  </a:cubicBezTo>
                  <a:cubicBezTo>
                    <a:pt x="633" y="66"/>
                    <a:pt x="620" y="66"/>
                    <a:pt x="603" y="66"/>
                  </a:cubicBezTo>
                  <a:lnTo>
                    <a:pt x="112" y="66"/>
                  </a:lnTo>
                  <a:cubicBezTo>
                    <a:pt x="95" y="66"/>
                    <a:pt x="82" y="66"/>
                    <a:pt x="70" y="64"/>
                  </a:cubicBezTo>
                  <a:cubicBezTo>
                    <a:pt x="57" y="63"/>
                    <a:pt x="48" y="60"/>
                    <a:pt x="40" y="56"/>
                  </a:cubicBezTo>
                  <a:cubicBezTo>
                    <a:pt x="31" y="51"/>
                    <a:pt x="26" y="44"/>
                    <a:pt x="22" y="36"/>
                  </a:cubicBezTo>
                  <a:cubicBezTo>
                    <a:pt x="19" y="27"/>
                    <a:pt x="16" y="16"/>
                    <a:pt x="16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2514895" y="3609703"/>
              <a:ext cx="47295" cy="31354"/>
            </a:xfrm>
            <a:custGeom>
              <a:avLst/>
              <a:gdLst/>
              <a:ahLst/>
              <a:cxnLst/>
              <a:rect l="l" t="t" r="r" b="b"/>
              <a:pathLst>
                <a:path w="715" h="474" extrusionOk="0">
                  <a:moveTo>
                    <a:pt x="1" y="1"/>
                  </a:moveTo>
                  <a:lnTo>
                    <a:pt x="1" y="193"/>
                  </a:lnTo>
                  <a:lnTo>
                    <a:pt x="16" y="193"/>
                  </a:lnTo>
                  <a:cubicBezTo>
                    <a:pt x="16" y="178"/>
                    <a:pt x="19" y="167"/>
                    <a:pt x="22" y="157"/>
                  </a:cubicBezTo>
                  <a:cubicBezTo>
                    <a:pt x="26" y="149"/>
                    <a:pt x="31" y="142"/>
                    <a:pt x="40" y="137"/>
                  </a:cubicBezTo>
                  <a:cubicBezTo>
                    <a:pt x="48" y="133"/>
                    <a:pt x="57" y="130"/>
                    <a:pt x="70" y="129"/>
                  </a:cubicBezTo>
                  <a:cubicBezTo>
                    <a:pt x="82" y="128"/>
                    <a:pt x="95" y="127"/>
                    <a:pt x="112" y="127"/>
                  </a:cubicBezTo>
                  <a:lnTo>
                    <a:pt x="323" y="127"/>
                  </a:lnTo>
                  <a:cubicBezTo>
                    <a:pt x="340" y="127"/>
                    <a:pt x="350" y="136"/>
                    <a:pt x="350" y="155"/>
                  </a:cubicBezTo>
                  <a:lnTo>
                    <a:pt x="350" y="286"/>
                  </a:lnTo>
                  <a:cubicBezTo>
                    <a:pt x="350" y="303"/>
                    <a:pt x="349" y="317"/>
                    <a:pt x="348" y="329"/>
                  </a:cubicBezTo>
                  <a:cubicBezTo>
                    <a:pt x="346" y="341"/>
                    <a:pt x="343" y="351"/>
                    <a:pt x="339" y="358"/>
                  </a:cubicBezTo>
                  <a:cubicBezTo>
                    <a:pt x="334" y="366"/>
                    <a:pt x="328" y="372"/>
                    <a:pt x="319" y="376"/>
                  </a:cubicBezTo>
                  <a:cubicBezTo>
                    <a:pt x="310" y="379"/>
                    <a:pt x="298" y="381"/>
                    <a:pt x="283" y="381"/>
                  </a:cubicBezTo>
                  <a:lnTo>
                    <a:pt x="283" y="397"/>
                  </a:lnTo>
                  <a:lnTo>
                    <a:pt x="432" y="397"/>
                  </a:lnTo>
                  <a:lnTo>
                    <a:pt x="432" y="381"/>
                  </a:lnTo>
                  <a:cubicBezTo>
                    <a:pt x="416" y="381"/>
                    <a:pt x="404" y="379"/>
                    <a:pt x="396" y="376"/>
                  </a:cubicBezTo>
                  <a:cubicBezTo>
                    <a:pt x="387" y="372"/>
                    <a:pt x="381" y="366"/>
                    <a:pt x="377" y="358"/>
                  </a:cubicBezTo>
                  <a:cubicBezTo>
                    <a:pt x="372" y="351"/>
                    <a:pt x="369" y="341"/>
                    <a:pt x="367" y="329"/>
                  </a:cubicBezTo>
                  <a:cubicBezTo>
                    <a:pt x="366" y="317"/>
                    <a:pt x="365" y="303"/>
                    <a:pt x="365" y="286"/>
                  </a:cubicBezTo>
                  <a:lnTo>
                    <a:pt x="365" y="155"/>
                  </a:lnTo>
                  <a:cubicBezTo>
                    <a:pt x="365" y="136"/>
                    <a:pt x="375" y="127"/>
                    <a:pt x="392" y="127"/>
                  </a:cubicBezTo>
                  <a:lnTo>
                    <a:pt x="604" y="127"/>
                  </a:lnTo>
                  <a:cubicBezTo>
                    <a:pt x="620" y="127"/>
                    <a:pt x="633" y="128"/>
                    <a:pt x="646" y="129"/>
                  </a:cubicBezTo>
                  <a:cubicBezTo>
                    <a:pt x="658" y="130"/>
                    <a:pt x="667" y="133"/>
                    <a:pt x="675" y="137"/>
                  </a:cubicBezTo>
                  <a:cubicBezTo>
                    <a:pt x="683" y="142"/>
                    <a:pt x="689" y="149"/>
                    <a:pt x="692" y="157"/>
                  </a:cubicBezTo>
                  <a:cubicBezTo>
                    <a:pt x="696" y="167"/>
                    <a:pt x="699" y="178"/>
                    <a:pt x="699" y="192"/>
                  </a:cubicBezTo>
                  <a:lnTo>
                    <a:pt x="699" y="339"/>
                  </a:lnTo>
                  <a:cubicBezTo>
                    <a:pt x="699" y="379"/>
                    <a:pt x="692" y="408"/>
                    <a:pt x="680" y="426"/>
                  </a:cubicBezTo>
                  <a:cubicBezTo>
                    <a:pt x="667" y="444"/>
                    <a:pt x="648" y="455"/>
                    <a:pt x="623" y="458"/>
                  </a:cubicBezTo>
                  <a:lnTo>
                    <a:pt x="623" y="474"/>
                  </a:lnTo>
                  <a:cubicBezTo>
                    <a:pt x="638" y="473"/>
                    <a:pt x="653" y="471"/>
                    <a:pt x="669" y="469"/>
                  </a:cubicBezTo>
                  <a:cubicBezTo>
                    <a:pt x="684" y="468"/>
                    <a:pt x="700" y="467"/>
                    <a:pt x="714" y="465"/>
                  </a:cubicBezTo>
                  <a:lnTo>
                    <a:pt x="714" y="1"/>
                  </a:lnTo>
                  <a:lnTo>
                    <a:pt x="699" y="1"/>
                  </a:lnTo>
                  <a:cubicBezTo>
                    <a:pt x="699" y="15"/>
                    <a:pt x="696" y="27"/>
                    <a:pt x="693" y="35"/>
                  </a:cubicBezTo>
                  <a:cubicBezTo>
                    <a:pt x="689" y="44"/>
                    <a:pt x="684" y="50"/>
                    <a:pt x="675" y="55"/>
                  </a:cubicBezTo>
                  <a:cubicBezTo>
                    <a:pt x="667" y="59"/>
                    <a:pt x="658" y="63"/>
                    <a:pt x="645" y="64"/>
                  </a:cubicBezTo>
                  <a:cubicBezTo>
                    <a:pt x="633" y="65"/>
                    <a:pt x="620" y="66"/>
                    <a:pt x="603" y="66"/>
                  </a:cubicBezTo>
                  <a:lnTo>
                    <a:pt x="112" y="66"/>
                  </a:lnTo>
                  <a:cubicBezTo>
                    <a:pt x="95" y="66"/>
                    <a:pt x="82" y="65"/>
                    <a:pt x="70" y="64"/>
                  </a:cubicBezTo>
                  <a:cubicBezTo>
                    <a:pt x="57" y="63"/>
                    <a:pt x="48" y="59"/>
                    <a:pt x="40" y="55"/>
                  </a:cubicBezTo>
                  <a:cubicBezTo>
                    <a:pt x="31" y="50"/>
                    <a:pt x="26" y="44"/>
                    <a:pt x="22" y="35"/>
                  </a:cubicBezTo>
                  <a:cubicBezTo>
                    <a:pt x="19" y="27"/>
                    <a:pt x="16" y="15"/>
                    <a:pt x="16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2514895" y="3640860"/>
              <a:ext cx="47295" cy="42268"/>
            </a:xfrm>
            <a:custGeom>
              <a:avLst/>
              <a:gdLst/>
              <a:ahLst/>
              <a:cxnLst/>
              <a:rect l="l" t="t" r="r" b="b"/>
              <a:pathLst>
                <a:path w="715" h="639" extrusionOk="0">
                  <a:moveTo>
                    <a:pt x="358" y="71"/>
                  </a:moveTo>
                  <a:cubicBezTo>
                    <a:pt x="398" y="71"/>
                    <a:pt x="439" y="74"/>
                    <a:pt x="479" y="82"/>
                  </a:cubicBezTo>
                  <a:cubicBezTo>
                    <a:pt x="520" y="90"/>
                    <a:pt x="557" y="103"/>
                    <a:pt x="589" y="123"/>
                  </a:cubicBezTo>
                  <a:cubicBezTo>
                    <a:pt x="622" y="142"/>
                    <a:pt x="648" y="168"/>
                    <a:pt x="668" y="200"/>
                  </a:cubicBezTo>
                  <a:cubicBezTo>
                    <a:pt x="688" y="232"/>
                    <a:pt x="699" y="272"/>
                    <a:pt x="699" y="319"/>
                  </a:cubicBezTo>
                  <a:cubicBezTo>
                    <a:pt x="699" y="367"/>
                    <a:pt x="688" y="407"/>
                    <a:pt x="668" y="440"/>
                  </a:cubicBezTo>
                  <a:cubicBezTo>
                    <a:pt x="648" y="471"/>
                    <a:pt x="622" y="498"/>
                    <a:pt x="589" y="517"/>
                  </a:cubicBezTo>
                  <a:cubicBezTo>
                    <a:pt x="557" y="535"/>
                    <a:pt x="520" y="549"/>
                    <a:pt x="479" y="558"/>
                  </a:cubicBezTo>
                  <a:cubicBezTo>
                    <a:pt x="443" y="564"/>
                    <a:pt x="406" y="568"/>
                    <a:pt x="370" y="568"/>
                  </a:cubicBezTo>
                  <a:cubicBezTo>
                    <a:pt x="366" y="568"/>
                    <a:pt x="362" y="568"/>
                    <a:pt x="358" y="568"/>
                  </a:cubicBezTo>
                  <a:cubicBezTo>
                    <a:pt x="354" y="568"/>
                    <a:pt x="350" y="568"/>
                    <a:pt x="346" y="568"/>
                  </a:cubicBezTo>
                  <a:cubicBezTo>
                    <a:pt x="309" y="568"/>
                    <a:pt x="273" y="564"/>
                    <a:pt x="237" y="558"/>
                  </a:cubicBezTo>
                  <a:cubicBezTo>
                    <a:pt x="196" y="549"/>
                    <a:pt x="159" y="535"/>
                    <a:pt x="127" y="517"/>
                  </a:cubicBezTo>
                  <a:cubicBezTo>
                    <a:pt x="94" y="498"/>
                    <a:pt x="68" y="471"/>
                    <a:pt x="48" y="440"/>
                  </a:cubicBezTo>
                  <a:cubicBezTo>
                    <a:pt x="27" y="407"/>
                    <a:pt x="17" y="367"/>
                    <a:pt x="17" y="320"/>
                  </a:cubicBezTo>
                  <a:cubicBezTo>
                    <a:pt x="17" y="287"/>
                    <a:pt x="22" y="260"/>
                    <a:pt x="31" y="235"/>
                  </a:cubicBezTo>
                  <a:cubicBezTo>
                    <a:pt x="41" y="211"/>
                    <a:pt x="53" y="189"/>
                    <a:pt x="70" y="170"/>
                  </a:cubicBezTo>
                  <a:cubicBezTo>
                    <a:pt x="86" y="152"/>
                    <a:pt x="105" y="136"/>
                    <a:pt x="127" y="123"/>
                  </a:cubicBezTo>
                  <a:cubicBezTo>
                    <a:pt x="149" y="111"/>
                    <a:pt x="173" y="100"/>
                    <a:pt x="198" y="92"/>
                  </a:cubicBezTo>
                  <a:cubicBezTo>
                    <a:pt x="223" y="85"/>
                    <a:pt x="250" y="79"/>
                    <a:pt x="277" y="75"/>
                  </a:cubicBezTo>
                  <a:cubicBezTo>
                    <a:pt x="304" y="72"/>
                    <a:pt x="331" y="71"/>
                    <a:pt x="358" y="71"/>
                  </a:cubicBezTo>
                  <a:close/>
                  <a:moveTo>
                    <a:pt x="358" y="0"/>
                  </a:moveTo>
                  <a:cubicBezTo>
                    <a:pt x="307" y="0"/>
                    <a:pt x="259" y="6"/>
                    <a:pt x="215" y="19"/>
                  </a:cubicBezTo>
                  <a:cubicBezTo>
                    <a:pt x="172" y="32"/>
                    <a:pt x="134" y="52"/>
                    <a:pt x="103" y="78"/>
                  </a:cubicBezTo>
                  <a:cubicBezTo>
                    <a:pt x="71" y="105"/>
                    <a:pt x="46" y="137"/>
                    <a:pt x="28" y="178"/>
                  </a:cubicBezTo>
                  <a:cubicBezTo>
                    <a:pt x="10" y="218"/>
                    <a:pt x="1" y="265"/>
                    <a:pt x="1" y="319"/>
                  </a:cubicBezTo>
                  <a:cubicBezTo>
                    <a:pt x="1" y="374"/>
                    <a:pt x="10" y="421"/>
                    <a:pt x="28" y="461"/>
                  </a:cubicBezTo>
                  <a:cubicBezTo>
                    <a:pt x="46" y="501"/>
                    <a:pt x="71" y="534"/>
                    <a:pt x="103" y="561"/>
                  </a:cubicBezTo>
                  <a:cubicBezTo>
                    <a:pt x="134" y="587"/>
                    <a:pt x="172" y="607"/>
                    <a:pt x="215" y="620"/>
                  </a:cubicBezTo>
                  <a:cubicBezTo>
                    <a:pt x="259" y="632"/>
                    <a:pt x="307" y="638"/>
                    <a:pt x="358" y="638"/>
                  </a:cubicBezTo>
                  <a:cubicBezTo>
                    <a:pt x="408" y="638"/>
                    <a:pt x="456" y="632"/>
                    <a:pt x="500" y="620"/>
                  </a:cubicBezTo>
                  <a:cubicBezTo>
                    <a:pt x="543" y="607"/>
                    <a:pt x="581" y="587"/>
                    <a:pt x="612" y="561"/>
                  </a:cubicBezTo>
                  <a:cubicBezTo>
                    <a:pt x="644" y="534"/>
                    <a:pt x="669" y="501"/>
                    <a:pt x="687" y="461"/>
                  </a:cubicBezTo>
                  <a:cubicBezTo>
                    <a:pt x="706" y="421"/>
                    <a:pt x="714" y="374"/>
                    <a:pt x="714" y="319"/>
                  </a:cubicBezTo>
                  <a:cubicBezTo>
                    <a:pt x="714" y="265"/>
                    <a:pt x="706" y="218"/>
                    <a:pt x="687" y="178"/>
                  </a:cubicBezTo>
                  <a:cubicBezTo>
                    <a:pt x="669" y="137"/>
                    <a:pt x="644" y="105"/>
                    <a:pt x="612" y="78"/>
                  </a:cubicBezTo>
                  <a:cubicBezTo>
                    <a:pt x="581" y="52"/>
                    <a:pt x="543" y="32"/>
                    <a:pt x="500" y="19"/>
                  </a:cubicBezTo>
                  <a:cubicBezTo>
                    <a:pt x="456" y="7"/>
                    <a:pt x="408" y="0"/>
                    <a:pt x="358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9"/>
            <p:cNvSpPr/>
            <p:nvPr/>
          </p:nvSpPr>
          <p:spPr>
            <a:xfrm>
              <a:off x="2514962" y="3684585"/>
              <a:ext cx="47229" cy="41673"/>
            </a:xfrm>
            <a:custGeom>
              <a:avLst/>
              <a:gdLst/>
              <a:ahLst/>
              <a:cxnLst/>
              <a:rect l="l" t="t" r="r" b="b"/>
              <a:pathLst>
                <a:path w="714" h="630" extrusionOk="0">
                  <a:moveTo>
                    <a:pt x="698" y="1"/>
                  </a:moveTo>
                  <a:cubicBezTo>
                    <a:pt x="698" y="15"/>
                    <a:pt x="695" y="27"/>
                    <a:pt x="692" y="35"/>
                  </a:cubicBezTo>
                  <a:cubicBezTo>
                    <a:pt x="688" y="44"/>
                    <a:pt x="683" y="50"/>
                    <a:pt x="674" y="55"/>
                  </a:cubicBezTo>
                  <a:cubicBezTo>
                    <a:pt x="666" y="59"/>
                    <a:pt x="657" y="63"/>
                    <a:pt x="644" y="64"/>
                  </a:cubicBezTo>
                  <a:cubicBezTo>
                    <a:pt x="632" y="65"/>
                    <a:pt x="619" y="66"/>
                    <a:pt x="602" y="66"/>
                  </a:cubicBezTo>
                  <a:lnTo>
                    <a:pt x="226" y="66"/>
                  </a:lnTo>
                  <a:cubicBezTo>
                    <a:pt x="193" y="66"/>
                    <a:pt x="163" y="73"/>
                    <a:pt x="135" y="88"/>
                  </a:cubicBezTo>
                  <a:cubicBezTo>
                    <a:pt x="108" y="103"/>
                    <a:pt x="84" y="123"/>
                    <a:pt x="64" y="149"/>
                  </a:cubicBezTo>
                  <a:cubicBezTo>
                    <a:pt x="44" y="174"/>
                    <a:pt x="28" y="203"/>
                    <a:pt x="18" y="238"/>
                  </a:cubicBezTo>
                  <a:cubicBezTo>
                    <a:pt x="6" y="272"/>
                    <a:pt x="1" y="309"/>
                    <a:pt x="1" y="347"/>
                  </a:cubicBezTo>
                  <a:cubicBezTo>
                    <a:pt x="1" y="377"/>
                    <a:pt x="6" y="405"/>
                    <a:pt x="16" y="430"/>
                  </a:cubicBezTo>
                  <a:cubicBezTo>
                    <a:pt x="27" y="457"/>
                    <a:pt x="42" y="480"/>
                    <a:pt x="62" y="500"/>
                  </a:cubicBezTo>
                  <a:cubicBezTo>
                    <a:pt x="81" y="520"/>
                    <a:pt x="105" y="536"/>
                    <a:pt x="132" y="547"/>
                  </a:cubicBezTo>
                  <a:cubicBezTo>
                    <a:pt x="160" y="559"/>
                    <a:pt x="191" y="565"/>
                    <a:pt x="226" y="565"/>
                  </a:cubicBezTo>
                  <a:lnTo>
                    <a:pt x="602" y="565"/>
                  </a:lnTo>
                  <a:cubicBezTo>
                    <a:pt x="622" y="565"/>
                    <a:pt x="638" y="566"/>
                    <a:pt x="650" y="568"/>
                  </a:cubicBezTo>
                  <a:cubicBezTo>
                    <a:pt x="663" y="570"/>
                    <a:pt x="672" y="573"/>
                    <a:pt x="680" y="579"/>
                  </a:cubicBezTo>
                  <a:cubicBezTo>
                    <a:pt x="686" y="584"/>
                    <a:pt x="691" y="591"/>
                    <a:pt x="693" y="599"/>
                  </a:cubicBezTo>
                  <a:cubicBezTo>
                    <a:pt x="697" y="607"/>
                    <a:pt x="698" y="618"/>
                    <a:pt x="698" y="629"/>
                  </a:cubicBezTo>
                  <a:lnTo>
                    <a:pt x="713" y="629"/>
                  </a:lnTo>
                  <a:lnTo>
                    <a:pt x="713" y="484"/>
                  </a:lnTo>
                  <a:lnTo>
                    <a:pt x="698" y="484"/>
                  </a:lnTo>
                  <a:cubicBezTo>
                    <a:pt x="698" y="496"/>
                    <a:pt x="697" y="505"/>
                    <a:pt x="693" y="514"/>
                  </a:cubicBezTo>
                  <a:cubicBezTo>
                    <a:pt x="691" y="522"/>
                    <a:pt x="686" y="528"/>
                    <a:pt x="680" y="533"/>
                  </a:cubicBezTo>
                  <a:cubicBezTo>
                    <a:pt x="672" y="539"/>
                    <a:pt x="663" y="543"/>
                    <a:pt x="650" y="545"/>
                  </a:cubicBezTo>
                  <a:cubicBezTo>
                    <a:pt x="638" y="547"/>
                    <a:pt x="622" y="548"/>
                    <a:pt x="602" y="548"/>
                  </a:cubicBezTo>
                  <a:lnTo>
                    <a:pt x="602" y="549"/>
                  </a:lnTo>
                  <a:lnTo>
                    <a:pt x="226" y="549"/>
                  </a:lnTo>
                  <a:cubicBezTo>
                    <a:pt x="191" y="549"/>
                    <a:pt x="162" y="543"/>
                    <a:pt x="135" y="529"/>
                  </a:cubicBezTo>
                  <a:cubicBezTo>
                    <a:pt x="109" y="517"/>
                    <a:pt x="87" y="501"/>
                    <a:pt x="69" y="481"/>
                  </a:cubicBezTo>
                  <a:cubicBezTo>
                    <a:pt x="51" y="462"/>
                    <a:pt x="39" y="440"/>
                    <a:pt x="29" y="417"/>
                  </a:cubicBezTo>
                  <a:cubicBezTo>
                    <a:pt x="21" y="393"/>
                    <a:pt x="16" y="370"/>
                    <a:pt x="16" y="347"/>
                  </a:cubicBezTo>
                  <a:cubicBezTo>
                    <a:pt x="16" y="317"/>
                    <a:pt x="20" y="289"/>
                    <a:pt x="27" y="262"/>
                  </a:cubicBezTo>
                  <a:cubicBezTo>
                    <a:pt x="34" y="235"/>
                    <a:pt x="46" y="212"/>
                    <a:pt x="63" y="192"/>
                  </a:cubicBezTo>
                  <a:cubicBezTo>
                    <a:pt x="78" y="171"/>
                    <a:pt x="101" y="155"/>
                    <a:pt x="127" y="145"/>
                  </a:cubicBezTo>
                  <a:cubicBezTo>
                    <a:pt x="153" y="133"/>
                    <a:pt x="187" y="127"/>
                    <a:pt x="226" y="127"/>
                  </a:cubicBezTo>
                  <a:lnTo>
                    <a:pt x="602" y="127"/>
                  </a:lnTo>
                  <a:cubicBezTo>
                    <a:pt x="619" y="127"/>
                    <a:pt x="632" y="128"/>
                    <a:pt x="644" y="129"/>
                  </a:cubicBezTo>
                  <a:cubicBezTo>
                    <a:pt x="657" y="130"/>
                    <a:pt x="666" y="133"/>
                    <a:pt x="674" y="137"/>
                  </a:cubicBezTo>
                  <a:cubicBezTo>
                    <a:pt x="683" y="142"/>
                    <a:pt x="688" y="149"/>
                    <a:pt x="692" y="157"/>
                  </a:cubicBezTo>
                  <a:cubicBezTo>
                    <a:pt x="695" y="167"/>
                    <a:pt x="698" y="178"/>
                    <a:pt x="698" y="193"/>
                  </a:cubicBezTo>
                  <a:lnTo>
                    <a:pt x="713" y="193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2514829" y="3730162"/>
              <a:ext cx="47362" cy="37109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604" y="128"/>
                  </a:moveTo>
                  <a:cubicBezTo>
                    <a:pt x="621" y="128"/>
                    <a:pt x="634" y="128"/>
                    <a:pt x="646" y="129"/>
                  </a:cubicBezTo>
                  <a:cubicBezTo>
                    <a:pt x="659" y="131"/>
                    <a:pt x="668" y="134"/>
                    <a:pt x="676" y="139"/>
                  </a:cubicBezTo>
                  <a:cubicBezTo>
                    <a:pt x="685" y="143"/>
                    <a:pt x="690" y="149"/>
                    <a:pt x="694" y="158"/>
                  </a:cubicBezTo>
                  <a:cubicBezTo>
                    <a:pt x="697" y="167"/>
                    <a:pt x="700" y="179"/>
                    <a:pt x="700" y="193"/>
                  </a:cubicBezTo>
                  <a:lnTo>
                    <a:pt x="700" y="233"/>
                  </a:lnTo>
                  <a:cubicBezTo>
                    <a:pt x="700" y="293"/>
                    <a:pt x="686" y="338"/>
                    <a:pt x="656" y="370"/>
                  </a:cubicBezTo>
                  <a:cubicBezTo>
                    <a:pt x="628" y="402"/>
                    <a:pt x="584" y="417"/>
                    <a:pt x="523" y="417"/>
                  </a:cubicBezTo>
                  <a:cubicBezTo>
                    <a:pt x="461" y="417"/>
                    <a:pt x="417" y="402"/>
                    <a:pt x="388" y="370"/>
                  </a:cubicBezTo>
                  <a:cubicBezTo>
                    <a:pt x="360" y="338"/>
                    <a:pt x="345" y="293"/>
                    <a:pt x="345" y="233"/>
                  </a:cubicBezTo>
                  <a:lnTo>
                    <a:pt x="345" y="156"/>
                  </a:lnTo>
                  <a:cubicBezTo>
                    <a:pt x="345" y="137"/>
                    <a:pt x="355" y="128"/>
                    <a:pt x="373" y="128"/>
                  </a:cubicBezTo>
                  <a:close/>
                  <a:moveTo>
                    <a:pt x="2" y="0"/>
                  </a:moveTo>
                  <a:lnTo>
                    <a:pt x="2" y="193"/>
                  </a:lnTo>
                  <a:lnTo>
                    <a:pt x="18" y="193"/>
                  </a:lnTo>
                  <a:cubicBezTo>
                    <a:pt x="18" y="179"/>
                    <a:pt x="20" y="166"/>
                    <a:pt x="24" y="158"/>
                  </a:cubicBezTo>
                  <a:cubicBezTo>
                    <a:pt x="27" y="149"/>
                    <a:pt x="33" y="143"/>
                    <a:pt x="41" y="139"/>
                  </a:cubicBezTo>
                  <a:cubicBezTo>
                    <a:pt x="49" y="134"/>
                    <a:pt x="58" y="131"/>
                    <a:pt x="71" y="129"/>
                  </a:cubicBezTo>
                  <a:cubicBezTo>
                    <a:pt x="83" y="128"/>
                    <a:pt x="96" y="127"/>
                    <a:pt x="112" y="127"/>
                  </a:cubicBezTo>
                  <a:lnTo>
                    <a:pt x="303" y="127"/>
                  </a:lnTo>
                  <a:cubicBezTo>
                    <a:pt x="321" y="127"/>
                    <a:pt x="330" y="137"/>
                    <a:pt x="330" y="155"/>
                  </a:cubicBezTo>
                  <a:lnTo>
                    <a:pt x="330" y="192"/>
                  </a:lnTo>
                  <a:cubicBezTo>
                    <a:pt x="330" y="218"/>
                    <a:pt x="327" y="238"/>
                    <a:pt x="322" y="252"/>
                  </a:cubicBezTo>
                  <a:cubicBezTo>
                    <a:pt x="317" y="267"/>
                    <a:pt x="310" y="280"/>
                    <a:pt x="299" y="289"/>
                  </a:cubicBezTo>
                  <a:cubicBezTo>
                    <a:pt x="290" y="299"/>
                    <a:pt x="277" y="306"/>
                    <a:pt x="262" y="311"/>
                  </a:cubicBezTo>
                  <a:cubicBezTo>
                    <a:pt x="247" y="317"/>
                    <a:pt x="229" y="324"/>
                    <a:pt x="209" y="330"/>
                  </a:cubicBezTo>
                  <a:cubicBezTo>
                    <a:pt x="189" y="337"/>
                    <a:pt x="166" y="346"/>
                    <a:pt x="139" y="355"/>
                  </a:cubicBezTo>
                  <a:cubicBezTo>
                    <a:pt x="114" y="366"/>
                    <a:pt x="86" y="379"/>
                    <a:pt x="55" y="397"/>
                  </a:cubicBezTo>
                  <a:cubicBezTo>
                    <a:pt x="35" y="409"/>
                    <a:pt x="21" y="423"/>
                    <a:pt x="12" y="439"/>
                  </a:cubicBezTo>
                  <a:cubicBezTo>
                    <a:pt x="4" y="455"/>
                    <a:pt x="1" y="472"/>
                    <a:pt x="2" y="488"/>
                  </a:cubicBezTo>
                  <a:cubicBezTo>
                    <a:pt x="4" y="503"/>
                    <a:pt x="10" y="518"/>
                    <a:pt x="23" y="532"/>
                  </a:cubicBezTo>
                  <a:cubicBezTo>
                    <a:pt x="34" y="544"/>
                    <a:pt x="51" y="555"/>
                    <a:pt x="72" y="560"/>
                  </a:cubicBezTo>
                  <a:lnTo>
                    <a:pt x="72" y="544"/>
                  </a:lnTo>
                  <a:cubicBezTo>
                    <a:pt x="52" y="536"/>
                    <a:pt x="43" y="523"/>
                    <a:pt x="43" y="509"/>
                  </a:cubicBezTo>
                  <a:cubicBezTo>
                    <a:pt x="44" y="493"/>
                    <a:pt x="54" y="479"/>
                    <a:pt x="73" y="468"/>
                  </a:cubicBezTo>
                  <a:cubicBezTo>
                    <a:pt x="105" y="450"/>
                    <a:pt x="133" y="436"/>
                    <a:pt x="160" y="427"/>
                  </a:cubicBezTo>
                  <a:cubicBezTo>
                    <a:pt x="188" y="416"/>
                    <a:pt x="213" y="407"/>
                    <a:pt x="235" y="397"/>
                  </a:cubicBezTo>
                  <a:cubicBezTo>
                    <a:pt x="257" y="388"/>
                    <a:pt x="276" y="377"/>
                    <a:pt x="292" y="365"/>
                  </a:cubicBezTo>
                  <a:cubicBezTo>
                    <a:pt x="308" y="352"/>
                    <a:pt x="320" y="334"/>
                    <a:pt x="330" y="311"/>
                  </a:cubicBezTo>
                  <a:cubicBezTo>
                    <a:pt x="331" y="343"/>
                    <a:pt x="336" y="369"/>
                    <a:pt x="345" y="391"/>
                  </a:cubicBezTo>
                  <a:cubicBezTo>
                    <a:pt x="356" y="414"/>
                    <a:pt x="370" y="432"/>
                    <a:pt x="386" y="446"/>
                  </a:cubicBezTo>
                  <a:cubicBezTo>
                    <a:pt x="403" y="459"/>
                    <a:pt x="424" y="470"/>
                    <a:pt x="447" y="476"/>
                  </a:cubicBezTo>
                  <a:cubicBezTo>
                    <a:pt x="470" y="484"/>
                    <a:pt x="496" y="487"/>
                    <a:pt x="523" y="487"/>
                  </a:cubicBezTo>
                  <a:cubicBezTo>
                    <a:pt x="550" y="487"/>
                    <a:pt x="576" y="484"/>
                    <a:pt x="599" y="476"/>
                  </a:cubicBezTo>
                  <a:cubicBezTo>
                    <a:pt x="623" y="470"/>
                    <a:pt x="643" y="459"/>
                    <a:pt x="661" y="445"/>
                  </a:cubicBezTo>
                  <a:cubicBezTo>
                    <a:pt x="677" y="430"/>
                    <a:pt x="691" y="411"/>
                    <a:pt x="701" y="388"/>
                  </a:cubicBezTo>
                  <a:cubicBezTo>
                    <a:pt x="711" y="366"/>
                    <a:pt x="715" y="337"/>
                    <a:pt x="715" y="306"/>
                  </a:cubicBezTo>
                  <a:lnTo>
                    <a:pt x="715" y="0"/>
                  </a:lnTo>
                  <a:lnTo>
                    <a:pt x="700" y="0"/>
                  </a:lnTo>
                  <a:cubicBezTo>
                    <a:pt x="700" y="15"/>
                    <a:pt x="697" y="27"/>
                    <a:pt x="694" y="36"/>
                  </a:cubicBezTo>
                  <a:cubicBezTo>
                    <a:pt x="690" y="44"/>
                    <a:pt x="684" y="52"/>
                    <a:pt x="676" y="56"/>
                  </a:cubicBezTo>
                  <a:cubicBezTo>
                    <a:pt x="668" y="60"/>
                    <a:pt x="659" y="63"/>
                    <a:pt x="646" y="64"/>
                  </a:cubicBezTo>
                  <a:cubicBezTo>
                    <a:pt x="634" y="66"/>
                    <a:pt x="620" y="66"/>
                    <a:pt x="604" y="66"/>
                  </a:cubicBezTo>
                  <a:lnTo>
                    <a:pt x="112" y="66"/>
                  </a:lnTo>
                  <a:cubicBezTo>
                    <a:pt x="96" y="66"/>
                    <a:pt x="83" y="66"/>
                    <a:pt x="71" y="64"/>
                  </a:cubicBezTo>
                  <a:cubicBezTo>
                    <a:pt x="58" y="63"/>
                    <a:pt x="49" y="60"/>
                    <a:pt x="41" y="56"/>
                  </a:cubicBezTo>
                  <a:cubicBezTo>
                    <a:pt x="33" y="52"/>
                    <a:pt x="28" y="44"/>
                    <a:pt x="24" y="36"/>
                  </a:cubicBezTo>
                  <a:cubicBezTo>
                    <a:pt x="20" y="27"/>
                    <a:pt x="18" y="15"/>
                    <a:pt x="18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9"/>
            <p:cNvSpPr/>
            <p:nvPr/>
          </p:nvSpPr>
          <p:spPr>
            <a:xfrm>
              <a:off x="2514829" y="3787050"/>
              <a:ext cx="47362" cy="42334"/>
            </a:xfrm>
            <a:custGeom>
              <a:avLst/>
              <a:gdLst/>
              <a:ahLst/>
              <a:cxnLst/>
              <a:rect l="l" t="t" r="r" b="b"/>
              <a:pathLst>
                <a:path w="716" h="640" extrusionOk="0">
                  <a:moveTo>
                    <a:pt x="2" y="1"/>
                  </a:moveTo>
                  <a:lnTo>
                    <a:pt x="2" y="193"/>
                  </a:lnTo>
                  <a:lnTo>
                    <a:pt x="17" y="193"/>
                  </a:lnTo>
                  <a:cubicBezTo>
                    <a:pt x="17" y="178"/>
                    <a:pt x="20" y="167"/>
                    <a:pt x="23" y="159"/>
                  </a:cubicBezTo>
                  <a:cubicBezTo>
                    <a:pt x="27" y="150"/>
                    <a:pt x="32" y="143"/>
                    <a:pt x="41" y="139"/>
                  </a:cubicBezTo>
                  <a:cubicBezTo>
                    <a:pt x="49" y="134"/>
                    <a:pt x="58" y="131"/>
                    <a:pt x="71" y="130"/>
                  </a:cubicBezTo>
                  <a:cubicBezTo>
                    <a:pt x="83" y="128"/>
                    <a:pt x="96" y="128"/>
                    <a:pt x="113" y="128"/>
                  </a:cubicBezTo>
                  <a:lnTo>
                    <a:pt x="283" y="128"/>
                  </a:lnTo>
                  <a:cubicBezTo>
                    <a:pt x="300" y="128"/>
                    <a:pt x="309" y="136"/>
                    <a:pt x="309" y="155"/>
                  </a:cubicBezTo>
                  <a:cubicBezTo>
                    <a:pt x="308" y="184"/>
                    <a:pt x="312" y="212"/>
                    <a:pt x="320" y="241"/>
                  </a:cubicBezTo>
                  <a:cubicBezTo>
                    <a:pt x="330" y="269"/>
                    <a:pt x="339" y="297"/>
                    <a:pt x="350" y="325"/>
                  </a:cubicBezTo>
                  <a:cubicBezTo>
                    <a:pt x="361" y="353"/>
                    <a:pt x="371" y="380"/>
                    <a:pt x="380" y="408"/>
                  </a:cubicBezTo>
                  <a:cubicBezTo>
                    <a:pt x="390" y="435"/>
                    <a:pt x="393" y="462"/>
                    <a:pt x="392" y="489"/>
                  </a:cubicBezTo>
                  <a:cubicBezTo>
                    <a:pt x="391" y="504"/>
                    <a:pt x="382" y="512"/>
                    <a:pt x="365" y="512"/>
                  </a:cubicBezTo>
                  <a:lnTo>
                    <a:pt x="112" y="512"/>
                  </a:lnTo>
                  <a:cubicBezTo>
                    <a:pt x="96" y="512"/>
                    <a:pt x="83" y="512"/>
                    <a:pt x="70" y="511"/>
                  </a:cubicBezTo>
                  <a:cubicBezTo>
                    <a:pt x="58" y="509"/>
                    <a:pt x="48" y="505"/>
                    <a:pt x="41" y="501"/>
                  </a:cubicBezTo>
                  <a:cubicBezTo>
                    <a:pt x="32" y="497"/>
                    <a:pt x="27" y="491"/>
                    <a:pt x="23" y="481"/>
                  </a:cubicBezTo>
                  <a:cubicBezTo>
                    <a:pt x="18" y="473"/>
                    <a:pt x="17" y="461"/>
                    <a:pt x="17" y="447"/>
                  </a:cubicBezTo>
                  <a:lnTo>
                    <a:pt x="1" y="447"/>
                  </a:lnTo>
                  <a:lnTo>
                    <a:pt x="1" y="640"/>
                  </a:lnTo>
                  <a:lnTo>
                    <a:pt x="17" y="640"/>
                  </a:lnTo>
                  <a:cubicBezTo>
                    <a:pt x="17" y="624"/>
                    <a:pt x="20" y="613"/>
                    <a:pt x="23" y="604"/>
                  </a:cubicBezTo>
                  <a:cubicBezTo>
                    <a:pt x="27" y="595"/>
                    <a:pt x="32" y="588"/>
                    <a:pt x="41" y="584"/>
                  </a:cubicBezTo>
                  <a:cubicBezTo>
                    <a:pt x="48" y="579"/>
                    <a:pt x="58" y="577"/>
                    <a:pt x="70" y="575"/>
                  </a:cubicBezTo>
                  <a:cubicBezTo>
                    <a:pt x="83" y="574"/>
                    <a:pt x="96" y="574"/>
                    <a:pt x="112" y="574"/>
                  </a:cubicBezTo>
                  <a:lnTo>
                    <a:pt x="604" y="574"/>
                  </a:lnTo>
                  <a:cubicBezTo>
                    <a:pt x="620" y="574"/>
                    <a:pt x="634" y="574"/>
                    <a:pt x="646" y="575"/>
                  </a:cubicBezTo>
                  <a:cubicBezTo>
                    <a:pt x="659" y="577"/>
                    <a:pt x="668" y="579"/>
                    <a:pt x="676" y="584"/>
                  </a:cubicBezTo>
                  <a:cubicBezTo>
                    <a:pt x="684" y="588"/>
                    <a:pt x="690" y="595"/>
                    <a:pt x="694" y="604"/>
                  </a:cubicBezTo>
                  <a:cubicBezTo>
                    <a:pt x="697" y="613"/>
                    <a:pt x="700" y="624"/>
                    <a:pt x="700" y="640"/>
                  </a:cubicBezTo>
                  <a:lnTo>
                    <a:pt x="715" y="640"/>
                  </a:lnTo>
                  <a:lnTo>
                    <a:pt x="715" y="447"/>
                  </a:lnTo>
                  <a:lnTo>
                    <a:pt x="700" y="447"/>
                  </a:lnTo>
                  <a:cubicBezTo>
                    <a:pt x="700" y="461"/>
                    <a:pt x="697" y="473"/>
                    <a:pt x="694" y="481"/>
                  </a:cubicBezTo>
                  <a:cubicBezTo>
                    <a:pt x="690" y="491"/>
                    <a:pt x="684" y="497"/>
                    <a:pt x="676" y="501"/>
                  </a:cubicBezTo>
                  <a:cubicBezTo>
                    <a:pt x="668" y="505"/>
                    <a:pt x="659" y="509"/>
                    <a:pt x="646" y="511"/>
                  </a:cubicBezTo>
                  <a:cubicBezTo>
                    <a:pt x="634" y="512"/>
                    <a:pt x="620" y="512"/>
                    <a:pt x="604" y="512"/>
                  </a:cubicBezTo>
                  <a:lnTo>
                    <a:pt x="434" y="512"/>
                  </a:lnTo>
                  <a:cubicBezTo>
                    <a:pt x="426" y="512"/>
                    <a:pt x="421" y="511"/>
                    <a:pt x="418" y="507"/>
                  </a:cubicBezTo>
                  <a:cubicBezTo>
                    <a:pt x="414" y="505"/>
                    <a:pt x="412" y="502"/>
                    <a:pt x="409" y="499"/>
                  </a:cubicBezTo>
                  <a:cubicBezTo>
                    <a:pt x="407" y="494"/>
                    <a:pt x="407" y="490"/>
                    <a:pt x="407" y="485"/>
                  </a:cubicBezTo>
                  <a:cubicBezTo>
                    <a:pt x="408" y="459"/>
                    <a:pt x="403" y="433"/>
                    <a:pt x="394" y="404"/>
                  </a:cubicBezTo>
                  <a:cubicBezTo>
                    <a:pt x="384" y="376"/>
                    <a:pt x="375" y="348"/>
                    <a:pt x="364" y="319"/>
                  </a:cubicBezTo>
                  <a:cubicBezTo>
                    <a:pt x="354" y="291"/>
                    <a:pt x="344" y="262"/>
                    <a:pt x="335" y="233"/>
                  </a:cubicBezTo>
                  <a:cubicBezTo>
                    <a:pt x="326" y="205"/>
                    <a:pt x="323" y="177"/>
                    <a:pt x="325" y="150"/>
                  </a:cubicBezTo>
                  <a:cubicBezTo>
                    <a:pt x="326" y="135"/>
                    <a:pt x="335" y="128"/>
                    <a:pt x="351" y="128"/>
                  </a:cubicBezTo>
                  <a:lnTo>
                    <a:pt x="604" y="128"/>
                  </a:lnTo>
                  <a:cubicBezTo>
                    <a:pt x="621" y="128"/>
                    <a:pt x="634" y="128"/>
                    <a:pt x="646" y="130"/>
                  </a:cubicBezTo>
                  <a:cubicBezTo>
                    <a:pt x="659" y="131"/>
                    <a:pt x="668" y="134"/>
                    <a:pt x="676" y="139"/>
                  </a:cubicBezTo>
                  <a:cubicBezTo>
                    <a:pt x="685" y="143"/>
                    <a:pt x="690" y="150"/>
                    <a:pt x="694" y="159"/>
                  </a:cubicBezTo>
                  <a:cubicBezTo>
                    <a:pt x="697" y="167"/>
                    <a:pt x="700" y="178"/>
                    <a:pt x="700" y="193"/>
                  </a:cubicBezTo>
                  <a:lnTo>
                    <a:pt x="715" y="193"/>
                  </a:lnTo>
                  <a:lnTo>
                    <a:pt x="715" y="1"/>
                  </a:lnTo>
                  <a:lnTo>
                    <a:pt x="700" y="1"/>
                  </a:lnTo>
                  <a:cubicBezTo>
                    <a:pt x="700" y="17"/>
                    <a:pt x="697" y="28"/>
                    <a:pt x="694" y="37"/>
                  </a:cubicBezTo>
                  <a:cubicBezTo>
                    <a:pt x="690" y="45"/>
                    <a:pt x="685" y="51"/>
                    <a:pt x="676" y="56"/>
                  </a:cubicBezTo>
                  <a:cubicBezTo>
                    <a:pt x="668" y="61"/>
                    <a:pt x="659" y="64"/>
                    <a:pt x="646" y="65"/>
                  </a:cubicBezTo>
                  <a:cubicBezTo>
                    <a:pt x="634" y="66"/>
                    <a:pt x="621" y="67"/>
                    <a:pt x="604" y="67"/>
                  </a:cubicBezTo>
                  <a:lnTo>
                    <a:pt x="113" y="67"/>
                  </a:lnTo>
                  <a:cubicBezTo>
                    <a:pt x="96" y="67"/>
                    <a:pt x="83" y="66"/>
                    <a:pt x="71" y="65"/>
                  </a:cubicBezTo>
                  <a:cubicBezTo>
                    <a:pt x="58" y="64"/>
                    <a:pt x="49" y="61"/>
                    <a:pt x="41" y="56"/>
                  </a:cubicBezTo>
                  <a:cubicBezTo>
                    <a:pt x="32" y="51"/>
                    <a:pt x="27" y="45"/>
                    <a:pt x="23" y="37"/>
                  </a:cubicBezTo>
                  <a:cubicBezTo>
                    <a:pt x="20" y="28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9"/>
            <p:cNvSpPr/>
            <p:nvPr/>
          </p:nvSpPr>
          <p:spPr>
            <a:xfrm>
              <a:off x="2514895" y="3830775"/>
              <a:ext cx="47295" cy="42268"/>
            </a:xfrm>
            <a:custGeom>
              <a:avLst/>
              <a:gdLst/>
              <a:ahLst/>
              <a:cxnLst/>
              <a:rect l="l" t="t" r="r" b="b"/>
              <a:pathLst>
                <a:path w="715" h="639" extrusionOk="0">
                  <a:moveTo>
                    <a:pt x="358" y="70"/>
                  </a:moveTo>
                  <a:cubicBezTo>
                    <a:pt x="398" y="70"/>
                    <a:pt x="439" y="75"/>
                    <a:pt x="479" y="82"/>
                  </a:cubicBezTo>
                  <a:cubicBezTo>
                    <a:pt x="520" y="90"/>
                    <a:pt x="557" y="104"/>
                    <a:pt x="589" y="123"/>
                  </a:cubicBezTo>
                  <a:cubicBezTo>
                    <a:pt x="622" y="142"/>
                    <a:pt x="648" y="168"/>
                    <a:pt x="668" y="200"/>
                  </a:cubicBezTo>
                  <a:cubicBezTo>
                    <a:pt x="688" y="232"/>
                    <a:pt x="699" y="272"/>
                    <a:pt x="699" y="319"/>
                  </a:cubicBezTo>
                  <a:cubicBezTo>
                    <a:pt x="699" y="368"/>
                    <a:pt x="688" y="408"/>
                    <a:pt x="668" y="439"/>
                  </a:cubicBezTo>
                  <a:cubicBezTo>
                    <a:pt x="648" y="472"/>
                    <a:pt x="622" y="497"/>
                    <a:pt x="589" y="516"/>
                  </a:cubicBezTo>
                  <a:cubicBezTo>
                    <a:pt x="557" y="536"/>
                    <a:pt x="520" y="550"/>
                    <a:pt x="479" y="557"/>
                  </a:cubicBezTo>
                  <a:cubicBezTo>
                    <a:pt x="439" y="565"/>
                    <a:pt x="398" y="569"/>
                    <a:pt x="358" y="569"/>
                  </a:cubicBezTo>
                  <a:cubicBezTo>
                    <a:pt x="317" y="569"/>
                    <a:pt x="277" y="565"/>
                    <a:pt x="237" y="557"/>
                  </a:cubicBezTo>
                  <a:cubicBezTo>
                    <a:pt x="196" y="550"/>
                    <a:pt x="159" y="536"/>
                    <a:pt x="127" y="516"/>
                  </a:cubicBezTo>
                  <a:cubicBezTo>
                    <a:pt x="94" y="497"/>
                    <a:pt x="68" y="472"/>
                    <a:pt x="48" y="439"/>
                  </a:cubicBezTo>
                  <a:cubicBezTo>
                    <a:pt x="27" y="408"/>
                    <a:pt x="17" y="368"/>
                    <a:pt x="17" y="319"/>
                  </a:cubicBezTo>
                  <a:cubicBezTo>
                    <a:pt x="17" y="288"/>
                    <a:pt x="22" y="260"/>
                    <a:pt x="31" y="235"/>
                  </a:cubicBezTo>
                  <a:cubicBezTo>
                    <a:pt x="41" y="210"/>
                    <a:pt x="53" y="188"/>
                    <a:pt x="70" y="170"/>
                  </a:cubicBezTo>
                  <a:cubicBezTo>
                    <a:pt x="86" y="151"/>
                    <a:pt x="105" y="137"/>
                    <a:pt x="127" y="123"/>
                  </a:cubicBezTo>
                  <a:cubicBezTo>
                    <a:pt x="149" y="110"/>
                    <a:pt x="173" y="100"/>
                    <a:pt x="198" y="92"/>
                  </a:cubicBezTo>
                  <a:cubicBezTo>
                    <a:pt x="223" y="85"/>
                    <a:pt x="250" y="79"/>
                    <a:pt x="277" y="76"/>
                  </a:cubicBezTo>
                  <a:cubicBezTo>
                    <a:pt x="304" y="72"/>
                    <a:pt x="331" y="70"/>
                    <a:pt x="358" y="70"/>
                  </a:cubicBezTo>
                  <a:close/>
                  <a:moveTo>
                    <a:pt x="347" y="1"/>
                  </a:moveTo>
                  <a:cubicBezTo>
                    <a:pt x="300" y="1"/>
                    <a:pt x="256" y="7"/>
                    <a:pt x="215" y="19"/>
                  </a:cubicBezTo>
                  <a:cubicBezTo>
                    <a:pt x="172" y="31"/>
                    <a:pt x="134" y="51"/>
                    <a:pt x="103" y="78"/>
                  </a:cubicBezTo>
                  <a:cubicBezTo>
                    <a:pt x="71" y="104"/>
                    <a:pt x="46" y="138"/>
                    <a:pt x="28" y="178"/>
                  </a:cubicBezTo>
                  <a:cubicBezTo>
                    <a:pt x="10" y="218"/>
                    <a:pt x="1" y="265"/>
                    <a:pt x="1" y="319"/>
                  </a:cubicBezTo>
                  <a:cubicBezTo>
                    <a:pt x="1" y="374"/>
                    <a:pt x="10" y="421"/>
                    <a:pt x="28" y="461"/>
                  </a:cubicBezTo>
                  <a:cubicBezTo>
                    <a:pt x="46" y="501"/>
                    <a:pt x="71" y="535"/>
                    <a:pt x="103" y="561"/>
                  </a:cubicBezTo>
                  <a:cubicBezTo>
                    <a:pt x="134" y="587"/>
                    <a:pt x="172" y="606"/>
                    <a:pt x="215" y="620"/>
                  </a:cubicBezTo>
                  <a:cubicBezTo>
                    <a:pt x="256" y="632"/>
                    <a:pt x="300" y="638"/>
                    <a:pt x="347" y="638"/>
                  </a:cubicBezTo>
                  <a:cubicBezTo>
                    <a:pt x="351" y="638"/>
                    <a:pt x="354" y="638"/>
                    <a:pt x="358" y="638"/>
                  </a:cubicBezTo>
                  <a:cubicBezTo>
                    <a:pt x="362" y="638"/>
                    <a:pt x="365" y="638"/>
                    <a:pt x="369" y="638"/>
                  </a:cubicBezTo>
                  <a:cubicBezTo>
                    <a:pt x="415" y="638"/>
                    <a:pt x="459" y="632"/>
                    <a:pt x="500" y="620"/>
                  </a:cubicBezTo>
                  <a:cubicBezTo>
                    <a:pt x="543" y="606"/>
                    <a:pt x="581" y="587"/>
                    <a:pt x="612" y="561"/>
                  </a:cubicBezTo>
                  <a:cubicBezTo>
                    <a:pt x="644" y="535"/>
                    <a:pt x="669" y="501"/>
                    <a:pt x="687" y="461"/>
                  </a:cubicBezTo>
                  <a:cubicBezTo>
                    <a:pt x="706" y="421"/>
                    <a:pt x="714" y="374"/>
                    <a:pt x="714" y="319"/>
                  </a:cubicBezTo>
                  <a:cubicBezTo>
                    <a:pt x="714" y="265"/>
                    <a:pt x="706" y="218"/>
                    <a:pt x="687" y="178"/>
                  </a:cubicBezTo>
                  <a:cubicBezTo>
                    <a:pt x="669" y="138"/>
                    <a:pt x="644" y="104"/>
                    <a:pt x="612" y="78"/>
                  </a:cubicBezTo>
                  <a:cubicBezTo>
                    <a:pt x="581" y="51"/>
                    <a:pt x="543" y="31"/>
                    <a:pt x="500" y="19"/>
                  </a:cubicBezTo>
                  <a:cubicBezTo>
                    <a:pt x="459" y="7"/>
                    <a:pt x="415" y="1"/>
                    <a:pt x="369" y="1"/>
                  </a:cubicBezTo>
                  <a:cubicBezTo>
                    <a:pt x="365" y="1"/>
                    <a:pt x="362" y="1"/>
                    <a:pt x="358" y="1"/>
                  </a:cubicBezTo>
                  <a:cubicBezTo>
                    <a:pt x="354" y="1"/>
                    <a:pt x="351" y="1"/>
                    <a:pt x="347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9"/>
            <p:cNvSpPr/>
            <p:nvPr/>
          </p:nvSpPr>
          <p:spPr>
            <a:xfrm>
              <a:off x="2514962" y="3874500"/>
              <a:ext cx="47229" cy="41673"/>
            </a:xfrm>
            <a:custGeom>
              <a:avLst/>
              <a:gdLst/>
              <a:ahLst/>
              <a:cxnLst/>
              <a:rect l="l" t="t" r="r" b="b"/>
              <a:pathLst>
                <a:path w="714" h="630" extrusionOk="0">
                  <a:moveTo>
                    <a:pt x="698" y="0"/>
                  </a:moveTo>
                  <a:cubicBezTo>
                    <a:pt x="698" y="15"/>
                    <a:pt x="695" y="27"/>
                    <a:pt x="692" y="36"/>
                  </a:cubicBezTo>
                  <a:cubicBezTo>
                    <a:pt x="688" y="44"/>
                    <a:pt x="683" y="51"/>
                    <a:pt x="674" y="55"/>
                  </a:cubicBezTo>
                  <a:cubicBezTo>
                    <a:pt x="666" y="60"/>
                    <a:pt x="657" y="62"/>
                    <a:pt x="644" y="64"/>
                  </a:cubicBezTo>
                  <a:cubicBezTo>
                    <a:pt x="632" y="65"/>
                    <a:pt x="619" y="66"/>
                    <a:pt x="602" y="66"/>
                  </a:cubicBezTo>
                  <a:lnTo>
                    <a:pt x="226" y="66"/>
                  </a:lnTo>
                  <a:cubicBezTo>
                    <a:pt x="193" y="66"/>
                    <a:pt x="163" y="74"/>
                    <a:pt x="135" y="88"/>
                  </a:cubicBezTo>
                  <a:cubicBezTo>
                    <a:pt x="108" y="103"/>
                    <a:pt x="84" y="123"/>
                    <a:pt x="64" y="148"/>
                  </a:cubicBezTo>
                  <a:cubicBezTo>
                    <a:pt x="44" y="173"/>
                    <a:pt x="28" y="204"/>
                    <a:pt x="18" y="238"/>
                  </a:cubicBezTo>
                  <a:cubicBezTo>
                    <a:pt x="6" y="272"/>
                    <a:pt x="1" y="309"/>
                    <a:pt x="1" y="348"/>
                  </a:cubicBezTo>
                  <a:cubicBezTo>
                    <a:pt x="1" y="377"/>
                    <a:pt x="6" y="405"/>
                    <a:pt x="16" y="431"/>
                  </a:cubicBezTo>
                  <a:cubicBezTo>
                    <a:pt x="27" y="457"/>
                    <a:pt x="42" y="480"/>
                    <a:pt x="62" y="499"/>
                  </a:cubicBezTo>
                  <a:cubicBezTo>
                    <a:pt x="81" y="519"/>
                    <a:pt x="105" y="535"/>
                    <a:pt x="132" y="547"/>
                  </a:cubicBezTo>
                  <a:cubicBezTo>
                    <a:pt x="160" y="559"/>
                    <a:pt x="191" y="564"/>
                    <a:pt x="226" y="564"/>
                  </a:cubicBezTo>
                  <a:lnTo>
                    <a:pt x="602" y="564"/>
                  </a:lnTo>
                  <a:cubicBezTo>
                    <a:pt x="622" y="564"/>
                    <a:pt x="638" y="566"/>
                    <a:pt x="650" y="568"/>
                  </a:cubicBezTo>
                  <a:cubicBezTo>
                    <a:pt x="663" y="570"/>
                    <a:pt x="672" y="574"/>
                    <a:pt x="680" y="579"/>
                  </a:cubicBezTo>
                  <a:cubicBezTo>
                    <a:pt x="686" y="584"/>
                    <a:pt x="691" y="591"/>
                    <a:pt x="693" y="599"/>
                  </a:cubicBezTo>
                  <a:cubicBezTo>
                    <a:pt x="697" y="607"/>
                    <a:pt x="698" y="617"/>
                    <a:pt x="698" y="630"/>
                  </a:cubicBezTo>
                  <a:lnTo>
                    <a:pt x="713" y="630"/>
                  </a:lnTo>
                  <a:lnTo>
                    <a:pt x="713" y="484"/>
                  </a:lnTo>
                  <a:lnTo>
                    <a:pt x="698" y="484"/>
                  </a:lnTo>
                  <a:cubicBezTo>
                    <a:pt x="698" y="495"/>
                    <a:pt x="697" y="506"/>
                    <a:pt x="693" y="514"/>
                  </a:cubicBezTo>
                  <a:cubicBezTo>
                    <a:pt x="691" y="522"/>
                    <a:pt x="686" y="529"/>
                    <a:pt x="680" y="534"/>
                  </a:cubicBezTo>
                  <a:cubicBezTo>
                    <a:pt x="672" y="539"/>
                    <a:pt x="663" y="542"/>
                    <a:pt x="650" y="546"/>
                  </a:cubicBezTo>
                  <a:cubicBezTo>
                    <a:pt x="638" y="548"/>
                    <a:pt x="622" y="549"/>
                    <a:pt x="602" y="549"/>
                  </a:cubicBezTo>
                  <a:lnTo>
                    <a:pt x="226" y="549"/>
                  </a:lnTo>
                  <a:cubicBezTo>
                    <a:pt x="191" y="549"/>
                    <a:pt x="162" y="542"/>
                    <a:pt x="135" y="530"/>
                  </a:cubicBezTo>
                  <a:cubicBezTo>
                    <a:pt x="109" y="517"/>
                    <a:pt x="87" y="500"/>
                    <a:pt x="69" y="481"/>
                  </a:cubicBezTo>
                  <a:cubicBezTo>
                    <a:pt x="51" y="461"/>
                    <a:pt x="39" y="440"/>
                    <a:pt x="29" y="416"/>
                  </a:cubicBezTo>
                  <a:cubicBezTo>
                    <a:pt x="21" y="392"/>
                    <a:pt x="16" y="370"/>
                    <a:pt x="16" y="348"/>
                  </a:cubicBezTo>
                  <a:cubicBezTo>
                    <a:pt x="16" y="317"/>
                    <a:pt x="20" y="289"/>
                    <a:pt x="27" y="262"/>
                  </a:cubicBezTo>
                  <a:cubicBezTo>
                    <a:pt x="34" y="234"/>
                    <a:pt x="46" y="211"/>
                    <a:pt x="63" y="191"/>
                  </a:cubicBezTo>
                  <a:cubicBezTo>
                    <a:pt x="78" y="171"/>
                    <a:pt x="101" y="156"/>
                    <a:pt x="127" y="144"/>
                  </a:cubicBezTo>
                  <a:cubicBezTo>
                    <a:pt x="153" y="132"/>
                    <a:pt x="187" y="127"/>
                    <a:pt x="226" y="127"/>
                  </a:cubicBezTo>
                  <a:lnTo>
                    <a:pt x="602" y="127"/>
                  </a:lnTo>
                  <a:cubicBezTo>
                    <a:pt x="619" y="127"/>
                    <a:pt x="632" y="127"/>
                    <a:pt x="644" y="129"/>
                  </a:cubicBezTo>
                  <a:cubicBezTo>
                    <a:pt x="657" y="130"/>
                    <a:pt x="666" y="134"/>
                    <a:pt x="674" y="138"/>
                  </a:cubicBezTo>
                  <a:cubicBezTo>
                    <a:pt x="683" y="142"/>
                    <a:pt x="688" y="149"/>
                    <a:pt x="692" y="158"/>
                  </a:cubicBezTo>
                  <a:cubicBezTo>
                    <a:pt x="695" y="166"/>
                    <a:pt x="698" y="179"/>
                    <a:pt x="698" y="193"/>
                  </a:cubicBezTo>
                  <a:lnTo>
                    <a:pt x="713" y="193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9"/>
            <p:cNvSpPr/>
            <p:nvPr/>
          </p:nvSpPr>
          <p:spPr>
            <a:xfrm>
              <a:off x="2514962" y="3916373"/>
              <a:ext cx="47229" cy="32809"/>
            </a:xfrm>
            <a:custGeom>
              <a:avLst/>
              <a:gdLst/>
              <a:ahLst/>
              <a:cxnLst/>
              <a:rect l="l" t="t" r="r" b="b"/>
              <a:pathLst>
                <a:path w="714" h="496" extrusionOk="0">
                  <a:moveTo>
                    <a:pt x="526" y="1"/>
                  </a:moveTo>
                  <a:cubicBezTo>
                    <a:pt x="507" y="1"/>
                    <a:pt x="489" y="5"/>
                    <a:pt x="474" y="12"/>
                  </a:cubicBezTo>
                  <a:cubicBezTo>
                    <a:pt x="458" y="21"/>
                    <a:pt x="442" y="31"/>
                    <a:pt x="428" y="45"/>
                  </a:cubicBezTo>
                  <a:cubicBezTo>
                    <a:pt x="414" y="59"/>
                    <a:pt x="401" y="75"/>
                    <a:pt x="390" y="93"/>
                  </a:cubicBezTo>
                  <a:cubicBezTo>
                    <a:pt x="378" y="112"/>
                    <a:pt x="366" y="132"/>
                    <a:pt x="357" y="154"/>
                  </a:cubicBezTo>
                  <a:cubicBezTo>
                    <a:pt x="343" y="187"/>
                    <a:pt x="331" y="218"/>
                    <a:pt x="318" y="251"/>
                  </a:cubicBezTo>
                  <a:cubicBezTo>
                    <a:pt x="306" y="284"/>
                    <a:pt x="291" y="312"/>
                    <a:pt x="275" y="338"/>
                  </a:cubicBezTo>
                  <a:cubicBezTo>
                    <a:pt x="259" y="365"/>
                    <a:pt x="242" y="386"/>
                    <a:pt x="222" y="401"/>
                  </a:cubicBezTo>
                  <a:cubicBezTo>
                    <a:pt x="204" y="418"/>
                    <a:pt x="181" y="425"/>
                    <a:pt x="155" y="425"/>
                  </a:cubicBezTo>
                  <a:cubicBezTo>
                    <a:pt x="138" y="425"/>
                    <a:pt x="122" y="422"/>
                    <a:pt x="105" y="414"/>
                  </a:cubicBezTo>
                  <a:cubicBezTo>
                    <a:pt x="89" y="407"/>
                    <a:pt x="74" y="395"/>
                    <a:pt x="61" y="380"/>
                  </a:cubicBezTo>
                  <a:cubicBezTo>
                    <a:pt x="48" y="366"/>
                    <a:pt x="37" y="348"/>
                    <a:pt x="29" y="328"/>
                  </a:cubicBezTo>
                  <a:cubicBezTo>
                    <a:pt x="21" y="307"/>
                    <a:pt x="16" y="283"/>
                    <a:pt x="16" y="256"/>
                  </a:cubicBezTo>
                  <a:cubicBezTo>
                    <a:pt x="16" y="234"/>
                    <a:pt x="19" y="210"/>
                    <a:pt x="23" y="187"/>
                  </a:cubicBezTo>
                  <a:cubicBezTo>
                    <a:pt x="27" y="164"/>
                    <a:pt x="34" y="142"/>
                    <a:pt x="45" y="123"/>
                  </a:cubicBezTo>
                  <a:cubicBezTo>
                    <a:pt x="55" y="105"/>
                    <a:pt x="64" y="90"/>
                    <a:pt x="72" y="79"/>
                  </a:cubicBezTo>
                  <a:cubicBezTo>
                    <a:pt x="80" y="67"/>
                    <a:pt x="88" y="59"/>
                    <a:pt x="95" y="53"/>
                  </a:cubicBezTo>
                  <a:cubicBezTo>
                    <a:pt x="103" y="47"/>
                    <a:pt x="110" y="43"/>
                    <a:pt x="116" y="41"/>
                  </a:cubicBezTo>
                  <a:cubicBezTo>
                    <a:pt x="124" y="39"/>
                    <a:pt x="130" y="38"/>
                    <a:pt x="137" y="38"/>
                  </a:cubicBezTo>
                  <a:lnTo>
                    <a:pt x="137" y="22"/>
                  </a:lnTo>
                  <a:lnTo>
                    <a:pt x="1" y="22"/>
                  </a:lnTo>
                  <a:lnTo>
                    <a:pt x="1" y="38"/>
                  </a:lnTo>
                  <a:cubicBezTo>
                    <a:pt x="13" y="38"/>
                    <a:pt x="23" y="41"/>
                    <a:pt x="28" y="47"/>
                  </a:cubicBezTo>
                  <a:cubicBezTo>
                    <a:pt x="34" y="53"/>
                    <a:pt x="36" y="61"/>
                    <a:pt x="37" y="69"/>
                  </a:cubicBezTo>
                  <a:cubicBezTo>
                    <a:pt x="39" y="78"/>
                    <a:pt x="37" y="87"/>
                    <a:pt x="35" y="95"/>
                  </a:cubicBezTo>
                  <a:cubicBezTo>
                    <a:pt x="33" y="105"/>
                    <a:pt x="30" y="112"/>
                    <a:pt x="28" y="119"/>
                  </a:cubicBezTo>
                  <a:cubicBezTo>
                    <a:pt x="19" y="140"/>
                    <a:pt x="11" y="163"/>
                    <a:pt x="7" y="186"/>
                  </a:cubicBezTo>
                  <a:cubicBezTo>
                    <a:pt x="3" y="209"/>
                    <a:pt x="1" y="233"/>
                    <a:pt x="1" y="257"/>
                  </a:cubicBezTo>
                  <a:cubicBezTo>
                    <a:pt x="1" y="290"/>
                    <a:pt x="4" y="320"/>
                    <a:pt x="12" y="350"/>
                  </a:cubicBezTo>
                  <a:cubicBezTo>
                    <a:pt x="20" y="378"/>
                    <a:pt x="31" y="403"/>
                    <a:pt x="47" y="425"/>
                  </a:cubicBezTo>
                  <a:cubicBezTo>
                    <a:pt x="63" y="448"/>
                    <a:pt x="82" y="464"/>
                    <a:pt x="105" y="477"/>
                  </a:cubicBezTo>
                  <a:cubicBezTo>
                    <a:pt x="128" y="490"/>
                    <a:pt x="155" y="496"/>
                    <a:pt x="187" y="496"/>
                  </a:cubicBezTo>
                  <a:cubicBezTo>
                    <a:pt x="207" y="496"/>
                    <a:pt x="225" y="492"/>
                    <a:pt x="240" y="484"/>
                  </a:cubicBezTo>
                  <a:cubicBezTo>
                    <a:pt x="257" y="476"/>
                    <a:pt x="272" y="465"/>
                    <a:pt x="286" y="452"/>
                  </a:cubicBezTo>
                  <a:cubicBezTo>
                    <a:pt x="299" y="438"/>
                    <a:pt x="312" y="421"/>
                    <a:pt x="324" y="402"/>
                  </a:cubicBezTo>
                  <a:cubicBezTo>
                    <a:pt x="336" y="383"/>
                    <a:pt x="347" y="363"/>
                    <a:pt x="357" y="342"/>
                  </a:cubicBezTo>
                  <a:cubicBezTo>
                    <a:pt x="370" y="311"/>
                    <a:pt x="382" y="278"/>
                    <a:pt x="395" y="246"/>
                  </a:cubicBezTo>
                  <a:cubicBezTo>
                    <a:pt x="407" y="213"/>
                    <a:pt x="422" y="184"/>
                    <a:pt x="438" y="157"/>
                  </a:cubicBezTo>
                  <a:cubicBezTo>
                    <a:pt x="454" y="131"/>
                    <a:pt x="472" y="110"/>
                    <a:pt x="491" y="93"/>
                  </a:cubicBezTo>
                  <a:cubicBezTo>
                    <a:pt x="509" y="78"/>
                    <a:pt x="533" y="69"/>
                    <a:pt x="558" y="69"/>
                  </a:cubicBezTo>
                  <a:cubicBezTo>
                    <a:pt x="575" y="69"/>
                    <a:pt x="590" y="73"/>
                    <a:pt x="608" y="81"/>
                  </a:cubicBezTo>
                  <a:cubicBezTo>
                    <a:pt x="625" y="89"/>
                    <a:pt x="640" y="101"/>
                    <a:pt x="653" y="115"/>
                  </a:cubicBezTo>
                  <a:cubicBezTo>
                    <a:pt x="666" y="129"/>
                    <a:pt x="677" y="147"/>
                    <a:pt x="685" y="168"/>
                  </a:cubicBezTo>
                  <a:cubicBezTo>
                    <a:pt x="693" y="189"/>
                    <a:pt x="698" y="212"/>
                    <a:pt x="698" y="238"/>
                  </a:cubicBezTo>
                  <a:cubicBezTo>
                    <a:pt x="698" y="262"/>
                    <a:pt x="695" y="285"/>
                    <a:pt x="691" y="308"/>
                  </a:cubicBezTo>
                  <a:cubicBezTo>
                    <a:pt x="686" y="332"/>
                    <a:pt x="679" y="353"/>
                    <a:pt x="669" y="372"/>
                  </a:cubicBezTo>
                  <a:cubicBezTo>
                    <a:pt x="660" y="391"/>
                    <a:pt x="650" y="406"/>
                    <a:pt x="642" y="417"/>
                  </a:cubicBezTo>
                  <a:cubicBezTo>
                    <a:pt x="633" y="428"/>
                    <a:pt x="626" y="437"/>
                    <a:pt x="619" y="442"/>
                  </a:cubicBezTo>
                  <a:cubicBezTo>
                    <a:pt x="610" y="449"/>
                    <a:pt x="604" y="453"/>
                    <a:pt x="597" y="455"/>
                  </a:cubicBezTo>
                  <a:cubicBezTo>
                    <a:pt x="589" y="457"/>
                    <a:pt x="583" y="458"/>
                    <a:pt x="576" y="458"/>
                  </a:cubicBezTo>
                  <a:lnTo>
                    <a:pt x="576" y="474"/>
                  </a:lnTo>
                  <a:lnTo>
                    <a:pt x="713" y="474"/>
                  </a:lnTo>
                  <a:lnTo>
                    <a:pt x="713" y="458"/>
                  </a:lnTo>
                  <a:cubicBezTo>
                    <a:pt x="701" y="458"/>
                    <a:pt x="691" y="455"/>
                    <a:pt x="685" y="449"/>
                  </a:cubicBezTo>
                  <a:cubicBezTo>
                    <a:pt x="680" y="442"/>
                    <a:pt x="677" y="435"/>
                    <a:pt x="675" y="427"/>
                  </a:cubicBezTo>
                  <a:cubicBezTo>
                    <a:pt x="674" y="418"/>
                    <a:pt x="675" y="409"/>
                    <a:pt x="679" y="399"/>
                  </a:cubicBezTo>
                  <a:cubicBezTo>
                    <a:pt x="681" y="390"/>
                    <a:pt x="684" y="382"/>
                    <a:pt x="686" y="377"/>
                  </a:cubicBezTo>
                  <a:cubicBezTo>
                    <a:pt x="695" y="355"/>
                    <a:pt x="702" y="332"/>
                    <a:pt x="707" y="309"/>
                  </a:cubicBezTo>
                  <a:cubicBezTo>
                    <a:pt x="711" y="286"/>
                    <a:pt x="713" y="263"/>
                    <a:pt x="713" y="238"/>
                  </a:cubicBezTo>
                  <a:cubicBezTo>
                    <a:pt x="713" y="206"/>
                    <a:pt x="710" y="175"/>
                    <a:pt x="702" y="147"/>
                  </a:cubicBezTo>
                  <a:cubicBezTo>
                    <a:pt x="694" y="118"/>
                    <a:pt x="683" y="92"/>
                    <a:pt x="667" y="71"/>
                  </a:cubicBezTo>
                  <a:cubicBezTo>
                    <a:pt x="651" y="49"/>
                    <a:pt x="631" y="32"/>
                    <a:pt x="608" y="20"/>
                  </a:cubicBezTo>
                  <a:cubicBezTo>
                    <a:pt x="585" y="7"/>
                    <a:pt x="558" y="1"/>
                    <a:pt x="526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2514895" y="3951168"/>
              <a:ext cx="47295" cy="31354"/>
            </a:xfrm>
            <a:custGeom>
              <a:avLst/>
              <a:gdLst/>
              <a:ahLst/>
              <a:cxnLst/>
              <a:rect l="l" t="t" r="r" b="b"/>
              <a:pathLst>
                <a:path w="715" h="474" extrusionOk="0">
                  <a:moveTo>
                    <a:pt x="1" y="0"/>
                  </a:moveTo>
                  <a:lnTo>
                    <a:pt x="1" y="465"/>
                  </a:lnTo>
                  <a:cubicBezTo>
                    <a:pt x="15" y="467"/>
                    <a:pt x="31" y="468"/>
                    <a:pt x="46" y="470"/>
                  </a:cubicBezTo>
                  <a:cubicBezTo>
                    <a:pt x="62" y="471"/>
                    <a:pt x="77" y="472"/>
                    <a:pt x="92" y="473"/>
                  </a:cubicBezTo>
                  <a:lnTo>
                    <a:pt x="92" y="458"/>
                  </a:lnTo>
                  <a:cubicBezTo>
                    <a:pt x="67" y="454"/>
                    <a:pt x="48" y="444"/>
                    <a:pt x="35" y="426"/>
                  </a:cubicBezTo>
                  <a:cubicBezTo>
                    <a:pt x="23" y="407"/>
                    <a:pt x="16" y="379"/>
                    <a:pt x="16" y="339"/>
                  </a:cubicBezTo>
                  <a:lnTo>
                    <a:pt x="16" y="193"/>
                  </a:lnTo>
                  <a:cubicBezTo>
                    <a:pt x="16" y="178"/>
                    <a:pt x="19" y="166"/>
                    <a:pt x="22" y="158"/>
                  </a:cubicBezTo>
                  <a:cubicBezTo>
                    <a:pt x="26" y="149"/>
                    <a:pt x="31" y="142"/>
                    <a:pt x="40" y="138"/>
                  </a:cubicBezTo>
                  <a:cubicBezTo>
                    <a:pt x="48" y="133"/>
                    <a:pt x="57" y="131"/>
                    <a:pt x="70" y="129"/>
                  </a:cubicBezTo>
                  <a:cubicBezTo>
                    <a:pt x="82" y="128"/>
                    <a:pt x="95" y="128"/>
                    <a:pt x="112" y="128"/>
                  </a:cubicBezTo>
                  <a:lnTo>
                    <a:pt x="323" y="128"/>
                  </a:lnTo>
                  <a:cubicBezTo>
                    <a:pt x="340" y="128"/>
                    <a:pt x="350" y="136"/>
                    <a:pt x="350" y="154"/>
                  </a:cubicBezTo>
                  <a:lnTo>
                    <a:pt x="350" y="286"/>
                  </a:lnTo>
                  <a:cubicBezTo>
                    <a:pt x="350" y="302"/>
                    <a:pt x="349" y="317"/>
                    <a:pt x="348" y="328"/>
                  </a:cubicBezTo>
                  <a:cubicBezTo>
                    <a:pt x="346" y="341"/>
                    <a:pt x="343" y="350"/>
                    <a:pt x="339" y="359"/>
                  </a:cubicBezTo>
                  <a:cubicBezTo>
                    <a:pt x="334" y="366"/>
                    <a:pt x="328" y="372"/>
                    <a:pt x="319" y="376"/>
                  </a:cubicBezTo>
                  <a:cubicBezTo>
                    <a:pt x="310" y="380"/>
                    <a:pt x="298" y="382"/>
                    <a:pt x="283" y="382"/>
                  </a:cubicBezTo>
                  <a:lnTo>
                    <a:pt x="283" y="398"/>
                  </a:lnTo>
                  <a:lnTo>
                    <a:pt x="432" y="398"/>
                  </a:lnTo>
                  <a:lnTo>
                    <a:pt x="432" y="382"/>
                  </a:lnTo>
                  <a:cubicBezTo>
                    <a:pt x="416" y="382"/>
                    <a:pt x="404" y="380"/>
                    <a:pt x="396" y="376"/>
                  </a:cubicBezTo>
                  <a:cubicBezTo>
                    <a:pt x="387" y="372"/>
                    <a:pt x="381" y="366"/>
                    <a:pt x="377" y="359"/>
                  </a:cubicBezTo>
                  <a:cubicBezTo>
                    <a:pt x="372" y="350"/>
                    <a:pt x="369" y="340"/>
                    <a:pt x="367" y="328"/>
                  </a:cubicBezTo>
                  <a:cubicBezTo>
                    <a:pt x="366" y="317"/>
                    <a:pt x="365" y="302"/>
                    <a:pt x="365" y="286"/>
                  </a:cubicBezTo>
                  <a:lnTo>
                    <a:pt x="365" y="154"/>
                  </a:lnTo>
                  <a:cubicBezTo>
                    <a:pt x="365" y="136"/>
                    <a:pt x="375" y="128"/>
                    <a:pt x="392" y="128"/>
                  </a:cubicBezTo>
                  <a:lnTo>
                    <a:pt x="604" y="128"/>
                  </a:lnTo>
                  <a:cubicBezTo>
                    <a:pt x="620" y="128"/>
                    <a:pt x="633" y="128"/>
                    <a:pt x="646" y="129"/>
                  </a:cubicBezTo>
                  <a:cubicBezTo>
                    <a:pt x="658" y="131"/>
                    <a:pt x="667" y="133"/>
                    <a:pt x="675" y="138"/>
                  </a:cubicBezTo>
                  <a:cubicBezTo>
                    <a:pt x="683" y="142"/>
                    <a:pt x="689" y="149"/>
                    <a:pt x="692" y="158"/>
                  </a:cubicBezTo>
                  <a:cubicBezTo>
                    <a:pt x="696" y="166"/>
                    <a:pt x="699" y="178"/>
                    <a:pt x="699" y="193"/>
                  </a:cubicBezTo>
                  <a:lnTo>
                    <a:pt x="699" y="339"/>
                  </a:lnTo>
                  <a:cubicBezTo>
                    <a:pt x="699" y="379"/>
                    <a:pt x="692" y="407"/>
                    <a:pt x="680" y="426"/>
                  </a:cubicBezTo>
                  <a:cubicBezTo>
                    <a:pt x="667" y="444"/>
                    <a:pt x="648" y="455"/>
                    <a:pt x="623" y="458"/>
                  </a:cubicBezTo>
                  <a:lnTo>
                    <a:pt x="623" y="473"/>
                  </a:lnTo>
                  <a:cubicBezTo>
                    <a:pt x="638" y="472"/>
                    <a:pt x="653" y="471"/>
                    <a:pt x="669" y="470"/>
                  </a:cubicBezTo>
                  <a:cubicBezTo>
                    <a:pt x="684" y="468"/>
                    <a:pt x="700" y="466"/>
                    <a:pt x="714" y="465"/>
                  </a:cubicBezTo>
                  <a:lnTo>
                    <a:pt x="714" y="0"/>
                  </a:lnTo>
                  <a:lnTo>
                    <a:pt x="699" y="0"/>
                  </a:lnTo>
                  <a:cubicBezTo>
                    <a:pt x="699" y="15"/>
                    <a:pt x="696" y="28"/>
                    <a:pt x="693" y="36"/>
                  </a:cubicBezTo>
                  <a:cubicBezTo>
                    <a:pt x="689" y="45"/>
                    <a:pt x="684" y="51"/>
                    <a:pt x="675" y="55"/>
                  </a:cubicBezTo>
                  <a:cubicBezTo>
                    <a:pt x="667" y="60"/>
                    <a:pt x="658" y="62"/>
                    <a:pt x="645" y="65"/>
                  </a:cubicBezTo>
                  <a:cubicBezTo>
                    <a:pt x="633" y="66"/>
                    <a:pt x="620" y="67"/>
                    <a:pt x="603" y="67"/>
                  </a:cubicBezTo>
                  <a:lnTo>
                    <a:pt x="112" y="67"/>
                  </a:lnTo>
                  <a:cubicBezTo>
                    <a:pt x="95" y="67"/>
                    <a:pt x="82" y="66"/>
                    <a:pt x="70" y="65"/>
                  </a:cubicBezTo>
                  <a:cubicBezTo>
                    <a:pt x="57" y="62"/>
                    <a:pt x="48" y="60"/>
                    <a:pt x="40" y="55"/>
                  </a:cubicBezTo>
                  <a:cubicBezTo>
                    <a:pt x="31" y="51"/>
                    <a:pt x="26" y="45"/>
                    <a:pt x="22" y="36"/>
                  </a:cubicBezTo>
                  <a:cubicBezTo>
                    <a:pt x="19" y="28"/>
                    <a:pt x="16" y="15"/>
                    <a:pt x="16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2514962" y="3986492"/>
              <a:ext cx="47229" cy="32743"/>
            </a:xfrm>
            <a:custGeom>
              <a:avLst/>
              <a:gdLst/>
              <a:ahLst/>
              <a:cxnLst/>
              <a:rect l="l" t="t" r="r" b="b"/>
              <a:pathLst>
                <a:path w="714" h="495" extrusionOk="0">
                  <a:moveTo>
                    <a:pt x="526" y="0"/>
                  </a:moveTo>
                  <a:cubicBezTo>
                    <a:pt x="507" y="0"/>
                    <a:pt x="489" y="3"/>
                    <a:pt x="474" y="12"/>
                  </a:cubicBezTo>
                  <a:cubicBezTo>
                    <a:pt x="458" y="20"/>
                    <a:pt x="442" y="31"/>
                    <a:pt x="428" y="44"/>
                  </a:cubicBezTo>
                  <a:cubicBezTo>
                    <a:pt x="414" y="58"/>
                    <a:pt x="401" y="74"/>
                    <a:pt x="390" y="93"/>
                  </a:cubicBezTo>
                  <a:cubicBezTo>
                    <a:pt x="378" y="112"/>
                    <a:pt x="366" y="132"/>
                    <a:pt x="357" y="154"/>
                  </a:cubicBezTo>
                  <a:cubicBezTo>
                    <a:pt x="343" y="185"/>
                    <a:pt x="331" y="218"/>
                    <a:pt x="318" y="250"/>
                  </a:cubicBezTo>
                  <a:cubicBezTo>
                    <a:pt x="306" y="282"/>
                    <a:pt x="291" y="311"/>
                    <a:pt x="275" y="338"/>
                  </a:cubicBezTo>
                  <a:cubicBezTo>
                    <a:pt x="259" y="363"/>
                    <a:pt x="242" y="384"/>
                    <a:pt x="222" y="401"/>
                  </a:cubicBezTo>
                  <a:cubicBezTo>
                    <a:pt x="204" y="417"/>
                    <a:pt x="181" y="425"/>
                    <a:pt x="155" y="425"/>
                  </a:cubicBezTo>
                  <a:cubicBezTo>
                    <a:pt x="138" y="425"/>
                    <a:pt x="122" y="421"/>
                    <a:pt x="105" y="413"/>
                  </a:cubicBezTo>
                  <a:cubicBezTo>
                    <a:pt x="89" y="406"/>
                    <a:pt x="74" y="394"/>
                    <a:pt x="61" y="380"/>
                  </a:cubicBezTo>
                  <a:cubicBezTo>
                    <a:pt x="48" y="365"/>
                    <a:pt x="37" y="347"/>
                    <a:pt x="29" y="326"/>
                  </a:cubicBezTo>
                  <a:cubicBezTo>
                    <a:pt x="21" y="305"/>
                    <a:pt x="16" y="282"/>
                    <a:pt x="16" y="256"/>
                  </a:cubicBezTo>
                  <a:cubicBezTo>
                    <a:pt x="16" y="233"/>
                    <a:pt x="19" y="209"/>
                    <a:pt x="23" y="186"/>
                  </a:cubicBezTo>
                  <a:cubicBezTo>
                    <a:pt x="27" y="162"/>
                    <a:pt x="34" y="141"/>
                    <a:pt x="45" y="122"/>
                  </a:cubicBezTo>
                  <a:cubicBezTo>
                    <a:pt x="55" y="103"/>
                    <a:pt x="64" y="89"/>
                    <a:pt x="72" y="78"/>
                  </a:cubicBezTo>
                  <a:cubicBezTo>
                    <a:pt x="80" y="67"/>
                    <a:pt x="88" y="58"/>
                    <a:pt x="95" y="52"/>
                  </a:cubicBezTo>
                  <a:cubicBezTo>
                    <a:pt x="103" y="47"/>
                    <a:pt x="110" y="42"/>
                    <a:pt x="116" y="40"/>
                  </a:cubicBezTo>
                  <a:cubicBezTo>
                    <a:pt x="124" y="38"/>
                    <a:pt x="130" y="37"/>
                    <a:pt x="137" y="37"/>
                  </a:cubicBezTo>
                  <a:lnTo>
                    <a:pt x="137" y="21"/>
                  </a:lnTo>
                  <a:lnTo>
                    <a:pt x="1" y="21"/>
                  </a:lnTo>
                  <a:lnTo>
                    <a:pt x="1" y="37"/>
                  </a:lnTo>
                  <a:cubicBezTo>
                    <a:pt x="13" y="37"/>
                    <a:pt x="23" y="40"/>
                    <a:pt x="28" y="47"/>
                  </a:cubicBezTo>
                  <a:cubicBezTo>
                    <a:pt x="34" y="52"/>
                    <a:pt x="36" y="59"/>
                    <a:pt x="37" y="69"/>
                  </a:cubicBezTo>
                  <a:cubicBezTo>
                    <a:pt x="39" y="77"/>
                    <a:pt x="37" y="85"/>
                    <a:pt x="35" y="95"/>
                  </a:cubicBezTo>
                  <a:cubicBezTo>
                    <a:pt x="33" y="103"/>
                    <a:pt x="30" y="112"/>
                    <a:pt x="28" y="117"/>
                  </a:cubicBezTo>
                  <a:cubicBezTo>
                    <a:pt x="19" y="139"/>
                    <a:pt x="11" y="162"/>
                    <a:pt x="7" y="185"/>
                  </a:cubicBezTo>
                  <a:cubicBezTo>
                    <a:pt x="3" y="208"/>
                    <a:pt x="1" y="233"/>
                    <a:pt x="1" y="256"/>
                  </a:cubicBezTo>
                  <a:cubicBezTo>
                    <a:pt x="1" y="288"/>
                    <a:pt x="4" y="320"/>
                    <a:pt x="12" y="348"/>
                  </a:cubicBezTo>
                  <a:cubicBezTo>
                    <a:pt x="20" y="378"/>
                    <a:pt x="31" y="403"/>
                    <a:pt x="47" y="425"/>
                  </a:cubicBezTo>
                  <a:cubicBezTo>
                    <a:pt x="63" y="446"/>
                    <a:pt x="82" y="463"/>
                    <a:pt x="105" y="475"/>
                  </a:cubicBezTo>
                  <a:cubicBezTo>
                    <a:pt x="128" y="488"/>
                    <a:pt x="155" y="494"/>
                    <a:pt x="187" y="494"/>
                  </a:cubicBezTo>
                  <a:cubicBezTo>
                    <a:pt x="207" y="494"/>
                    <a:pt x="225" y="491"/>
                    <a:pt x="240" y="483"/>
                  </a:cubicBezTo>
                  <a:cubicBezTo>
                    <a:pt x="257" y="475"/>
                    <a:pt x="272" y="465"/>
                    <a:pt x="286" y="450"/>
                  </a:cubicBezTo>
                  <a:cubicBezTo>
                    <a:pt x="299" y="437"/>
                    <a:pt x="312" y="421"/>
                    <a:pt x="324" y="402"/>
                  </a:cubicBezTo>
                  <a:cubicBezTo>
                    <a:pt x="336" y="383"/>
                    <a:pt x="347" y="363"/>
                    <a:pt x="357" y="342"/>
                  </a:cubicBezTo>
                  <a:cubicBezTo>
                    <a:pt x="370" y="309"/>
                    <a:pt x="382" y="277"/>
                    <a:pt x="395" y="244"/>
                  </a:cubicBezTo>
                  <a:cubicBezTo>
                    <a:pt x="407" y="212"/>
                    <a:pt x="422" y="182"/>
                    <a:pt x="438" y="156"/>
                  </a:cubicBezTo>
                  <a:cubicBezTo>
                    <a:pt x="454" y="130"/>
                    <a:pt x="472" y="109"/>
                    <a:pt x="491" y="93"/>
                  </a:cubicBezTo>
                  <a:cubicBezTo>
                    <a:pt x="509" y="76"/>
                    <a:pt x="533" y="68"/>
                    <a:pt x="558" y="68"/>
                  </a:cubicBezTo>
                  <a:cubicBezTo>
                    <a:pt x="575" y="68"/>
                    <a:pt x="590" y="72"/>
                    <a:pt x="608" y="80"/>
                  </a:cubicBezTo>
                  <a:cubicBezTo>
                    <a:pt x="625" y="88"/>
                    <a:pt x="640" y="99"/>
                    <a:pt x="653" y="114"/>
                  </a:cubicBezTo>
                  <a:cubicBezTo>
                    <a:pt x="666" y="129"/>
                    <a:pt x="677" y="146"/>
                    <a:pt x="685" y="167"/>
                  </a:cubicBezTo>
                  <a:cubicBezTo>
                    <a:pt x="693" y="188"/>
                    <a:pt x="698" y="212"/>
                    <a:pt x="698" y="238"/>
                  </a:cubicBezTo>
                  <a:cubicBezTo>
                    <a:pt x="698" y="261"/>
                    <a:pt x="695" y="284"/>
                    <a:pt x="691" y="307"/>
                  </a:cubicBezTo>
                  <a:cubicBezTo>
                    <a:pt x="686" y="330"/>
                    <a:pt x="679" y="352"/>
                    <a:pt x="669" y="371"/>
                  </a:cubicBezTo>
                  <a:cubicBezTo>
                    <a:pt x="660" y="389"/>
                    <a:pt x="650" y="404"/>
                    <a:pt x="642" y="416"/>
                  </a:cubicBezTo>
                  <a:cubicBezTo>
                    <a:pt x="633" y="427"/>
                    <a:pt x="626" y="435"/>
                    <a:pt x="619" y="442"/>
                  </a:cubicBezTo>
                  <a:cubicBezTo>
                    <a:pt x="610" y="447"/>
                    <a:pt x="604" y="451"/>
                    <a:pt x="597" y="453"/>
                  </a:cubicBezTo>
                  <a:cubicBezTo>
                    <a:pt x="589" y="455"/>
                    <a:pt x="583" y="456"/>
                    <a:pt x="576" y="456"/>
                  </a:cubicBezTo>
                  <a:lnTo>
                    <a:pt x="576" y="473"/>
                  </a:lnTo>
                  <a:lnTo>
                    <a:pt x="713" y="473"/>
                  </a:lnTo>
                  <a:lnTo>
                    <a:pt x="713" y="456"/>
                  </a:lnTo>
                  <a:cubicBezTo>
                    <a:pt x="701" y="456"/>
                    <a:pt x="691" y="453"/>
                    <a:pt x="685" y="448"/>
                  </a:cubicBezTo>
                  <a:cubicBezTo>
                    <a:pt x="680" y="442"/>
                    <a:pt x="677" y="434"/>
                    <a:pt x="675" y="426"/>
                  </a:cubicBezTo>
                  <a:cubicBezTo>
                    <a:pt x="674" y="417"/>
                    <a:pt x="675" y="408"/>
                    <a:pt x="679" y="399"/>
                  </a:cubicBezTo>
                  <a:cubicBezTo>
                    <a:pt x="681" y="389"/>
                    <a:pt x="684" y="382"/>
                    <a:pt x="686" y="376"/>
                  </a:cubicBezTo>
                  <a:cubicBezTo>
                    <a:pt x="695" y="353"/>
                    <a:pt x="702" y="331"/>
                    <a:pt x="707" y="308"/>
                  </a:cubicBezTo>
                  <a:cubicBezTo>
                    <a:pt x="711" y="285"/>
                    <a:pt x="713" y="261"/>
                    <a:pt x="713" y="238"/>
                  </a:cubicBezTo>
                  <a:cubicBezTo>
                    <a:pt x="713" y="205"/>
                    <a:pt x="710" y="174"/>
                    <a:pt x="702" y="145"/>
                  </a:cubicBezTo>
                  <a:cubicBezTo>
                    <a:pt x="694" y="117"/>
                    <a:pt x="683" y="92"/>
                    <a:pt x="667" y="70"/>
                  </a:cubicBezTo>
                  <a:cubicBezTo>
                    <a:pt x="651" y="49"/>
                    <a:pt x="631" y="31"/>
                    <a:pt x="608" y="19"/>
                  </a:cubicBezTo>
                  <a:cubicBezTo>
                    <a:pt x="585" y="7"/>
                    <a:pt x="558" y="0"/>
                    <a:pt x="526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1939000" y="3031357"/>
              <a:ext cx="123564" cy="127069"/>
            </a:xfrm>
            <a:custGeom>
              <a:avLst/>
              <a:gdLst/>
              <a:ahLst/>
              <a:cxnLst/>
              <a:rect l="l" t="t" r="r" b="b"/>
              <a:pathLst>
                <a:path w="1868" h="1921" extrusionOk="0">
                  <a:moveTo>
                    <a:pt x="1826" y="1"/>
                  </a:moveTo>
                  <a:cubicBezTo>
                    <a:pt x="1825" y="25"/>
                    <a:pt x="1823" y="52"/>
                    <a:pt x="1823" y="82"/>
                  </a:cubicBezTo>
                  <a:cubicBezTo>
                    <a:pt x="1822" y="112"/>
                    <a:pt x="1819" y="145"/>
                    <a:pt x="1814" y="182"/>
                  </a:cubicBezTo>
                  <a:cubicBezTo>
                    <a:pt x="1808" y="218"/>
                    <a:pt x="1795" y="247"/>
                    <a:pt x="1773" y="268"/>
                  </a:cubicBezTo>
                  <a:cubicBezTo>
                    <a:pt x="1751" y="288"/>
                    <a:pt x="1713" y="301"/>
                    <a:pt x="1658" y="306"/>
                  </a:cubicBezTo>
                  <a:lnTo>
                    <a:pt x="1540" y="311"/>
                  </a:lnTo>
                  <a:lnTo>
                    <a:pt x="325" y="311"/>
                  </a:lnTo>
                  <a:lnTo>
                    <a:pt x="208" y="306"/>
                  </a:lnTo>
                  <a:cubicBezTo>
                    <a:pt x="153" y="301"/>
                    <a:pt x="115" y="289"/>
                    <a:pt x="94" y="269"/>
                  </a:cubicBezTo>
                  <a:cubicBezTo>
                    <a:pt x="72" y="249"/>
                    <a:pt x="59" y="220"/>
                    <a:pt x="55" y="185"/>
                  </a:cubicBezTo>
                  <a:cubicBezTo>
                    <a:pt x="51" y="148"/>
                    <a:pt x="48" y="114"/>
                    <a:pt x="45" y="86"/>
                  </a:cubicBezTo>
                  <a:cubicBezTo>
                    <a:pt x="43" y="56"/>
                    <a:pt x="42" y="31"/>
                    <a:pt x="42" y="9"/>
                  </a:cubicBezTo>
                  <a:lnTo>
                    <a:pt x="1" y="9"/>
                  </a:lnTo>
                  <a:lnTo>
                    <a:pt x="1" y="1257"/>
                  </a:lnTo>
                  <a:lnTo>
                    <a:pt x="42" y="1257"/>
                  </a:lnTo>
                  <a:cubicBezTo>
                    <a:pt x="43" y="1233"/>
                    <a:pt x="44" y="1205"/>
                    <a:pt x="45" y="1176"/>
                  </a:cubicBezTo>
                  <a:cubicBezTo>
                    <a:pt x="46" y="1145"/>
                    <a:pt x="49" y="1113"/>
                    <a:pt x="54" y="1076"/>
                  </a:cubicBezTo>
                  <a:cubicBezTo>
                    <a:pt x="58" y="1039"/>
                    <a:pt x="73" y="1010"/>
                    <a:pt x="97" y="988"/>
                  </a:cubicBezTo>
                  <a:cubicBezTo>
                    <a:pt x="122" y="966"/>
                    <a:pt x="160" y="952"/>
                    <a:pt x="215" y="947"/>
                  </a:cubicBezTo>
                  <a:lnTo>
                    <a:pt x="333" y="941"/>
                  </a:lnTo>
                  <a:lnTo>
                    <a:pt x="951" y="941"/>
                  </a:lnTo>
                  <a:lnTo>
                    <a:pt x="946" y="1059"/>
                  </a:lnTo>
                  <a:cubicBezTo>
                    <a:pt x="935" y="1160"/>
                    <a:pt x="888" y="1235"/>
                    <a:pt x="802" y="1284"/>
                  </a:cubicBezTo>
                  <a:cubicBezTo>
                    <a:pt x="716" y="1335"/>
                    <a:pt x="617" y="1359"/>
                    <a:pt x="502" y="1359"/>
                  </a:cubicBezTo>
                  <a:lnTo>
                    <a:pt x="502" y="1407"/>
                  </a:lnTo>
                  <a:lnTo>
                    <a:pt x="1434" y="1407"/>
                  </a:lnTo>
                  <a:lnTo>
                    <a:pt x="1434" y="1359"/>
                  </a:lnTo>
                  <a:cubicBezTo>
                    <a:pt x="1324" y="1359"/>
                    <a:pt x="1226" y="1334"/>
                    <a:pt x="1143" y="1283"/>
                  </a:cubicBezTo>
                  <a:cubicBezTo>
                    <a:pt x="1059" y="1233"/>
                    <a:pt x="1012" y="1158"/>
                    <a:pt x="1002" y="1059"/>
                  </a:cubicBezTo>
                  <a:lnTo>
                    <a:pt x="997" y="941"/>
                  </a:lnTo>
                  <a:lnTo>
                    <a:pt x="1819" y="941"/>
                  </a:lnTo>
                  <a:lnTo>
                    <a:pt x="1812" y="1136"/>
                  </a:lnTo>
                  <a:cubicBezTo>
                    <a:pt x="1812" y="1257"/>
                    <a:pt x="1774" y="1363"/>
                    <a:pt x="1700" y="1452"/>
                  </a:cubicBezTo>
                  <a:cubicBezTo>
                    <a:pt x="1626" y="1543"/>
                    <a:pt x="1535" y="1617"/>
                    <a:pt x="1430" y="1679"/>
                  </a:cubicBezTo>
                  <a:cubicBezTo>
                    <a:pt x="1324" y="1740"/>
                    <a:pt x="1194" y="1808"/>
                    <a:pt x="1038" y="1879"/>
                  </a:cubicBezTo>
                  <a:lnTo>
                    <a:pt x="1038" y="1920"/>
                  </a:lnTo>
                  <a:lnTo>
                    <a:pt x="1867" y="1920"/>
                  </a:lnTo>
                  <a:lnTo>
                    <a:pt x="1867" y="1"/>
                  </a:ln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1939000" y="3151022"/>
              <a:ext cx="124093" cy="139902"/>
            </a:xfrm>
            <a:custGeom>
              <a:avLst/>
              <a:gdLst/>
              <a:ahLst/>
              <a:cxnLst/>
              <a:rect l="l" t="t" r="r" b="b"/>
              <a:pathLst>
                <a:path w="1876" h="2115" extrusionOk="0">
                  <a:moveTo>
                    <a:pt x="639" y="569"/>
                  </a:moveTo>
                  <a:lnTo>
                    <a:pt x="1268" y="788"/>
                  </a:lnTo>
                  <a:lnTo>
                    <a:pt x="639" y="1013"/>
                  </a:lnTo>
                  <a:lnTo>
                    <a:pt x="639" y="569"/>
                  </a:lnTo>
                  <a:close/>
                  <a:moveTo>
                    <a:pt x="1" y="1"/>
                  </a:moveTo>
                  <a:lnTo>
                    <a:pt x="1" y="726"/>
                  </a:lnTo>
                  <a:lnTo>
                    <a:pt x="42" y="726"/>
                  </a:lnTo>
                  <a:cubicBezTo>
                    <a:pt x="43" y="699"/>
                    <a:pt x="45" y="670"/>
                    <a:pt x="47" y="642"/>
                  </a:cubicBezTo>
                  <a:cubicBezTo>
                    <a:pt x="48" y="612"/>
                    <a:pt x="52" y="583"/>
                    <a:pt x="58" y="551"/>
                  </a:cubicBezTo>
                  <a:cubicBezTo>
                    <a:pt x="64" y="521"/>
                    <a:pt x="74" y="496"/>
                    <a:pt x="90" y="476"/>
                  </a:cubicBezTo>
                  <a:cubicBezTo>
                    <a:pt x="106" y="457"/>
                    <a:pt x="133" y="446"/>
                    <a:pt x="172" y="446"/>
                  </a:cubicBezTo>
                  <a:cubicBezTo>
                    <a:pt x="208" y="446"/>
                    <a:pt x="256" y="456"/>
                    <a:pt x="318" y="473"/>
                  </a:cubicBezTo>
                  <a:lnTo>
                    <a:pt x="584" y="551"/>
                  </a:lnTo>
                  <a:lnTo>
                    <a:pt x="584" y="1033"/>
                  </a:lnTo>
                  <a:lnTo>
                    <a:pt x="313" y="1125"/>
                  </a:lnTo>
                  <a:cubicBezTo>
                    <a:pt x="242" y="1149"/>
                    <a:pt x="189" y="1161"/>
                    <a:pt x="152" y="1161"/>
                  </a:cubicBezTo>
                  <a:cubicBezTo>
                    <a:pt x="115" y="1161"/>
                    <a:pt x="92" y="1152"/>
                    <a:pt x="82" y="1133"/>
                  </a:cubicBezTo>
                  <a:cubicBezTo>
                    <a:pt x="70" y="1115"/>
                    <a:pt x="61" y="1083"/>
                    <a:pt x="54" y="1041"/>
                  </a:cubicBezTo>
                  <a:cubicBezTo>
                    <a:pt x="47" y="998"/>
                    <a:pt x="44" y="969"/>
                    <a:pt x="43" y="953"/>
                  </a:cubicBezTo>
                  <a:cubicBezTo>
                    <a:pt x="42" y="936"/>
                    <a:pt x="42" y="918"/>
                    <a:pt x="42" y="897"/>
                  </a:cubicBezTo>
                  <a:lnTo>
                    <a:pt x="1" y="897"/>
                  </a:lnTo>
                  <a:lnTo>
                    <a:pt x="1" y="2114"/>
                  </a:lnTo>
                  <a:lnTo>
                    <a:pt x="42" y="2114"/>
                  </a:lnTo>
                  <a:lnTo>
                    <a:pt x="51" y="2009"/>
                  </a:lnTo>
                  <a:cubicBezTo>
                    <a:pt x="58" y="1965"/>
                    <a:pt x="73" y="1930"/>
                    <a:pt x="96" y="1905"/>
                  </a:cubicBezTo>
                  <a:cubicBezTo>
                    <a:pt x="119" y="1881"/>
                    <a:pt x="157" y="1856"/>
                    <a:pt x="211" y="1833"/>
                  </a:cubicBezTo>
                  <a:lnTo>
                    <a:pt x="411" y="1753"/>
                  </a:lnTo>
                  <a:lnTo>
                    <a:pt x="1876" y="1213"/>
                  </a:lnTo>
                  <a:lnTo>
                    <a:pt x="1876" y="931"/>
                  </a:lnTo>
                  <a:lnTo>
                    <a:pt x="411" y="441"/>
                  </a:lnTo>
                  <a:cubicBezTo>
                    <a:pt x="375" y="429"/>
                    <a:pt x="334" y="415"/>
                    <a:pt x="290" y="396"/>
                  </a:cubicBezTo>
                  <a:cubicBezTo>
                    <a:pt x="246" y="378"/>
                    <a:pt x="207" y="362"/>
                    <a:pt x="174" y="348"/>
                  </a:cubicBezTo>
                  <a:cubicBezTo>
                    <a:pt x="143" y="333"/>
                    <a:pt x="115" y="311"/>
                    <a:pt x="94" y="281"/>
                  </a:cubicBezTo>
                  <a:cubicBezTo>
                    <a:pt x="72" y="253"/>
                    <a:pt x="58" y="210"/>
                    <a:pt x="51" y="153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1939000" y="3292251"/>
              <a:ext cx="123630" cy="79906"/>
            </a:xfrm>
            <a:custGeom>
              <a:avLst/>
              <a:gdLst/>
              <a:ahLst/>
              <a:cxnLst/>
              <a:rect l="l" t="t" r="r" b="b"/>
              <a:pathLst>
                <a:path w="1869" h="1208" extrusionOk="0">
                  <a:moveTo>
                    <a:pt x="1" y="0"/>
                  </a:moveTo>
                  <a:lnTo>
                    <a:pt x="1" y="1207"/>
                  </a:lnTo>
                  <a:lnTo>
                    <a:pt x="42" y="1207"/>
                  </a:lnTo>
                  <a:lnTo>
                    <a:pt x="49" y="1074"/>
                  </a:lnTo>
                  <a:cubicBezTo>
                    <a:pt x="56" y="1021"/>
                    <a:pt x="69" y="984"/>
                    <a:pt x="89" y="965"/>
                  </a:cubicBezTo>
                  <a:cubicBezTo>
                    <a:pt x="109" y="945"/>
                    <a:pt x="147" y="933"/>
                    <a:pt x="202" y="927"/>
                  </a:cubicBezTo>
                  <a:lnTo>
                    <a:pt x="320" y="922"/>
                  </a:lnTo>
                  <a:lnTo>
                    <a:pt x="1548" y="922"/>
                  </a:lnTo>
                  <a:lnTo>
                    <a:pt x="1666" y="927"/>
                  </a:lnTo>
                  <a:cubicBezTo>
                    <a:pt x="1723" y="933"/>
                    <a:pt x="1762" y="944"/>
                    <a:pt x="1782" y="962"/>
                  </a:cubicBezTo>
                  <a:cubicBezTo>
                    <a:pt x="1802" y="980"/>
                    <a:pt x="1814" y="1016"/>
                    <a:pt x="1819" y="1068"/>
                  </a:cubicBezTo>
                  <a:lnTo>
                    <a:pt x="1827" y="1207"/>
                  </a:lnTo>
                  <a:lnTo>
                    <a:pt x="1868" y="1207"/>
                  </a:lnTo>
                  <a:lnTo>
                    <a:pt x="1868" y="8"/>
                  </a:lnTo>
                  <a:lnTo>
                    <a:pt x="1827" y="8"/>
                  </a:lnTo>
                  <a:lnTo>
                    <a:pt x="1817" y="146"/>
                  </a:lnTo>
                  <a:cubicBezTo>
                    <a:pt x="1810" y="199"/>
                    <a:pt x="1796" y="235"/>
                    <a:pt x="1775" y="253"/>
                  </a:cubicBezTo>
                  <a:cubicBezTo>
                    <a:pt x="1753" y="271"/>
                    <a:pt x="1715" y="282"/>
                    <a:pt x="1660" y="287"/>
                  </a:cubicBezTo>
                  <a:lnTo>
                    <a:pt x="1543" y="293"/>
                  </a:lnTo>
                  <a:lnTo>
                    <a:pt x="325" y="293"/>
                  </a:lnTo>
                  <a:lnTo>
                    <a:pt x="208" y="287"/>
                  </a:lnTo>
                  <a:cubicBezTo>
                    <a:pt x="155" y="282"/>
                    <a:pt x="117" y="269"/>
                    <a:pt x="95" y="249"/>
                  </a:cubicBezTo>
                  <a:cubicBezTo>
                    <a:pt x="73" y="231"/>
                    <a:pt x="58" y="197"/>
                    <a:pt x="53" y="150"/>
                  </a:cubicBezTo>
                  <a:cubicBezTo>
                    <a:pt x="47" y="103"/>
                    <a:pt x="44" y="70"/>
                    <a:pt x="43" y="49"/>
                  </a:cubicBezTo>
                  <a:cubicBezTo>
                    <a:pt x="42" y="29"/>
                    <a:pt x="42" y="12"/>
                    <a:pt x="42" y="0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1936949" y="3381884"/>
              <a:ext cx="125813" cy="150155"/>
            </a:xfrm>
            <a:custGeom>
              <a:avLst/>
              <a:gdLst/>
              <a:ahLst/>
              <a:cxnLst/>
              <a:rect l="l" t="t" r="r" b="b"/>
              <a:pathLst>
                <a:path w="1902" h="2270" extrusionOk="0">
                  <a:moveTo>
                    <a:pt x="1855" y="941"/>
                  </a:moveTo>
                  <a:cubicBezTo>
                    <a:pt x="1853" y="969"/>
                    <a:pt x="1852" y="1003"/>
                    <a:pt x="1850" y="1041"/>
                  </a:cubicBezTo>
                  <a:cubicBezTo>
                    <a:pt x="1848" y="1078"/>
                    <a:pt x="1841" y="1121"/>
                    <a:pt x="1827" y="1168"/>
                  </a:cubicBezTo>
                  <a:cubicBezTo>
                    <a:pt x="1813" y="1216"/>
                    <a:pt x="1766" y="1257"/>
                    <a:pt x="1685" y="1291"/>
                  </a:cubicBezTo>
                  <a:cubicBezTo>
                    <a:pt x="1604" y="1326"/>
                    <a:pt x="1521" y="1342"/>
                    <a:pt x="1438" y="1342"/>
                  </a:cubicBezTo>
                  <a:cubicBezTo>
                    <a:pt x="1335" y="1342"/>
                    <a:pt x="1242" y="1326"/>
                    <a:pt x="1158" y="1293"/>
                  </a:cubicBezTo>
                  <a:cubicBezTo>
                    <a:pt x="1074" y="1259"/>
                    <a:pt x="1028" y="1210"/>
                    <a:pt x="1018" y="1146"/>
                  </a:cubicBezTo>
                  <a:cubicBezTo>
                    <a:pt x="1012" y="1114"/>
                    <a:pt x="1010" y="1075"/>
                    <a:pt x="1010" y="1027"/>
                  </a:cubicBezTo>
                  <a:lnTo>
                    <a:pt x="1010" y="941"/>
                  </a:lnTo>
                  <a:close/>
                  <a:moveTo>
                    <a:pt x="32" y="0"/>
                  </a:moveTo>
                  <a:lnTo>
                    <a:pt x="32" y="1230"/>
                  </a:lnTo>
                  <a:lnTo>
                    <a:pt x="73" y="1230"/>
                  </a:lnTo>
                  <a:lnTo>
                    <a:pt x="82" y="1100"/>
                  </a:lnTo>
                  <a:cubicBezTo>
                    <a:pt x="89" y="1046"/>
                    <a:pt x="105" y="1009"/>
                    <a:pt x="128" y="986"/>
                  </a:cubicBezTo>
                  <a:cubicBezTo>
                    <a:pt x="153" y="964"/>
                    <a:pt x="191" y="950"/>
                    <a:pt x="246" y="945"/>
                  </a:cubicBezTo>
                  <a:lnTo>
                    <a:pt x="365" y="941"/>
                  </a:lnTo>
                  <a:lnTo>
                    <a:pt x="964" y="941"/>
                  </a:lnTo>
                  <a:cubicBezTo>
                    <a:pt x="964" y="977"/>
                    <a:pt x="963" y="1012"/>
                    <a:pt x="961" y="1048"/>
                  </a:cubicBezTo>
                  <a:cubicBezTo>
                    <a:pt x="960" y="1084"/>
                    <a:pt x="950" y="1116"/>
                    <a:pt x="935" y="1148"/>
                  </a:cubicBezTo>
                  <a:cubicBezTo>
                    <a:pt x="918" y="1178"/>
                    <a:pt x="860" y="1203"/>
                    <a:pt x="761" y="1222"/>
                  </a:cubicBezTo>
                  <a:cubicBezTo>
                    <a:pt x="672" y="1234"/>
                    <a:pt x="562" y="1250"/>
                    <a:pt x="433" y="1269"/>
                  </a:cubicBezTo>
                  <a:cubicBezTo>
                    <a:pt x="304" y="1289"/>
                    <a:pt x="200" y="1340"/>
                    <a:pt x="120" y="1423"/>
                  </a:cubicBezTo>
                  <a:cubicBezTo>
                    <a:pt x="40" y="1505"/>
                    <a:pt x="0" y="1617"/>
                    <a:pt x="0" y="1754"/>
                  </a:cubicBezTo>
                  <a:cubicBezTo>
                    <a:pt x="0" y="1844"/>
                    <a:pt x="17" y="1926"/>
                    <a:pt x="51" y="2001"/>
                  </a:cubicBezTo>
                  <a:cubicBezTo>
                    <a:pt x="84" y="2078"/>
                    <a:pt x="127" y="2136"/>
                    <a:pt x="181" y="2177"/>
                  </a:cubicBezTo>
                  <a:cubicBezTo>
                    <a:pt x="234" y="2218"/>
                    <a:pt x="287" y="2244"/>
                    <a:pt x="336" y="2255"/>
                  </a:cubicBezTo>
                  <a:cubicBezTo>
                    <a:pt x="386" y="2264"/>
                    <a:pt x="452" y="2269"/>
                    <a:pt x="536" y="2269"/>
                  </a:cubicBezTo>
                  <a:lnTo>
                    <a:pt x="536" y="2228"/>
                  </a:lnTo>
                  <a:cubicBezTo>
                    <a:pt x="463" y="2228"/>
                    <a:pt x="397" y="2221"/>
                    <a:pt x="340" y="2206"/>
                  </a:cubicBezTo>
                  <a:cubicBezTo>
                    <a:pt x="283" y="2193"/>
                    <a:pt x="254" y="2163"/>
                    <a:pt x="254" y="2118"/>
                  </a:cubicBezTo>
                  <a:cubicBezTo>
                    <a:pt x="254" y="2084"/>
                    <a:pt x="270" y="2058"/>
                    <a:pt x="302" y="2039"/>
                  </a:cubicBezTo>
                  <a:cubicBezTo>
                    <a:pt x="333" y="2020"/>
                    <a:pt x="387" y="1999"/>
                    <a:pt x="464" y="1975"/>
                  </a:cubicBezTo>
                  <a:cubicBezTo>
                    <a:pt x="540" y="1951"/>
                    <a:pt x="610" y="1919"/>
                    <a:pt x="675" y="1882"/>
                  </a:cubicBezTo>
                  <a:cubicBezTo>
                    <a:pt x="739" y="1843"/>
                    <a:pt x="787" y="1800"/>
                    <a:pt x="820" y="1752"/>
                  </a:cubicBezTo>
                  <a:cubicBezTo>
                    <a:pt x="853" y="1704"/>
                    <a:pt x="877" y="1650"/>
                    <a:pt x="895" y="1592"/>
                  </a:cubicBezTo>
                  <a:cubicBezTo>
                    <a:pt x="911" y="1533"/>
                    <a:pt x="929" y="1460"/>
                    <a:pt x="948" y="1373"/>
                  </a:cubicBezTo>
                  <a:lnTo>
                    <a:pt x="966" y="1373"/>
                  </a:lnTo>
                  <a:cubicBezTo>
                    <a:pt x="966" y="1516"/>
                    <a:pt x="979" y="1621"/>
                    <a:pt x="1002" y="1687"/>
                  </a:cubicBezTo>
                  <a:cubicBezTo>
                    <a:pt x="1026" y="1752"/>
                    <a:pt x="1060" y="1808"/>
                    <a:pt x="1102" y="1852"/>
                  </a:cubicBezTo>
                  <a:cubicBezTo>
                    <a:pt x="1145" y="1896"/>
                    <a:pt x="1196" y="1929"/>
                    <a:pt x="1256" y="1951"/>
                  </a:cubicBezTo>
                  <a:cubicBezTo>
                    <a:pt x="1315" y="1972"/>
                    <a:pt x="1375" y="1983"/>
                    <a:pt x="1435" y="1983"/>
                  </a:cubicBezTo>
                  <a:cubicBezTo>
                    <a:pt x="1516" y="1983"/>
                    <a:pt x="1586" y="1965"/>
                    <a:pt x="1646" y="1928"/>
                  </a:cubicBezTo>
                  <a:cubicBezTo>
                    <a:pt x="1707" y="1891"/>
                    <a:pt x="1757" y="1842"/>
                    <a:pt x="1798" y="1779"/>
                  </a:cubicBezTo>
                  <a:cubicBezTo>
                    <a:pt x="1839" y="1717"/>
                    <a:pt x="1867" y="1636"/>
                    <a:pt x="1880" y="1537"/>
                  </a:cubicBezTo>
                  <a:cubicBezTo>
                    <a:pt x="1894" y="1438"/>
                    <a:pt x="1901" y="1309"/>
                    <a:pt x="1901" y="1150"/>
                  </a:cubicBezTo>
                  <a:lnTo>
                    <a:pt x="1898" y="5"/>
                  </a:lnTo>
                  <a:lnTo>
                    <a:pt x="1857" y="5"/>
                  </a:lnTo>
                  <a:cubicBezTo>
                    <a:pt x="1856" y="29"/>
                    <a:pt x="1854" y="55"/>
                    <a:pt x="1854" y="82"/>
                  </a:cubicBezTo>
                  <a:cubicBezTo>
                    <a:pt x="1853" y="110"/>
                    <a:pt x="1850" y="142"/>
                    <a:pt x="1845" y="179"/>
                  </a:cubicBezTo>
                  <a:cubicBezTo>
                    <a:pt x="1839" y="217"/>
                    <a:pt x="1826" y="246"/>
                    <a:pt x="1804" y="266"/>
                  </a:cubicBezTo>
                  <a:cubicBezTo>
                    <a:pt x="1782" y="287"/>
                    <a:pt x="1744" y="300"/>
                    <a:pt x="1689" y="305"/>
                  </a:cubicBezTo>
                  <a:lnTo>
                    <a:pt x="1571" y="310"/>
                  </a:lnTo>
                  <a:lnTo>
                    <a:pt x="356" y="310"/>
                  </a:lnTo>
                  <a:lnTo>
                    <a:pt x="239" y="305"/>
                  </a:lnTo>
                  <a:cubicBezTo>
                    <a:pt x="184" y="300"/>
                    <a:pt x="146" y="287"/>
                    <a:pt x="125" y="267"/>
                  </a:cubicBezTo>
                  <a:cubicBezTo>
                    <a:pt x="103" y="248"/>
                    <a:pt x="90" y="221"/>
                    <a:pt x="86" y="187"/>
                  </a:cubicBezTo>
                  <a:cubicBezTo>
                    <a:pt x="82" y="153"/>
                    <a:pt x="78" y="117"/>
                    <a:pt x="73" y="79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1939000" y="3524899"/>
              <a:ext cx="123564" cy="145260"/>
            </a:xfrm>
            <a:custGeom>
              <a:avLst/>
              <a:gdLst/>
              <a:ahLst/>
              <a:cxnLst/>
              <a:rect l="l" t="t" r="r" b="b"/>
              <a:pathLst>
                <a:path w="1868" h="2196" extrusionOk="0">
                  <a:moveTo>
                    <a:pt x="1826" y="0"/>
                  </a:moveTo>
                  <a:lnTo>
                    <a:pt x="1819" y="72"/>
                  </a:lnTo>
                  <a:cubicBezTo>
                    <a:pt x="1813" y="126"/>
                    <a:pt x="1795" y="171"/>
                    <a:pt x="1765" y="204"/>
                  </a:cubicBezTo>
                  <a:cubicBezTo>
                    <a:pt x="1736" y="238"/>
                    <a:pt x="1676" y="283"/>
                    <a:pt x="1586" y="341"/>
                  </a:cubicBezTo>
                  <a:lnTo>
                    <a:pt x="797" y="825"/>
                  </a:lnTo>
                  <a:lnTo>
                    <a:pt x="320" y="825"/>
                  </a:lnTo>
                  <a:lnTo>
                    <a:pt x="202" y="820"/>
                  </a:lnTo>
                  <a:cubicBezTo>
                    <a:pt x="146" y="815"/>
                    <a:pt x="108" y="803"/>
                    <a:pt x="87" y="784"/>
                  </a:cubicBezTo>
                  <a:cubicBezTo>
                    <a:pt x="67" y="765"/>
                    <a:pt x="54" y="731"/>
                    <a:pt x="49" y="679"/>
                  </a:cubicBezTo>
                  <a:lnTo>
                    <a:pt x="42" y="510"/>
                  </a:lnTo>
                  <a:lnTo>
                    <a:pt x="1" y="510"/>
                  </a:lnTo>
                  <a:lnTo>
                    <a:pt x="1" y="1758"/>
                  </a:lnTo>
                  <a:lnTo>
                    <a:pt x="42" y="1758"/>
                  </a:lnTo>
                  <a:cubicBezTo>
                    <a:pt x="43" y="1736"/>
                    <a:pt x="45" y="1709"/>
                    <a:pt x="46" y="1679"/>
                  </a:cubicBezTo>
                  <a:cubicBezTo>
                    <a:pt x="48" y="1647"/>
                    <a:pt x="51" y="1614"/>
                    <a:pt x="55" y="1577"/>
                  </a:cubicBezTo>
                  <a:cubicBezTo>
                    <a:pt x="59" y="1540"/>
                    <a:pt x="72" y="1513"/>
                    <a:pt x="94" y="1495"/>
                  </a:cubicBezTo>
                  <a:cubicBezTo>
                    <a:pt x="115" y="1477"/>
                    <a:pt x="153" y="1465"/>
                    <a:pt x="208" y="1461"/>
                  </a:cubicBezTo>
                  <a:lnTo>
                    <a:pt x="325" y="1456"/>
                  </a:lnTo>
                  <a:lnTo>
                    <a:pt x="963" y="1456"/>
                  </a:lnTo>
                  <a:cubicBezTo>
                    <a:pt x="1095" y="1530"/>
                    <a:pt x="1226" y="1604"/>
                    <a:pt x="1359" y="1681"/>
                  </a:cubicBezTo>
                  <a:cubicBezTo>
                    <a:pt x="1491" y="1757"/>
                    <a:pt x="1591" y="1817"/>
                    <a:pt x="1656" y="1860"/>
                  </a:cubicBezTo>
                  <a:cubicBezTo>
                    <a:pt x="1722" y="1902"/>
                    <a:pt x="1766" y="1944"/>
                    <a:pt x="1789" y="1983"/>
                  </a:cubicBezTo>
                  <a:cubicBezTo>
                    <a:pt x="1811" y="2023"/>
                    <a:pt x="1821" y="2071"/>
                    <a:pt x="1821" y="2129"/>
                  </a:cubicBezTo>
                  <a:lnTo>
                    <a:pt x="1826" y="2196"/>
                  </a:lnTo>
                  <a:lnTo>
                    <a:pt x="1867" y="2196"/>
                  </a:lnTo>
                  <a:lnTo>
                    <a:pt x="1867" y="1583"/>
                  </a:lnTo>
                  <a:lnTo>
                    <a:pt x="1826" y="1583"/>
                  </a:lnTo>
                  <a:lnTo>
                    <a:pt x="1821" y="1686"/>
                  </a:lnTo>
                  <a:cubicBezTo>
                    <a:pt x="1813" y="1761"/>
                    <a:pt x="1785" y="1799"/>
                    <a:pt x="1739" y="1799"/>
                  </a:cubicBezTo>
                  <a:cubicBezTo>
                    <a:pt x="1700" y="1799"/>
                    <a:pt x="1650" y="1782"/>
                    <a:pt x="1587" y="1749"/>
                  </a:cubicBezTo>
                  <a:cubicBezTo>
                    <a:pt x="1525" y="1716"/>
                    <a:pt x="1435" y="1665"/>
                    <a:pt x="1319" y="1597"/>
                  </a:cubicBezTo>
                  <a:cubicBezTo>
                    <a:pt x="1201" y="1529"/>
                    <a:pt x="1093" y="1465"/>
                    <a:pt x="992" y="1407"/>
                  </a:cubicBezTo>
                  <a:cubicBezTo>
                    <a:pt x="1104" y="1335"/>
                    <a:pt x="1223" y="1261"/>
                    <a:pt x="1348" y="1183"/>
                  </a:cubicBezTo>
                  <a:cubicBezTo>
                    <a:pt x="1472" y="1105"/>
                    <a:pt x="1558" y="1052"/>
                    <a:pt x="1606" y="1025"/>
                  </a:cubicBezTo>
                  <a:cubicBezTo>
                    <a:pt x="1652" y="998"/>
                    <a:pt x="1684" y="981"/>
                    <a:pt x="1702" y="974"/>
                  </a:cubicBezTo>
                  <a:cubicBezTo>
                    <a:pt x="1720" y="967"/>
                    <a:pt x="1739" y="964"/>
                    <a:pt x="1758" y="964"/>
                  </a:cubicBezTo>
                  <a:cubicBezTo>
                    <a:pt x="1783" y="964"/>
                    <a:pt x="1799" y="971"/>
                    <a:pt x="1806" y="987"/>
                  </a:cubicBezTo>
                  <a:cubicBezTo>
                    <a:pt x="1813" y="1002"/>
                    <a:pt x="1818" y="1028"/>
                    <a:pt x="1821" y="1064"/>
                  </a:cubicBezTo>
                  <a:lnTo>
                    <a:pt x="1826" y="1196"/>
                  </a:lnTo>
                  <a:lnTo>
                    <a:pt x="1867" y="1196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1937280" y="3700461"/>
              <a:ext cx="115824" cy="70910"/>
            </a:xfrm>
            <a:custGeom>
              <a:avLst/>
              <a:gdLst/>
              <a:ahLst/>
              <a:cxnLst/>
              <a:rect l="l" t="t" r="r" b="b"/>
              <a:pathLst>
                <a:path w="1751" h="1072" extrusionOk="0">
                  <a:moveTo>
                    <a:pt x="1143" y="0"/>
                  </a:moveTo>
                  <a:lnTo>
                    <a:pt x="1143" y="175"/>
                  </a:lnTo>
                  <a:lnTo>
                    <a:pt x="351" y="175"/>
                  </a:lnTo>
                  <a:cubicBezTo>
                    <a:pt x="241" y="175"/>
                    <a:pt x="155" y="220"/>
                    <a:pt x="93" y="311"/>
                  </a:cubicBezTo>
                  <a:cubicBezTo>
                    <a:pt x="32" y="403"/>
                    <a:pt x="0" y="507"/>
                    <a:pt x="0" y="626"/>
                  </a:cubicBezTo>
                  <a:cubicBezTo>
                    <a:pt x="0" y="811"/>
                    <a:pt x="37" y="931"/>
                    <a:pt x="110" y="987"/>
                  </a:cubicBezTo>
                  <a:cubicBezTo>
                    <a:pt x="182" y="1044"/>
                    <a:pt x="266" y="1071"/>
                    <a:pt x="362" y="1071"/>
                  </a:cubicBezTo>
                  <a:lnTo>
                    <a:pt x="362" y="1036"/>
                  </a:lnTo>
                  <a:cubicBezTo>
                    <a:pt x="294" y="1036"/>
                    <a:pt x="232" y="1021"/>
                    <a:pt x="176" y="990"/>
                  </a:cubicBezTo>
                  <a:cubicBezTo>
                    <a:pt x="121" y="959"/>
                    <a:pt x="93" y="910"/>
                    <a:pt x="93" y="845"/>
                  </a:cubicBezTo>
                  <a:cubicBezTo>
                    <a:pt x="93" y="796"/>
                    <a:pt x="112" y="755"/>
                    <a:pt x="150" y="722"/>
                  </a:cubicBezTo>
                  <a:cubicBezTo>
                    <a:pt x="186" y="691"/>
                    <a:pt x="242" y="674"/>
                    <a:pt x="316" y="674"/>
                  </a:cubicBezTo>
                  <a:lnTo>
                    <a:pt x="446" y="669"/>
                  </a:lnTo>
                  <a:lnTo>
                    <a:pt x="1143" y="669"/>
                  </a:lnTo>
                  <a:lnTo>
                    <a:pt x="1143" y="967"/>
                  </a:lnTo>
                  <a:lnTo>
                    <a:pt x="1241" y="1002"/>
                  </a:lnTo>
                  <a:lnTo>
                    <a:pt x="1241" y="669"/>
                  </a:lnTo>
                  <a:lnTo>
                    <a:pt x="1750" y="669"/>
                  </a:lnTo>
                  <a:lnTo>
                    <a:pt x="1750" y="597"/>
                  </a:lnTo>
                  <a:cubicBezTo>
                    <a:pt x="1707" y="576"/>
                    <a:pt x="1660" y="547"/>
                    <a:pt x="1607" y="508"/>
                  </a:cubicBezTo>
                  <a:cubicBezTo>
                    <a:pt x="1554" y="470"/>
                    <a:pt x="1500" y="422"/>
                    <a:pt x="1445" y="364"/>
                  </a:cubicBezTo>
                  <a:cubicBezTo>
                    <a:pt x="1389" y="306"/>
                    <a:pt x="1340" y="246"/>
                    <a:pt x="1298" y="183"/>
                  </a:cubicBezTo>
                  <a:cubicBezTo>
                    <a:pt x="1256" y="119"/>
                    <a:pt x="1228" y="59"/>
                    <a:pt x="1212" y="0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1937280" y="3772961"/>
              <a:ext cx="83809" cy="95649"/>
            </a:xfrm>
            <a:custGeom>
              <a:avLst/>
              <a:gdLst/>
              <a:ahLst/>
              <a:cxnLst/>
              <a:rect l="l" t="t" r="r" b="b"/>
              <a:pathLst>
                <a:path w="1267" h="1446" extrusionOk="0">
                  <a:moveTo>
                    <a:pt x="362" y="496"/>
                  </a:moveTo>
                  <a:cubicBezTo>
                    <a:pt x="413" y="496"/>
                    <a:pt x="463" y="500"/>
                    <a:pt x="512" y="509"/>
                  </a:cubicBezTo>
                  <a:cubicBezTo>
                    <a:pt x="561" y="519"/>
                    <a:pt x="593" y="531"/>
                    <a:pt x="610" y="547"/>
                  </a:cubicBezTo>
                  <a:cubicBezTo>
                    <a:pt x="628" y="564"/>
                    <a:pt x="645" y="592"/>
                    <a:pt x="663" y="633"/>
                  </a:cubicBezTo>
                  <a:cubicBezTo>
                    <a:pt x="680" y="675"/>
                    <a:pt x="700" y="704"/>
                    <a:pt x="720" y="718"/>
                  </a:cubicBezTo>
                  <a:lnTo>
                    <a:pt x="718" y="726"/>
                  </a:lnTo>
                  <a:lnTo>
                    <a:pt x="228" y="726"/>
                  </a:lnTo>
                  <a:cubicBezTo>
                    <a:pt x="200" y="719"/>
                    <a:pt x="173" y="704"/>
                    <a:pt x="146" y="679"/>
                  </a:cubicBezTo>
                  <a:cubicBezTo>
                    <a:pt x="121" y="654"/>
                    <a:pt x="108" y="626"/>
                    <a:pt x="108" y="594"/>
                  </a:cubicBezTo>
                  <a:cubicBezTo>
                    <a:pt x="108" y="552"/>
                    <a:pt x="131" y="525"/>
                    <a:pt x="177" y="513"/>
                  </a:cubicBezTo>
                  <a:cubicBezTo>
                    <a:pt x="223" y="502"/>
                    <a:pt x="285" y="496"/>
                    <a:pt x="362" y="496"/>
                  </a:cubicBezTo>
                  <a:close/>
                  <a:moveTo>
                    <a:pt x="340" y="0"/>
                  </a:moveTo>
                  <a:cubicBezTo>
                    <a:pt x="234" y="0"/>
                    <a:pt x="151" y="35"/>
                    <a:pt x="91" y="103"/>
                  </a:cubicBezTo>
                  <a:cubicBezTo>
                    <a:pt x="31" y="172"/>
                    <a:pt x="0" y="260"/>
                    <a:pt x="0" y="369"/>
                  </a:cubicBezTo>
                  <a:cubicBezTo>
                    <a:pt x="0" y="472"/>
                    <a:pt x="18" y="555"/>
                    <a:pt x="53" y="620"/>
                  </a:cubicBezTo>
                  <a:cubicBezTo>
                    <a:pt x="88" y="684"/>
                    <a:pt x="139" y="730"/>
                    <a:pt x="208" y="757"/>
                  </a:cubicBezTo>
                  <a:cubicBezTo>
                    <a:pt x="145" y="769"/>
                    <a:pt x="95" y="804"/>
                    <a:pt x="57" y="860"/>
                  </a:cubicBezTo>
                  <a:cubicBezTo>
                    <a:pt x="19" y="918"/>
                    <a:pt x="0" y="983"/>
                    <a:pt x="0" y="1057"/>
                  </a:cubicBezTo>
                  <a:cubicBezTo>
                    <a:pt x="0" y="1123"/>
                    <a:pt x="7" y="1178"/>
                    <a:pt x="20" y="1221"/>
                  </a:cubicBezTo>
                  <a:cubicBezTo>
                    <a:pt x="33" y="1263"/>
                    <a:pt x="63" y="1311"/>
                    <a:pt x="111" y="1365"/>
                  </a:cubicBezTo>
                  <a:cubicBezTo>
                    <a:pt x="159" y="1419"/>
                    <a:pt x="259" y="1446"/>
                    <a:pt x="409" y="1446"/>
                  </a:cubicBezTo>
                  <a:lnTo>
                    <a:pt x="409" y="1410"/>
                  </a:lnTo>
                  <a:cubicBezTo>
                    <a:pt x="339" y="1410"/>
                    <a:pt x="278" y="1403"/>
                    <a:pt x="227" y="1386"/>
                  </a:cubicBezTo>
                  <a:cubicBezTo>
                    <a:pt x="177" y="1370"/>
                    <a:pt x="152" y="1342"/>
                    <a:pt x="152" y="1302"/>
                  </a:cubicBezTo>
                  <a:cubicBezTo>
                    <a:pt x="152" y="1268"/>
                    <a:pt x="167" y="1247"/>
                    <a:pt x="198" y="1239"/>
                  </a:cubicBezTo>
                  <a:cubicBezTo>
                    <a:pt x="227" y="1228"/>
                    <a:pt x="269" y="1223"/>
                    <a:pt x="324" y="1223"/>
                  </a:cubicBezTo>
                  <a:lnTo>
                    <a:pt x="914" y="1223"/>
                  </a:lnTo>
                  <a:cubicBezTo>
                    <a:pt x="1034" y="1223"/>
                    <a:pt x="1123" y="1165"/>
                    <a:pt x="1181" y="1048"/>
                  </a:cubicBezTo>
                  <a:cubicBezTo>
                    <a:pt x="1237" y="932"/>
                    <a:pt x="1267" y="805"/>
                    <a:pt x="1267" y="666"/>
                  </a:cubicBezTo>
                  <a:cubicBezTo>
                    <a:pt x="1267" y="502"/>
                    <a:pt x="1234" y="360"/>
                    <a:pt x="1171" y="241"/>
                  </a:cubicBezTo>
                  <a:cubicBezTo>
                    <a:pt x="1108" y="122"/>
                    <a:pt x="1023" y="63"/>
                    <a:pt x="917" y="63"/>
                  </a:cubicBezTo>
                  <a:cubicBezTo>
                    <a:pt x="863" y="63"/>
                    <a:pt x="821" y="85"/>
                    <a:pt x="789" y="128"/>
                  </a:cubicBezTo>
                  <a:cubicBezTo>
                    <a:pt x="757" y="172"/>
                    <a:pt x="741" y="222"/>
                    <a:pt x="741" y="281"/>
                  </a:cubicBezTo>
                  <a:cubicBezTo>
                    <a:pt x="741" y="387"/>
                    <a:pt x="762" y="464"/>
                    <a:pt x="803" y="511"/>
                  </a:cubicBezTo>
                  <a:cubicBezTo>
                    <a:pt x="844" y="559"/>
                    <a:pt x="892" y="582"/>
                    <a:pt x="945" y="582"/>
                  </a:cubicBezTo>
                  <a:cubicBezTo>
                    <a:pt x="1001" y="582"/>
                    <a:pt x="1044" y="564"/>
                    <a:pt x="1072" y="527"/>
                  </a:cubicBezTo>
                  <a:cubicBezTo>
                    <a:pt x="1101" y="490"/>
                    <a:pt x="1124" y="472"/>
                    <a:pt x="1143" y="472"/>
                  </a:cubicBezTo>
                  <a:cubicBezTo>
                    <a:pt x="1167" y="472"/>
                    <a:pt x="1187" y="484"/>
                    <a:pt x="1203" y="507"/>
                  </a:cubicBezTo>
                  <a:cubicBezTo>
                    <a:pt x="1217" y="529"/>
                    <a:pt x="1226" y="558"/>
                    <a:pt x="1226" y="591"/>
                  </a:cubicBezTo>
                  <a:cubicBezTo>
                    <a:pt x="1226" y="646"/>
                    <a:pt x="1211" y="682"/>
                    <a:pt x="1182" y="698"/>
                  </a:cubicBezTo>
                  <a:cubicBezTo>
                    <a:pt x="1152" y="715"/>
                    <a:pt x="1105" y="724"/>
                    <a:pt x="1038" y="724"/>
                  </a:cubicBezTo>
                  <a:lnTo>
                    <a:pt x="804" y="726"/>
                  </a:lnTo>
                  <a:cubicBezTo>
                    <a:pt x="774" y="726"/>
                    <a:pt x="752" y="716"/>
                    <a:pt x="739" y="697"/>
                  </a:cubicBezTo>
                  <a:cubicBezTo>
                    <a:pt x="727" y="679"/>
                    <a:pt x="714" y="648"/>
                    <a:pt x="704" y="604"/>
                  </a:cubicBezTo>
                  <a:cubicBezTo>
                    <a:pt x="692" y="561"/>
                    <a:pt x="683" y="493"/>
                    <a:pt x="673" y="401"/>
                  </a:cubicBezTo>
                  <a:cubicBezTo>
                    <a:pt x="665" y="308"/>
                    <a:pt x="654" y="240"/>
                    <a:pt x="643" y="196"/>
                  </a:cubicBezTo>
                  <a:cubicBezTo>
                    <a:pt x="631" y="152"/>
                    <a:pt x="598" y="108"/>
                    <a:pt x="546" y="65"/>
                  </a:cubicBezTo>
                  <a:cubicBezTo>
                    <a:pt x="494" y="23"/>
                    <a:pt x="425" y="0"/>
                    <a:pt x="340" y="0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1939000" y="3866033"/>
              <a:ext cx="123630" cy="57019"/>
            </a:xfrm>
            <a:custGeom>
              <a:avLst/>
              <a:gdLst/>
              <a:ahLst/>
              <a:cxnLst/>
              <a:rect l="l" t="t" r="r" b="b"/>
              <a:pathLst>
                <a:path w="1869" h="862" extrusionOk="0">
                  <a:moveTo>
                    <a:pt x="1827" y="1"/>
                  </a:moveTo>
                  <a:lnTo>
                    <a:pt x="1822" y="88"/>
                  </a:lnTo>
                  <a:cubicBezTo>
                    <a:pt x="1817" y="143"/>
                    <a:pt x="1804" y="173"/>
                    <a:pt x="1783" y="180"/>
                  </a:cubicBezTo>
                  <a:cubicBezTo>
                    <a:pt x="1763" y="187"/>
                    <a:pt x="1732" y="192"/>
                    <a:pt x="1691" y="195"/>
                  </a:cubicBezTo>
                  <a:lnTo>
                    <a:pt x="1586" y="197"/>
                  </a:lnTo>
                  <a:lnTo>
                    <a:pt x="320" y="197"/>
                  </a:lnTo>
                  <a:lnTo>
                    <a:pt x="202" y="195"/>
                  </a:lnTo>
                  <a:cubicBezTo>
                    <a:pt x="139" y="195"/>
                    <a:pt x="98" y="190"/>
                    <a:pt x="79" y="180"/>
                  </a:cubicBezTo>
                  <a:cubicBezTo>
                    <a:pt x="61" y="170"/>
                    <a:pt x="49" y="140"/>
                    <a:pt x="44" y="90"/>
                  </a:cubicBezTo>
                  <a:lnTo>
                    <a:pt x="42" y="28"/>
                  </a:lnTo>
                  <a:lnTo>
                    <a:pt x="1" y="28"/>
                  </a:lnTo>
                  <a:lnTo>
                    <a:pt x="1" y="862"/>
                  </a:lnTo>
                  <a:lnTo>
                    <a:pt x="42" y="862"/>
                  </a:lnTo>
                  <a:lnTo>
                    <a:pt x="44" y="800"/>
                  </a:lnTo>
                  <a:cubicBezTo>
                    <a:pt x="49" y="750"/>
                    <a:pt x="62" y="721"/>
                    <a:pt x="81" y="710"/>
                  </a:cubicBezTo>
                  <a:cubicBezTo>
                    <a:pt x="100" y="700"/>
                    <a:pt x="141" y="695"/>
                    <a:pt x="202" y="695"/>
                  </a:cubicBezTo>
                  <a:lnTo>
                    <a:pt x="320" y="692"/>
                  </a:lnTo>
                  <a:lnTo>
                    <a:pt x="1868" y="692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1937280" y="3926229"/>
              <a:ext cx="83743" cy="85992"/>
            </a:xfrm>
            <a:custGeom>
              <a:avLst/>
              <a:gdLst/>
              <a:ahLst/>
              <a:cxnLst/>
              <a:rect l="l" t="t" r="r" b="b"/>
              <a:pathLst>
                <a:path w="1266" h="1300" extrusionOk="0">
                  <a:moveTo>
                    <a:pt x="743" y="508"/>
                  </a:moveTo>
                  <a:lnTo>
                    <a:pt x="907" y="513"/>
                  </a:lnTo>
                  <a:cubicBezTo>
                    <a:pt x="1016" y="521"/>
                    <a:pt x="1095" y="536"/>
                    <a:pt x="1147" y="557"/>
                  </a:cubicBezTo>
                  <a:cubicBezTo>
                    <a:pt x="1200" y="578"/>
                    <a:pt x="1225" y="616"/>
                    <a:pt x="1225" y="671"/>
                  </a:cubicBezTo>
                  <a:cubicBezTo>
                    <a:pt x="1225" y="733"/>
                    <a:pt x="1199" y="777"/>
                    <a:pt x="1145" y="802"/>
                  </a:cubicBezTo>
                  <a:cubicBezTo>
                    <a:pt x="1090" y="828"/>
                    <a:pt x="1011" y="841"/>
                    <a:pt x="907" y="841"/>
                  </a:cubicBezTo>
                  <a:cubicBezTo>
                    <a:pt x="869" y="841"/>
                    <a:pt x="836" y="841"/>
                    <a:pt x="811" y="842"/>
                  </a:cubicBezTo>
                  <a:cubicBezTo>
                    <a:pt x="784" y="843"/>
                    <a:pt x="762" y="844"/>
                    <a:pt x="743" y="845"/>
                  </a:cubicBezTo>
                  <a:lnTo>
                    <a:pt x="743" y="508"/>
                  </a:lnTo>
                  <a:close/>
                  <a:moveTo>
                    <a:pt x="633" y="0"/>
                  </a:moveTo>
                  <a:cubicBezTo>
                    <a:pt x="436" y="0"/>
                    <a:pt x="280" y="65"/>
                    <a:pt x="169" y="196"/>
                  </a:cubicBezTo>
                  <a:cubicBezTo>
                    <a:pt x="57" y="325"/>
                    <a:pt x="0" y="491"/>
                    <a:pt x="0" y="693"/>
                  </a:cubicBezTo>
                  <a:cubicBezTo>
                    <a:pt x="0" y="837"/>
                    <a:pt x="37" y="962"/>
                    <a:pt x="110" y="1068"/>
                  </a:cubicBezTo>
                  <a:cubicBezTo>
                    <a:pt x="182" y="1174"/>
                    <a:pt x="282" y="1251"/>
                    <a:pt x="410" y="1299"/>
                  </a:cubicBezTo>
                  <a:lnTo>
                    <a:pt x="428" y="1258"/>
                  </a:lnTo>
                  <a:cubicBezTo>
                    <a:pt x="340" y="1226"/>
                    <a:pt x="265" y="1178"/>
                    <a:pt x="206" y="1117"/>
                  </a:cubicBezTo>
                  <a:cubicBezTo>
                    <a:pt x="148" y="1056"/>
                    <a:pt x="118" y="973"/>
                    <a:pt x="118" y="868"/>
                  </a:cubicBezTo>
                  <a:cubicBezTo>
                    <a:pt x="118" y="796"/>
                    <a:pt x="137" y="735"/>
                    <a:pt x="174" y="686"/>
                  </a:cubicBezTo>
                  <a:cubicBezTo>
                    <a:pt x="211" y="638"/>
                    <a:pt x="259" y="601"/>
                    <a:pt x="318" y="575"/>
                  </a:cubicBezTo>
                  <a:cubicBezTo>
                    <a:pt x="378" y="549"/>
                    <a:pt x="440" y="531"/>
                    <a:pt x="504" y="521"/>
                  </a:cubicBezTo>
                  <a:cubicBezTo>
                    <a:pt x="568" y="512"/>
                    <a:pt x="631" y="508"/>
                    <a:pt x="692" y="508"/>
                  </a:cubicBezTo>
                  <a:lnTo>
                    <a:pt x="692" y="1294"/>
                  </a:lnTo>
                  <a:cubicBezTo>
                    <a:pt x="853" y="1294"/>
                    <a:pt x="988" y="1241"/>
                    <a:pt x="1100" y="1137"/>
                  </a:cubicBezTo>
                  <a:cubicBezTo>
                    <a:pt x="1210" y="1032"/>
                    <a:pt x="1266" y="882"/>
                    <a:pt x="1266" y="685"/>
                  </a:cubicBezTo>
                  <a:cubicBezTo>
                    <a:pt x="1266" y="497"/>
                    <a:pt x="1207" y="335"/>
                    <a:pt x="1088" y="202"/>
                  </a:cubicBezTo>
                  <a:cubicBezTo>
                    <a:pt x="969" y="67"/>
                    <a:pt x="818" y="0"/>
                    <a:pt x="633" y="0"/>
                  </a:cubicBez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1936089" y="4020956"/>
              <a:ext cx="86719" cy="69852"/>
            </a:xfrm>
            <a:custGeom>
              <a:avLst/>
              <a:gdLst/>
              <a:ahLst/>
              <a:cxnLst/>
              <a:rect l="l" t="t" r="r" b="b"/>
              <a:pathLst>
                <a:path w="1311" h="1056" extrusionOk="0">
                  <a:moveTo>
                    <a:pt x="0" y="1"/>
                  </a:moveTo>
                  <a:lnTo>
                    <a:pt x="0" y="36"/>
                  </a:lnTo>
                  <a:cubicBezTo>
                    <a:pt x="41" y="40"/>
                    <a:pt x="80" y="50"/>
                    <a:pt x="116" y="67"/>
                  </a:cubicBezTo>
                  <a:cubicBezTo>
                    <a:pt x="152" y="84"/>
                    <a:pt x="170" y="104"/>
                    <a:pt x="170" y="126"/>
                  </a:cubicBezTo>
                  <a:cubicBezTo>
                    <a:pt x="134" y="192"/>
                    <a:pt x="99" y="259"/>
                    <a:pt x="65" y="328"/>
                  </a:cubicBezTo>
                  <a:cubicBezTo>
                    <a:pt x="34" y="398"/>
                    <a:pt x="18" y="469"/>
                    <a:pt x="18" y="543"/>
                  </a:cubicBezTo>
                  <a:cubicBezTo>
                    <a:pt x="18" y="685"/>
                    <a:pt x="52" y="806"/>
                    <a:pt x="118" y="906"/>
                  </a:cubicBezTo>
                  <a:cubicBezTo>
                    <a:pt x="185" y="1005"/>
                    <a:pt x="284" y="1056"/>
                    <a:pt x="416" y="1056"/>
                  </a:cubicBezTo>
                  <a:cubicBezTo>
                    <a:pt x="487" y="1056"/>
                    <a:pt x="551" y="1037"/>
                    <a:pt x="607" y="999"/>
                  </a:cubicBezTo>
                  <a:cubicBezTo>
                    <a:pt x="663" y="961"/>
                    <a:pt x="709" y="915"/>
                    <a:pt x="747" y="858"/>
                  </a:cubicBezTo>
                  <a:cubicBezTo>
                    <a:pt x="784" y="802"/>
                    <a:pt x="821" y="739"/>
                    <a:pt x="860" y="667"/>
                  </a:cubicBezTo>
                  <a:cubicBezTo>
                    <a:pt x="899" y="597"/>
                    <a:pt x="931" y="541"/>
                    <a:pt x="955" y="500"/>
                  </a:cubicBezTo>
                  <a:cubicBezTo>
                    <a:pt x="980" y="459"/>
                    <a:pt x="1003" y="427"/>
                    <a:pt x="1025" y="406"/>
                  </a:cubicBezTo>
                  <a:cubicBezTo>
                    <a:pt x="1047" y="384"/>
                    <a:pt x="1079" y="374"/>
                    <a:pt x="1118" y="374"/>
                  </a:cubicBezTo>
                  <a:cubicBezTo>
                    <a:pt x="1152" y="374"/>
                    <a:pt x="1181" y="389"/>
                    <a:pt x="1204" y="419"/>
                  </a:cubicBezTo>
                  <a:cubicBezTo>
                    <a:pt x="1227" y="448"/>
                    <a:pt x="1239" y="487"/>
                    <a:pt x="1239" y="536"/>
                  </a:cubicBezTo>
                  <a:cubicBezTo>
                    <a:pt x="1239" y="602"/>
                    <a:pt x="1225" y="657"/>
                    <a:pt x="1198" y="700"/>
                  </a:cubicBezTo>
                  <a:cubicBezTo>
                    <a:pt x="1170" y="742"/>
                    <a:pt x="1131" y="783"/>
                    <a:pt x="1081" y="822"/>
                  </a:cubicBezTo>
                  <a:cubicBezTo>
                    <a:pt x="1031" y="859"/>
                    <a:pt x="980" y="889"/>
                    <a:pt x="931" y="910"/>
                  </a:cubicBezTo>
                  <a:cubicBezTo>
                    <a:pt x="881" y="930"/>
                    <a:pt x="836" y="947"/>
                    <a:pt x="795" y="960"/>
                  </a:cubicBezTo>
                  <a:lnTo>
                    <a:pt x="795" y="994"/>
                  </a:lnTo>
                  <a:lnTo>
                    <a:pt x="1310" y="994"/>
                  </a:lnTo>
                  <a:lnTo>
                    <a:pt x="1310" y="958"/>
                  </a:lnTo>
                  <a:cubicBezTo>
                    <a:pt x="1270" y="958"/>
                    <a:pt x="1237" y="950"/>
                    <a:pt x="1207" y="933"/>
                  </a:cubicBezTo>
                  <a:cubicBezTo>
                    <a:pt x="1179" y="915"/>
                    <a:pt x="1164" y="895"/>
                    <a:pt x="1164" y="871"/>
                  </a:cubicBezTo>
                  <a:cubicBezTo>
                    <a:pt x="1191" y="813"/>
                    <a:pt x="1220" y="755"/>
                    <a:pt x="1248" y="700"/>
                  </a:cubicBezTo>
                  <a:cubicBezTo>
                    <a:pt x="1272" y="642"/>
                    <a:pt x="1285" y="580"/>
                    <a:pt x="1285" y="515"/>
                  </a:cubicBezTo>
                  <a:cubicBezTo>
                    <a:pt x="1285" y="377"/>
                    <a:pt x="1250" y="259"/>
                    <a:pt x="1181" y="164"/>
                  </a:cubicBezTo>
                  <a:cubicBezTo>
                    <a:pt x="1111" y="68"/>
                    <a:pt x="1014" y="21"/>
                    <a:pt x="888" y="21"/>
                  </a:cubicBezTo>
                  <a:cubicBezTo>
                    <a:pt x="829" y="21"/>
                    <a:pt x="778" y="33"/>
                    <a:pt x="733" y="57"/>
                  </a:cubicBezTo>
                  <a:cubicBezTo>
                    <a:pt x="689" y="83"/>
                    <a:pt x="649" y="117"/>
                    <a:pt x="614" y="163"/>
                  </a:cubicBezTo>
                  <a:cubicBezTo>
                    <a:pt x="580" y="208"/>
                    <a:pt x="544" y="264"/>
                    <a:pt x="507" y="332"/>
                  </a:cubicBezTo>
                  <a:cubicBezTo>
                    <a:pt x="470" y="399"/>
                    <a:pt x="437" y="459"/>
                    <a:pt x="407" y="510"/>
                  </a:cubicBezTo>
                  <a:cubicBezTo>
                    <a:pt x="377" y="561"/>
                    <a:pt x="349" y="599"/>
                    <a:pt x="323" y="623"/>
                  </a:cubicBezTo>
                  <a:cubicBezTo>
                    <a:pt x="298" y="647"/>
                    <a:pt x="259" y="659"/>
                    <a:pt x="205" y="659"/>
                  </a:cubicBezTo>
                  <a:cubicBezTo>
                    <a:pt x="164" y="659"/>
                    <a:pt x="133" y="643"/>
                    <a:pt x="110" y="612"/>
                  </a:cubicBezTo>
                  <a:cubicBezTo>
                    <a:pt x="87" y="582"/>
                    <a:pt x="75" y="545"/>
                    <a:pt x="75" y="502"/>
                  </a:cubicBezTo>
                  <a:cubicBezTo>
                    <a:pt x="75" y="427"/>
                    <a:pt x="91" y="363"/>
                    <a:pt x="123" y="312"/>
                  </a:cubicBezTo>
                  <a:cubicBezTo>
                    <a:pt x="156" y="259"/>
                    <a:pt x="204" y="211"/>
                    <a:pt x="270" y="167"/>
                  </a:cubicBezTo>
                  <a:cubicBezTo>
                    <a:pt x="335" y="123"/>
                    <a:pt x="437" y="77"/>
                    <a:pt x="574" y="33"/>
                  </a:cubicBezTo>
                  <a:lnTo>
                    <a:pt x="574" y="1"/>
                  </a:lnTo>
                  <a:close/>
                </a:path>
              </a:pathLst>
            </a:custGeom>
            <a:solidFill>
              <a:srgbClr val="FFE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1478931" y="3076736"/>
              <a:ext cx="124490" cy="94856"/>
            </a:xfrm>
            <a:custGeom>
              <a:avLst/>
              <a:gdLst/>
              <a:ahLst/>
              <a:cxnLst/>
              <a:rect l="l" t="t" r="r" b="b"/>
              <a:pathLst>
                <a:path w="1882" h="1434" extrusionOk="0">
                  <a:moveTo>
                    <a:pt x="1724" y="269"/>
                  </a:moveTo>
                  <a:lnTo>
                    <a:pt x="1743" y="422"/>
                  </a:lnTo>
                  <a:cubicBezTo>
                    <a:pt x="1756" y="530"/>
                    <a:pt x="1749" y="634"/>
                    <a:pt x="1719" y="734"/>
                  </a:cubicBezTo>
                  <a:cubicBezTo>
                    <a:pt x="1691" y="835"/>
                    <a:pt x="1645" y="925"/>
                    <a:pt x="1583" y="1005"/>
                  </a:cubicBezTo>
                  <a:cubicBezTo>
                    <a:pt x="1519" y="1085"/>
                    <a:pt x="1444" y="1151"/>
                    <a:pt x="1353" y="1205"/>
                  </a:cubicBezTo>
                  <a:cubicBezTo>
                    <a:pt x="1263" y="1257"/>
                    <a:pt x="1163" y="1291"/>
                    <a:pt x="1054" y="1303"/>
                  </a:cubicBezTo>
                  <a:cubicBezTo>
                    <a:pt x="1019" y="1308"/>
                    <a:pt x="984" y="1310"/>
                    <a:pt x="950" y="1310"/>
                  </a:cubicBezTo>
                  <a:cubicBezTo>
                    <a:pt x="879" y="1310"/>
                    <a:pt x="809" y="1300"/>
                    <a:pt x="742" y="1280"/>
                  </a:cubicBezTo>
                  <a:cubicBezTo>
                    <a:pt x="641" y="1251"/>
                    <a:pt x="551" y="1206"/>
                    <a:pt x="472" y="1143"/>
                  </a:cubicBezTo>
                  <a:cubicBezTo>
                    <a:pt x="393" y="1081"/>
                    <a:pt x="327" y="1004"/>
                    <a:pt x="274" y="913"/>
                  </a:cubicBezTo>
                  <a:cubicBezTo>
                    <a:pt x="220" y="823"/>
                    <a:pt x="188" y="724"/>
                    <a:pt x="174" y="617"/>
                  </a:cubicBezTo>
                  <a:lnTo>
                    <a:pt x="155" y="465"/>
                  </a:lnTo>
                  <a:lnTo>
                    <a:pt x="1724" y="269"/>
                  </a:lnTo>
                  <a:close/>
                  <a:moveTo>
                    <a:pt x="1815" y="0"/>
                  </a:moveTo>
                  <a:lnTo>
                    <a:pt x="1693" y="15"/>
                  </a:lnTo>
                  <a:lnTo>
                    <a:pt x="1709" y="142"/>
                  </a:lnTo>
                  <a:lnTo>
                    <a:pt x="1709" y="149"/>
                  </a:lnTo>
                  <a:lnTo>
                    <a:pt x="140" y="344"/>
                  </a:lnTo>
                  <a:lnTo>
                    <a:pt x="139" y="337"/>
                  </a:lnTo>
                  <a:lnTo>
                    <a:pt x="124" y="210"/>
                  </a:lnTo>
                  <a:lnTo>
                    <a:pt x="1" y="225"/>
                  </a:lnTo>
                  <a:lnTo>
                    <a:pt x="16" y="352"/>
                  </a:lnTo>
                  <a:lnTo>
                    <a:pt x="18" y="360"/>
                  </a:lnTo>
                  <a:lnTo>
                    <a:pt x="32" y="479"/>
                  </a:lnTo>
                  <a:lnTo>
                    <a:pt x="51" y="632"/>
                  </a:lnTo>
                  <a:cubicBezTo>
                    <a:pt x="67" y="758"/>
                    <a:pt x="105" y="872"/>
                    <a:pt x="166" y="975"/>
                  </a:cubicBezTo>
                  <a:cubicBezTo>
                    <a:pt x="222" y="1076"/>
                    <a:pt x="300" y="1165"/>
                    <a:pt x="397" y="1240"/>
                  </a:cubicBezTo>
                  <a:cubicBezTo>
                    <a:pt x="493" y="1314"/>
                    <a:pt x="596" y="1368"/>
                    <a:pt x="708" y="1400"/>
                  </a:cubicBezTo>
                  <a:cubicBezTo>
                    <a:pt x="789" y="1422"/>
                    <a:pt x="870" y="1434"/>
                    <a:pt x="953" y="1434"/>
                  </a:cubicBezTo>
                  <a:cubicBezTo>
                    <a:pt x="991" y="1434"/>
                    <a:pt x="1030" y="1431"/>
                    <a:pt x="1069" y="1426"/>
                  </a:cubicBezTo>
                  <a:cubicBezTo>
                    <a:pt x="1196" y="1411"/>
                    <a:pt x="1311" y="1373"/>
                    <a:pt x="1414" y="1312"/>
                  </a:cubicBezTo>
                  <a:cubicBezTo>
                    <a:pt x="1515" y="1255"/>
                    <a:pt x="1604" y="1178"/>
                    <a:pt x="1679" y="1081"/>
                  </a:cubicBezTo>
                  <a:cubicBezTo>
                    <a:pt x="1752" y="987"/>
                    <a:pt x="1804" y="883"/>
                    <a:pt x="1837" y="768"/>
                  </a:cubicBezTo>
                  <a:cubicBezTo>
                    <a:pt x="1871" y="649"/>
                    <a:pt x="1881" y="528"/>
                    <a:pt x="1865" y="407"/>
                  </a:cubicBezTo>
                  <a:lnTo>
                    <a:pt x="1846" y="254"/>
                  </a:lnTo>
                  <a:lnTo>
                    <a:pt x="1832" y="134"/>
                  </a:lnTo>
                  <a:lnTo>
                    <a:pt x="1831" y="127"/>
                  </a:lnTo>
                  <a:lnTo>
                    <a:pt x="1815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1496990" y="3177349"/>
              <a:ext cx="121711" cy="120918"/>
            </a:xfrm>
            <a:custGeom>
              <a:avLst/>
              <a:gdLst/>
              <a:ahLst/>
              <a:cxnLst/>
              <a:rect l="l" t="t" r="r" b="b"/>
              <a:pathLst>
                <a:path w="1840" h="1828" extrusionOk="0">
                  <a:moveTo>
                    <a:pt x="925" y="122"/>
                  </a:moveTo>
                  <a:cubicBezTo>
                    <a:pt x="998" y="122"/>
                    <a:pt x="1069" y="132"/>
                    <a:pt x="1138" y="151"/>
                  </a:cubicBezTo>
                  <a:cubicBezTo>
                    <a:pt x="1239" y="181"/>
                    <a:pt x="1328" y="227"/>
                    <a:pt x="1409" y="289"/>
                  </a:cubicBezTo>
                  <a:cubicBezTo>
                    <a:pt x="1489" y="351"/>
                    <a:pt x="1556" y="428"/>
                    <a:pt x="1608" y="518"/>
                  </a:cubicBezTo>
                  <a:cubicBezTo>
                    <a:pt x="1662" y="609"/>
                    <a:pt x="1694" y="707"/>
                    <a:pt x="1708" y="815"/>
                  </a:cubicBezTo>
                  <a:cubicBezTo>
                    <a:pt x="1721" y="923"/>
                    <a:pt x="1713" y="1027"/>
                    <a:pt x="1684" y="1128"/>
                  </a:cubicBezTo>
                  <a:cubicBezTo>
                    <a:pt x="1655" y="1228"/>
                    <a:pt x="1609" y="1318"/>
                    <a:pt x="1547" y="1398"/>
                  </a:cubicBezTo>
                  <a:cubicBezTo>
                    <a:pt x="1485" y="1479"/>
                    <a:pt x="1408" y="1545"/>
                    <a:pt x="1318" y="1599"/>
                  </a:cubicBezTo>
                  <a:cubicBezTo>
                    <a:pt x="1228" y="1652"/>
                    <a:pt x="1128" y="1686"/>
                    <a:pt x="1018" y="1700"/>
                  </a:cubicBezTo>
                  <a:cubicBezTo>
                    <a:pt x="985" y="1704"/>
                    <a:pt x="952" y="1706"/>
                    <a:pt x="920" y="1706"/>
                  </a:cubicBezTo>
                  <a:cubicBezTo>
                    <a:pt x="847" y="1706"/>
                    <a:pt x="776" y="1695"/>
                    <a:pt x="706" y="1674"/>
                  </a:cubicBezTo>
                  <a:cubicBezTo>
                    <a:pt x="605" y="1645"/>
                    <a:pt x="516" y="1599"/>
                    <a:pt x="436" y="1537"/>
                  </a:cubicBezTo>
                  <a:cubicBezTo>
                    <a:pt x="357" y="1474"/>
                    <a:pt x="291" y="1397"/>
                    <a:pt x="239" y="1306"/>
                  </a:cubicBezTo>
                  <a:cubicBezTo>
                    <a:pt x="186" y="1216"/>
                    <a:pt x="152" y="1117"/>
                    <a:pt x="139" y="1010"/>
                  </a:cubicBezTo>
                  <a:cubicBezTo>
                    <a:pt x="126" y="902"/>
                    <a:pt x="133" y="798"/>
                    <a:pt x="163" y="698"/>
                  </a:cubicBezTo>
                  <a:cubicBezTo>
                    <a:pt x="191" y="597"/>
                    <a:pt x="236" y="507"/>
                    <a:pt x="298" y="427"/>
                  </a:cubicBezTo>
                  <a:cubicBezTo>
                    <a:pt x="360" y="347"/>
                    <a:pt x="436" y="281"/>
                    <a:pt x="527" y="228"/>
                  </a:cubicBezTo>
                  <a:cubicBezTo>
                    <a:pt x="617" y="174"/>
                    <a:pt x="716" y="142"/>
                    <a:pt x="824" y="128"/>
                  </a:cubicBezTo>
                  <a:cubicBezTo>
                    <a:pt x="858" y="124"/>
                    <a:pt x="892" y="122"/>
                    <a:pt x="925" y="122"/>
                  </a:cubicBezTo>
                  <a:close/>
                  <a:moveTo>
                    <a:pt x="932" y="0"/>
                  </a:moveTo>
                  <a:cubicBezTo>
                    <a:pt x="891" y="0"/>
                    <a:pt x="850" y="3"/>
                    <a:pt x="808" y="8"/>
                  </a:cubicBezTo>
                  <a:cubicBezTo>
                    <a:pt x="748" y="16"/>
                    <a:pt x="688" y="28"/>
                    <a:pt x="631" y="47"/>
                  </a:cubicBezTo>
                  <a:cubicBezTo>
                    <a:pt x="574" y="66"/>
                    <a:pt x="518" y="91"/>
                    <a:pt x="464" y="122"/>
                  </a:cubicBezTo>
                  <a:cubicBezTo>
                    <a:pt x="363" y="181"/>
                    <a:pt x="275" y="257"/>
                    <a:pt x="203" y="351"/>
                  </a:cubicBezTo>
                  <a:cubicBezTo>
                    <a:pt x="165" y="397"/>
                    <a:pt x="133" y="447"/>
                    <a:pt x="107" y="500"/>
                  </a:cubicBezTo>
                  <a:cubicBezTo>
                    <a:pt x="81" y="554"/>
                    <a:pt x="59" y="609"/>
                    <a:pt x="43" y="664"/>
                  </a:cubicBezTo>
                  <a:cubicBezTo>
                    <a:pt x="9" y="779"/>
                    <a:pt x="1" y="900"/>
                    <a:pt x="17" y="1025"/>
                  </a:cubicBezTo>
                  <a:cubicBezTo>
                    <a:pt x="31" y="1151"/>
                    <a:pt x="70" y="1265"/>
                    <a:pt x="130" y="1368"/>
                  </a:cubicBezTo>
                  <a:cubicBezTo>
                    <a:pt x="190" y="1474"/>
                    <a:pt x="267" y="1562"/>
                    <a:pt x="361" y="1633"/>
                  </a:cubicBezTo>
                  <a:cubicBezTo>
                    <a:pt x="408" y="1671"/>
                    <a:pt x="457" y="1703"/>
                    <a:pt x="510" y="1728"/>
                  </a:cubicBezTo>
                  <a:cubicBezTo>
                    <a:pt x="562" y="1754"/>
                    <a:pt x="617" y="1775"/>
                    <a:pt x="673" y="1793"/>
                  </a:cubicBezTo>
                  <a:cubicBezTo>
                    <a:pt x="731" y="1811"/>
                    <a:pt x="791" y="1821"/>
                    <a:pt x="852" y="1826"/>
                  </a:cubicBezTo>
                  <a:cubicBezTo>
                    <a:pt x="873" y="1827"/>
                    <a:pt x="894" y="1827"/>
                    <a:pt x="915" y="1827"/>
                  </a:cubicBezTo>
                  <a:cubicBezTo>
                    <a:pt x="954" y="1827"/>
                    <a:pt x="994" y="1825"/>
                    <a:pt x="1033" y="1820"/>
                  </a:cubicBezTo>
                  <a:cubicBezTo>
                    <a:pt x="1096" y="1812"/>
                    <a:pt x="1156" y="1799"/>
                    <a:pt x="1213" y="1780"/>
                  </a:cubicBezTo>
                  <a:cubicBezTo>
                    <a:pt x="1271" y="1762"/>
                    <a:pt x="1326" y="1736"/>
                    <a:pt x="1379" y="1706"/>
                  </a:cubicBezTo>
                  <a:cubicBezTo>
                    <a:pt x="1429" y="1674"/>
                    <a:pt x="1477" y="1641"/>
                    <a:pt x="1521" y="1603"/>
                  </a:cubicBezTo>
                  <a:cubicBezTo>
                    <a:pt x="1566" y="1565"/>
                    <a:pt x="1607" y="1522"/>
                    <a:pt x="1644" y="1474"/>
                  </a:cubicBezTo>
                  <a:cubicBezTo>
                    <a:pt x="1717" y="1380"/>
                    <a:pt x="1769" y="1276"/>
                    <a:pt x="1801" y="1161"/>
                  </a:cubicBezTo>
                  <a:cubicBezTo>
                    <a:pt x="1817" y="1103"/>
                    <a:pt x="1828" y="1043"/>
                    <a:pt x="1833" y="983"/>
                  </a:cubicBezTo>
                  <a:cubicBezTo>
                    <a:pt x="1839" y="923"/>
                    <a:pt x="1838" y="862"/>
                    <a:pt x="1830" y="800"/>
                  </a:cubicBezTo>
                  <a:cubicBezTo>
                    <a:pt x="1822" y="738"/>
                    <a:pt x="1809" y="678"/>
                    <a:pt x="1789" y="621"/>
                  </a:cubicBezTo>
                  <a:cubicBezTo>
                    <a:pt x="1768" y="564"/>
                    <a:pt x="1744" y="510"/>
                    <a:pt x="1713" y="456"/>
                  </a:cubicBezTo>
                  <a:cubicBezTo>
                    <a:pt x="1653" y="352"/>
                    <a:pt x="1577" y="264"/>
                    <a:pt x="1484" y="192"/>
                  </a:cubicBezTo>
                  <a:cubicBezTo>
                    <a:pt x="1387" y="119"/>
                    <a:pt x="1283" y="67"/>
                    <a:pt x="1172" y="35"/>
                  </a:cubicBezTo>
                  <a:cubicBezTo>
                    <a:pt x="1113" y="17"/>
                    <a:pt x="1053" y="6"/>
                    <a:pt x="992" y="2"/>
                  </a:cubicBezTo>
                  <a:cubicBezTo>
                    <a:pt x="972" y="1"/>
                    <a:pt x="952" y="0"/>
                    <a:pt x="932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1506118" y="3309318"/>
              <a:ext cx="139836" cy="160342"/>
            </a:xfrm>
            <a:custGeom>
              <a:avLst/>
              <a:gdLst/>
              <a:ahLst/>
              <a:cxnLst/>
              <a:rect l="l" t="t" r="r" b="b"/>
              <a:pathLst>
                <a:path w="2114" h="2424" extrusionOk="0">
                  <a:moveTo>
                    <a:pt x="124" y="1"/>
                  </a:moveTo>
                  <a:lnTo>
                    <a:pt x="1" y="17"/>
                  </a:lnTo>
                  <a:lnTo>
                    <a:pt x="49" y="408"/>
                  </a:lnTo>
                  <a:lnTo>
                    <a:pt x="172" y="393"/>
                  </a:lnTo>
                  <a:lnTo>
                    <a:pt x="160" y="304"/>
                  </a:lnTo>
                  <a:lnTo>
                    <a:pt x="1675" y="970"/>
                  </a:lnTo>
                  <a:lnTo>
                    <a:pt x="266" y="1145"/>
                  </a:lnTo>
                  <a:lnTo>
                    <a:pt x="249" y="1011"/>
                  </a:lnTo>
                  <a:lnTo>
                    <a:pt x="126" y="1026"/>
                  </a:lnTo>
                  <a:lnTo>
                    <a:pt x="174" y="1415"/>
                  </a:lnTo>
                  <a:lnTo>
                    <a:pt x="297" y="1400"/>
                  </a:lnTo>
                  <a:lnTo>
                    <a:pt x="286" y="1313"/>
                  </a:lnTo>
                  <a:lnTo>
                    <a:pt x="286" y="1313"/>
                  </a:lnTo>
                  <a:lnTo>
                    <a:pt x="1799" y="1977"/>
                  </a:lnTo>
                  <a:lnTo>
                    <a:pt x="391" y="2151"/>
                  </a:lnTo>
                  <a:lnTo>
                    <a:pt x="374" y="2020"/>
                  </a:lnTo>
                  <a:lnTo>
                    <a:pt x="251" y="2035"/>
                  </a:lnTo>
                  <a:lnTo>
                    <a:pt x="268" y="2167"/>
                  </a:lnTo>
                  <a:lnTo>
                    <a:pt x="282" y="2290"/>
                  </a:lnTo>
                  <a:lnTo>
                    <a:pt x="299" y="2424"/>
                  </a:lnTo>
                  <a:lnTo>
                    <a:pt x="422" y="2409"/>
                  </a:lnTo>
                  <a:lnTo>
                    <a:pt x="405" y="2274"/>
                  </a:lnTo>
                  <a:lnTo>
                    <a:pt x="1974" y="2080"/>
                  </a:lnTo>
                  <a:lnTo>
                    <a:pt x="1990" y="2213"/>
                  </a:lnTo>
                  <a:lnTo>
                    <a:pt x="2113" y="2199"/>
                  </a:lnTo>
                  <a:lnTo>
                    <a:pt x="2065" y="1810"/>
                  </a:lnTo>
                  <a:lnTo>
                    <a:pt x="1942" y="1826"/>
                  </a:lnTo>
                  <a:lnTo>
                    <a:pt x="1954" y="1912"/>
                  </a:lnTo>
                  <a:lnTo>
                    <a:pt x="1954" y="1912"/>
                  </a:lnTo>
                  <a:lnTo>
                    <a:pt x="440" y="1248"/>
                  </a:lnTo>
                  <a:lnTo>
                    <a:pt x="1849" y="1073"/>
                  </a:lnTo>
                  <a:lnTo>
                    <a:pt x="1865" y="1204"/>
                  </a:lnTo>
                  <a:lnTo>
                    <a:pt x="1988" y="1190"/>
                  </a:lnTo>
                  <a:lnTo>
                    <a:pt x="1940" y="801"/>
                  </a:lnTo>
                  <a:lnTo>
                    <a:pt x="1817" y="816"/>
                  </a:lnTo>
                  <a:lnTo>
                    <a:pt x="1828" y="903"/>
                  </a:lnTo>
                  <a:lnTo>
                    <a:pt x="144" y="161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1526757" y="3461793"/>
              <a:ext cx="123299" cy="40813"/>
            </a:xfrm>
            <a:custGeom>
              <a:avLst/>
              <a:gdLst/>
              <a:ahLst/>
              <a:cxnLst/>
              <a:rect l="l" t="t" r="r" b="b"/>
              <a:pathLst>
                <a:path w="1864" h="617" extrusionOk="0">
                  <a:moveTo>
                    <a:pt x="1815" y="1"/>
                  </a:moveTo>
                  <a:lnTo>
                    <a:pt x="1692" y="16"/>
                  </a:lnTo>
                  <a:lnTo>
                    <a:pt x="1709" y="150"/>
                  </a:lnTo>
                  <a:lnTo>
                    <a:pt x="141" y="345"/>
                  </a:lnTo>
                  <a:lnTo>
                    <a:pt x="124" y="210"/>
                  </a:lnTo>
                  <a:lnTo>
                    <a:pt x="1" y="226"/>
                  </a:lnTo>
                  <a:lnTo>
                    <a:pt x="18" y="359"/>
                  </a:lnTo>
                  <a:lnTo>
                    <a:pt x="33" y="482"/>
                  </a:lnTo>
                  <a:lnTo>
                    <a:pt x="49" y="617"/>
                  </a:lnTo>
                  <a:lnTo>
                    <a:pt x="172" y="601"/>
                  </a:lnTo>
                  <a:lnTo>
                    <a:pt x="155" y="468"/>
                  </a:lnTo>
                  <a:lnTo>
                    <a:pt x="1725" y="272"/>
                  </a:lnTo>
                  <a:lnTo>
                    <a:pt x="1741" y="407"/>
                  </a:lnTo>
                  <a:lnTo>
                    <a:pt x="1863" y="392"/>
                  </a:lnTo>
                  <a:lnTo>
                    <a:pt x="1815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1531057" y="3495066"/>
              <a:ext cx="131237" cy="106233"/>
            </a:xfrm>
            <a:custGeom>
              <a:avLst/>
              <a:gdLst/>
              <a:ahLst/>
              <a:cxnLst/>
              <a:rect l="l" t="t" r="r" b="b"/>
              <a:pathLst>
                <a:path w="1984" h="1606" extrusionOk="0">
                  <a:moveTo>
                    <a:pt x="1812" y="0"/>
                  </a:moveTo>
                  <a:lnTo>
                    <a:pt x="1690" y="15"/>
                  </a:lnTo>
                  <a:lnTo>
                    <a:pt x="1707" y="150"/>
                  </a:lnTo>
                  <a:lnTo>
                    <a:pt x="138" y="344"/>
                  </a:lnTo>
                  <a:lnTo>
                    <a:pt x="121" y="210"/>
                  </a:lnTo>
                  <a:lnTo>
                    <a:pt x="1" y="225"/>
                  </a:lnTo>
                  <a:lnTo>
                    <a:pt x="17" y="359"/>
                  </a:lnTo>
                  <a:lnTo>
                    <a:pt x="33" y="480"/>
                  </a:lnTo>
                  <a:lnTo>
                    <a:pt x="49" y="614"/>
                  </a:lnTo>
                  <a:lnTo>
                    <a:pt x="169" y="598"/>
                  </a:lnTo>
                  <a:lnTo>
                    <a:pt x="152" y="465"/>
                  </a:lnTo>
                  <a:lnTo>
                    <a:pt x="1558" y="290"/>
                  </a:lnTo>
                  <a:lnTo>
                    <a:pt x="254" y="1288"/>
                  </a:lnTo>
                  <a:lnTo>
                    <a:pt x="244" y="1199"/>
                  </a:lnTo>
                  <a:lnTo>
                    <a:pt x="123" y="1214"/>
                  </a:lnTo>
                  <a:lnTo>
                    <a:pt x="172" y="1605"/>
                  </a:lnTo>
                  <a:lnTo>
                    <a:pt x="292" y="1590"/>
                  </a:lnTo>
                  <a:lnTo>
                    <a:pt x="275" y="1456"/>
                  </a:lnTo>
                  <a:lnTo>
                    <a:pt x="1845" y="1261"/>
                  </a:lnTo>
                  <a:lnTo>
                    <a:pt x="1861" y="1395"/>
                  </a:lnTo>
                  <a:lnTo>
                    <a:pt x="1983" y="1379"/>
                  </a:lnTo>
                  <a:lnTo>
                    <a:pt x="1967" y="1246"/>
                  </a:lnTo>
                  <a:lnTo>
                    <a:pt x="1952" y="1123"/>
                  </a:lnTo>
                  <a:lnTo>
                    <a:pt x="1935" y="988"/>
                  </a:lnTo>
                  <a:lnTo>
                    <a:pt x="1812" y="1004"/>
                  </a:lnTo>
                  <a:lnTo>
                    <a:pt x="1829" y="1139"/>
                  </a:lnTo>
                  <a:lnTo>
                    <a:pt x="425" y="1313"/>
                  </a:lnTo>
                  <a:lnTo>
                    <a:pt x="1727" y="316"/>
                  </a:lnTo>
                  <a:lnTo>
                    <a:pt x="1738" y="404"/>
                  </a:lnTo>
                  <a:lnTo>
                    <a:pt x="1860" y="388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1549645" y="3601236"/>
              <a:ext cx="121645" cy="120918"/>
            </a:xfrm>
            <a:custGeom>
              <a:avLst/>
              <a:gdLst/>
              <a:ahLst/>
              <a:cxnLst/>
              <a:rect l="l" t="t" r="r" b="b"/>
              <a:pathLst>
                <a:path w="1839" h="1828" extrusionOk="0">
                  <a:moveTo>
                    <a:pt x="925" y="122"/>
                  </a:moveTo>
                  <a:cubicBezTo>
                    <a:pt x="998" y="122"/>
                    <a:pt x="1069" y="132"/>
                    <a:pt x="1138" y="152"/>
                  </a:cubicBezTo>
                  <a:cubicBezTo>
                    <a:pt x="1239" y="181"/>
                    <a:pt x="1329" y="226"/>
                    <a:pt x="1409" y="289"/>
                  </a:cubicBezTo>
                  <a:cubicBezTo>
                    <a:pt x="1489" y="351"/>
                    <a:pt x="1555" y="428"/>
                    <a:pt x="1609" y="519"/>
                  </a:cubicBezTo>
                  <a:cubicBezTo>
                    <a:pt x="1661" y="609"/>
                    <a:pt x="1694" y="708"/>
                    <a:pt x="1708" y="815"/>
                  </a:cubicBezTo>
                  <a:cubicBezTo>
                    <a:pt x="1721" y="923"/>
                    <a:pt x="1713" y="1027"/>
                    <a:pt x="1684" y="1128"/>
                  </a:cubicBezTo>
                  <a:cubicBezTo>
                    <a:pt x="1655" y="1228"/>
                    <a:pt x="1610" y="1318"/>
                    <a:pt x="1547" y="1398"/>
                  </a:cubicBezTo>
                  <a:cubicBezTo>
                    <a:pt x="1485" y="1478"/>
                    <a:pt x="1408" y="1545"/>
                    <a:pt x="1318" y="1599"/>
                  </a:cubicBezTo>
                  <a:cubicBezTo>
                    <a:pt x="1227" y="1653"/>
                    <a:pt x="1128" y="1686"/>
                    <a:pt x="1019" y="1700"/>
                  </a:cubicBezTo>
                  <a:cubicBezTo>
                    <a:pt x="986" y="1704"/>
                    <a:pt x="953" y="1706"/>
                    <a:pt x="920" y="1706"/>
                  </a:cubicBezTo>
                  <a:cubicBezTo>
                    <a:pt x="847" y="1706"/>
                    <a:pt x="776" y="1696"/>
                    <a:pt x="706" y="1675"/>
                  </a:cubicBezTo>
                  <a:cubicBezTo>
                    <a:pt x="606" y="1645"/>
                    <a:pt x="516" y="1599"/>
                    <a:pt x="437" y="1536"/>
                  </a:cubicBezTo>
                  <a:cubicBezTo>
                    <a:pt x="357" y="1474"/>
                    <a:pt x="291" y="1397"/>
                    <a:pt x="238" y="1307"/>
                  </a:cubicBezTo>
                  <a:cubicBezTo>
                    <a:pt x="186" y="1216"/>
                    <a:pt x="152" y="1118"/>
                    <a:pt x="139" y="1010"/>
                  </a:cubicBezTo>
                  <a:cubicBezTo>
                    <a:pt x="126" y="902"/>
                    <a:pt x="133" y="798"/>
                    <a:pt x="162" y="698"/>
                  </a:cubicBezTo>
                  <a:cubicBezTo>
                    <a:pt x="192" y="597"/>
                    <a:pt x="237" y="507"/>
                    <a:pt x="298" y="427"/>
                  </a:cubicBezTo>
                  <a:cubicBezTo>
                    <a:pt x="360" y="347"/>
                    <a:pt x="436" y="281"/>
                    <a:pt x="526" y="228"/>
                  </a:cubicBezTo>
                  <a:cubicBezTo>
                    <a:pt x="617" y="175"/>
                    <a:pt x="715" y="142"/>
                    <a:pt x="824" y="129"/>
                  </a:cubicBezTo>
                  <a:cubicBezTo>
                    <a:pt x="858" y="124"/>
                    <a:pt x="892" y="122"/>
                    <a:pt x="925" y="122"/>
                  </a:cubicBezTo>
                  <a:close/>
                  <a:moveTo>
                    <a:pt x="932" y="0"/>
                  </a:moveTo>
                  <a:cubicBezTo>
                    <a:pt x="891" y="0"/>
                    <a:pt x="850" y="3"/>
                    <a:pt x="809" y="9"/>
                  </a:cubicBezTo>
                  <a:cubicBezTo>
                    <a:pt x="748" y="16"/>
                    <a:pt x="688" y="29"/>
                    <a:pt x="631" y="48"/>
                  </a:cubicBezTo>
                  <a:cubicBezTo>
                    <a:pt x="573" y="67"/>
                    <a:pt x="518" y="92"/>
                    <a:pt x="465" y="122"/>
                  </a:cubicBezTo>
                  <a:cubicBezTo>
                    <a:pt x="363" y="181"/>
                    <a:pt x="275" y="258"/>
                    <a:pt x="202" y="351"/>
                  </a:cubicBezTo>
                  <a:cubicBezTo>
                    <a:pt x="165" y="398"/>
                    <a:pt x="133" y="447"/>
                    <a:pt x="107" y="501"/>
                  </a:cubicBezTo>
                  <a:cubicBezTo>
                    <a:pt x="81" y="554"/>
                    <a:pt x="59" y="609"/>
                    <a:pt x="43" y="665"/>
                  </a:cubicBezTo>
                  <a:cubicBezTo>
                    <a:pt x="9" y="779"/>
                    <a:pt x="1" y="899"/>
                    <a:pt x="16" y="1025"/>
                  </a:cubicBezTo>
                  <a:cubicBezTo>
                    <a:pt x="32" y="1151"/>
                    <a:pt x="70" y="1266"/>
                    <a:pt x="130" y="1369"/>
                  </a:cubicBezTo>
                  <a:cubicBezTo>
                    <a:pt x="190" y="1474"/>
                    <a:pt x="267" y="1562"/>
                    <a:pt x="362" y="1634"/>
                  </a:cubicBezTo>
                  <a:cubicBezTo>
                    <a:pt x="407" y="1670"/>
                    <a:pt x="457" y="1703"/>
                    <a:pt x="509" y="1728"/>
                  </a:cubicBezTo>
                  <a:cubicBezTo>
                    <a:pt x="562" y="1755"/>
                    <a:pt x="617" y="1776"/>
                    <a:pt x="672" y="1793"/>
                  </a:cubicBezTo>
                  <a:cubicBezTo>
                    <a:pt x="731" y="1810"/>
                    <a:pt x="791" y="1822"/>
                    <a:pt x="852" y="1825"/>
                  </a:cubicBezTo>
                  <a:cubicBezTo>
                    <a:pt x="874" y="1827"/>
                    <a:pt x="897" y="1827"/>
                    <a:pt x="919" y="1827"/>
                  </a:cubicBezTo>
                  <a:cubicBezTo>
                    <a:pt x="957" y="1827"/>
                    <a:pt x="996" y="1825"/>
                    <a:pt x="1034" y="1820"/>
                  </a:cubicBezTo>
                  <a:cubicBezTo>
                    <a:pt x="1096" y="1812"/>
                    <a:pt x="1156" y="1799"/>
                    <a:pt x="1214" y="1781"/>
                  </a:cubicBezTo>
                  <a:cubicBezTo>
                    <a:pt x="1271" y="1762"/>
                    <a:pt x="1326" y="1737"/>
                    <a:pt x="1380" y="1705"/>
                  </a:cubicBezTo>
                  <a:cubicBezTo>
                    <a:pt x="1429" y="1675"/>
                    <a:pt x="1476" y="1640"/>
                    <a:pt x="1522" y="1602"/>
                  </a:cubicBezTo>
                  <a:cubicBezTo>
                    <a:pt x="1566" y="1564"/>
                    <a:pt x="1607" y="1522"/>
                    <a:pt x="1643" y="1474"/>
                  </a:cubicBezTo>
                  <a:cubicBezTo>
                    <a:pt x="1717" y="1380"/>
                    <a:pt x="1770" y="1276"/>
                    <a:pt x="1801" y="1162"/>
                  </a:cubicBezTo>
                  <a:cubicBezTo>
                    <a:pt x="1817" y="1103"/>
                    <a:pt x="1827" y="1043"/>
                    <a:pt x="1834" y="983"/>
                  </a:cubicBezTo>
                  <a:cubicBezTo>
                    <a:pt x="1839" y="923"/>
                    <a:pt x="1838" y="862"/>
                    <a:pt x="1831" y="800"/>
                  </a:cubicBezTo>
                  <a:cubicBezTo>
                    <a:pt x="1822" y="738"/>
                    <a:pt x="1808" y="678"/>
                    <a:pt x="1789" y="622"/>
                  </a:cubicBezTo>
                  <a:cubicBezTo>
                    <a:pt x="1769" y="565"/>
                    <a:pt x="1743" y="510"/>
                    <a:pt x="1714" y="457"/>
                  </a:cubicBezTo>
                  <a:cubicBezTo>
                    <a:pt x="1653" y="352"/>
                    <a:pt x="1576" y="264"/>
                    <a:pt x="1485" y="192"/>
                  </a:cubicBezTo>
                  <a:cubicBezTo>
                    <a:pt x="1388" y="119"/>
                    <a:pt x="1283" y="67"/>
                    <a:pt x="1172" y="35"/>
                  </a:cubicBezTo>
                  <a:cubicBezTo>
                    <a:pt x="1113" y="17"/>
                    <a:pt x="1053" y="7"/>
                    <a:pt x="993" y="2"/>
                  </a:cubicBezTo>
                  <a:cubicBezTo>
                    <a:pt x="973" y="1"/>
                    <a:pt x="952" y="0"/>
                    <a:pt x="932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1610502" y="3814635"/>
              <a:ext cx="45642" cy="30229"/>
            </a:xfrm>
            <a:custGeom>
              <a:avLst/>
              <a:gdLst/>
              <a:ahLst/>
              <a:cxnLst/>
              <a:rect l="l" t="t" r="r" b="b"/>
              <a:pathLst>
                <a:path w="690" h="457" extrusionOk="0">
                  <a:moveTo>
                    <a:pt x="634" y="0"/>
                  </a:moveTo>
                  <a:lnTo>
                    <a:pt x="590" y="6"/>
                  </a:lnTo>
                  <a:lnTo>
                    <a:pt x="615" y="210"/>
                  </a:lnTo>
                  <a:lnTo>
                    <a:pt x="51" y="281"/>
                  </a:lnTo>
                  <a:lnTo>
                    <a:pt x="44" y="231"/>
                  </a:lnTo>
                  <a:lnTo>
                    <a:pt x="0" y="237"/>
                  </a:lnTo>
                  <a:lnTo>
                    <a:pt x="7" y="286"/>
                  </a:lnTo>
                  <a:lnTo>
                    <a:pt x="12" y="329"/>
                  </a:lnTo>
                  <a:lnTo>
                    <a:pt x="18" y="377"/>
                  </a:lnTo>
                  <a:lnTo>
                    <a:pt x="62" y="372"/>
                  </a:lnTo>
                  <a:lnTo>
                    <a:pt x="56" y="324"/>
                  </a:lnTo>
                  <a:lnTo>
                    <a:pt x="620" y="253"/>
                  </a:lnTo>
                  <a:lnTo>
                    <a:pt x="646" y="456"/>
                  </a:lnTo>
                  <a:lnTo>
                    <a:pt x="690" y="451"/>
                  </a:lnTo>
                  <a:lnTo>
                    <a:pt x="665" y="248"/>
                  </a:lnTo>
                  <a:lnTo>
                    <a:pt x="659" y="205"/>
                  </a:lnTo>
                  <a:lnTo>
                    <a:pt x="634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1613346" y="3847313"/>
              <a:ext cx="46832" cy="34992"/>
            </a:xfrm>
            <a:custGeom>
              <a:avLst/>
              <a:gdLst/>
              <a:ahLst/>
              <a:cxnLst/>
              <a:rect l="l" t="t" r="r" b="b"/>
              <a:pathLst>
                <a:path w="708" h="529" extrusionOk="0">
                  <a:moveTo>
                    <a:pt x="652" y="0"/>
                  </a:moveTo>
                  <a:lnTo>
                    <a:pt x="608" y="6"/>
                  </a:lnTo>
                  <a:lnTo>
                    <a:pt x="614" y="54"/>
                  </a:lnTo>
                  <a:lnTo>
                    <a:pt x="50" y="124"/>
                  </a:lnTo>
                  <a:lnTo>
                    <a:pt x="45" y="76"/>
                  </a:lnTo>
                  <a:lnTo>
                    <a:pt x="0" y="81"/>
                  </a:lnTo>
                  <a:lnTo>
                    <a:pt x="6" y="129"/>
                  </a:lnTo>
                  <a:lnTo>
                    <a:pt x="12" y="174"/>
                  </a:lnTo>
                  <a:lnTo>
                    <a:pt x="17" y="222"/>
                  </a:lnTo>
                  <a:lnTo>
                    <a:pt x="61" y="217"/>
                  </a:lnTo>
                  <a:lnTo>
                    <a:pt x="56" y="168"/>
                  </a:lnTo>
                  <a:lnTo>
                    <a:pt x="163" y="155"/>
                  </a:lnTo>
                  <a:lnTo>
                    <a:pt x="196" y="418"/>
                  </a:lnTo>
                  <a:lnTo>
                    <a:pt x="89" y="431"/>
                  </a:lnTo>
                  <a:lnTo>
                    <a:pt x="82" y="383"/>
                  </a:lnTo>
                  <a:lnTo>
                    <a:pt x="38" y="389"/>
                  </a:lnTo>
                  <a:lnTo>
                    <a:pt x="45" y="437"/>
                  </a:lnTo>
                  <a:lnTo>
                    <a:pt x="50" y="481"/>
                  </a:lnTo>
                  <a:lnTo>
                    <a:pt x="56" y="529"/>
                  </a:lnTo>
                  <a:lnTo>
                    <a:pt x="100" y="524"/>
                  </a:lnTo>
                  <a:lnTo>
                    <a:pt x="94" y="475"/>
                  </a:lnTo>
                  <a:lnTo>
                    <a:pt x="657" y="406"/>
                  </a:lnTo>
                  <a:lnTo>
                    <a:pt x="664" y="454"/>
                  </a:lnTo>
                  <a:lnTo>
                    <a:pt x="708" y="448"/>
                  </a:lnTo>
                  <a:lnTo>
                    <a:pt x="701" y="399"/>
                  </a:lnTo>
                  <a:lnTo>
                    <a:pt x="696" y="355"/>
                  </a:lnTo>
                  <a:lnTo>
                    <a:pt x="690" y="308"/>
                  </a:lnTo>
                  <a:lnTo>
                    <a:pt x="646" y="313"/>
                  </a:lnTo>
                  <a:lnTo>
                    <a:pt x="652" y="362"/>
                  </a:lnTo>
                  <a:lnTo>
                    <a:pt x="240" y="412"/>
                  </a:lnTo>
                  <a:lnTo>
                    <a:pt x="207" y="149"/>
                  </a:lnTo>
                  <a:lnTo>
                    <a:pt x="619" y="98"/>
                  </a:lnTo>
                  <a:lnTo>
                    <a:pt x="626" y="146"/>
                  </a:lnTo>
                  <a:lnTo>
                    <a:pt x="670" y="141"/>
                  </a:lnTo>
                  <a:lnTo>
                    <a:pt x="664" y="93"/>
                  </a:lnTo>
                  <a:lnTo>
                    <a:pt x="658" y="48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1617712" y="3882769"/>
              <a:ext cx="45973" cy="27782"/>
            </a:xfrm>
            <a:custGeom>
              <a:avLst/>
              <a:gdLst/>
              <a:ahLst/>
              <a:cxnLst/>
              <a:rect l="l" t="t" r="r" b="b"/>
              <a:pathLst>
                <a:path w="695" h="420" extrusionOk="0">
                  <a:moveTo>
                    <a:pt x="652" y="0"/>
                  </a:moveTo>
                  <a:lnTo>
                    <a:pt x="608" y="5"/>
                  </a:lnTo>
                  <a:lnTo>
                    <a:pt x="614" y="54"/>
                  </a:lnTo>
                  <a:lnTo>
                    <a:pt x="202" y="105"/>
                  </a:lnTo>
                  <a:lnTo>
                    <a:pt x="159" y="110"/>
                  </a:lnTo>
                  <a:lnTo>
                    <a:pt x="51" y="124"/>
                  </a:lnTo>
                  <a:lnTo>
                    <a:pt x="45" y="76"/>
                  </a:lnTo>
                  <a:lnTo>
                    <a:pt x="1" y="81"/>
                  </a:lnTo>
                  <a:lnTo>
                    <a:pt x="7" y="129"/>
                  </a:lnTo>
                  <a:lnTo>
                    <a:pt x="12" y="174"/>
                  </a:lnTo>
                  <a:lnTo>
                    <a:pt x="43" y="420"/>
                  </a:lnTo>
                  <a:lnTo>
                    <a:pt x="87" y="414"/>
                  </a:lnTo>
                  <a:lnTo>
                    <a:pt x="56" y="168"/>
                  </a:lnTo>
                  <a:lnTo>
                    <a:pt x="165" y="155"/>
                  </a:lnTo>
                  <a:lnTo>
                    <a:pt x="191" y="370"/>
                  </a:lnTo>
                  <a:lnTo>
                    <a:pt x="234" y="365"/>
                  </a:lnTo>
                  <a:lnTo>
                    <a:pt x="208" y="149"/>
                  </a:lnTo>
                  <a:lnTo>
                    <a:pt x="620" y="98"/>
                  </a:lnTo>
                  <a:lnTo>
                    <a:pt x="650" y="344"/>
                  </a:lnTo>
                  <a:lnTo>
                    <a:pt x="694" y="339"/>
                  </a:lnTo>
                  <a:lnTo>
                    <a:pt x="664" y="93"/>
                  </a:lnTo>
                  <a:lnTo>
                    <a:pt x="659" y="48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1623004" y="3924906"/>
              <a:ext cx="50140" cy="60260"/>
            </a:xfrm>
            <a:custGeom>
              <a:avLst/>
              <a:gdLst/>
              <a:ahLst/>
              <a:cxnLst/>
              <a:rect l="l" t="t" r="r" b="b"/>
              <a:pathLst>
                <a:path w="758" h="911" extrusionOk="0">
                  <a:moveTo>
                    <a:pt x="619" y="98"/>
                  </a:moveTo>
                  <a:lnTo>
                    <a:pt x="640" y="261"/>
                  </a:lnTo>
                  <a:cubicBezTo>
                    <a:pt x="643" y="289"/>
                    <a:pt x="641" y="316"/>
                    <a:pt x="633" y="343"/>
                  </a:cubicBezTo>
                  <a:cubicBezTo>
                    <a:pt x="625" y="369"/>
                    <a:pt x="613" y="393"/>
                    <a:pt x="596" y="414"/>
                  </a:cubicBezTo>
                  <a:cubicBezTo>
                    <a:pt x="580" y="435"/>
                    <a:pt x="560" y="453"/>
                    <a:pt x="537" y="467"/>
                  </a:cubicBezTo>
                  <a:cubicBezTo>
                    <a:pt x="513" y="480"/>
                    <a:pt x="487" y="489"/>
                    <a:pt x="459" y="492"/>
                  </a:cubicBezTo>
                  <a:cubicBezTo>
                    <a:pt x="449" y="493"/>
                    <a:pt x="439" y="494"/>
                    <a:pt x="430" y="494"/>
                  </a:cubicBezTo>
                  <a:cubicBezTo>
                    <a:pt x="412" y="494"/>
                    <a:pt x="394" y="492"/>
                    <a:pt x="377" y="487"/>
                  </a:cubicBezTo>
                  <a:cubicBezTo>
                    <a:pt x="351" y="478"/>
                    <a:pt x="327" y="467"/>
                    <a:pt x="306" y="450"/>
                  </a:cubicBezTo>
                  <a:cubicBezTo>
                    <a:pt x="285" y="434"/>
                    <a:pt x="267" y="413"/>
                    <a:pt x="254" y="390"/>
                  </a:cubicBezTo>
                  <a:cubicBezTo>
                    <a:pt x="240" y="366"/>
                    <a:pt x="231" y="341"/>
                    <a:pt x="228" y="312"/>
                  </a:cubicBezTo>
                  <a:lnTo>
                    <a:pt x="208" y="148"/>
                  </a:lnTo>
                  <a:lnTo>
                    <a:pt x="619" y="98"/>
                  </a:lnTo>
                  <a:close/>
                  <a:moveTo>
                    <a:pt x="652" y="0"/>
                  </a:moveTo>
                  <a:lnTo>
                    <a:pt x="608" y="6"/>
                  </a:lnTo>
                  <a:lnTo>
                    <a:pt x="613" y="54"/>
                  </a:lnTo>
                  <a:lnTo>
                    <a:pt x="50" y="123"/>
                  </a:lnTo>
                  <a:lnTo>
                    <a:pt x="45" y="76"/>
                  </a:lnTo>
                  <a:lnTo>
                    <a:pt x="1" y="81"/>
                  </a:lnTo>
                  <a:lnTo>
                    <a:pt x="17" y="221"/>
                  </a:lnTo>
                  <a:lnTo>
                    <a:pt x="61" y="216"/>
                  </a:lnTo>
                  <a:lnTo>
                    <a:pt x="55" y="167"/>
                  </a:lnTo>
                  <a:lnTo>
                    <a:pt x="163" y="154"/>
                  </a:lnTo>
                  <a:lnTo>
                    <a:pt x="179" y="282"/>
                  </a:lnTo>
                  <a:lnTo>
                    <a:pt x="123" y="325"/>
                  </a:lnTo>
                  <a:cubicBezTo>
                    <a:pt x="97" y="346"/>
                    <a:pt x="76" y="371"/>
                    <a:pt x="59" y="401"/>
                  </a:cubicBezTo>
                  <a:cubicBezTo>
                    <a:pt x="45" y="429"/>
                    <a:pt x="35" y="459"/>
                    <a:pt x="31" y="492"/>
                  </a:cubicBezTo>
                  <a:cubicBezTo>
                    <a:pt x="30" y="501"/>
                    <a:pt x="29" y="512"/>
                    <a:pt x="29" y="521"/>
                  </a:cubicBezTo>
                  <a:cubicBezTo>
                    <a:pt x="30" y="531"/>
                    <a:pt x="30" y="540"/>
                    <a:pt x="32" y="550"/>
                  </a:cubicBezTo>
                  <a:cubicBezTo>
                    <a:pt x="33" y="562"/>
                    <a:pt x="35" y="574"/>
                    <a:pt x="38" y="587"/>
                  </a:cubicBezTo>
                  <a:cubicBezTo>
                    <a:pt x="44" y="602"/>
                    <a:pt x="50" y="618"/>
                    <a:pt x="57" y="633"/>
                  </a:cubicBezTo>
                  <a:cubicBezTo>
                    <a:pt x="65" y="648"/>
                    <a:pt x="73" y="661"/>
                    <a:pt x="85" y="675"/>
                  </a:cubicBezTo>
                  <a:lnTo>
                    <a:pt x="97" y="692"/>
                  </a:lnTo>
                  <a:lnTo>
                    <a:pt x="132" y="664"/>
                  </a:lnTo>
                  <a:lnTo>
                    <a:pt x="118" y="648"/>
                  </a:lnTo>
                  <a:cubicBezTo>
                    <a:pt x="100" y="625"/>
                    <a:pt x="89" y="601"/>
                    <a:pt x="81" y="575"/>
                  </a:cubicBezTo>
                  <a:cubicBezTo>
                    <a:pt x="74" y="549"/>
                    <a:pt x="72" y="524"/>
                    <a:pt x="75" y="497"/>
                  </a:cubicBezTo>
                  <a:cubicBezTo>
                    <a:pt x="78" y="471"/>
                    <a:pt x="86" y="446"/>
                    <a:pt x="98" y="423"/>
                  </a:cubicBezTo>
                  <a:cubicBezTo>
                    <a:pt x="111" y="398"/>
                    <a:pt x="129" y="377"/>
                    <a:pt x="151" y="360"/>
                  </a:cubicBezTo>
                  <a:lnTo>
                    <a:pt x="187" y="332"/>
                  </a:lnTo>
                  <a:cubicBezTo>
                    <a:pt x="192" y="360"/>
                    <a:pt x="201" y="387"/>
                    <a:pt x="216" y="413"/>
                  </a:cubicBezTo>
                  <a:cubicBezTo>
                    <a:pt x="232" y="440"/>
                    <a:pt x="254" y="465"/>
                    <a:pt x="279" y="485"/>
                  </a:cubicBezTo>
                  <a:cubicBezTo>
                    <a:pt x="306" y="506"/>
                    <a:pt x="335" y="520"/>
                    <a:pt x="365" y="529"/>
                  </a:cubicBezTo>
                  <a:cubicBezTo>
                    <a:pt x="387" y="535"/>
                    <a:pt x="408" y="538"/>
                    <a:pt x="431" y="538"/>
                  </a:cubicBezTo>
                  <a:cubicBezTo>
                    <a:pt x="442" y="538"/>
                    <a:pt x="453" y="537"/>
                    <a:pt x="465" y="536"/>
                  </a:cubicBezTo>
                  <a:cubicBezTo>
                    <a:pt x="499" y="532"/>
                    <a:pt x="530" y="521"/>
                    <a:pt x="559" y="505"/>
                  </a:cubicBezTo>
                  <a:cubicBezTo>
                    <a:pt x="586" y="489"/>
                    <a:pt x="611" y="468"/>
                    <a:pt x="632" y="440"/>
                  </a:cubicBezTo>
                  <a:cubicBezTo>
                    <a:pt x="652" y="415"/>
                    <a:pt x="667" y="387"/>
                    <a:pt x="676" y="355"/>
                  </a:cubicBezTo>
                  <a:cubicBezTo>
                    <a:pt x="686" y="322"/>
                    <a:pt x="688" y="288"/>
                    <a:pt x="684" y="255"/>
                  </a:cubicBezTo>
                  <a:lnTo>
                    <a:pt x="652" y="0"/>
                  </a:lnTo>
                  <a:close/>
                  <a:moveTo>
                    <a:pt x="719" y="550"/>
                  </a:moveTo>
                  <a:lnTo>
                    <a:pt x="675" y="555"/>
                  </a:lnTo>
                  <a:lnTo>
                    <a:pt x="682" y="604"/>
                  </a:lnTo>
                  <a:lnTo>
                    <a:pt x="422" y="636"/>
                  </a:lnTo>
                  <a:lnTo>
                    <a:pt x="378" y="642"/>
                  </a:lnTo>
                  <a:lnTo>
                    <a:pt x="270" y="655"/>
                  </a:lnTo>
                  <a:lnTo>
                    <a:pt x="263" y="607"/>
                  </a:lnTo>
                  <a:lnTo>
                    <a:pt x="220" y="612"/>
                  </a:lnTo>
                  <a:lnTo>
                    <a:pt x="226" y="661"/>
                  </a:lnTo>
                  <a:lnTo>
                    <a:pt x="232" y="704"/>
                  </a:lnTo>
                  <a:lnTo>
                    <a:pt x="257" y="910"/>
                  </a:lnTo>
                  <a:lnTo>
                    <a:pt x="300" y="905"/>
                  </a:lnTo>
                  <a:lnTo>
                    <a:pt x="275" y="699"/>
                  </a:lnTo>
                  <a:lnTo>
                    <a:pt x="383" y="685"/>
                  </a:lnTo>
                  <a:lnTo>
                    <a:pt x="406" y="865"/>
                  </a:lnTo>
                  <a:lnTo>
                    <a:pt x="450" y="860"/>
                  </a:lnTo>
                  <a:lnTo>
                    <a:pt x="427" y="679"/>
                  </a:lnTo>
                  <a:lnTo>
                    <a:pt x="687" y="648"/>
                  </a:lnTo>
                  <a:lnTo>
                    <a:pt x="713" y="854"/>
                  </a:lnTo>
                  <a:lnTo>
                    <a:pt x="757" y="848"/>
                  </a:lnTo>
                  <a:lnTo>
                    <a:pt x="731" y="641"/>
                  </a:lnTo>
                  <a:lnTo>
                    <a:pt x="726" y="598"/>
                  </a:lnTo>
                  <a:lnTo>
                    <a:pt x="719" y="55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1630215" y="3988211"/>
              <a:ext cx="47295" cy="33735"/>
            </a:xfrm>
            <a:custGeom>
              <a:avLst/>
              <a:gdLst/>
              <a:ahLst/>
              <a:cxnLst/>
              <a:rect l="l" t="t" r="r" b="b"/>
              <a:pathLst>
                <a:path w="715" h="510" extrusionOk="0">
                  <a:moveTo>
                    <a:pt x="220" y="181"/>
                  </a:moveTo>
                  <a:lnTo>
                    <a:pt x="602" y="349"/>
                  </a:lnTo>
                  <a:lnTo>
                    <a:pt x="247" y="393"/>
                  </a:lnTo>
                  <a:lnTo>
                    <a:pt x="220" y="181"/>
                  </a:lnTo>
                  <a:close/>
                  <a:moveTo>
                    <a:pt x="45" y="1"/>
                  </a:moveTo>
                  <a:lnTo>
                    <a:pt x="1" y="7"/>
                  </a:lnTo>
                  <a:lnTo>
                    <a:pt x="18" y="147"/>
                  </a:lnTo>
                  <a:lnTo>
                    <a:pt x="62" y="141"/>
                  </a:lnTo>
                  <a:lnTo>
                    <a:pt x="59" y="110"/>
                  </a:lnTo>
                  <a:lnTo>
                    <a:pt x="174" y="160"/>
                  </a:lnTo>
                  <a:lnTo>
                    <a:pt x="204" y="398"/>
                  </a:lnTo>
                  <a:lnTo>
                    <a:pt x="95" y="412"/>
                  </a:lnTo>
                  <a:lnTo>
                    <a:pt x="90" y="363"/>
                  </a:lnTo>
                  <a:lnTo>
                    <a:pt x="46" y="370"/>
                  </a:lnTo>
                  <a:lnTo>
                    <a:pt x="63" y="509"/>
                  </a:lnTo>
                  <a:lnTo>
                    <a:pt x="107" y="504"/>
                  </a:lnTo>
                  <a:lnTo>
                    <a:pt x="101" y="455"/>
                  </a:lnTo>
                  <a:lnTo>
                    <a:pt x="209" y="442"/>
                  </a:lnTo>
                  <a:lnTo>
                    <a:pt x="252" y="436"/>
                  </a:lnTo>
                  <a:lnTo>
                    <a:pt x="665" y="385"/>
                  </a:lnTo>
                  <a:lnTo>
                    <a:pt x="670" y="434"/>
                  </a:lnTo>
                  <a:lnTo>
                    <a:pt x="715" y="428"/>
                  </a:lnTo>
                  <a:lnTo>
                    <a:pt x="698" y="289"/>
                  </a:lnTo>
                  <a:lnTo>
                    <a:pt x="654" y="294"/>
                  </a:lnTo>
                  <a:lnTo>
                    <a:pt x="657" y="325"/>
                  </a:lnTo>
                  <a:lnTo>
                    <a:pt x="52" y="59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1634779" y="4020029"/>
              <a:ext cx="44319" cy="30428"/>
            </a:xfrm>
            <a:custGeom>
              <a:avLst/>
              <a:gdLst/>
              <a:ahLst/>
              <a:cxnLst/>
              <a:rect l="l" t="t" r="r" b="b"/>
              <a:pathLst>
                <a:path w="670" h="460" extrusionOk="0">
                  <a:moveTo>
                    <a:pt x="653" y="1"/>
                  </a:moveTo>
                  <a:lnTo>
                    <a:pt x="609" y="7"/>
                  </a:lnTo>
                  <a:lnTo>
                    <a:pt x="614" y="56"/>
                  </a:lnTo>
                  <a:lnTo>
                    <a:pt x="51" y="125"/>
                  </a:lnTo>
                  <a:lnTo>
                    <a:pt x="44" y="77"/>
                  </a:lnTo>
                  <a:lnTo>
                    <a:pt x="0" y="83"/>
                  </a:lnTo>
                  <a:lnTo>
                    <a:pt x="6" y="130"/>
                  </a:lnTo>
                  <a:lnTo>
                    <a:pt x="12" y="174"/>
                  </a:lnTo>
                  <a:lnTo>
                    <a:pt x="47" y="459"/>
                  </a:lnTo>
                  <a:lnTo>
                    <a:pt x="92" y="454"/>
                  </a:lnTo>
                  <a:lnTo>
                    <a:pt x="56" y="169"/>
                  </a:lnTo>
                  <a:lnTo>
                    <a:pt x="620" y="100"/>
                  </a:lnTo>
                  <a:lnTo>
                    <a:pt x="626" y="147"/>
                  </a:lnTo>
                  <a:lnTo>
                    <a:pt x="670" y="141"/>
                  </a:lnTo>
                  <a:lnTo>
                    <a:pt x="664" y="93"/>
                  </a:lnTo>
                  <a:lnTo>
                    <a:pt x="658" y="49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1640732" y="4065540"/>
              <a:ext cx="44782" cy="25665"/>
            </a:xfrm>
            <a:custGeom>
              <a:avLst/>
              <a:gdLst/>
              <a:ahLst/>
              <a:cxnLst/>
              <a:rect l="l" t="t" r="r" b="b"/>
              <a:pathLst>
                <a:path w="677" h="388" extrusionOk="0">
                  <a:moveTo>
                    <a:pt x="194" y="0"/>
                  </a:moveTo>
                  <a:lnTo>
                    <a:pt x="172" y="4"/>
                  </a:lnTo>
                  <a:cubicBezTo>
                    <a:pt x="161" y="5"/>
                    <a:pt x="152" y="7"/>
                    <a:pt x="143" y="10"/>
                  </a:cubicBezTo>
                  <a:cubicBezTo>
                    <a:pt x="120" y="15"/>
                    <a:pt x="100" y="26"/>
                    <a:pt x="81" y="39"/>
                  </a:cubicBezTo>
                  <a:cubicBezTo>
                    <a:pt x="63" y="52"/>
                    <a:pt x="48" y="69"/>
                    <a:pt x="35" y="89"/>
                  </a:cubicBezTo>
                  <a:cubicBezTo>
                    <a:pt x="23" y="108"/>
                    <a:pt x="13" y="129"/>
                    <a:pt x="8" y="151"/>
                  </a:cubicBezTo>
                  <a:cubicBezTo>
                    <a:pt x="3" y="173"/>
                    <a:pt x="1" y="196"/>
                    <a:pt x="4" y="219"/>
                  </a:cubicBezTo>
                  <a:cubicBezTo>
                    <a:pt x="7" y="244"/>
                    <a:pt x="15" y="268"/>
                    <a:pt x="28" y="290"/>
                  </a:cubicBezTo>
                  <a:cubicBezTo>
                    <a:pt x="40" y="313"/>
                    <a:pt x="57" y="331"/>
                    <a:pt x="77" y="347"/>
                  </a:cubicBezTo>
                  <a:cubicBezTo>
                    <a:pt x="97" y="363"/>
                    <a:pt x="119" y="375"/>
                    <a:pt x="145" y="382"/>
                  </a:cubicBezTo>
                  <a:cubicBezTo>
                    <a:pt x="160" y="386"/>
                    <a:pt x="176" y="388"/>
                    <a:pt x="192" y="388"/>
                  </a:cubicBezTo>
                  <a:cubicBezTo>
                    <a:pt x="201" y="388"/>
                    <a:pt x="210" y="387"/>
                    <a:pt x="219" y="386"/>
                  </a:cubicBezTo>
                  <a:cubicBezTo>
                    <a:pt x="244" y="384"/>
                    <a:pt x="266" y="377"/>
                    <a:pt x="286" y="366"/>
                  </a:cubicBezTo>
                  <a:cubicBezTo>
                    <a:pt x="305" y="356"/>
                    <a:pt x="322" y="341"/>
                    <a:pt x="336" y="323"/>
                  </a:cubicBezTo>
                  <a:cubicBezTo>
                    <a:pt x="351" y="305"/>
                    <a:pt x="360" y="285"/>
                    <a:pt x="367" y="263"/>
                  </a:cubicBezTo>
                  <a:cubicBezTo>
                    <a:pt x="376" y="240"/>
                    <a:pt x="380" y="217"/>
                    <a:pt x="380" y="191"/>
                  </a:cubicBezTo>
                  <a:cubicBezTo>
                    <a:pt x="381" y="173"/>
                    <a:pt x="385" y="157"/>
                    <a:pt x="392" y="141"/>
                  </a:cubicBezTo>
                  <a:cubicBezTo>
                    <a:pt x="397" y="125"/>
                    <a:pt x="405" y="112"/>
                    <a:pt x="416" y="100"/>
                  </a:cubicBezTo>
                  <a:cubicBezTo>
                    <a:pt x="425" y="88"/>
                    <a:pt x="438" y="78"/>
                    <a:pt x="450" y="71"/>
                  </a:cubicBezTo>
                  <a:cubicBezTo>
                    <a:pt x="464" y="62"/>
                    <a:pt x="479" y="58"/>
                    <a:pt x="495" y="56"/>
                  </a:cubicBezTo>
                  <a:cubicBezTo>
                    <a:pt x="500" y="55"/>
                    <a:pt x="505" y="55"/>
                    <a:pt x="511" y="55"/>
                  </a:cubicBezTo>
                  <a:cubicBezTo>
                    <a:pt x="521" y="55"/>
                    <a:pt x="532" y="56"/>
                    <a:pt x="542" y="59"/>
                  </a:cubicBezTo>
                  <a:cubicBezTo>
                    <a:pt x="558" y="63"/>
                    <a:pt x="571" y="71"/>
                    <a:pt x="584" y="80"/>
                  </a:cubicBezTo>
                  <a:cubicBezTo>
                    <a:pt x="596" y="90"/>
                    <a:pt x="606" y="101"/>
                    <a:pt x="614" y="116"/>
                  </a:cubicBezTo>
                  <a:cubicBezTo>
                    <a:pt x="623" y="130"/>
                    <a:pt x="628" y="144"/>
                    <a:pt x="629" y="161"/>
                  </a:cubicBezTo>
                  <a:cubicBezTo>
                    <a:pt x="631" y="177"/>
                    <a:pt x="630" y="193"/>
                    <a:pt x="626" y="209"/>
                  </a:cubicBezTo>
                  <a:cubicBezTo>
                    <a:pt x="622" y="224"/>
                    <a:pt x="614" y="238"/>
                    <a:pt x="605" y="251"/>
                  </a:cubicBezTo>
                  <a:cubicBezTo>
                    <a:pt x="595" y="262"/>
                    <a:pt x="584" y="273"/>
                    <a:pt x="570" y="281"/>
                  </a:cubicBezTo>
                  <a:cubicBezTo>
                    <a:pt x="556" y="288"/>
                    <a:pt x="541" y="294"/>
                    <a:pt x="524" y="296"/>
                  </a:cubicBezTo>
                  <a:lnTo>
                    <a:pt x="502" y="299"/>
                  </a:lnTo>
                  <a:lnTo>
                    <a:pt x="508" y="342"/>
                  </a:lnTo>
                  <a:lnTo>
                    <a:pt x="530" y="339"/>
                  </a:lnTo>
                  <a:cubicBezTo>
                    <a:pt x="551" y="337"/>
                    <a:pt x="572" y="330"/>
                    <a:pt x="591" y="320"/>
                  </a:cubicBezTo>
                  <a:cubicBezTo>
                    <a:pt x="610" y="309"/>
                    <a:pt x="626" y="295"/>
                    <a:pt x="640" y="278"/>
                  </a:cubicBezTo>
                  <a:cubicBezTo>
                    <a:pt x="653" y="260"/>
                    <a:pt x="664" y="240"/>
                    <a:pt x="669" y="219"/>
                  </a:cubicBezTo>
                  <a:cubicBezTo>
                    <a:pt x="675" y="199"/>
                    <a:pt x="676" y="177"/>
                    <a:pt x="673" y="156"/>
                  </a:cubicBezTo>
                  <a:cubicBezTo>
                    <a:pt x="668" y="111"/>
                    <a:pt x="647" y="74"/>
                    <a:pt x="611" y="46"/>
                  </a:cubicBezTo>
                  <a:cubicBezTo>
                    <a:pt x="593" y="32"/>
                    <a:pt x="574" y="22"/>
                    <a:pt x="553" y="16"/>
                  </a:cubicBezTo>
                  <a:cubicBezTo>
                    <a:pt x="540" y="13"/>
                    <a:pt x="527" y="11"/>
                    <a:pt x="514" y="11"/>
                  </a:cubicBezTo>
                  <a:cubicBezTo>
                    <a:pt x="506" y="11"/>
                    <a:pt x="498" y="12"/>
                    <a:pt x="489" y="13"/>
                  </a:cubicBezTo>
                  <a:cubicBezTo>
                    <a:pt x="468" y="15"/>
                    <a:pt x="448" y="21"/>
                    <a:pt x="429" y="32"/>
                  </a:cubicBezTo>
                  <a:cubicBezTo>
                    <a:pt x="410" y="42"/>
                    <a:pt x="395" y="56"/>
                    <a:pt x="381" y="73"/>
                  </a:cubicBezTo>
                  <a:cubicBezTo>
                    <a:pt x="367" y="89"/>
                    <a:pt x="357" y="107"/>
                    <a:pt x="348" y="127"/>
                  </a:cubicBezTo>
                  <a:cubicBezTo>
                    <a:pt x="341" y="146"/>
                    <a:pt x="337" y="168"/>
                    <a:pt x="336" y="190"/>
                  </a:cubicBezTo>
                  <a:cubicBezTo>
                    <a:pt x="336" y="202"/>
                    <a:pt x="334" y="217"/>
                    <a:pt x="330" y="233"/>
                  </a:cubicBezTo>
                  <a:cubicBezTo>
                    <a:pt x="326" y="250"/>
                    <a:pt x="320" y="265"/>
                    <a:pt x="312" y="281"/>
                  </a:cubicBezTo>
                  <a:cubicBezTo>
                    <a:pt x="303" y="296"/>
                    <a:pt x="291" y="309"/>
                    <a:pt x="275" y="321"/>
                  </a:cubicBezTo>
                  <a:cubicBezTo>
                    <a:pt x="260" y="333"/>
                    <a:pt x="239" y="340"/>
                    <a:pt x="214" y="343"/>
                  </a:cubicBezTo>
                  <a:cubicBezTo>
                    <a:pt x="208" y="344"/>
                    <a:pt x="201" y="344"/>
                    <a:pt x="195" y="344"/>
                  </a:cubicBezTo>
                  <a:cubicBezTo>
                    <a:pt x="181" y="344"/>
                    <a:pt x="168" y="342"/>
                    <a:pt x="155" y="339"/>
                  </a:cubicBezTo>
                  <a:cubicBezTo>
                    <a:pt x="136" y="334"/>
                    <a:pt x="119" y="324"/>
                    <a:pt x="104" y="313"/>
                  </a:cubicBezTo>
                  <a:cubicBezTo>
                    <a:pt x="89" y="301"/>
                    <a:pt x="76" y="286"/>
                    <a:pt x="66" y="269"/>
                  </a:cubicBezTo>
                  <a:cubicBezTo>
                    <a:pt x="56" y="253"/>
                    <a:pt x="50" y="234"/>
                    <a:pt x="47" y="214"/>
                  </a:cubicBezTo>
                  <a:cubicBezTo>
                    <a:pt x="45" y="195"/>
                    <a:pt x="46" y="177"/>
                    <a:pt x="50" y="160"/>
                  </a:cubicBezTo>
                  <a:cubicBezTo>
                    <a:pt x="54" y="143"/>
                    <a:pt x="61" y="128"/>
                    <a:pt x="71" y="113"/>
                  </a:cubicBezTo>
                  <a:cubicBezTo>
                    <a:pt x="80" y="98"/>
                    <a:pt x="92" y="86"/>
                    <a:pt x="107" y="75"/>
                  </a:cubicBezTo>
                  <a:cubicBezTo>
                    <a:pt x="121" y="65"/>
                    <a:pt x="137" y="57"/>
                    <a:pt x="155" y="52"/>
                  </a:cubicBezTo>
                  <a:cubicBezTo>
                    <a:pt x="158" y="51"/>
                    <a:pt x="162" y="50"/>
                    <a:pt x="166" y="50"/>
                  </a:cubicBezTo>
                  <a:cubicBezTo>
                    <a:pt x="170" y="49"/>
                    <a:pt x="173" y="48"/>
                    <a:pt x="177" y="48"/>
                  </a:cubicBezTo>
                  <a:lnTo>
                    <a:pt x="199" y="4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1644635" y="4089420"/>
              <a:ext cx="45642" cy="30296"/>
            </a:xfrm>
            <a:custGeom>
              <a:avLst/>
              <a:gdLst/>
              <a:ahLst/>
              <a:cxnLst/>
              <a:rect l="l" t="t" r="r" b="b"/>
              <a:pathLst>
                <a:path w="690" h="458" extrusionOk="0">
                  <a:moveTo>
                    <a:pt x="634" y="1"/>
                  </a:moveTo>
                  <a:lnTo>
                    <a:pt x="590" y="7"/>
                  </a:lnTo>
                  <a:lnTo>
                    <a:pt x="615" y="211"/>
                  </a:lnTo>
                  <a:lnTo>
                    <a:pt x="51" y="281"/>
                  </a:lnTo>
                  <a:lnTo>
                    <a:pt x="45" y="232"/>
                  </a:lnTo>
                  <a:lnTo>
                    <a:pt x="0" y="237"/>
                  </a:lnTo>
                  <a:lnTo>
                    <a:pt x="7" y="287"/>
                  </a:lnTo>
                  <a:lnTo>
                    <a:pt x="12" y="330"/>
                  </a:lnTo>
                  <a:lnTo>
                    <a:pt x="17" y="378"/>
                  </a:lnTo>
                  <a:lnTo>
                    <a:pt x="62" y="372"/>
                  </a:lnTo>
                  <a:lnTo>
                    <a:pt x="56" y="325"/>
                  </a:lnTo>
                  <a:lnTo>
                    <a:pt x="621" y="254"/>
                  </a:lnTo>
                  <a:lnTo>
                    <a:pt x="646" y="457"/>
                  </a:lnTo>
                  <a:lnTo>
                    <a:pt x="690" y="452"/>
                  </a:lnTo>
                  <a:lnTo>
                    <a:pt x="665" y="249"/>
                  </a:lnTo>
                  <a:lnTo>
                    <a:pt x="659" y="206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1649662" y="4123686"/>
              <a:ext cx="43790" cy="43459"/>
            </a:xfrm>
            <a:custGeom>
              <a:avLst/>
              <a:gdLst/>
              <a:ahLst/>
              <a:cxnLst/>
              <a:rect l="l" t="t" r="r" b="b"/>
              <a:pathLst>
                <a:path w="662" h="657" extrusionOk="0">
                  <a:moveTo>
                    <a:pt x="333" y="44"/>
                  </a:moveTo>
                  <a:cubicBezTo>
                    <a:pt x="359" y="44"/>
                    <a:pt x="385" y="48"/>
                    <a:pt x="409" y="55"/>
                  </a:cubicBezTo>
                  <a:cubicBezTo>
                    <a:pt x="445" y="65"/>
                    <a:pt x="477" y="82"/>
                    <a:pt x="507" y="104"/>
                  </a:cubicBezTo>
                  <a:cubicBezTo>
                    <a:pt x="535" y="127"/>
                    <a:pt x="559" y="155"/>
                    <a:pt x="578" y="187"/>
                  </a:cubicBezTo>
                  <a:cubicBezTo>
                    <a:pt x="597" y="219"/>
                    <a:pt x="609" y="254"/>
                    <a:pt x="614" y="293"/>
                  </a:cubicBezTo>
                  <a:cubicBezTo>
                    <a:pt x="618" y="332"/>
                    <a:pt x="616" y="369"/>
                    <a:pt x="605" y="406"/>
                  </a:cubicBezTo>
                  <a:cubicBezTo>
                    <a:pt x="595" y="442"/>
                    <a:pt x="578" y="474"/>
                    <a:pt x="556" y="503"/>
                  </a:cubicBezTo>
                  <a:cubicBezTo>
                    <a:pt x="533" y="532"/>
                    <a:pt x="506" y="556"/>
                    <a:pt x="473" y="575"/>
                  </a:cubicBezTo>
                  <a:cubicBezTo>
                    <a:pt x="442" y="594"/>
                    <a:pt x="405" y="607"/>
                    <a:pt x="366" y="611"/>
                  </a:cubicBezTo>
                  <a:cubicBezTo>
                    <a:pt x="353" y="612"/>
                    <a:pt x="341" y="613"/>
                    <a:pt x="329" y="613"/>
                  </a:cubicBezTo>
                  <a:cubicBezTo>
                    <a:pt x="303" y="613"/>
                    <a:pt x="278" y="610"/>
                    <a:pt x="253" y="602"/>
                  </a:cubicBezTo>
                  <a:cubicBezTo>
                    <a:pt x="218" y="592"/>
                    <a:pt x="185" y="575"/>
                    <a:pt x="157" y="553"/>
                  </a:cubicBezTo>
                  <a:cubicBezTo>
                    <a:pt x="128" y="530"/>
                    <a:pt x="104" y="503"/>
                    <a:pt x="85" y="470"/>
                  </a:cubicBezTo>
                  <a:cubicBezTo>
                    <a:pt x="66" y="437"/>
                    <a:pt x="55" y="402"/>
                    <a:pt x="51" y="364"/>
                  </a:cubicBezTo>
                  <a:cubicBezTo>
                    <a:pt x="45" y="325"/>
                    <a:pt x="48" y="287"/>
                    <a:pt x="59" y="251"/>
                  </a:cubicBezTo>
                  <a:cubicBezTo>
                    <a:pt x="68" y="215"/>
                    <a:pt x="85" y="183"/>
                    <a:pt x="107" y="154"/>
                  </a:cubicBezTo>
                  <a:cubicBezTo>
                    <a:pt x="129" y="125"/>
                    <a:pt x="157" y="101"/>
                    <a:pt x="189" y="82"/>
                  </a:cubicBezTo>
                  <a:cubicBezTo>
                    <a:pt x="222" y="63"/>
                    <a:pt x="258" y="52"/>
                    <a:pt x="296" y="46"/>
                  </a:cubicBezTo>
                  <a:cubicBezTo>
                    <a:pt x="309" y="45"/>
                    <a:pt x="321" y="44"/>
                    <a:pt x="333" y="44"/>
                  </a:cubicBezTo>
                  <a:close/>
                  <a:moveTo>
                    <a:pt x="333" y="1"/>
                  </a:moveTo>
                  <a:cubicBezTo>
                    <a:pt x="319" y="1"/>
                    <a:pt x="305" y="1"/>
                    <a:pt x="290" y="3"/>
                  </a:cubicBezTo>
                  <a:cubicBezTo>
                    <a:pt x="269" y="6"/>
                    <a:pt x="248" y="11"/>
                    <a:pt x="227" y="17"/>
                  </a:cubicBezTo>
                  <a:cubicBezTo>
                    <a:pt x="206" y="24"/>
                    <a:pt x="186" y="33"/>
                    <a:pt x="167" y="44"/>
                  </a:cubicBezTo>
                  <a:cubicBezTo>
                    <a:pt x="130" y="65"/>
                    <a:pt x="99" y="93"/>
                    <a:pt x="73" y="126"/>
                  </a:cubicBezTo>
                  <a:cubicBezTo>
                    <a:pt x="60" y="143"/>
                    <a:pt x="48" y="161"/>
                    <a:pt x="39" y="180"/>
                  </a:cubicBezTo>
                  <a:cubicBezTo>
                    <a:pt x="28" y="199"/>
                    <a:pt x="21" y="219"/>
                    <a:pt x="16" y="239"/>
                  </a:cubicBezTo>
                  <a:cubicBezTo>
                    <a:pt x="3" y="281"/>
                    <a:pt x="0" y="324"/>
                    <a:pt x="6" y="369"/>
                  </a:cubicBezTo>
                  <a:cubicBezTo>
                    <a:pt x="12" y="414"/>
                    <a:pt x="25" y="455"/>
                    <a:pt x="46" y="492"/>
                  </a:cubicBezTo>
                  <a:cubicBezTo>
                    <a:pt x="68" y="530"/>
                    <a:pt x="96" y="561"/>
                    <a:pt x="130" y="587"/>
                  </a:cubicBezTo>
                  <a:cubicBezTo>
                    <a:pt x="146" y="600"/>
                    <a:pt x="164" y="612"/>
                    <a:pt x="183" y="621"/>
                  </a:cubicBezTo>
                  <a:cubicBezTo>
                    <a:pt x="202" y="631"/>
                    <a:pt x="222" y="638"/>
                    <a:pt x="242" y="644"/>
                  </a:cubicBezTo>
                  <a:cubicBezTo>
                    <a:pt x="263" y="651"/>
                    <a:pt x="285" y="655"/>
                    <a:pt x="306" y="656"/>
                  </a:cubicBezTo>
                  <a:cubicBezTo>
                    <a:pt x="314" y="656"/>
                    <a:pt x="322" y="657"/>
                    <a:pt x="330" y="657"/>
                  </a:cubicBezTo>
                  <a:cubicBezTo>
                    <a:pt x="344" y="657"/>
                    <a:pt x="358" y="656"/>
                    <a:pt x="371" y="654"/>
                  </a:cubicBezTo>
                  <a:cubicBezTo>
                    <a:pt x="394" y="652"/>
                    <a:pt x="415" y="647"/>
                    <a:pt x="436" y="640"/>
                  </a:cubicBezTo>
                  <a:cubicBezTo>
                    <a:pt x="456" y="633"/>
                    <a:pt x="476" y="624"/>
                    <a:pt x="496" y="613"/>
                  </a:cubicBezTo>
                  <a:cubicBezTo>
                    <a:pt x="514" y="601"/>
                    <a:pt x="531" y="590"/>
                    <a:pt x="547" y="576"/>
                  </a:cubicBezTo>
                  <a:cubicBezTo>
                    <a:pt x="562" y="562"/>
                    <a:pt x="577" y="547"/>
                    <a:pt x="591" y="530"/>
                  </a:cubicBezTo>
                  <a:cubicBezTo>
                    <a:pt x="617" y="496"/>
                    <a:pt x="636" y="458"/>
                    <a:pt x="648" y="417"/>
                  </a:cubicBezTo>
                  <a:cubicBezTo>
                    <a:pt x="653" y="396"/>
                    <a:pt x="657" y="375"/>
                    <a:pt x="659" y="353"/>
                  </a:cubicBezTo>
                  <a:cubicBezTo>
                    <a:pt x="661" y="332"/>
                    <a:pt x="660" y="310"/>
                    <a:pt x="658" y="288"/>
                  </a:cubicBezTo>
                  <a:cubicBezTo>
                    <a:pt x="655" y="265"/>
                    <a:pt x="650" y="244"/>
                    <a:pt x="642" y="224"/>
                  </a:cubicBezTo>
                  <a:cubicBezTo>
                    <a:pt x="635" y="203"/>
                    <a:pt x="627" y="183"/>
                    <a:pt x="616" y="164"/>
                  </a:cubicBezTo>
                  <a:cubicBezTo>
                    <a:pt x="594" y="126"/>
                    <a:pt x="567" y="95"/>
                    <a:pt x="534" y="69"/>
                  </a:cubicBezTo>
                  <a:cubicBezTo>
                    <a:pt x="498" y="43"/>
                    <a:pt x="461" y="24"/>
                    <a:pt x="422" y="13"/>
                  </a:cubicBezTo>
                  <a:cubicBezTo>
                    <a:pt x="399" y="6"/>
                    <a:pt x="378" y="2"/>
                    <a:pt x="356" y="1"/>
                  </a:cubicBezTo>
                  <a:cubicBezTo>
                    <a:pt x="349" y="1"/>
                    <a:pt x="341" y="1"/>
                    <a:pt x="333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1653234" y="4168932"/>
              <a:ext cx="45642" cy="35654"/>
            </a:xfrm>
            <a:custGeom>
              <a:avLst/>
              <a:gdLst/>
              <a:ahLst/>
              <a:cxnLst/>
              <a:rect l="l" t="t" r="r" b="b"/>
              <a:pathLst>
                <a:path w="690" h="539" extrusionOk="0">
                  <a:moveTo>
                    <a:pt x="620" y="98"/>
                  </a:moveTo>
                  <a:lnTo>
                    <a:pt x="641" y="261"/>
                  </a:lnTo>
                  <a:cubicBezTo>
                    <a:pt x="644" y="289"/>
                    <a:pt x="642" y="317"/>
                    <a:pt x="635" y="343"/>
                  </a:cubicBezTo>
                  <a:cubicBezTo>
                    <a:pt x="626" y="369"/>
                    <a:pt x="615" y="393"/>
                    <a:pt x="598" y="414"/>
                  </a:cubicBezTo>
                  <a:cubicBezTo>
                    <a:pt x="582" y="434"/>
                    <a:pt x="562" y="452"/>
                    <a:pt x="538" y="466"/>
                  </a:cubicBezTo>
                  <a:cubicBezTo>
                    <a:pt x="515" y="481"/>
                    <a:pt x="488" y="489"/>
                    <a:pt x="460" y="492"/>
                  </a:cubicBezTo>
                  <a:cubicBezTo>
                    <a:pt x="451" y="494"/>
                    <a:pt x="441" y="494"/>
                    <a:pt x="432" y="494"/>
                  </a:cubicBezTo>
                  <a:cubicBezTo>
                    <a:pt x="414" y="494"/>
                    <a:pt x="396" y="492"/>
                    <a:pt x="378" y="486"/>
                  </a:cubicBezTo>
                  <a:cubicBezTo>
                    <a:pt x="352" y="479"/>
                    <a:pt x="328" y="466"/>
                    <a:pt x="308" y="450"/>
                  </a:cubicBezTo>
                  <a:cubicBezTo>
                    <a:pt x="287" y="433"/>
                    <a:pt x="269" y="413"/>
                    <a:pt x="255" y="390"/>
                  </a:cubicBezTo>
                  <a:cubicBezTo>
                    <a:pt x="241" y="366"/>
                    <a:pt x="232" y="341"/>
                    <a:pt x="229" y="313"/>
                  </a:cubicBezTo>
                  <a:lnTo>
                    <a:pt x="228" y="301"/>
                  </a:lnTo>
                  <a:lnTo>
                    <a:pt x="228" y="300"/>
                  </a:lnTo>
                  <a:lnTo>
                    <a:pt x="209" y="149"/>
                  </a:lnTo>
                  <a:lnTo>
                    <a:pt x="620" y="98"/>
                  </a:lnTo>
                  <a:close/>
                  <a:moveTo>
                    <a:pt x="652" y="0"/>
                  </a:moveTo>
                  <a:lnTo>
                    <a:pt x="608" y="6"/>
                  </a:lnTo>
                  <a:lnTo>
                    <a:pt x="615" y="54"/>
                  </a:lnTo>
                  <a:lnTo>
                    <a:pt x="51" y="123"/>
                  </a:lnTo>
                  <a:lnTo>
                    <a:pt x="45" y="75"/>
                  </a:lnTo>
                  <a:lnTo>
                    <a:pt x="1" y="81"/>
                  </a:lnTo>
                  <a:lnTo>
                    <a:pt x="19" y="221"/>
                  </a:lnTo>
                  <a:lnTo>
                    <a:pt x="63" y="216"/>
                  </a:lnTo>
                  <a:lnTo>
                    <a:pt x="56" y="167"/>
                  </a:lnTo>
                  <a:lnTo>
                    <a:pt x="165" y="154"/>
                  </a:lnTo>
                  <a:lnTo>
                    <a:pt x="180" y="282"/>
                  </a:lnTo>
                  <a:lnTo>
                    <a:pt x="81" y="360"/>
                  </a:lnTo>
                  <a:lnTo>
                    <a:pt x="76" y="328"/>
                  </a:lnTo>
                  <a:lnTo>
                    <a:pt x="32" y="335"/>
                  </a:lnTo>
                  <a:lnTo>
                    <a:pt x="40" y="391"/>
                  </a:lnTo>
                  <a:lnTo>
                    <a:pt x="39" y="391"/>
                  </a:lnTo>
                  <a:lnTo>
                    <a:pt x="40" y="393"/>
                  </a:lnTo>
                  <a:lnTo>
                    <a:pt x="50" y="473"/>
                  </a:lnTo>
                  <a:lnTo>
                    <a:pt x="94" y="468"/>
                  </a:lnTo>
                  <a:lnTo>
                    <a:pt x="87" y="411"/>
                  </a:lnTo>
                  <a:lnTo>
                    <a:pt x="188" y="332"/>
                  </a:lnTo>
                  <a:cubicBezTo>
                    <a:pt x="193" y="361"/>
                    <a:pt x="203" y="387"/>
                    <a:pt x="216" y="412"/>
                  </a:cubicBezTo>
                  <a:cubicBezTo>
                    <a:pt x="233" y="441"/>
                    <a:pt x="254" y="465"/>
                    <a:pt x="280" y="485"/>
                  </a:cubicBezTo>
                  <a:cubicBezTo>
                    <a:pt x="293" y="495"/>
                    <a:pt x="307" y="504"/>
                    <a:pt x="321" y="511"/>
                  </a:cubicBezTo>
                  <a:cubicBezTo>
                    <a:pt x="336" y="519"/>
                    <a:pt x="351" y="524"/>
                    <a:pt x="367" y="529"/>
                  </a:cubicBezTo>
                  <a:cubicBezTo>
                    <a:pt x="389" y="535"/>
                    <a:pt x="411" y="538"/>
                    <a:pt x="433" y="538"/>
                  </a:cubicBezTo>
                  <a:cubicBezTo>
                    <a:pt x="444" y="538"/>
                    <a:pt x="454" y="538"/>
                    <a:pt x="465" y="536"/>
                  </a:cubicBezTo>
                  <a:cubicBezTo>
                    <a:pt x="500" y="532"/>
                    <a:pt x="532" y="522"/>
                    <a:pt x="561" y="505"/>
                  </a:cubicBezTo>
                  <a:cubicBezTo>
                    <a:pt x="575" y="496"/>
                    <a:pt x="587" y="487"/>
                    <a:pt x="600" y="476"/>
                  </a:cubicBezTo>
                  <a:cubicBezTo>
                    <a:pt x="612" y="466"/>
                    <a:pt x="623" y="454"/>
                    <a:pt x="633" y="441"/>
                  </a:cubicBezTo>
                  <a:cubicBezTo>
                    <a:pt x="653" y="416"/>
                    <a:pt x="668" y="387"/>
                    <a:pt x="678" y="356"/>
                  </a:cubicBezTo>
                  <a:cubicBezTo>
                    <a:pt x="686" y="323"/>
                    <a:pt x="689" y="289"/>
                    <a:pt x="685" y="256"/>
                  </a:cubicBezTo>
                  <a:lnTo>
                    <a:pt x="652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1659254" y="4205050"/>
              <a:ext cx="45774" cy="33537"/>
            </a:xfrm>
            <a:custGeom>
              <a:avLst/>
              <a:gdLst/>
              <a:ahLst/>
              <a:cxnLst/>
              <a:rect l="l" t="t" r="r" b="b"/>
              <a:pathLst>
                <a:path w="692" h="507" extrusionOk="0">
                  <a:moveTo>
                    <a:pt x="630" y="1"/>
                  </a:moveTo>
                  <a:lnTo>
                    <a:pt x="586" y="7"/>
                  </a:lnTo>
                  <a:lnTo>
                    <a:pt x="593" y="66"/>
                  </a:lnTo>
                  <a:lnTo>
                    <a:pt x="177" y="290"/>
                  </a:lnTo>
                  <a:lnTo>
                    <a:pt x="51" y="306"/>
                  </a:lnTo>
                  <a:lnTo>
                    <a:pt x="44" y="256"/>
                  </a:lnTo>
                  <a:lnTo>
                    <a:pt x="0" y="262"/>
                  </a:lnTo>
                  <a:lnTo>
                    <a:pt x="6" y="311"/>
                  </a:lnTo>
                  <a:lnTo>
                    <a:pt x="12" y="354"/>
                  </a:lnTo>
                  <a:lnTo>
                    <a:pt x="18" y="402"/>
                  </a:lnTo>
                  <a:lnTo>
                    <a:pt x="62" y="397"/>
                  </a:lnTo>
                  <a:lnTo>
                    <a:pt x="56" y="349"/>
                  </a:lnTo>
                  <a:lnTo>
                    <a:pt x="182" y="333"/>
                  </a:lnTo>
                  <a:lnTo>
                    <a:pt x="641" y="450"/>
                  </a:lnTo>
                  <a:lnTo>
                    <a:pt x="648" y="506"/>
                  </a:lnTo>
                  <a:lnTo>
                    <a:pt x="692" y="501"/>
                  </a:lnTo>
                  <a:lnTo>
                    <a:pt x="675" y="360"/>
                  </a:lnTo>
                  <a:lnTo>
                    <a:pt x="631" y="366"/>
                  </a:lnTo>
                  <a:lnTo>
                    <a:pt x="635" y="402"/>
                  </a:lnTo>
                  <a:lnTo>
                    <a:pt x="243" y="303"/>
                  </a:lnTo>
                  <a:lnTo>
                    <a:pt x="599" y="113"/>
                  </a:lnTo>
                  <a:lnTo>
                    <a:pt x="603" y="147"/>
                  </a:lnTo>
                  <a:lnTo>
                    <a:pt x="648" y="142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1302445" y="3070584"/>
              <a:ext cx="58011" cy="58871"/>
            </a:xfrm>
            <a:custGeom>
              <a:avLst/>
              <a:gdLst/>
              <a:ahLst/>
              <a:cxnLst/>
              <a:rect l="l" t="t" r="r" b="b"/>
              <a:pathLst>
                <a:path w="877" h="890" extrusionOk="0">
                  <a:moveTo>
                    <a:pt x="383" y="5"/>
                  </a:moveTo>
                  <a:cubicBezTo>
                    <a:pt x="422" y="5"/>
                    <a:pt x="435" y="18"/>
                    <a:pt x="435" y="53"/>
                  </a:cubicBezTo>
                  <a:lnTo>
                    <a:pt x="435" y="639"/>
                  </a:lnTo>
                  <a:cubicBezTo>
                    <a:pt x="435" y="737"/>
                    <a:pt x="400" y="797"/>
                    <a:pt x="345" y="797"/>
                  </a:cubicBezTo>
                  <a:cubicBezTo>
                    <a:pt x="293" y="797"/>
                    <a:pt x="268" y="763"/>
                    <a:pt x="268" y="691"/>
                  </a:cubicBezTo>
                  <a:lnTo>
                    <a:pt x="268" y="57"/>
                  </a:lnTo>
                  <a:cubicBezTo>
                    <a:pt x="268" y="18"/>
                    <a:pt x="282" y="5"/>
                    <a:pt x="315" y="5"/>
                  </a:cubicBezTo>
                  <a:close/>
                  <a:moveTo>
                    <a:pt x="561" y="5"/>
                  </a:moveTo>
                  <a:cubicBezTo>
                    <a:pt x="595" y="5"/>
                    <a:pt x="609" y="19"/>
                    <a:pt x="609" y="57"/>
                  </a:cubicBezTo>
                  <a:lnTo>
                    <a:pt x="609" y="691"/>
                  </a:lnTo>
                  <a:cubicBezTo>
                    <a:pt x="609" y="763"/>
                    <a:pt x="583" y="797"/>
                    <a:pt x="532" y="797"/>
                  </a:cubicBezTo>
                  <a:cubicBezTo>
                    <a:pt x="476" y="797"/>
                    <a:pt x="440" y="737"/>
                    <a:pt x="440" y="639"/>
                  </a:cubicBezTo>
                  <a:lnTo>
                    <a:pt x="440" y="53"/>
                  </a:lnTo>
                  <a:cubicBezTo>
                    <a:pt x="440" y="19"/>
                    <a:pt x="454" y="5"/>
                    <a:pt x="493" y="5"/>
                  </a:cubicBezTo>
                  <a:close/>
                  <a:moveTo>
                    <a:pt x="0" y="1"/>
                  </a:moveTo>
                  <a:lnTo>
                    <a:pt x="0" y="595"/>
                  </a:lnTo>
                  <a:cubicBezTo>
                    <a:pt x="0" y="787"/>
                    <a:pt x="84" y="890"/>
                    <a:pt x="235" y="890"/>
                  </a:cubicBezTo>
                  <a:cubicBezTo>
                    <a:pt x="356" y="890"/>
                    <a:pt x="438" y="797"/>
                    <a:pt x="438" y="651"/>
                  </a:cubicBezTo>
                  <a:cubicBezTo>
                    <a:pt x="438" y="797"/>
                    <a:pt x="519" y="890"/>
                    <a:pt x="644" y="890"/>
                  </a:cubicBezTo>
                  <a:cubicBezTo>
                    <a:pt x="794" y="890"/>
                    <a:pt x="877" y="786"/>
                    <a:pt x="877" y="595"/>
                  </a:cubicBezTo>
                  <a:lnTo>
                    <a:pt x="877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1302445" y="3130978"/>
              <a:ext cx="58805" cy="66147"/>
            </a:xfrm>
            <a:custGeom>
              <a:avLst/>
              <a:gdLst/>
              <a:ahLst/>
              <a:cxnLst/>
              <a:rect l="l" t="t" r="r" b="b"/>
              <a:pathLst>
                <a:path w="889" h="1000" extrusionOk="0">
                  <a:moveTo>
                    <a:pt x="319" y="483"/>
                  </a:moveTo>
                  <a:cubicBezTo>
                    <a:pt x="323" y="483"/>
                    <a:pt x="328" y="485"/>
                    <a:pt x="333" y="488"/>
                  </a:cubicBezTo>
                  <a:lnTo>
                    <a:pt x="584" y="627"/>
                  </a:lnTo>
                  <a:cubicBezTo>
                    <a:pt x="601" y="636"/>
                    <a:pt x="601" y="655"/>
                    <a:pt x="584" y="664"/>
                  </a:cubicBezTo>
                  <a:lnTo>
                    <a:pt x="333" y="806"/>
                  </a:lnTo>
                  <a:cubicBezTo>
                    <a:pt x="328" y="809"/>
                    <a:pt x="323" y="810"/>
                    <a:pt x="319" y="810"/>
                  </a:cubicBezTo>
                  <a:cubicBezTo>
                    <a:pt x="309" y="810"/>
                    <a:pt x="303" y="803"/>
                    <a:pt x="303" y="790"/>
                  </a:cubicBezTo>
                  <a:lnTo>
                    <a:pt x="303" y="503"/>
                  </a:lnTo>
                  <a:cubicBezTo>
                    <a:pt x="303" y="490"/>
                    <a:pt x="309" y="483"/>
                    <a:pt x="319" y="483"/>
                  </a:cubicBezTo>
                  <a:close/>
                  <a:moveTo>
                    <a:pt x="0" y="1"/>
                  </a:moveTo>
                  <a:lnTo>
                    <a:pt x="0" y="301"/>
                  </a:lnTo>
                  <a:lnTo>
                    <a:pt x="264" y="450"/>
                  </a:lnTo>
                  <a:cubicBezTo>
                    <a:pt x="288" y="463"/>
                    <a:pt x="299" y="480"/>
                    <a:pt x="299" y="504"/>
                  </a:cubicBezTo>
                  <a:lnTo>
                    <a:pt x="299" y="789"/>
                  </a:lnTo>
                  <a:cubicBezTo>
                    <a:pt x="299" y="813"/>
                    <a:pt x="289" y="830"/>
                    <a:pt x="266" y="844"/>
                  </a:cubicBezTo>
                  <a:lnTo>
                    <a:pt x="0" y="994"/>
                  </a:lnTo>
                  <a:lnTo>
                    <a:pt x="0" y="999"/>
                  </a:lnTo>
                  <a:lnTo>
                    <a:pt x="888" y="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1302445" y="3204669"/>
              <a:ext cx="58011" cy="58937"/>
            </a:xfrm>
            <a:custGeom>
              <a:avLst/>
              <a:gdLst/>
              <a:ahLst/>
              <a:cxnLst/>
              <a:rect l="l" t="t" r="r" b="b"/>
              <a:pathLst>
                <a:path w="877" h="891" extrusionOk="0">
                  <a:moveTo>
                    <a:pt x="383" y="5"/>
                  </a:moveTo>
                  <a:cubicBezTo>
                    <a:pt x="422" y="5"/>
                    <a:pt x="435" y="19"/>
                    <a:pt x="435" y="53"/>
                  </a:cubicBezTo>
                  <a:lnTo>
                    <a:pt x="435" y="638"/>
                  </a:lnTo>
                  <a:cubicBezTo>
                    <a:pt x="435" y="737"/>
                    <a:pt x="400" y="798"/>
                    <a:pt x="345" y="798"/>
                  </a:cubicBezTo>
                  <a:cubicBezTo>
                    <a:pt x="293" y="798"/>
                    <a:pt x="268" y="762"/>
                    <a:pt x="268" y="691"/>
                  </a:cubicBezTo>
                  <a:lnTo>
                    <a:pt x="268" y="58"/>
                  </a:lnTo>
                  <a:cubicBezTo>
                    <a:pt x="268" y="19"/>
                    <a:pt x="282" y="5"/>
                    <a:pt x="315" y="5"/>
                  </a:cubicBezTo>
                  <a:close/>
                  <a:moveTo>
                    <a:pt x="561" y="5"/>
                  </a:moveTo>
                  <a:cubicBezTo>
                    <a:pt x="595" y="5"/>
                    <a:pt x="609" y="19"/>
                    <a:pt x="609" y="58"/>
                  </a:cubicBezTo>
                  <a:lnTo>
                    <a:pt x="609" y="691"/>
                  </a:lnTo>
                  <a:cubicBezTo>
                    <a:pt x="609" y="762"/>
                    <a:pt x="583" y="798"/>
                    <a:pt x="532" y="798"/>
                  </a:cubicBezTo>
                  <a:cubicBezTo>
                    <a:pt x="476" y="798"/>
                    <a:pt x="440" y="737"/>
                    <a:pt x="440" y="638"/>
                  </a:cubicBezTo>
                  <a:lnTo>
                    <a:pt x="440" y="53"/>
                  </a:lnTo>
                  <a:cubicBezTo>
                    <a:pt x="440" y="19"/>
                    <a:pt x="454" y="5"/>
                    <a:pt x="493" y="5"/>
                  </a:cubicBezTo>
                  <a:close/>
                  <a:moveTo>
                    <a:pt x="0" y="0"/>
                  </a:moveTo>
                  <a:lnTo>
                    <a:pt x="0" y="596"/>
                  </a:lnTo>
                  <a:cubicBezTo>
                    <a:pt x="0" y="787"/>
                    <a:pt x="84" y="890"/>
                    <a:pt x="235" y="890"/>
                  </a:cubicBezTo>
                  <a:cubicBezTo>
                    <a:pt x="356" y="890"/>
                    <a:pt x="438" y="798"/>
                    <a:pt x="438" y="651"/>
                  </a:cubicBezTo>
                  <a:cubicBezTo>
                    <a:pt x="438" y="798"/>
                    <a:pt x="519" y="890"/>
                    <a:pt x="644" y="890"/>
                  </a:cubicBezTo>
                  <a:cubicBezTo>
                    <a:pt x="794" y="890"/>
                    <a:pt x="877" y="786"/>
                    <a:pt x="877" y="596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1302445" y="3260235"/>
              <a:ext cx="58011" cy="73821"/>
            </a:xfrm>
            <a:custGeom>
              <a:avLst/>
              <a:gdLst/>
              <a:ahLst/>
              <a:cxnLst/>
              <a:rect l="l" t="t" r="r" b="b"/>
              <a:pathLst>
                <a:path w="877" h="1116" extrusionOk="0">
                  <a:moveTo>
                    <a:pt x="877" y="1"/>
                  </a:moveTo>
                  <a:lnTo>
                    <a:pt x="287" y="538"/>
                  </a:lnTo>
                  <a:cubicBezTo>
                    <a:pt x="272" y="552"/>
                    <a:pt x="260" y="556"/>
                    <a:pt x="234" y="556"/>
                  </a:cubicBezTo>
                  <a:lnTo>
                    <a:pt x="0" y="556"/>
                  </a:lnTo>
                  <a:lnTo>
                    <a:pt x="0" y="560"/>
                  </a:lnTo>
                  <a:lnTo>
                    <a:pt x="0" y="561"/>
                  </a:lnTo>
                  <a:lnTo>
                    <a:pt x="234" y="561"/>
                  </a:lnTo>
                  <a:cubicBezTo>
                    <a:pt x="259" y="561"/>
                    <a:pt x="271" y="564"/>
                    <a:pt x="287" y="578"/>
                  </a:cubicBezTo>
                  <a:lnTo>
                    <a:pt x="876" y="1115"/>
                  </a:lnTo>
                  <a:lnTo>
                    <a:pt x="876" y="752"/>
                  </a:lnTo>
                  <a:lnTo>
                    <a:pt x="492" y="393"/>
                  </a:lnTo>
                  <a:cubicBezTo>
                    <a:pt x="478" y="381"/>
                    <a:pt x="479" y="371"/>
                    <a:pt x="491" y="359"/>
                  </a:cubicBezTo>
                  <a:lnTo>
                    <a:pt x="877" y="8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1302445" y="3369646"/>
              <a:ext cx="58011" cy="58871"/>
            </a:xfrm>
            <a:custGeom>
              <a:avLst/>
              <a:gdLst/>
              <a:ahLst/>
              <a:cxnLst/>
              <a:rect l="l" t="t" r="r" b="b"/>
              <a:pathLst>
                <a:path w="877" h="890" extrusionOk="0">
                  <a:moveTo>
                    <a:pt x="383" y="4"/>
                  </a:moveTo>
                  <a:cubicBezTo>
                    <a:pt x="422" y="4"/>
                    <a:pt x="435" y="19"/>
                    <a:pt x="435" y="53"/>
                  </a:cubicBezTo>
                  <a:lnTo>
                    <a:pt x="435" y="638"/>
                  </a:lnTo>
                  <a:cubicBezTo>
                    <a:pt x="435" y="737"/>
                    <a:pt x="400" y="797"/>
                    <a:pt x="345" y="797"/>
                  </a:cubicBezTo>
                  <a:cubicBezTo>
                    <a:pt x="293" y="797"/>
                    <a:pt x="268" y="762"/>
                    <a:pt x="268" y="691"/>
                  </a:cubicBezTo>
                  <a:lnTo>
                    <a:pt x="268" y="57"/>
                  </a:lnTo>
                  <a:cubicBezTo>
                    <a:pt x="268" y="19"/>
                    <a:pt x="282" y="4"/>
                    <a:pt x="315" y="4"/>
                  </a:cubicBezTo>
                  <a:close/>
                  <a:moveTo>
                    <a:pt x="561" y="5"/>
                  </a:moveTo>
                  <a:cubicBezTo>
                    <a:pt x="595" y="5"/>
                    <a:pt x="609" y="19"/>
                    <a:pt x="609" y="58"/>
                  </a:cubicBezTo>
                  <a:lnTo>
                    <a:pt x="609" y="691"/>
                  </a:lnTo>
                  <a:cubicBezTo>
                    <a:pt x="609" y="762"/>
                    <a:pt x="583" y="797"/>
                    <a:pt x="532" y="797"/>
                  </a:cubicBezTo>
                  <a:cubicBezTo>
                    <a:pt x="476" y="797"/>
                    <a:pt x="440" y="737"/>
                    <a:pt x="440" y="638"/>
                  </a:cubicBezTo>
                  <a:lnTo>
                    <a:pt x="440" y="53"/>
                  </a:lnTo>
                  <a:cubicBezTo>
                    <a:pt x="440" y="19"/>
                    <a:pt x="454" y="5"/>
                    <a:pt x="493" y="5"/>
                  </a:cubicBezTo>
                  <a:close/>
                  <a:moveTo>
                    <a:pt x="0" y="0"/>
                  </a:moveTo>
                  <a:lnTo>
                    <a:pt x="0" y="596"/>
                  </a:lnTo>
                  <a:cubicBezTo>
                    <a:pt x="0" y="787"/>
                    <a:pt x="84" y="889"/>
                    <a:pt x="235" y="889"/>
                  </a:cubicBezTo>
                  <a:cubicBezTo>
                    <a:pt x="356" y="889"/>
                    <a:pt x="438" y="797"/>
                    <a:pt x="438" y="651"/>
                  </a:cubicBezTo>
                  <a:cubicBezTo>
                    <a:pt x="438" y="797"/>
                    <a:pt x="519" y="889"/>
                    <a:pt x="644" y="889"/>
                  </a:cubicBezTo>
                  <a:cubicBezTo>
                    <a:pt x="794" y="889"/>
                    <a:pt x="877" y="785"/>
                    <a:pt x="877" y="596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1301585" y="3436127"/>
              <a:ext cx="58871" cy="54506"/>
            </a:xfrm>
            <a:custGeom>
              <a:avLst/>
              <a:gdLst/>
              <a:ahLst/>
              <a:cxnLst/>
              <a:rect l="l" t="t" r="r" b="b"/>
              <a:pathLst>
                <a:path w="890" h="824" extrusionOk="0">
                  <a:moveTo>
                    <a:pt x="395" y="0"/>
                  </a:moveTo>
                  <a:cubicBezTo>
                    <a:pt x="271" y="0"/>
                    <a:pt x="175" y="35"/>
                    <a:pt x="104" y="105"/>
                  </a:cubicBezTo>
                  <a:cubicBezTo>
                    <a:pt x="36" y="177"/>
                    <a:pt x="0" y="272"/>
                    <a:pt x="0" y="396"/>
                  </a:cubicBezTo>
                  <a:cubicBezTo>
                    <a:pt x="0" y="525"/>
                    <a:pt x="36" y="626"/>
                    <a:pt x="107" y="705"/>
                  </a:cubicBezTo>
                  <a:cubicBezTo>
                    <a:pt x="178" y="784"/>
                    <a:pt x="275" y="823"/>
                    <a:pt x="395" y="823"/>
                  </a:cubicBezTo>
                  <a:lnTo>
                    <a:pt x="890" y="823"/>
                  </a:lnTo>
                  <a:lnTo>
                    <a:pt x="890" y="535"/>
                  </a:lnTo>
                  <a:lnTo>
                    <a:pt x="400" y="535"/>
                  </a:lnTo>
                  <a:cubicBezTo>
                    <a:pt x="183" y="535"/>
                    <a:pt x="67" y="441"/>
                    <a:pt x="67" y="270"/>
                  </a:cubicBezTo>
                  <a:cubicBezTo>
                    <a:pt x="67" y="105"/>
                    <a:pt x="189" y="5"/>
                    <a:pt x="400" y="5"/>
                  </a:cubicBezTo>
                  <a:lnTo>
                    <a:pt x="890" y="5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1301452" y="3498373"/>
              <a:ext cx="59996" cy="60459"/>
            </a:xfrm>
            <a:custGeom>
              <a:avLst/>
              <a:gdLst/>
              <a:ahLst/>
              <a:cxnLst/>
              <a:rect l="l" t="t" r="r" b="b"/>
              <a:pathLst>
                <a:path w="907" h="914" extrusionOk="0">
                  <a:moveTo>
                    <a:pt x="15" y="1"/>
                  </a:moveTo>
                  <a:lnTo>
                    <a:pt x="15" y="289"/>
                  </a:lnTo>
                  <a:lnTo>
                    <a:pt x="566" y="289"/>
                  </a:lnTo>
                  <a:cubicBezTo>
                    <a:pt x="587" y="289"/>
                    <a:pt x="593" y="309"/>
                    <a:pt x="577" y="328"/>
                  </a:cubicBezTo>
                  <a:lnTo>
                    <a:pt x="0" y="913"/>
                  </a:lnTo>
                  <a:lnTo>
                    <a:pt x="892" y="913"/>
                  </a:lnTo>
                  <a:lnTo>
                    <a:pt x="892" y="625"/>
                  </a:lnTo>
                  <a:lnTo>
                    <a:pt x="341" y="625"/>
                  </a:lnTo>
                  <a:cubicBezTo>
                    <a:pt x="319" y="625"/>
                    <a:pt x="312" y="605"/>
                    <a:pt x="329" y="586"/>
                  </a:cubicBezTo>
                  <a:lnTo>
                    <a:pt x="906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1301452" y="3566574"/>
              <a:ext cx="59996" cy="60459"/>
            </a:xfrm>
            <a:custGeom>
              <a:avLst/>
              <a:gdLst/>
              <a:ahLst/>
              <a:cxnLst/>
              <a:rect l="l" t="t" r="r" b="b"/>
              <a:pathLst>
                <a:path w="907" h="914" extrusionOk="0">
                  <a:moveTo>
                    <a:pt x="15" y="1"/>
                  </a:moveTo>
                  <a:lnTo>
                    <a:pt x="15" y="289"/>
                  </a:lnTo>
                  <a:lnTo>
                    <a:pt x="566" y="289"/>
                  </a:lnTo>
                  <a:cubicBezTo>
                    <a:pt x="587" y="289"/>
                    <a:pt x="593" y="309"/>
                    <a:pt x="577" y="328"/>
                  </a:cubicBezTo>
                  <a:lnTo>
                    <a:pt x="0" y="913"/>
                  </a:lnTo>
                  <a:lnTo>
                    <a:pt x="892" y="913"/>
                  </a:lnTo>
                  <a:lnTo>
                    <a:pt x="892" y="625"/>
                  </a:lnTo>
                  <a:lnTo>
                    <a:pt x="341" y="625"/>
                  </a:lnTo>
                  <a:cubicBezTo>
                    <a:pt x="319" y="625"/>
                    <a:pt x="312" y="605"/>
                    <a:pt x="329" y="586"/>
                  </a:cubicBezTo>
                  <a:lnTo>
                    <a:pt x="906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1302445" y="3634576"/>
              <a:ext cx="58011" cy="73688"/>
            </a:xfrm>
            <a:custGeom>
              <a:avLst/>
              <a:gdLst/>
              <a:ahLst/>
              <a:cxnLst/>
              <a:rect l="l" t="t" r="r" b="b"/>
              <a:pathLst>
                <a:path w="877" h="1114" extrusionOk="0">
                  <a:moveTo>
                    <a:pt x="877" y="1"/>
                  </a:moveTo>
                  <a:lnTo>
                    <a:pt x="287" y="537"/>
                  </a:lnTo>
                  <a:cubicBezTo>
                    <a:pt x="272" y="551"/>
                    <a:pt x="260" y="555"/>
                    <a:pt x="234" y="555"/>
                  </a:cubicBezTo>
                  <a:lnTo>
                    <a:pt x="0" y="555"/>
                  </a:lnTo>
                  <a:lnTo>
                    <a:pt x="0" y="560"/>
                  </a:lnTo>
                  <a:lnTo>
                    <a:pt x="234" y="560"/>
                  </a:lnTo>
                  <a:cubicBezTo>
                    <a:pt x="259" y="560"/>
                    <a:pt x="271" y="563"/>
                    <a:pt x="287" y="577"/>
                  </a:cubicBezTo>
                  <a:lnTo>
                    <a:pt x="876" y="1114"/>
                  </a:lnTo>
                  <a:lnTo>
                    <a:pt x="876" y="751"/>
                  </a:lnTo>
                  <a:lnTo>
                    <a:pt x="492" y="392"/>
                  </a:lnTo>
                  <a:cubicBezTo>
                    <a:pt x="478" y="381"/>
                    <a:pt x="479" y="370"/>
                    <a:pt x="491" y="358"/>
                  </a:cubicBezTo>
                  <a:lnTo>
                    <a:pt x="877" y="8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2286879" y="3561877"/>
              <a:ext cx="60657" cy="34463"/>
            </a:xfrm>
            <a:custGeom>
              <a:avLst/>
              <a:gdLst/>
              <a:ahLst/>
              <a:cxnLst/>
              <a:rect l="l" t="t" r="r" b="b"/>
              <a:pathLst>
                <a:path w="917" h="521" extrusionOk="0">
                  <a:moveTo>
                    <a:pt x="0" y="0"/>
                  </a:moveTo>
                  <a:lnTo>
                    <a:pt x="0" y="521"/>
                  </a:lnTo>
                  <a:lnTo>
                    <a:pt x="85" y="521"/>
                  </a:lnTo>
                  <a:lnTo>
                    <a:pt x="85" y="94"/>
                  </a:lnTo>
                  <a:lnTo>
                    <a:pt x="917" y="94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286879" y="3602625"/>
              <a:ext cx="59665" cy="8335"/>
            </a:xfrm>
            <a:custGeom>
              <a:avLst/>
              <a:gdLst/>
              <a:ahLst/>
              <a:cxnLst/>
              <a:rect l="l" t="t" r="r" b="b"/>
              <a:pathLst>
                <a:path w="902" h="126" extrusionOk="0">
                  <a:moveTo>
                    <a:pt x="0" y="20"/>
                  </a:moveTo>
                  <a:lnTo>
                    <a:pt x="0" y="105"/>
                  </a:lnTo>
                  <a:lnTo>
                    <a:pt x="607" y="105"/>
                  </a:lnTo>
                  <a:lnTo>
                    <a:pt x="607" y="20"/>
                  </a:lnTo>
                  <a:close/>
                  <a:moveTo>
                    <a:pt x="840" y="0"/>
                  </a:moveTo>
                  <a:cubicBezTo>
                    <a:pt x="822" y="0"/>
                    <a:pt x="807" y="8"/>
                    <a:pt x="796" y="19"/>
                  </a:cubicBezTo>
                  <a:cubicBezTo>
                    <a:pt x="783" y="32"/>
                    <a:pt x="778" y="47"/>
                    <a:pt x="778" y="63"/>
                  </a:cubicBezTo>
                  <a:cubicBezTo>
                    <a:pt x="778" y="79"/>
                    <a:pt x="783" y="94"/>
                    <a:pt x="796" y="107"/>
                  </a:cubicBezTo>
                  <a:cubicBezTo>
                    <a:pt x="807" y="119"/>
                    <a:pt x="822" y="125"/>
                    <a:pt x="840" y="125"/>
                  </a:cubicBezTo>
                  <a:cubicBezTo>
                    <a:pt x="857" y="125"/>
                    <a:pt x="871" y="119"/>
                    <a:pt x="884" y="107"/>
                  </a:cubicBezTo>
                  <a:cubicBezTo>
                    <a:pt x="896" y="94"/>
                    <a:pt x="902" y="79"/>
                    <a:pt x="902" y="63"/>
                  </a:cubicBezTo>
                  <a:cubicBezTo>
                    <a:pt x="902" y="47"/>
                    <a:pt x="896" y="32"/>
                    <a:pt x="884" y="19"/>
                  </a:cubicBezTo>
                  <a:cubicBezTo>
                    <a:pt x="871" y="7"/>
                    <a:pt x="857" y="0"/>
                    <a:pt x="840" y="0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285820" y="3618237"/>
              <a:ext cx="52455" cy="26062"/>
            </a:xfrm>
            <a:custGeom>
              <a:avLst/>
              <a:gdLst/>
              <a:ahLst/>
              <a:cxnLst/>
              <a:rect l="l" t="t" r="r" b="b"/>
              <a:pathLst>
                <a:path w="793" h="394" extrusionOk="0">
                  <a:moveTo>
                    <a:pt x="545" y="1"/>
                  </a:moveTo>
                  <a:lnTo>
                    <a:pt x="545" y="129"/>
                  </a:lnTo>
                  <a:lnTo>
                    <a:pt x="162" y="129"/>
                  </a:lnTo>
                  <a:cubicBezTo>
                    <a:pt x="102" y="129"/>
                    <a:pt x="61" y="144"/>
                    <a:pt x="37" y="173"/>
                  </a:cubicBezTo>
                  <a:cubicBezTo>
                    <a:pt x="13" y="204"/>
                    <a:pt x="0" y="238"/>
                    <a:pt x="0" y="279"/>
                  </a:cubicBezTo>
                  <a:cubicBezTo>
                    <a:pt x="0" y="324"/>
                    <a:pt x="8" y="362"/>
                    <a:pt x="22" y="394"/>
                  </a:cubicBezTo>
                  <a:lnTo>
                    <a:pt x="101" y="391"/>
                  </a:lnTo>
                  <a:cubicBezTo>
                    <a:pt x="86" y="362"/>
                    <a:pt x="78" y="333"/>
                    <a:pt x="78" y="303"/>
                  </a:cubicBezTo>
                  <a:cubicBezTo>
                    <a:pt x="78" y="273"/>
                    <a:pt x="86" y="251"/>
                    <a:pt x="101" y="236"/>
                  </a:cubicBezTo>
                  <a:cubicBezTo>
                    <a:pt x="116" y="222"/>
                    <a:pt x="144" y="214"/>
                    <a:pt x="187" y="214"/>
                  </a:cubicBezTo>
                  <a:lnTo>
                    <a:pt x="545" y="214"/>
                  </a:lnTo>
                  <a:lnTo>
                    <a:pt x="545" y="389"/>
                  </a:lnTo>
                  <a:lnTo>
                    <a:pt x="623" y="389"/>
                  </a:lnTo>
                  <a:lnTo>
                    <a:pt x="623" y="214"/>
                  </a:lnTo>
                  <a:lnTo>
                    <a:pt x="793" y="214"/>
                  </a:lnTo>
                  <a:lnTo>
                    <a:pt x="793" y="129"/>
                  </a:lnTo>
                  <a:lnTo>
                    <a:pt x="623" y="129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285820" y="3646681"/>
              <a:ext cx="52455" cy="26062"/>
            </a:xfrm>
            <a:custGeom>
              <a:avLst/>
              <a:gdLst/>
              <a:ahLst/>
              <a:cxnLst/>
              <a:rect l="l" t="t" r="r" b="b"/>
              <a:pathLst>
                <a:path w="793" h="394" extrusionOk="0">
                  <a:moveTo>
                    <a:pt x="545" y="1"/>
                  </a:moveTo>
                  <a:lnTo>
                    <a:pt x="545" y="129"/>
                  </a:lnTo>
                  <a:lnTo>
                    <a:pt x="162" y="129"/>
                  </a:lnTo>
                  <a:cubicBezTo>
                    <a:pt x="102" y="129"/>
                    <a:pt x="61" y="144"/>
                    <a:pt x="37" y="173"/>
                  </a:cubicBezTo>
                  <a:cubicBezTo>
                    <a:pt x="13" y="204"/>
                    <a:pt x="0" y="238"/>
                    <a:pt x="0" y="279"/>
                  </a:cubicBezTo>
                  <a:cubicBezTo>
                    <a:pt x="0" y="324"/>
                    <a:pt x="8" y="362"/>
                    <a:pt x="22" y="394"/>
                  </a:cubicBezTo>
                  <a:lnTo>
                    <a:pt x="101" y="391"/>
                  </a:lnTo>
                  <a:cubicBezTo>
                    <a:pt x="86" y="362"/>
                    <a:pt x="78" y="333"/>
                    <a:pt x="78" y="302"/>
                  </a:cubicBezTo>
                  <a:cubicBezTo>
                    <a:pt x="78" y="273"/>
                    <a:pt x="86" y="251"/>
                    <a:pt x="101" y="236"/>
                  </a:cubicBezTo>
                  <a:cubicBezTo>
                    <a:pt x="116" y="221"/>
                    <a:pt x="144" y="214"/>
                    <a:pt x="187" y="214"/>
                  </a:cubicBezTo>
                  <a:lnTo>
                    <a:pt x="545" y="214"/>
                  </a:lnTo>
                  <a:lnTo>
                    <a:pt x="545" y="390"/>
                  </a:lnTo>
                  <a:lnTo>
                    <a:pt x="623" y="390"/>
                  </a:lnTo>
                  <a:lnTo>
                    <a:pt x="623" y="214"/>
                  </a:lnTo>
                  <a:lnTo>
                    <a:pt x="793" y="214"/>
                  </a:lnTo>
                  <a:lnTo>
                    <a:pt x="793" y="129"/>
                  </a:lnTo>
                  <a:lnTo>
                    <a:pt x="623" y="129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2286879" y="3681410"/>
              <a:ext cx="64825" cy="5689"/>
            </a:xfrm>
            <a:custGeom>
              <a:avLst/>
              <a:gdLst/>
              <a:ahLst/>
              <a:cxnLst/>
              <a:rect l="l" t="t" r="r" b="b"/>
              <a:pathLst>
                <a:path w="980" h="86" extrusionOk="0">
                  <a:moveTo>
                    <a:pt x="0" y="0"/>
                  </a:moveTo>
                  <a:lnTo>
                    <a:pt x="0" y="85"/>
                  </a:lnTo>
                  <a:lnTo>
                    <a:pt x="980" y="8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2285820" y="3698542"/>
              <a:ext cx="42202" cy="39490"/>
            </a:xfrm>
            <a:custGeom>
              <a:avLst/>
              <a:gdLst/>
              <a:ahLst/>
              <a:cxnLst/>
              <a:rect l="l" t="t" r="r" b="b"/>
              <a:pathLst>
                <a:path w="638" h="597" extrusionOk="0">
                  <a:moveTo>
                    <a:pt x="366" y="94"/>
                  </a:moveTo>
                  <a:cubicBezTo>
                    <a:pt x="416" y="94"/>
                    <a:pt x="461" y="116"/>
                    <a:pt x="501" y="160"/>
                  </a:cubicBezTo>
                  <a:cubicBezTo>
                    <a:pt x="541" y="203"/>
                    <a:pt x="561" y="252"/>
                    <a:pt x="561" y="308"/>
                  </a:cubicBezTo>
                  <a:cubicBezTo>
                    <a:pt x="561" y="368"/>
                    <a:pt x="543" y="416"/>
                    <a:pt x="507" y="451"/>
                  </a:cubicBezTo>
                  <a:cubicBezTo>
                    <a:pt x="471" y="486"/>
                    <a:pt x="425" y="504"/>
                    <a:pt x="366" y="504"/>
                  </a:cubicBezTo>
                  <a:lnTo>
                    <a:pt x="366" y="94"/>
                  </a:lnTo>
                  <a:close/>
                  <a:moveTo>
                    <a:pt x="319" y="1"/>
                  </a:moveTo>
                  <a:cubicBezTo>
                    <a:pt x="227" y="1"/>
                    <a:pt x="152" y="31"/>
                    <a:pt x="92" y="90"/>
                  </a:cubicBezTo>
                  <a:cubicBezTo>
                    <a:pt x="31" y="150"/>
                    <a:pt x="0" y="225"/>
                    <a:pt x="0" y="315"/>
                  </a:cubicBezTo>
                  <a:cubicBezTo>
                    <a:pt x="0" y="421"/>
                    <a:pt x="43" y="507"/>
                    <a:pt x="129" y="575"/>
                  </a:cubicBezTo>
                  <a:lnTo>
                    <a:pt x="183" y="510"/>
                  </a:lnTo>
                  <a:cubicBezTo>
                    <a:pt x="154" y="491"/>
                    <a:pt x="129" y="464"/>
                    <a:pt x="109" y="430"/>
                  </a:cubicBezTo>
                  <a:cubicBezTo>
                    <a:pt x="89" y="396"/>
                    <a:pt x="78" y="357"/>
                    <a:pt x="78" y="315"/>
                  </a:cubicBezTo>
                  <a:cubicBezTo>
                    <a:pt x="78" y="255"/>
                    <a:pt x="99" y="205"/>
                    <a:pt x="141" y="163"/>
                  </a:cubicBezTo>
                  <a:cubicBezTo>
                    <a:pt x="183" y="121"/>
                    <a:pt x="235" y="98"/>
                    <a:pt x="296" y="92"/>
                  </a:cubicBezTo>
                  <a:lnTo>
                    <a:pt x="296" y="597"/>
                  </a:lnTo>
                  <a:lnTo>
                    <a:pt x="335" y="597"/>
                  </a:lnTo>
                  <a:cubicBezTo>
                    <a:pt x="421" y="597"/>
                    <a:pt x="493" y="571"/>
                    <a:pt x="550" y="519"/>
                  </a:cubicBezTo>
                  <a:cubicBezTo>
                    <a:pt x="608" y="466"/>
                    <a:pt x="637" y="396"/>
                    <a:pt x="637" y="307"/>
                  </a:cubicBezTo>
                  <a:cubicBezTo>
                    <a:pt x="637" y="221"/>
                    <a:pt x="608" y="148"/>
                    <a:pt x="547" y="89"/>
                  </a:cubicBezTo>
                  <a:cubicBezTo>
                    <a:pt x="486" y="30"/>
                    <a:pt x="410" y="1"/>
                    <a:pt x="319" y="1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86879" y="3774217"/>
              <a:ext cx="60657" cy="40681"/>
            </a:xfrm>
            <a:custGeom>
              <a:avLst/>
              <a:gdLst/>
              <a:ahLst/>
              <a:cxnLst/>
              <a:rect l="l" t="t" r="r" b="b"/>
              <a:pathLst>
                <a:path w="917" h="615" extrusionOk="0">
                  <a:moveTo>
                    <a:pt x="832" y="93"/>
                  </a:moveTo>
                  <a:lnTo>
                    <a:pt x="832" y="259"/>
                  </a:lnTo>
                  <a:cubicBezTo>
                    <a:pt x="832" y="338"/>
                    <a:pt x="817" y="395"/>
                    <a:pt x="788" y="430"/>
                  </a:cubicBezTo>
                  <a:cubicBezTo>
                    <a:pt x="759" y="465"/>
                    <a:pt x="720" y="483"/>
                    <a:pt x="673" y="483"/>
                  </a:cubicBezTo>
                  <a:cubicBezTo>
                    <a:pt x="624" y="483"/>
                    <a:pt x="586" y="465"/>
                    <a:pt x="556" y="430"/>
                  </a:cubicBezTo>
                  <a:cubicBezTo>
                    <a:pt x="527" y="395"/>
                    <a:pt x="512" y="338"/>
                    <a:pt x="512" y="259"/>
                  </a:cubicBezTo>
                  <a:lnTo>
                    <a:pt x="512" y="93"/>
                  </a:lnTo>
                  <a:close/>
                  <a:moveTo>
                    <a:pt x="0" y="0"/>
                  </a:moveTo>
                  <a:lnTo>
                    <a:pt x="0" y="93"/>
                  </a:lnTo>
                  <a:lnTo>
                    <a:pt x="426" y="93"/>
                  </a:lnTo>
                  <a:lnTo>
                    <a:pt x="426" y="248"/>
                  </a:lnTo>
                  <a:lnTo>
                    <a:pt x="0" y="500"/>
                  </a:lnTo>
                  <a:lnTo>
                    <a:pt x="0" y="614"/>
                  </a:lnTo>
                  <a:lnTo>
                    <a:pt x="435" y="349"/>
                  </a:lnTo>
                  <a:cubicBezTo>
                    <a:pt x="442" y="423"/>
                    <a:pt x="466" y="481"/>
                    <a:pt x="510" y="522"/>
                  </a:cubicBezTo>
                  <a:cubicBezTo>
                    <a:pt x="553" y="564"/>
                    <a:pt x="608" y="584"/>
                    <a:pt x="673" y="584"/>
                  </a:cubicBezTo>
                  <a:cubicBezTo>
                    <a:pt x="753" y="584"/>
                    <a:pt x="814" y="557"/>
                    <a:pt x="855" y="505"/>
                  </a:cubicBezTo>
                  <a:cubicBezTo>
                    <a:pt x="897" y="451"/>
                    <a:pt x="917" y="378"/>
                    <a:pt x="917" y="282"/>
                  </a:cubicBezTo>
                  <a:lnTo>
                    <a:pt x="917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285820" y="3820853"/>
              <a:ext cx="42202" cy="39490"/>
            </a:xfrm>
            <a:custGeom>
              <a:avLst/>
              <a:gdLst/>
              <a:ahLst/>
              <a:cxnLst/>
              <a:rect l="l" t="t" r="r" b="b"/>
              <a:pathLst>
                <a:path w="638" h="597" extrusionOk="0">
                  <a:moveTo>
                    <a:pt x="366" y="94"/>
                  </a:moveTo>
                  <a:cubicBezTo>
                    <a:pt x="416" y="94"/>
                    <a:pt x="461" y="116"/>
                    <a:pt x="501" y="159"/>
                  </a:cubicBezTo>
                  <a:cubicBezTo>
                    <a:pt x="541" y="202"/>
                    <a:pt x="561" y="252"/>
                    <a:pt x="561" y="307"/>
                  </a:cubicBezTo>
                  <a:cubicBezTo>
                    <a:pt x="561" y="368"/>
                    <a:pt x="543" y="415"/>
                    <a:pt x="507" y="451"/>
                  </a:cubicBezTo>
                  <a:cubicBezTo>
                    <a:pt x="471" y="485"/>
                    <a:pt x="425" y="503"/>
                    <a:pt x="366" y="503"/>
                  </a:cubicBezTo>
                  <a:lnTo>
                    <a:pt x="366" y="94"/>
                  </a:lnTo>
                  <a:close/>
                  <a:moveTo>
                    <a:pt x="319" y="1"/>
                  </a:moveTo>
                  <a:cubicBezTo>
                    <a:pt x="227" y="1"/>
                    <a:pt x="152" y="30"/>
                    <a:pt x="92" y="90"/>
                  </a:cubicBezTo>
                  <a:cubicBezTo>
                    <a:pt x="31" y="150"/>
                    <a:pt x="0" y="225"/>
                    <a:pt x="0" y="314"/>
                  </a:cubicBezTo>
                  <a:cubicBezTo>
                    <a:pt x="0" y="420"/>
                    <a:pt x="43" y="507"/>
                    <a:pt x="129" y="575"/>
                  </a:cubicBezTo>
                  <a:lnTo>
                    <a:pt x="183" y="508"/>
                  </a:lnTo>
                  <a:cubicBezTo>
                    <a:pt x="154" y="490"/>
                    <a:pt x="129" y="464"/>
                    <a:pt x="109" y="430"/>
                  </a:cubicBezTo>
                  <a:cubicBezTo>
                    <a:pt x="89" y="395"/>
                    <a:pt x="78" y="357"/>
                    <a:pt x="78" y="314"/>
                  </a:cubicBezTo>
                  <a:cubicBezTo>
                    <a:pt x="78" y="255"/>
                    <a:pt x="99" y="204"/>
                    <a:pt x="141" y="163"/>
                  </a:cubicBezTo>
                  <a:cubicBezTo>
                    <a:pt x="183" y="120"/>
                    <a:pt x="235" y="96"/>
                    <a:pt x="296" y="92"/>
                  </a:cubicBezTo>
                  <a:lnTo>
                    <a:pt x="296" y="597"/>
                  </a:lnTo>
                  <a:lnTo>
                    <a:pt x="335" y="597"/>
                  </a:lnTo>
                  <a:cubicBezTo>
                    <a:pt x="421" y="597"/>
                    <a:pt x="493" y="570"/>
                    <a:pt x="550" y="518"/>
                  </a:cubicBezTo>
                  <a:cubicBezTo>
                    <a:pt x="608" y="466"/>
                    <a:pt x="637" y="395"/>
                    <a:pt x="637" y="307"/>
                  </a:cubicBezTo>
                  <a:cubicBezTo>
                    <a:pt x="637" y="220"/>
                    <a:pt x="608" y="148"/>
                    <a:pt x="547" y="89"/>
                  </a:cubicBezTo>
                  <a:cubicBezTo>
                    <a:pt x="486" y="30"/>
                    <a:pt x="410" y="1"/>
                    <a:pt x="319" y="1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285820" y="3867819"/>
              <a:ext cx="65817" cy="42864"/>
            </a:xfrm>
            <a:custGeom>
              <a:avLst/>
              <a:gdLst/>
              <a:ahLst/>
              <a:cxnLst/>
              <a:rect l="l" t="t" r="r" b="b"/>
              <a:pathLst>
                <a:path w="995" h="648" extrusionOk="0">
                  <a:moveTo>
                    <a:pt x="319" y="94"/>
                  </a:moveTo>
                  <a:cubicBezTo>
                    <a:pt x="388" y="94"/>
                    <a:pt x="446" y="115"/>
                    <a:pt x="491" y="157"/>
                  </a:cubicBezTo>
                  <a:cubicBezTo>
                    <a:pt x="537" y="199"/>
                    <a:pt x="561" y="255"/>
                    <a:pt x="560" y="324"/>
                  </a:cubicBezTo>
                  <a:cubicBezTo>
                    <a:pt x="560" y="393"/>
                    <a:pt x="537" y="451"/>
                    <a:pt x="491" y="497"/>
                  </a:cubicBezTo>
                  <a:cubicBezTo>
                    <a:pt x="445" y="543"/>
                    <a:pt x="387" y="566"/>
                    <a:pt x="319" y="566"/>
                  </a:cubicBezTo>
                  <a:cubicBezTo>
                    <a:pt x="251" y="566"/>
                    <a:pt x="194" y="543"/>
                    <a:pt x="148" y="497"/>
                  </a:cubicBezTo>
                  <a:cubicBezTo>
                    <a:pt x="101" y="451"/>
                    <a:pt x="78" y="393"/>
                    <a:pt x="78" y="324"/>
                  </a:cubicBezTo>
                  <a:cubicBezTo>
                    <a:pt x="78" y="255"/>
                    <a:pt x="101" y="199"/>
                    <a:pt x="148" y="157"/>
                  </a:cubicBezTo>
                  <a:cubicBezTo>
                    <a:pt x="193" y="115"/>
                    <a:pt x="251" y="94"/>
                    <a:pt x="319" y="94"/>
                  </a:cubicBezTo>
                  <a:close/>
                  <a:moveTo>
                    <a:pt x="319" y="0"/>
                  </a:moveTo>
                  <a:cubicBezTo>
                    <a:pt x="227" y="0"/>
                    <a:pt x="152" y="31"/>
                    <a:pt x="91" y="92"/>
                  </a:cubicBezTo>
                  <a:cubicBezTo>
                    <a:pt x="31" y="152"/>
                    <a:pt x="0" y="229"/>
                    <a:pt x="0" y="323"/>
                  </a:cubicBezTo>
                  <a:cubicBezTo>
                    <a:pt x="0" y="367"/>
                    <a:pt x="11" y="411"/>
                    <a:pt x="30" y="454"/>
                  </a:cubicBezTo>
                  <a:cubicBezTo>
                    <a:pt x="50" y="498"/>
                    <a:pt x="79" y="533"/>
                    <a:pt x="117" y="559"/>
                  </a:cubicBezTo>
                  <a:lnTo>
                    <a:pt x="117" y="561"/>
                  </a:lnTo>
                  <a:lnTo>
                    <a:pt x="16" y="561"/>
                  </a:lnTo>
                  <a:lnTo>
                    <a:pt x="16" y="648"/>
                  </a:lnTo>
                  <a:lnTo>
                    <a:pt x="995" y="648"/>
                  </a:lnTo>
                  <a:lnTo>
                    <a:pt x="995" y="561"/>
                  </a:lnTo>
                  <a:lnTo>
                    <a:pt x="521" y="561"/>
                  </a:lnTo>
                  <a:lnTo>
                    <a:pt x="521" y="559"/>
                  </a:lnTo>
                  <a:cubicBezTo>
                    <a:pt x="560" y="533"/>
                    <a:pt x="588" y="498"/>
                    <a:pt x="608" y="454"/>
                  </a:cubicBezTo>
                  <a:cubicBezTo>
                    <a:pt x="628" y="411"/>
                    <a:pt x="637" y="367"/>
                    <a:pt x="637" y="323"/>
                  </a:cubicBezTo>
                  <a:cubicBezTo>
                    <a:pt x="637" y="229"/>
                    <a:pt x="608" y="152"/>
                    <a:pt x="547" y="92"/>
                  </a:cubicBezTo>
                  <a:cubicBezTo>
                    <a:pt x="487" y="31"/>
                    <a:pt x="410" y="0"/>
                    <a:pt x="319" y="0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2286879" y="3948786"/>
              <a:ext cx="60657" cy="40681"/>
            </a:xfrm>
            <a:custGeom>
              <a:avLst/>
              <a:gdLst/>
              <a:ahLst/>
              <a:cxnLst/>
              <a:rect l="l" t="t" r="r" b="b"/>
              <a:pathLst>
                <a:path w="917" h="615" extrusionOk="0">
                  <a:moveTo>
                    <a:pt x="832" y="94"/>
                  </a:moveTo>
                  <a:lnTo>
                    <a:pt x="832" y="260"/>
                  </a:lnTo>
                  <a:cubicBezTo>
                    <a:pt x="832" y="338"/>
                    <a:pt x="817" y="396"/>
                    <a:pt x="788" y="431"/>
                  </a:cubicBezTo>
                  <a:cubicBezTo>
                    <a:pt x="759" y="466"/>
                    <a:pt x="720" y="484"/>
                    <a:pt x="673" y="484"/>
                  </a:cubicBezTo>
                  <a:cubicBezTo>
                    <a:pt x="624" y="484"/>
                    <a:pt x="586" y="466"/>
                    <a:pt x="556" y="431"/>
                  </a:cubicBezTo>
                  <a:cubicBezTo>
                    <a:pt x="527" y="396"/>
                    <a:pt x="512" y="338"/>
                    <a:pt x="512" y="260"/>
                  </a:cubicBezTo>
                  <a:lnTo>
                    <a:pt x="512" y="94"/>
                  </a:lnTo>
                  <a:close/>
                  <a:moveTo>
                    <a:pt x="0" y="1"/>
                  </a:moveTo>
                  <a:lnTo>
                    <a:pt x="0" y="94"/>
                  </a:lnTo>
                  <a:lnTo>
                    <a:pt x="426" y="94"/>
                  </a:lnTo>
                  <a:lnTo>
                    <a:pt x="426" y="250"/>
                  </a:lnTo>
                  <a:lnTo>
                    <a:pt x="0" y="501"/>
                  </a:lnTo>
                  <a:lnTo>
                    <a:pt x="0" y="614"/>
                  </a:lnTo>
                  <a:lnTo>
                    <a:pt x="435" y="351"/>
                  </a:lnTo>
                  <a:cubicBezTo>
                    <a:pt x="442" y="424"/>
                    <a:pt x="466" y="481"/>
                    <a:pt x="510" y="523"/>
                  </a:cubicBezTo>
                  <a:cubicBezTo>
                    <a:pt x="553" y="564"/>
                    <a:pt x="608" y="585"/>
                    <a:pt x="673" y="585"/>
                  </a:cubicBezTo>
                  <a:cubicBezTo>
                    <a:pt x="753" y="585"/>
                    <a:pt x="814" y="559"/>
                    <a:pt x="855" y="505"/>
                  </a:cubicBezTo>
                  <a:cubicBezTo>
                    <a:pt x="897" y="453"/>
                    <a:pt x="917" y="378"/>
                    <a:pt x="917" y="283"/>
                  </a:cubicBezTo>
                  <a:lnTo>
                    <a:pt x="917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2286879" y="3997605"/>
              <a:ext cx="59665" cy="8268"/>
            </a:xfrm>
            <a:custGeom>
              <a:avLst/>
              <a:gdLst/>
              <a:ahLst/>
              <a:cxnLst/>
              <a:rect l="l" t="t" r="r" b="b"/>
              <a:pathLst>
                <a:path w="902" h="125" extrusionOk="0">
                  <a:moveTo>
                    <a:pt x="0" y="19"/>
                  </a:moveTo>
                  <a:lnTo>
                    <a:pt x="0" y="105"/>
                  </a:lnTo>
                  <a:lnTo>
                    <a:pt x="607" y="105"/>
                  </a:lnTo>
                  <a:lnTo>
                    <a:pt x="607" y="19"/>
                  </a:lnTo>
                  <a:close/>
                  <a:moveTo>
                    <a:pt x="840" y="1"/>
                  </a:moveTo>
                  <a:cubicBezTo>
                    <a:pt x="822" y="1"/>
                    <a:pt x="807" y="7"/>
                    <a:pt x="796" y="18"/>
                  </a:cubicBezTo>
                  <a:cubicBezTo>
                    <a:pt x="783" y="31"/>
                    <a:pt x="778" y="46"/>
                    <a:pt x="778" y="63"/>
                  </a:cubicBezTo>
                  <a:cubicBezTo>
                    <a:pt x="778" y="78"/>
                    <a:pt x="783" y="93"/>
                    <a:pt x="796" y="106"/>
                  </a:cubicBezTo>
                  <a:cubicBezTo>
                    <a:pt x="807" y="118"/>
                    <a:pt x="822" y="125"/>
                    <a:pt x="840" y="125"/>
                  </a:cubicBezTo>
                  <a:cubicBezTo>
                    <a:pt x="857" y="125"/>
                    <a:pt x="871" y="118"/>
                    <a:pt x="884" y="106"/>
                  </a:cubicBezTo>
                  <a:cubicBezTo>
                    <a:pt x="896" y="93"/>
                    <a:pt x="902" y="78"/>
                    <a:pt x="902" y="63"/>
                  </a:cubicBezTo>
                  <a:cubicBezTo>
                    <a:pt x="902" y="46"/>
                    <a:pt x="896" y="31"/>
                    <a:pt x="884" y="18"/>
                  </a:cubicBezTo>
                  <a:cubicBezTo>
                    <a:pt x="871" y="6"/>
                    <a:pt x="857" y="1"/>
                    <a:pt x="840" y="1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85820" y="4015399"/>
              <a:ext cx="65817" cy="42797"/>
            </a:xfrm>
            <a:custGeom>
              <a:avLst/>
              <a:gdLst/>
              <a:ahLst/>
              <a:cxnLst/>
              <a:rect l="l" t="t" r="r" b="b"/>
              <a:pathLst>
                <a:path w="995" h="647" extrusionOk="0">
                  <a:moveTo>
                    <a:pt x="319" y="94"/>
                  </a:moveTo>
                  <a:cubicBezTo>
                    <a:pt x="388" y="94"/>
                    <a:pt x="446" y="114"/>
                    <a:pt x="491" y="156"/>
                  </a:cubicBezTo>
                  <a:cubicBezTo>
                    <a:pt x="537" y="198"/>
                    <a:pt x="561" y="254"/>
                    <a:pt x="560" y="323"/>
                  </a:cubicBezTo>
                  <a:cubicBezTo>
                    <a:pt x="560" y="393"/>
                    <a:pt x="537" y="450"/>
                    <a:pt x="491" y="497"/>
                  </a:cubicBezTo>
                  <a:cubicBezTo>
                    <a:pt x="445" y="542"/>
                    <a:pt x="387" y="565"/>
                    <a:pt x="319" y="565"/>
                  </a:cubicBezTo>
                  <a:cubicBezTo>
                    <a:pt x="251" y="565"/>
                    <a:pt x="194" y="542"/>
                    <a:pt x="148" y="497"/>
                  </a:cubicBezTo>
                  <a:cubicBezTo>
                    <a:pt x="101" y="450"/>
                    <a:pt x="78" y="393"/>
                    <a:pt x="78" y="323"/>
                  </a:cubicBezTo>
                  <a:cubicBezTo>
                    <a:pt x="78" y="254"/>
                    <a:pt x="101" y="198"/>
                    <a:pt x="148" y="156"/>
                  </a:cubicBezTo>
                  <a:cubicBezTo>
                    <a:pt x="193" y="114"/>
                    <a:pt x="251" y="94"/>
                    <a:pt x="319" y="94"/>
                  </a:cubicBezTo>
                  <a:close/>
                  <a:moveTo>
                    <a:pt x="319" y="1"/>
                  </a:moveTo>
                  <a:cubicBezTo>
                    <a:pt x="227" y="1"/>
                    <a:pt x="152" y="30"/>
                    <a:pt x="91" y="91"/>
                  </a:cubicBezTo>
                  <a:cubicBezTo>
                    <a:pt x="31" y="151"/>
                    <a:pt x="0" y="229"/>
                    <a:pt x="0" y="323"/>
                  </a:cubicBezTo>
                  <a:cubicBezTo>
                    <a:pt x="0" y="366"/>
                    <a:pt x="11" y="410"/>
                    <a:pt x="30" y="455"/>
                  </a:cubicBezTo>
                  <a:cubicBezTo>
                    <a:pt x="50" y="498"/>
                    <a:pt x="79" y="532"/>
                    <a:pt x="117" y="559"/>
                  </a:cubicBezTo>
                  <a:lnTo>
                    <a:pt x="117" y="561"/>
                  </a:lnTo>
                  <a:lnTo>
                    <a:pt x="16" y="561"/>
                  </a:lnTo>
                  <a:lnTo>
                    <a:pt x="16" y="647"/>
                  </a:lnTo>
                  <a:lnTo>
                    <a:pt x="995" y="647"/>
                  </a:lnTo>
                  <a:lnTo>
                    <a:pt x="995" y="561"/>
                  </a:lnTo>
                  <a:lnTo>
                    <a:pt x="521" y="561"/>
                  </a:lnTo>
                  <a:lnTo>
                    <a:pt x="521" y="559"/>
                  </a:lnTo>
                  <a:cubicBezTo>
                    <a:pt x="560" y="532"/>
                    <a:pt x="588" y="498"/>
                    <a:pt x="608" y="455"/>
                  </a:cubicBezTo>
                  <a:cubicBezTo>
                    <a:pt x="628" y="410"/>
                    <a:pt x="637" y="366"/>
                    <a:pt x="637" y="323"/>
                  </a:cubicBezTo>
                  <a:cubicBezTo>
                    <a:pt x="637" y="229"/>
                    <a:pt x="608" y="151"/>
                    <a:pt x="547" y="91"/>
                  </a:cubicBezTo>
                  <a:cubicBezTo>
                    <a:pt x="487" y="30"/>
                    <a:pt x="410" y="1"/>
                    <a:pt x="319" y="1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286879" y="4070502"/>
              <a:ext cx="59665" cy="8335"/>
            </a:xfrm>
            <a:custGeom>
              <a:avLst/>
              <a:gdLst/>
              <a:ahLst/>
              <a:cxnLst/>
              <a:rect l="l" t="t" r="r" b="b"/>
              <a:pathLst>
                <a:path w="902" h="126" extrusionOk="0">
                  <a:moveTo>
                    <a:pt x="0" y="20"/>
                  </a:moveTo>
                  <a:lnTo>
                    <a:pt x="0" y="105"/>
                  </a:lnTo>
                  <a:lnTo>
                    <a:pt x="607" y="105"/>
                  </a:lnTo>
                  <a:lnTo>
                    <a:pt x="607" y="20"/>
                  </a:lnTo>
                  <a:close/>
                  <a:moveTo>
                    <a:pt x="840" y="0"/>
                  </a:moveTo>
                  <a:cubicBezTo>
                    <a:pt x="822" y="0"/>
                    <a:pt x="807" y="6"/>
                    <a:pt x="796" y="19"/>
                  </a:cubicBezTo>
                  <a:cubicBezTo>
                    <a:pt x="783" y="32"/>
                    <a:pt x="778" y="46"/>
                    <a:pt x="778" y="62"/>
                  </a:cubicBezTo>
                  <a:cubicBezTo>
                    <a:pt x="778" y="79"/>
                    <a:pt x="783" y="94"/>
                    <a:pt x="796" y="106"/>
                  </a:cubicBezTo>
                  <a:cubicBezTo>
                    <a:pt x="807" y="119"/>
                    <a:pt x="822" y="125"/>
                    <a:pt x="840" y="125"/>
                  </a:cubicBezTo>
                  <a:cubicBezTo>
                    <a:pt x="857" y="125"/>
                    <a:pt x="871" y="119"/>
                    <a:pt x="884" y="106"/>
                  </a:cubicBezTo>
                  <a:cubicBezTo>
                    <a:pt x="896" y="94"/>
                    <a:pt x="902" y="79"/>
                    <a:pt x="902" y="62"/>
                  </a:cubicBezTo>
                  <a:cubicBezTo>
                    <a:pt x="902" y="46"/>
                    <a:pt x="896" y="32"/>
                    <a:pt x="884" y="19"/>
                  </a:cubicBezTo>
                  <a:cubicBezTo>
                    <a:pt x="871" y="6"/>
                    <a:pt x="857" y="0"/>
                    <a:pt x="840" y="0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286879" y="4090611"/>
              <a:ext cx="41210" cy="34860"/>
            </a:xfrm>
            <a:custGeom>
              <a:avLst/>
              <a:gdLst/>
              <a:ahLst/>
              <a:cxnLst/>
              <a:rect l="l" t="t" r="r" b="b"/>
              <a:pathLst>
                <a:path w="623" h="527" extrusionOk="0">
                  <a:moveTo>
                    <a:pt x="607" y="1"/>
                  </a:moveTo>
                  <a:cubicBezTo>
                    <a:pt x="533" y="5"/>
                    <a:pt x="489" y="7"/>
                    <a:pt x="473" y="7"/>
                  </a:cubicBezTo>
                  <a:lnTo>
                    <a:pt x="0" y="7"/>
                  </a:lnTo>
                  <a:lnTo>
                    <a:pt x="0" y="92"/>
                  </a:lnTo>
                  <a:lnTo>
                    <a:pt x="311" y="92"/>
                  </a:lnTo>
                  <a:cubicBezTo>
                    <a:pt x="352" y="92"/>
                    <a:pt x="389" y="99"/>
                    <a:pt x="420" y="111"/>
                  </a:cubicBezTo>
                  <a:cubicBezTo>
                    <a:pt x="451" y="123"/>
                    <a:pt x="474" y="136"/>
                    <a:pt x="489" y="151"/>
                  </a:cubicBezTo>
                  <a:cubicBezTo>
                    <a:pt x="505" y="167"/>
                    <a:pt x="516" y="184"/>
                    <a:pt x="526" y="204"/>
                  </a:cubicBezTo>
                  <a:cubicBezTo>
                    <a:pt x="535" y="224"/>
                    <a:pt x="540" y="239"/>
                    <a:pt x="541" y="250"/>
                  </a:cubicBezTo>
                  <a:cubicBezTo>
                    <a:pt x="544" y="260"/>
                    <a:pt x="545" y="270"/>
                    <a:pt x="545" y="276"/>
                  </a:cubicBezTo>
                  <a:cubicBezTo>
                    <a:pt x="545" y="338"/>
                    <a:pt x="528" y="380"/>
                    <a:pt x="493" y="404"/>
                  </a:cubicBezTo>
                  <a:cubicBezTo>
                    <a:pt x="459" y="429"/>
                    <a:pt x="407" y="441"/>
                    <a:pt x="335" y="441"/>
                  </a:cubicBezTo>
                  <a:lnTo>
                    <a:pt x="0" y="441"/>
                  </a:lnTo>
                  <a:lnTo>
                    <a:pt x="0" y="526"/>
                  </a:lnTo>
                  <a:lnTo>
                    <a:pt x="385" y="526"/>
                  </a:lnTo>
                  <a:cubicBezTo>
                    <a:pt x="461" y="526"/>
                    <a:pt x="519" y="507"/>
                    <a:pt x="560" y="470"/>
                  </a:cubicBezTo>
                  <a:cubicBezTo>
                    <a:pt x="601" y="432"/>
                    <a:pt x="622" y="375"/>
                    <a:pt x="622" y="298"/>
                  </a:cubicBezTo>
                  <a:cubicBezTo>
                    <a:pt x="622" y="258"/>
                    <a:pt x="612" y="218"/>
                    <a:pt x="590" y="181"/>
                  </a:cubicBezTo>
                  <a:cubicBezTo>
                    <a:pt x="569" y="143"/>
                    <a:pt x="542" y="114"/>
                    <a:pt x="509" y="95"/>
                  </a:cubicBezTo>
                  <a:lnTo>
                    <a:pt x="509" y="92"/>
                  </a:lnTo>
                  <a:cubicBezTo>
                    <a:pt x="552" y="92"/>
                    <a:pt x="585" y="91"/>
                    <a:pt x="607" y="89"/>
                  </a:cubicBezTo>
                  <a:lnTo>
                    <a:pt x="607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2266306" y="4136651"/>
              <a:ext cx="61716" cy="41805"/>
            </a:xfrm>
            <a:custGeom>
              <a:avLst/>
              <a:gdLst/>
              <a:ahLst/>
              <a:cxnLst/>
              <a:rect l="l" t="t" r="r" b="b"/>
              <a:pathLst>
                <a:path w="933" h="632" extrusionOk="0">
                  <a:moveTo>
                    <a:pt x="622" y="93"/>
                  </a:moveTo>
                  <a:cubicBezTo>
                    <a:pt x="686" y="93"/>
                    <a:pt x="741" y="115"/>
                    <a:pt x="786" y="159"/>
                  </a:cubicBezTo>
                  <a:cubicBezTo>
                    <a:pt x="832" y="202"/>
                    <a:pt x="856" y="256"/>
                    <a:pt x="856" y="319"/>
                  </a:cubicBezTo>
                  <a:cubicBezTo>
                    <a:pt x="856" y="388"/>
                    <a:pt x="832" y="443"/>
                    <a:pt x="788" y="485"/>
                  </a:cubicBezTo>
                  <a:cubicBezTo>
                    <a:pt x="743" y="527"/>
                    <a:pt x="687" y="548"/>
                    <a:pt x="622" y="548"/>
                  </a:cubicBezTo>
                  <a:cubicBezTo>
                    <a:pt x="619" y="548"/>
                    <a:pt x="616" y="548"/>
                    <a:pt x="613" y="548"/>
                  </a:cubicBezTo>
                  <a:cubicBezTo>
                    <a:pt x="549" y="548"/>
                    <a:pt x="496" y="527"/>
                    <a:pt x="454" y="484"/>
                  </a:cubicBezTo>
                  <a:cubicBezTo>
                    <a:pt x="411" y="439"/>
                    <a:pt x="389" y="383"/>
                    <a:pt x="389" y="319"/>
                  </a:cubicBezTo>
                  <a:cubicBezTo>
                    <a:pt x="389" y="256"/>
                    <a:pt x="412" y="202"/>
                    <a:pt x="457" y="159"/>
                  </a:cubicBezTo>
                  <a:cubicBezTo>
                    <a:pt x="503" y="115"/>
                    <a:pt x="558" y="93"/>
                    <a:pt x="622" y="93"/>
                  </a:cubicBezTo>
                  <a:close/>
                  <a:moveTo>
                    <a:pt x="619" y="1"/>
                  </a:moveTo>
                  <a:cubicBezTo>
                    <a:pt x="531" y="1"/>
                    <a:pt x="458" y="31"/>
                    <a:pt x="399" y="92"/>
                  </a:cubicBezTo>
                  <a:cubicBezTo>
                    <a:pt x="341" y="153"/>
                    <a:pt x="311" y="229"/>
                    <a:pt x="311" y="316"/>
                  </a:cubicBezTo>
                  <a:cubicBezTo>
                    <a:pt x="311" y="417"/>
                    <a:pt x="349" y="491"/>
                    <a:pt x="425" y="543"/>
                  </a:cubicBezTo>
                  <a:lnTo>
                    <a:pt x="425" y="545"/>
                  </a:lnTo>
                  <a:lnTo>
                    <a:pt x="316" y="545"/>
                  </a:lnTo>
                  <a:cubicBezTo>
                    <a:pt x="245" y="545"/>
                    <a:pt x="187" y="527"/>
                    <a:pt x="143" y="489"/>
                  </a:cubicBezTo>
                  <a:cubicBezTo>
                    <a:pt x="100" y="452"/>
                    <a:pt x="78" y="392"/>
                    <a:pt x="78" y="310"/>
                  </a:cubicBezTo>
                  <a:cubicBezTo>
                    <a:pt x="78" y="262"/>
                    <a:pt x="88" y="218"/>
                    <a:pt x="108" y="177"/>
                  </a:cubicBezTo>
                  <a:cubicBezTo>
                    <a:pt x="127" y="137"/>
                    <a:pt x="155" y="104"/>
                    <a:pt x="189" y="78"/>
                  </a:cubicBezTo>
                  <a:lnTo>
                    <a:pt x="122" y="14"/>
                  </a:lnTo>
                  <a:cubicBezTo>
                    <a:pt x="41" y="90"/>
                    <a:pt x="0" y="188"/>
                    <a:pt x="0" y="305"/>
                  </a:cubicBezTo>
                  <a:cubicBezTo>
                    <a:pt x="0" y="357"/>
                    <a:pt x="7" y="403"/>
                    <a:pt x="21" y="444"/>
                  </a:cubicBezTo>
                  <a:cubicBezTo>
                    <a:pt x="35" y="484"/>
                    <a:pt x="53" y="516"/>
                    <a:pt x="74" y="539"/>
                  </a:cubicBezTo>
                  <a:cubicBezTo>
                    <a:pt x="95" y="561"/>
                    <a:pt x="120" y="580"/>
                    <a:pt x="148" y="594"/>
                  </a:cubicBezTo>
                  <a:cubicBezTo>
                    <a:pt x="178" y="609"/>
                    <a:pt x="205" y="619"/>
                    <a:pt x="232" y="624"/>
                  </a:cubicBezTo>
                  <a:cubicBezTo>
                    <a:pt x="259" y="628"/>
                    <a:pt x="287" y="631"/>
                    <a:pt x="316" y="631"/>
                  </a:cubicBezTo>
                  <a:lnTo>
                    <a:pt x="918" y="631"/>
                  </a:lnTo>
                  <a:lnTo>
                    <a:pt x="918" y="545"/>
                  </a:lnTo>
                  <a:lnTo>
                    <a:pt x="817" y="545"/>
                  </a:lnTo>
                  <a:lnTo>
                    <a:pt x="817" y="543"/>
                  </a:lnTo>
                  <a:cubicBezTo>
                    <a:pt x="893" y="485"/>
                    <a:pt x="932" y="406"/>
                    <a:pt x="932" y="309"/>
                  </a:cubicBezTo>
                  <a:cubicBezTo>
                    <a:pt x="932" y="219"/>
                    <a:pt x="903" y="146"/>
                    <a:pt x="843" y="88"/>
                  </a:cubicBezTo>
                  <a:cubicBezTo>
                    <a:pt x="783" y="29"/>
                    <a:pt x="708" y="1"/>
                    <a:pt x="619" y="1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2286879" y="4216891"/>
              <a:ext cx="60723" cy="45509"/>
            </a:xfrm>
            <a:custGeom>
              <a:avLst/>
              <a:gdLst/>
              <a:ahLst/>
              <a:cxnLst/>
              <a:rect l="l" t="t" r="r" b="b"/>
              <a:pathLst>
                <a:path w="918" h="688" extrusionOk="0">
                  <a:moveTo>
                    <a:pt x="0" y="1"/>
                  </a:moveTo>
                  <a:lnTo>
                    <a:pt x="0" y="94"/>
                  </a:lnTo>
                  <a:lnTo>
                    <a:pt x="434" y="94"/>
                  </a:lnTo>
                  <a:lnTo>
                    <a:pt x="434" y="594"/>
                  </a:lnTo>
                  <a:lnTo>
                    <a:pt x="0" y="594"/>
                  </a:lnTo>
                  <a:lnTo>
                    <a:pt x="0" y="688"/>
                  </a:lnTo>
                  <a:lnTo>
                    <a:pt x="918" y="688"/>
                  </a:lnTo>
                  <a:lnTo>
                    <a:pt x="918" y="594"/>
                  </a:lnTo>
                  <a:lnTo>
                    <a:pt x="519" y="594"/>
                  </a:lnTo>
                  <a:lnTo>
                    <a:pt x="519" y="94"/>
                  </a:lnTo>
                  <a:lnTo>
                    <a:pt x="918" y="94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2285820" y="4274705"/>
              <a:ext cx="42268" cy="42599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9" y="94"/>
                  </a:moveTo>
                  <a:cubicBezTo>
                    <a:pt x="388" y="94"/>
                    <a:pt x="446" y="115"/>
                    <a:pt x="491" y="156"/>
                  </a:cubicBezTo>
                  <a:cubicBezTo>
                    <a:pt x="537" y="198"/>
                    <a:pt x="561" y="253"/>
                    <a:pt x="561" y="322"/>
                  </a:cubicBezTo>
                  <a:cubicBezTo>
                    <a:pt x="561" y="390"/>
                    <a:pt x="537" y="446"/>
                    <a:pt x="491" y="488"/>
                  </a:cubicBezTo>
                  <a:cubicBezTo>
                    <a:pt x="446" y="530"/>
                    <a:pt x="388" y="551"/>
                    <a:pt x="319" y="551"/>
                  </a:cubicBezTo>
                  <a:cubicBezTo>
                    <a:pt x="251" y="551"/>
                    <a:pt x="193" y="530"/>
                    <a:pt x="146" y="488"/>
                  </a:cubicBezTo>
                  <a:cubicBezTo>
                    <a:pt x="101" y="446"/>
                    <a:pt x="78" y="390"/>
                    <a:pt x="78" y="322"/>
                  </a:cubicBezTo>
                  <a:cubicBezTo>
                    <a:pt x="78" y="253"/>
                    <a:pt x="101" y="198"/>
                    <a:pt x="146" y="156"/>
                  </a:cubicBezTo>
                  <a:cubicBezTo>
                    <a:pt x="193" y="115"/>
                    <a:pt x="251" y="94"/>
                    <a:pt x="319" y="94"/>
                  </a:cubicBezTo>
                  <a:close/>
                  <a:moveTo>
                    <a:pt x="319" y="0"/>
                  </a:moveTo>
                  <a:cubicBezTo>
                    <a:pt x="227" y="0"/>
                    <a:pt x="152" y="31"/>
                    <a:pt x="92" y="90"/>
                  </a:cubicBezTo>
                  <a:cubicBezTo>
                    <a:pt x="31" y="151"/>
                    <a:pt x="0" y="228"/>
                    <a:pt x="0" y="322"/>
                  </a:cubicBezTo>
                  <a:cubicBezTo>
                    <a:pt x="0" y="415"/>
                    <a:pt x="31" y="493"/>
                    <a:pt x="92" y="553"/>
                  </a:cubicBezTo>
                  <a:cubicBezTo>
                    <a:pt x="152" y="614"/>
                    <a:pt x="227" y="643"/>
                    <a:pt x="319" y="643"/>
                  </a:cubicBezTo>
                  <a:cubicBezTo>
                    <a:pt x="410" y="643"/>
                    <a:pt x="487" y="614"/>
                    <a:pt x="547" y="553"/>
                  </a:cubicBezTo>
                  <a:cubicBezTo>
                    <a:pt x="608" y="493"/>
                    <a:pt x="638" y="415"/>
                    <a:pt x="638" y="322"/>
                  </a:cubicBezTo>
                  <a:cubicBezTo>
                    <a:pt x="638" y="228"/>
                    <a:pt x="608" y="151"/>
                    <a:pt x="547" y="90"/>
                  </a:cubicBezTo>
                  <a:cubicBezTo>
                    <a:pt x="487" y="31"/>
                    <a:pt x="411" y="0"/>
                    <a:pt x="319" y="0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2285820" y="4325508"/>
              <a:ext cx="42268" cy="42599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9" y="93"/>
                  </a:moveTo>
                  <a:cubicBezTo>
                    <a:pt x="388" y="93"/>
                    <a:pt x="446" y="114"/>
                    <a:pt x="491" y="156"/>
                  </a:cubicBezTo>
                  <a:cubicBezTo>
                    <a:pt x="537" y="198"/>
                    <a:pt x="561" y="253"/>
                    <a:pt x="561" y="321"/>
                  </a:cubicBezTo>
                  <a:cubicBezTo>
                    <a:pt x="561" y="390"/>
                    <a:pt x="537" y="446"/>
                    <a:pt x="491" y="488"/>
                  </a:cubicBezTo>
                  <a:cubicBezTo>
                    <a:pt x="446" y="530"/>
                    <a:pt x="388" y="550"/>
                    <a:pt x="319" y="550"/>
                  </a:cubicBezTo>
                  <a:cubicBezTo>
                    <a:pt x="251" y="550"/>
                    <a:pt x="193" y="530"/>
                    <a:pt x="146" y="488"/>
                  </a:cubicBezTo>
                  <a:cubicBezTo>
                    <a:pt x="101" y="446"/>
                    <a:pt x="78" y="390"/>
                    <a:pt x="78" y="321"/>
                  </a:cubicBezTo>
                  <a:cubicBezTo>
                    <a:pt x="78" y="253"/>
                    <a:pt x="101" y="198"/>
                    <a:pt x="146" y="156"/>
                  </a:cubicBezTo>
                  <a:cubicBezTo>
                    <a:pt x="193" y="114"/>
                    <a:pt x="251" y="93"/>
                    <a:pt x="319" y="93"/>
                  </a:cubicBezTo>
                  <a:close/>
                  <a:moveTo>
                    <a:pt x="319" y="0"/>
                  </a:moveTo>
                  <a:cubicBezTo>
                    <a:pt x="227" y="0"/>
                    <a:pt x="152" y="30"/>
                    <a:pt x="92" y="91"/>
                  </a:cubicBezTo>
                  <a:cubicBezTo>
                    <a:pt x="31" y="151"/>
                    <a:pt x="0" y="228"/>
                    <a:pt x="0" y="321"/>
                  </a:cubicBezTo>
                  <a:cubicBezTo>
                    <a:pt x="0" y="416"/>
                    <a:pt x="31" y="492"/>
                    <a:pt x="92" y="553"/>
                  </a:cubicBezTo>
                  <a:cubicBezTo>
                    <a:pt x="152" y="613"/>
                    <a:pt x="227" y="644"/>
                    <a:pt x="319" y="644"/>
                  </a:cubicBezTo>
                  <a:cubicBezTo>
                    <a:pt x="410" y="644"/>
                    <a:pt x="487" y="613"/>
                    <a:pt x="547" y="553"/>
                  </a:cubicBezTo>
                  <a:cubicBezTo>
                    <a:pt x="608" y="492"/>
                    <a:pt x="638" y="416"/>
                    <a:pt x="638" y="321"/>
                  </a:cubicBezTo>
                  <a:cubicBezTo>
                    <a:pt x="638" y="228"/>
                    <a:pt x="608" y="151"/>
                    <a:pt x="547" y="91"/>
                  </a:cubicBezTo>
                  <a:cubicBezTo>
                    <a:pt x="487" y="30"/>
                    <a:pt x="411" y="0"/>
                    <a:pt x="319" y="0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2285820" y="4375650"/>
              <a:ext cx="65817" cy="42797"/>
            </a:xfrm>
            <a:custGeom>
              <a:avLst/>
              <a:gdLst/>
              <a:ahLst/>
              <a:cxnLst/>
              <a:rect l="l" t="t" r="r" b="b"/>
              <a:pathLst>
                <a:path w="995" h="647" extrusionOk="0">
                  <a:moveTo>
                    <a:pt x="319" y="93"/>
                  </a:moveTo>
                  <a:cubicBezTo>
                    <a:pt x="388" y="93"/>
                    <a:pt x="446" y="114"/>
                    <a:pt x="491" y="156"/>
                  </a:cubicBezTo>
                  <a:cubicBezTo>
                    <a:pt x="537" y="198"/>
                    <a:pt x="561" y="253"/>
                    <a:pt x="560" y="323"/>
                  </a:cubicBezTo>
                  <a:cubicBezTo>
                    <a:pt x="560" y="392"/>
                    <a:pt x="537" y="450"/>
                    <a:pt x="491" y="496"/>
                  </a:cubicBezTo>
                  <a:cubicBezTo>
                    <a:pt x="445" y="541"/>
                    <a:pt x="387" y="565"/>
                    <a:pt x="319" y="565"/>
                  </a:cubicBezTo>
                  <a:cubicBezTo>
                    <a:pt x="251" y="565"/>
                    <a:pt x="194" y="541"/>
                    <a:pt x="148" y="496"/>
                  </a:cubicBezTo>
                  <a:cubicBezTo>
                    <a:pt x="101" y="450"/>
                    <a:pt x="78" y="392"/>
                    <a:pt x="78" y="323"/>
                  </a:cubicBezTo>
                  <a:cubicBezTo>
                    <a:pt x="78" y="253"/>
                    <a:pt x="101" y="198"/>
                    <a:pt x="148" y="156"/>
                  </a:cubicBezTo>
                  <a:cubicBezTo>
                    <a:pt x="193" y="114"/>
                    <a:pt x="251" y="93"/>
                    <a:pt x="319" y="93"/>
                  </a:cubicBezTo>
                  <a:close/>
                  <a:moveTo>
                    <a:pt x="319" y="0"/>
                  </a:moveTo>
                  <a:cubicBezTo>
                    <a:pt x="227" y="0"/>
                    <a:pt x="152" y="30"/>
                    <a:pt x="91" y="91"/>
                  </a:cubicBezTo>
                  <a:cubicBezTo>
                    <a:pt x="31" y="150"/>
                    <a:pt x="0" y="228"/>
                    <a:pt x="0" y="322"/>
                  </a:cubicBezTo>
                  <a:cubicBezTo>
                    <a:pt x="0" y="366"/>
                    <a:pt x="11" y="410"/>
                    <a:pt x="30" y="454"/>
                  </a:cubicBezTo>
                  <a:cubicBezTo>
                    <a:pt x="50" y="497"/>
                    <a:pt x="79" y="532"/>
                    <a:pt x="117" y="558"/>
                  </a:cubicBezTo>
                  <a:lnTo>
                    <a:pt x="117" y="560"/>
                  </a:lnTo>
                  <a:lnTo>
                    <a:pt x="16" y="560"/>
                  </a:lnTo>
                  <a:lnTo>
                    <a:pt x="16" y="647"/>
                  </a:lnTo>
                  <a:lnTo>
                    <a:pt x="995" y="647"/>
                  </a:lnTo>
                  <a:lnTo>
                    <a:pt x="995" y="560"/>
                  </a:lnTo>
                  <a:lnTo>
                    <a:pt x="521" y="560"/>
                  </a:lnTo>
                  <a:lnTo>
                    <a:pt x="521" y="558"/>
                  </a:lnTo>
                  <a:cubicBezTo>
                    <a:pt x="560" y="532"/>
                    <a:pt x="588" y="497"/>
                    <a:pt x="608" y="454"/>
                  </a:cubicBezTo>
                  <a:cubicBezTo>
                    <a:pt x="628" y="410"/>
                    <a:pt x="637" y="366"/>
                    <a:pt x="637" y="322"/>
                  </a:cubicBezTo>
                  <a:cubicBezTo>
                    <a:pt x="637" y="228"/>
                    <a:pt x="608" y="150"/>
                    <a:pt x="547" y="91"/>
                  </a:cubicBezTo>
                  <a:cubicBezTo>
                    <a:pt x="487" y="30"/>
                    <a:pt x="410" y="0"/>
                    <a:pt x="319" y="0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2275567" y="2988294"/>
              <a:ext cx="73159" cy="70910"/>
            </a:xfrm>
            <a:custGeom>
              <a:avLst/>
              <a:gdLst/>
              <a:ahLst/>
              <a:cxnLst/>
              <a:rect l="l" t="t" r="r" b="b"/>
              <a:pathLst>
                <a:path w="1106" h="1072" extrusionOk="0">
                  <a:moveTo>
                    <a:pt x="394" y="295"/>
                  </a:moveTo>
                  <a:lnTo>
                    <a:pt x="975" y="535"/>
                  </a:lnTo>
                  <a:lnTo>
                    <a:pt x="394" y="774"/>
                  </a:lnTo>
                  <a:lnTo>
                    <a:pt x="394" y="295"/>
                  </a:lnTo>
                  <a:close/>
                  <a:moveTo>
                    <a:pt x="1" y="0"/>
                  </a:moveTo>
                  <a:lnTo>
                    <a:pt x="1" y="131"/>
                  </a:lnTo>
                  <a:lnTo>
                    <a:pt x="291" y="253"/>
                  </a:lnTo>
                  <a:lnTo>
                    <a:pt x="291" y="818"/>
                  </a:lnTo>
                  <a:lnTo>
                    <a:pt x="1" y="940"/>
                  </a:lnTo>
                  <a:lnTo>
                    <a:pt x="1" y="1071"/>
                  </a:lnTo>
                  <a:lnTo>
                    <a:pt x="1106" y="590"/>
                  </a:lnTo>
                  <a:lnTo>
                    <a:pt x="1106" y="4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2274972" y="3067872"/>
              <a:ext cx="11245" cy="11179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84" y="1"/>
                  </a:moveTo>
                  <a:cubicBezTo>
                    <a:pt x="62" y="1"/>
                    <a:pt x="42" y="8"/>
                    <a:pt x="26" y="25"/>
                  </a:cubicBezTo>
                  <a:cubicBezTo>
                    <a:pt x="9" y="41"/>
                    <a:pt x="0" y="60"/>
                    <a:pt x="0" y="85"/>
                  </a:cubicBezTo>
                  <a:cubicBezTo>
                    <a:pt x="0" y="109"/>
                    <a:pt x="9" y="129"/>
                    <a:pt x="26" y="145"/>
                  </a:cubicBezTo>
                  <a:cubicBezTo>
                    <a:pt x="42" y="160"/>
                    <a:pt x="62" y="169"/>
                    <a:pt x="84" y="169"/>
                  </a:cubicBezTo>
                  <a:cubicBezTo>
                    <a:pt x="108" y="169"/>
                    <a:pt x="128" y="160"/>
                    <a:pt x="144" y="145"/>
                  </a:cubicBezTo>
                  <a:cubicBezTo>
                    <a:pt x="161" y="129"/>
                    <a:pt x="170" y="109"/>
                    <a:pt x="170" y="85"/>
                  </a:cubicBezTo>
                  <a:cubicBezTo>
                    <a:pt x="170" y="60"/>
                    <a:pt x="161" y="41"/>
                    <a:pt x="144" y="25"/>
                  </a:cubicBezTo>
                  <a:cubicBezTo>
                    <a:pt x="128" y="8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2275567" y="3087783"/>
              <a:ext cx="73159" cy="70910"/>
            </a:xfrm>
            <a:custGeom>
              <a:avLst/>
              <a:gdLst/>
              <a:ahLst/>
              <a:cxnLst/>
              <a:rect l="l" t="t" r="r" b="b"/>
              <a:pathLst>
                <a:path w="1106" h="1072" extrusionOk="0">
                  <a:moveTo>
                    <a:pt x="394" y="296"/>
                  </a:moveTo>
                  <a:lnTo>
                    <a:pt x="975" y="535"/>
                  </a:lnTo>
                  <a:lnTo>
                    <a:pt x="394" y="775"/>
                  </a:lnTo>
                  <a:lnTo>
                    <a:pt x="394" y="296"/>
                  </a:lnTo>
                  <a:close/>
                  <a:moveTo>
                    <a:pt x="1" y="0"/>
                  </a:moveTo>
                  <a:lnTo>
                    <a:pt x="1" y="132"/>
                  </a:lnTo>
                  <a:lnTo>
                    <a:pt x="291" y="253"/>
                  </a:lnTo>
                  <a:lnTo>
                    <a:pt x="291" y="818"/>
                  </a:lnTo>
                  <a:lnTo>
                    <a:pt x="1" y="940"/>
                  </a:lnTo>
                  <a:lnTo>
                    <a:pt x="1" y="1071"/>
                  </a:lnTo>
                  <a:lnTo>
                    <a:pt x="1106" y="590"/>
                  </a:lnTo>
                  <a:lnTo>
                    <a:pt x="1106" y="4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2274972" y="3167361"/>
              <a:ext cx="11245" cy="11179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84" y="1"/>
                  </a:moveTo>
                  <a:cubicBezTo>
                    <a:pt x="62" y="1"/>
                    <a:pt x="42" y="9"/>
                    <a:pt x="26" y="25"/>
                  </a:cubicBezTo>
                  <a:cubicBezTo>
                    <a:pt x="9" y="41"/>
                    <a:pt x="0" y="61"/>
                    <a:pt x="0" y="85"/>
                  </a:cubicBezTo>
                  <a:cubicBezTo>
                    <a:pt x="0" y="109"/>
                    <a:pt x="9" y="129"/>
                    <a:pt x="26" y="145"/>
                  </a:cubicBezTo>
                  <a:cubicBezTo>
                    <a:pt x="42" y="161"/>
                    <a:pt x="62" y="169"/>
                    <a:pt x="84" y="169"/>
                  </a:cubicBezTo>
                  <a:cubicBezTo>
                    <a:pt x="108" y="169"/>
                    <a:pt x="128" y="161"/>
                    <a:pt x="144" y="145"/>
                  </a:cubicBezTo>
                  <a:cubicBezTo>
                    <a:pt x="161" y="129"/>
                    <a:pt x="170" y="109"/>
                    <a:pt x="170" y="85"/>
                  </a:cubicBezTo>
                  <a:cubicBezTo>
                    <a:pt x="170" y="61"/>
                    <a:pt x="161" y="41"/>
                    <a:pt x="144" y="25"/>
                  </a:cubicBezTo>
                  <a:cubicBezTo>
                    <a:pt x="128" y="9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F9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1082631" y="3144936"/>
              <a:ext cx="99817" cy="99883"/>
            </a:xfrm>
            <a:custGeom>
              <a:avLst/>
              <a:gdLst/>
              <a:ahLst/>
              <a:cxnLst/>
              <a:rect l="l" t="t" r="r" b="b"/>
              <a:pathLst>
                <a:path w="1509" h="1510" extrusionOk="0">
                  <a:moveTo>
                    <a:pt x="57" y="0"/>
                  </a:moveTo>
                  <a:cubicBezTo>
                    <a:pt x="53" y="0"/>
                    <a:pt x="49" y="1"/>
                    <a:pt x="46" y="2"/>
                  </a:cubicBezTo>
                  <a:cubicBezTo>
                    <a:pt x="44" y="2"/>
                    <a:pt x="39" y="2"/>
                    <a:pt x="37" y="4"/>
                  </a:cubicBezTo>
                  <a:cubicBezTo>
                    <a:pt x="18" y="4"/>
                    <a:pt x="2" y="14"/>
                    <a:pt x="2" y="37"/>
                  </a:cubicBezTo>
                  <a:cubicBezTo>
                    <a:pt x="8" y="202"/>
                    <a:pt x="8" y="369"/>
                    <a:pt x="2" y="537"/>
                  </a:cubicBezTo>
                  <a:cubicBezTo>
                    <a:pt x="0" y="560"/>
                    <a:pt x="18" y="571"/>
                    <a:pt x="37" y="571"/>
                  </a:cubicBezTo>
                  <a:cubicBezTo>
                    <a:pt x="46" y="571"/>
                    <a:pt x="56" y="568"/>
                    <a:pt x="63" y="562"/>
                  </a:cubicBezTo>
                  <a:cubicBezTo>
                    <a:pt x="68" y="558"/>
                    <a:pt x="74" y="552"/>
                    <a:pt x="74" y="544"/>
                  </a:cubicBezTo>
                  <a:cubicBezTo>
                    <a:pt x="80" y="504"/>
                    <a:pt x="91" y="477"/>
                    <a:pt x="129" y="461"/>
                  </a:cubicBezTo>
                  <a:cubicBezTo>
                    <a:pt x="143" y="456"/>
                    <a:pt x="159" y="454"/>
                    <a:pt x="174" y="454"/>
                  </a:cubicBezTo>
                  <a:cubicBezTo>
                    <a:pt x="191" y="454"/>
                    <a:pt x="208" y="456"/>
                    <a:pt x="224" y="458"/>
                  </a:cubicBezTo>
                  <a:cubicBezTo>
                    <a:pt x="227" y="458"/>
                    <a:pt x="231" y="461"/>
                    <a:pt x="237" y="461"/>
                  </a:cubicBezTo>
                  <a:cubicBezTo>
                    <a:pt x="239" y="461"/>
                    <a:pt x="243" y="465"/>
                    <a:pt x="245" y="465"/>
                  </a:cubicBezTo>
                  <a:cubicBezTo>
                    <a:pt x="368" y="490"/>
                    <a:pt x="494" y="523"/>
                    <a:pt x="614" y="558"/>
                  </a:cubicBezTo>
                  <a:cubicBezTo>
                    <a:pt x="688" y="581"/>
                    <a:pt x="721" y="656"/>
                    <a:pt x="731" y="732"/>
                  </a:cubicBezTo>
                  <a:cubicBezTo>
                    <a:pt x="731" y="775"/>
                    <a:pt x="729" y="815"/>
                    <a:pt x="729" y="859"/>
                  </a:cubicBezTo>
                  <a:cubicBezTo>
                    <a:pt x="727" y="863"/>
                    <a:pt x="727" y="869"/>
                    <a:pt x="729" y="876"/>
                  </a:cubicBezTo>
                  <a:lnTo>
                    <a:pt x="729" y="878"/>
                  </a:lnTo>
                  <a:lnTo>
                    <a:pt x="729" y="957"/>
                  </a:lnTo>
                  <a:cubicBezTo>
                    <a:pt x="721" y="994"/>
                    <a:pt x="704" y="1025"/>
                    <a:pt x="677" y="1052"/>
                  </a:cubicBezTo>
                  <a:cubicBezTo>
                    <a:pt x="640" y="1086"/>
                    <a:pt x="581" y="1092"/>
                    <a:pt x="548" y="1128"/>
                  </a:cubicBezTo>
                  <a:cubicBezTo>
                    <a:pt x="515" y="1144"/>
                    <a:pt x="523" y="1190"/>
                    <a:pt x="552" y="1196"/>
                  </a:cubicBezTo>
                  <a:cubicBezTo>
                    <a:pt x="557" y="1199"/>
                    <a:pt x="562" y="1201"/>
                    <a:pt x="567" y="1201"/>
                  </a:cubicBezTo>
                  <a:cubicBezTo>
                    <a:pt x="572" y="1201"/>
                    <a:pt x="578" y="1199"/>
                    <a:pt x="583" y="1194"/>
                  </a:cubicBezTo>
                  <a:cubicBezTo>
                    <a:pt x="623" y="1185"/>
                    <a:pt x="662" y="1180"/>
                    <a:pt x="702" y="1180"/>
                  </a:cubicBezTo>
                  <a:cubicBezTo>
                    <a:pt x="791" y="1180"/>
                    <a:pt x="878" y="1205"/>
                    <a:pt x="957" y="1253"/>
                  </a:cubicBezTo>
                  <a:cubicBezTo>
                    <a:pt x="963" y="1257"/>
                    <a:pt x="970" y="1259"/>
                    <a:pt x="975" y="1259"/>
                  </a:cubicBezTo>
                  <a:cubicBezTo>
                    <a:pt x="995" y="1259"/>
                    <a:pt x="1011" y="1237"/>
                    <a:pt x="1011" y="1217"/>
                  </a:cubicBezTo>
                  <a:cubicBezTo>
                    <a:pt x="1011" y="1207"/>
                    <a:pt x="1004" y="1196"/>
                    <a:pt x="996" y="1188"/>
                  </a:cubicBezTo>
                  <a:cubicBezTo>
                    <a:pt x="955" y="1156"/>
                    <a:pt x="915" y="1126"/>
                    <a:pt x="894" y="1075"/>
                  </a:cubicBezTo>
                  <a:cubicBezTo>
                    <a:pt x="883" y="1046"/>
                    <a:pt x="877" y="1015"/>
                    <a:pt x="873" y="984"/>
                  </a:cubicBezTo>
                  <a:cubicBezTo>
                    <a:pt x="873" y="929"/>
                    <a:pt x="875" y="874"/>
                    <a:pt x="875" y="817"/>
                  </a:cubicBezTo>
                  <a:cubicBezTo>
                    <a:pt x="877" y="745"/>
                    <a:pt x="891" y="658"/>
                    <a:pt x="972" y="658"/>
                  </a:cubicBezTo>
                  <a:cubicBezTo>
                    <a:pt x="976" y="658"/>
                    <a:pt x="979" y="658"/>
                    <a:pt x="983" y="658"/>
                  </a:cubicBezTo>
                  <a:cubicBezTo>
                    <a:pt x="1067" y="683"/>
                    <a:pt x="1155" y="702"/>
                    <a:pt x="1240" y="719"/>
                  </a:cubicBezTo>
                  <a:cubicBezTo>
                    <a:pt x="1263" y="730"/>
                    <a:pt x="1284" y="738"/>
                    <a:pt x="1305" y="749"/>
                  </a:cubicBezTo>
                  <a:cubicBezTo>
                    <a:pt x="1349" y="775"/>
                    <a:pt x="1369" y="813"/>
                    <a:pt x="1373" y="861"/>
                  </a:cubicBezTo>
                  <a:cubicBezTo>
                    <a:pt x="1373" y="929"/>
                    <a:pt x="1373" y="999"/>
                    <a:pt x="1369" y="1065"/>
                  </a:cubicBezTo>
                  <a:cubicBezTo>
                    <a:pt x="1367" y="1154"/>
                    <a:pt x="1369" y="1261"/>
                    <a:pt x="1318" y="1336"/>
                  </a:cubicBezTo>
                  <a:cubicBezTo>
                    <a:pt x="1315" y="1338"/>
                    <a:pt x="1315" y="1342"/>
                    <a:pt x="1313" y="1344"/>
                  </a:cubicBezTo>
                  <a:cubicBezTo>
                    <a:pt x="1271" y="1385"/>
                    <a:pt x="1219" y="1419"/>
                    <a:pt x="1159" y="1436"/>
                  </a:cubicBezTo>
                  <a:cubicBezTo>
                    <a:pt x="1113" y="1448"/>
                    <a:pt x="1130" y="1508"/>
                    <a:pt x="1169" y="1508"/>
                  </a:cubicBezTo>
                  <a:cubicBezTo>
                    <a:pt x="1171" y="1508"/>
                    <a:pt x="1173" y="1508"/>
                    <a:pt x="1176" y="1507"/>
                  </a:cubicBezTo>
                  <a:cubicBezTo>
                    <a:pt x="1180" y="1508"/>
                    <a:pt x="1184" y="1508"/>
                    <a:pt x="1193" y="1510"/>
                  </a:cubicBezTo>
                  <a:cubicBezTo>
                    <a:pt x="1286" y="1510"/>
                    <a:pt x="1381" y="1495"/>
                    <a:pt x="1472" y="1461"/>
                  </a:cubicBezTo>
                  <a:cubicBezTo>
                    <a:pt x="1489" y="1457"/>
                    <a:pt x="1502" y="1450"/>
                    <a:pt x="1502" y="1429"/>
                  </a:cubicBezTo>
                  <a:cubicBezTo>
                    <a:pt x="1507" y="1280"/>
                    <a:pt x="1509" y="1128"/>
                    <a:pt x="1509" y="978"/>
                  </a:cubicBezTo>
                  <a:cubicBezTo>
                    <a:pt x="1509" y="976"/>
                    <a:pt x="1509" y="973"/>
                    <a:pt x="1507" y="969"/>
                  </a:cubicBezTo>
                  <a:cubicBezTo>
                    <a:pt x="1498" y="780"/>
                    <a:pt x="1509" y="588"/>
                    <a:pt x="1500" y="399"/>
                  </a:cubicBezTo>
                  <a:cubicBezTo>
                    <a:pt x="1503" y="380"/>
                    <a:pt x="1503" y="359"/>
                    <a:pt x="1503" y="342"/>
                  </a:cubicBezTo>
                  <a:cubicBezTo>
                    <a:pt x="1500" y="335"/>
                    <a:pt x="1498" y="331"/>
                    <a:pt x="1498" y="329"/>
                  </a:cubicBezTo>
                  <a:lnTo>
                    <a:pt x="1496" y="327"/>
                  </a:lnTo>
                  <a:cubicBezTo>
                    <a:pt x="1496" y="327"/>
                    <a:pt x="1496" y="325"/>
                    <a:pt x="1494" y="325"/>
                  </a:cubicBezTo>
                  <a:cubicBezTo>
                    <a:pt x="1489" y="316"/>
                    <a:pt x="1480" y="311"/>
                    <a:pt x="1470" y="311"/>
                  </a:cubicBezTo>
                  <a:cubicBezTo>
                    <a:pt x="1459" y="311"/>
                    <a:pt x="1446" y="317"/>
                    <a:pt x="1436" y="329"/>
                  </a:cubicBezTo>
                  <a:cubicBezTo>
                    <a:pt x="1432" y="338"/>
                    <a:pt x="1430" y="350"/>
                    <a:pt x="1424" y="359"/>
                  </a:cubicBezTo>
                  <a:cubicBezTo>
                    <a:pt x="1417" y="369"/>
                    <a:pt x="1407" y="377"/>
                    <a:pt x="1396" y="384"/>
                  </a:cubicBezTo>
                  <a:cubicBezTo>
                    <a:pt x="1351" y="409"/>
                    <a:pt x="1302" y="419"/>
                    <a:pt x="1252" y="419"/>
                  </a:cubicBezTo>
                  <a:cubicBezTo>
                    <a:pt x="1220" y="419"/>
                    <a:pt x="1187" y="415"/>
                    <a:pt x="1155" y="408"/>
                  </a:cubicBezTo>
                  <a:cubicBezTo>
                    <a:pt x="894" y="335"/>
                    <a:pt x="635" y="272"/>
                    <a:pt x="375" y="215"/>
                  </a:cubicBezTo>
                  <a:lnTo>
                    <a:pt x="373" y="215"/>
                  </a:lnTo>
                  <a:cubicBezTo>
                    <a:pt x="254" y="187"/>
                    <a:pt x="114" y="164"/>
                    <a:pt x="85" y="24"/>
                  </a:cubicBezTo>
                  <a:cubicBezTo>
                    <a:pt x="81" y="9"/>
                    <a:pt x="70" y="0"/>
                    <a:pt x="57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1078794" y="3223853"/>
              <a:ext cx="68198" cy="62113"/>
            </a:xfrm>
            <a:custGeom>
              <a:avLst/>
              <a:gdLst/>
              <a:ahLst/>
              <a:cxnLst/>
              <a:rect l="l" t="t" r="r" b="b"/>
              <a:pathLst>
                <a:path w="1031" h="939" extrusionOk="0">
                  <a:moveTo>
                    <a:pt x="305" y="223"/>
                  </a:moveTo>
                  <a:cubicBezTo>
                    <a:pt x="310" y="223"/>
                    <a:pt x="315" y="223"/>
                    <a:pt x="320" y="224"/>
                  </a:cubicBezTo>
                  <a:cubicBezTo>
                    <a:pt x="441" y="237"/>
                    <a:pt x="481" y="341"/>
                    <a:pt x="516" y="445"/>
                  </a:cubicBezTo>
                  <a:cubicBezTo>
                    <a:pt x="526" y="478"/>
                    <a:pt x="533" y="512"/>
                    <a:pt x="537" y="548"/>
                  </a:cubicBezTo>
                  <a:cubicBezTo>
                    <a:pt x="542" y="588"/>
                    <a:pt x="525" y="598"/>
                    <a:pt x="497" y="598"/>
                  </a:cubicBezTo>
                  <a:cubicBezTo>
                    <a:pt x="487" y="598"/>
                    <a:pt x="476" y="597"/>
                    <a:pt x="464" y="595"/>
                  </a:cubicBezTo>
                  <a:lnTo>
                    <a:pt x="460" y="595"/>
                  </a:lnTo>
                  <a:cubicBezTo>
                    <a:pt x="439" y="589"/>
                    <a:pt x="420" y="582"/>
                    <a:pt x="405" y="578"/>
                  </a:cubicBezTo>
                  <a:cubicBezTo>
                    <a:pt x="387" y="573"/>
                    <a:pt x="363" y="567"/>
                    <a:pt x="341" y="562"/>
                  </a:cubicBezTo>
                  <a:cubicBezTo>
                    <a:pt x="285" y="537"/>
                    <a:pt x="231" y="506"/>
                    <a:pt x="210" y="442"/>
                  </a:cubicBezTo>
                  <a:cubicBezTo>
                    <a:pt x="182" y="359"/>
                    <a:pt x="205" y="223"/>
                    <a:pt x="305" y="223"/>
                  </a:cubicBezTo>
                  <a:close/>
                  <a:moveTo>
                    <a:pt x="277" y="1"/>
                  </a:moveTo>
                  <a:cubicBezTo>
                    <a:pt x="198" y="1"/>
                    <a:pt x="134" y="41"/>
                    <a:pt x="96" y="120"/>
                  </a:cubicBezTo>
                  <a:cubicBezTo>
                    <a:pt x="72" y="177"/>
                    <a:pt x="64" y="243"/>
                    <a:pt x="66" y="306"/>
                  </a:cubicBezTo>
                  <a:cubicBezTo>
                    <a:pt x="68" y="385"/>
                    <a:pt x="141" y="493"/>
                    <a:pt x="120" y="571"/>
                  </a:cubicBezTo>
                  <a:cubicBezTo>
                    <a:pt x="1" y="656"/>
                    <a:pt x="60" y="815"/>
                    <a:pt x="147" y="908"/>
                  </a:cubicBezTo>
                  <a:cubicBezTo>
                    <a:pt x="167" y="930"/>
                    <a:pt x="185" y="939"/>
                    <a:pt x="199" y="939"/>
                  </a:cubicBezTo>
                  <a:cubicBezTo>
                    <a:pt x="205" y="939"/>
                    <a:pt x="211" y="937"/>
                    <a:pt x="215" y="933"/>
                  </a:cubicBezTo>
                  <a:cubicBezTo>
                    <a:pt x="230" y="919"/>
                    <a:pt x="236" y="900"/>
                    <a:pt x="205" y="870"/>
                  </a:cubicBezTo>
                  <a:cubicBezTo>
                    <a:pt x="181" y="845"/>
                    <a:pt x="157" y="815"/>
                    <a:pt x="170" y="783"/>
                  </a:cubicBezTo>
                  <a:cubicBezTo>
                    <a:pt x="177" y="762"/>
                    <a:pt x="202" y="755"/>
                    <a:pt x="231" y="755"/>
                  </a:cubicBezTo>
                  <a:cubicBezTo>
                    <a:pt x="284" y="755"/>
                    <a:pt x="354" y="777"/>
                    <a:pt x="374" y="781"/>
                  </a:cubicBezTo>
                  <a:cubicBezTo>
                    <a:pt x="512" y="813"/>
                    <a:pt x="672" y="885"/>
                    <a:pt x="751" y="891"/>
                  </a:cubicBezTo>
                  <a:cubicBezTo>
                    <a:pt x="762" y="892"/>
                    <a:pt x="773" y="893"/>
                    <a:pt x="784" y="893"/>
                  </a:cubicBezTo>
                  <a:cubicBezTo>
                    <a:pt x="907" y="893"/>
                    <a:pt x="995" y="837"/>
                    <a:pt x="1014" y="714"/>
                  </a:cubicBezTo>
                  <a:cubicBezTo>
                    <a:pt x="1031" y="610"/>
                    <a:pt x="987" y="222"/>
                    <a:pt x="812" y="203"/>
                  </a:cubicBezTo>
                  <a:cubicBezTo>
                    <a:pt x="808" y="202"/>
                    <a:pt x="803" y="202"/>
                    <a:pt x="799" y="202"/>
                  </a:cubicBezTo>
                  <a:cubicBezTo>
                    <a:pt x="755" y="202"/>
                    <a:pt x="713" y="230"/>
                    <a:pt x="706" y="264"/>
                  </a:cubicBezTo>
                  <a:cubicBezTo>
                    <a:pt x="691" y="320"/>
                    <a:pt x="720" y="374"/>
                    <a:pt x="753" y="414"/>
                  </a:cubicBezTo>
                  <a:cubicBezTo>
                    <a:pt x="791" y="459"/>
                    <a:pt x="849" y="493"/>
                    <a:pt x="870" y="544"/>
                  </a:cubicBezTo>
                  <a:cubicBezTo>
                    <a:pt x="929" y="681"/>
                    <a:pt x="829" y="681"/>
                    <a:pt x="795" y="681"/>
                  </a:cubicBezTo>
                  <a:cubicBezTo>
                    <a:pt x="656" y="656"/>
                    <a:pt x="645" y="364"/>
                    <a:pt x="589" y="239"/>
                  </a:cubicBezTo>
                  <a:cubicBezTo>
                    <a:pt x="541" y="126"/>
                    <a:pt x="458" y="35"/>
                    <a:pt x="335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1080911" y="3288613"/>
              <a:ext cx="101536" cy="71770"/>
            </a:xfrm>
            <a:custGeom>
              <a:avLst/>
              <a:gdLst/>
              <a:ahLst/>
              <a:cxnLst/>
              <a:rect l="l" t="t" r="r" b="b"/>
              <a:pathLst>
                <a:path w="1535" h="1085" extrusionOk="0">
                  <a:moveTo>
                    <a:pt x="225" y="353"/>
                  </a:moveTo>
                  <a:cubicBezTo>
                    <a:pt x="228" y="353"/>
                    <a:pt x="231" y="353"/>
                    <a:pt x="234" y="355"/>
                  </a:cubicBezTo>
                  <a:cubicBezTo>
                    <a:pt x="236" y="355"/>
                    <a:pt x="239" y="355"/>
                    <a:pt x="241" y="355"/>
                  </a:cubicBezTo>
                  <a:cubicBezTo>
                    <a:pt x="312" y="355"/>
                    <a:pt x="481" y="405"/>
                    <a:pt x="507" y="413"/>
                  </a:cubicBezTo>
                  <a:cubicBezTo>
                    <a:pt x="655" y="448"/>
                    <a:pt x="747" y="476"/>
                    <a:pt x="791" y="529"/>
                  </a:cubicBezTo>
                  <a:cubicBezTo>
                    <a:pt x="891" y="644"/>
                    <a:pt x="826" y="761"/>
                    <a:pt x="810" y="780"/>
                  </a:cubicBezTo>
                  <a:cubicBezTo>
                    <a:pt x="780" y="822"/>
                    <a:pt x="732" y="851"/>
                    <a:pt x="674" y="855"/>
                  </a:cubicBezTo>
                  <a:cubicBezTo>
                    <a:pt x="666" y="856"/>
                    <a:pt x="657" y="856"/>
                    <a:pt x="648" y="856"/>
                  </a:cubicBezTo>
                  <a:cubicBezTo>
                    <a:pt x="562" y="856"/>
                    <a:pt x="468" y="829"/>
                    <a:pt x="399" y="794"/>
                  </a:cubicBezTo>
                  <a:cubicBezTo>
                    <a:pt x="267" y="736"/>
                    <a:pt x="58" y="480"/>
                    <a:pt x="208" y="359"/>
                  </a:cubicBezTo>
                  <a:lnTo>
                    <a:pt x="211" y="359"/>
                  </a:lnTo>
                  <a:cubicBezTo>
                    <a:pt x="215" y="355"/>
                    <a:pt x="220" y="353"/>
                    <a:pt x="225" y="353"/>
                  </a:cubicBezTo>
                  <a:close/>
                  <a:moveTo>
                    <a:pt x="84" y="0"/>
                  </a:moveTo>
                  <a:cubicBezTo>
                    <a:pt x="60" y="0"/>
                    <a:pt x="38" y="22"/>
                    <a:pt x="36" y="46"/>
                  </a:cubicBezTo>
                  <a:cubicBezTo>
                    <a:pt x="33" y="56"/>
                    <a:pt x="19" y="115"/>
                    <a:pt x="42" y="182"/>
                  </a:cubicBezTo>
                  <a:cubicBezTo>
                    <a:pt x="60" y="236"/>
                    <a:pt x="60" y="269"/>
                    <a:pt x="44" y="323"/>
                  </a:cubicBezTo>
                  <a:cubicBezTo>
                    <a:pt x="23" y="392"/>
                    <a:pt x="0" y="438"/>
                    <a:pt x="5" y="510"/>
                  </a:cubicBezTo>
                  <a:cubicBezTo>
                    <a:pt x="13" y="659"/>
                    <a:pt x="71" y="803"/>
                    <a:pt x="176" y="911"/>
                  </a:cubicBezTo>
                  <a:cubicBezTo>
                    <a:pt x="258" y="996"/>
                    <a:pt x="441" y="1084"/>
                    <a:pt x="615" y="1084"/>
                  </a:cubicBezTo>
                  <a:cubicBezTo>
                    <a:pt x="758" y="1084"/>
                    <a:pt x="895" y="1024"/>
                    <a:pt x="965" y="853"/>
                  </a:cubicBezTo>
                  <a:cubicBezTo>
                    <a:pt x="978" y="813"/>
                    <a:pt x="984" y="768"/>
                    <a:pt x="982" y="726"/>
                  </a:cubicBezTo>
                  <a:cubicBezTo>
                    <a:pt x="984" y="715"/>
                    <a:pt x="984" y="705"/>
                    <a:pt x="984" y="694"/>
                  </a:cubicBezTo>
                  <a:cubicBezTo>
                    <a:pt x="982" y="665"/>
                    <a:pt x="976" y="639"/>
                    <a:pt x="969" y="609"/>
                  </a:cubicBezTo>
                  <a:cubicBezTo>
                    <a:pt x="963" y="574"/>
                    <a:pt x="965" y="550"/>
                    <a:pt x="1007" y="546"/>
                  </a:cubicBezTo>
                  <a:cubicBezTo>
                    <a:pt x="1016" y="546"/>
                    <a:pt x="1026" y="546"/>
                    <a:pt x="1037" y="548"/>
                  </a:cubicBezTo>
                  <a:cubicBezTo>
                    <a:pt x="1126" y="581"/>
                    <a:pt x="1248" y="617"/>
                    <a:pt x="1346" y="617"/>
                  </a:cubicBezTo>
                  <a:cubicBezTo>
                    <a:pt x="1417" y="617"/>
                    <a:pt x="1476" y="599"/>
                    <a:pt x="1503" y="546"/>
                  </a:cubicBezTo>
                  <a:cubicBezTo>
                    <a:pt x="1503" y="546"/>
                    <a:pt x="1503" y="544"/>
                    <a:pt x="1505" y="544"/>
                  </a:cubicBezTo>
                  <a:cubicBezTo>
                    <a:pt x="1535" y="493"/>
                    <a:pt x="1535" y="415"/>
                    <a:pt x="1533" y="359"/>
                  </a:cubicBezTo>
                  <a:cubicBezTo>
                    <a:pt x="1531" y="330"/>
                    <a:pt x="1510" y="311"/>
                    <a:pt x="1486" y="311"/>
                  </a:cubicBezTo>
                  <a:cubicBezTo>
                    <a:pt x="1479" y="311"/>
                    <a:pt x="1471" y="313"/>
                    <a:pt x="1463" y="317"/>
                  </a:cubicBezTo>
                  <a:cubicBezTo>
                    <a:pt x="1431" y="336"/>
                    <a:pt x="1397" y="353"/>
                    <a:pt x="1355" y="355"/>
                  </a:cubicBezTo>
                  <a:cubicBezTo>
                    <a:pt x="1320" y="355"/>
                    <a:pt x="1285" y="347"/>
                    <a:pt x="1251" y="342"/>
                  </a:cubicBezTo>
                  <a:cubicBezTo>
                    <a:pt x="1249" y="341"/>
                    <a:pt x="1247" y="341"/>
                    <a:pt x="1245" y="341"/>
                  </a:cubicBezTo>
                  <a:cubicBezTo>
                    <a:pt x="1243" y="341"/>
                    <a:pt x="1241" y="341"/>
                    <a:pt x="1238" y="342"/>
                  </a:cubicBezTo>
                  <a:cubicBezTo>
                    <a:pt x="891" y="246"/>
                    <a:pt x="543" y="158"/>
                    <a:pt x="192" y="73"/>
                  </a:cubicBezTo>
                  <a:cubicBezTo>
                    <a:pt x="162" y="61"/>
                    <a:pt x="138" y="40"/>
                    <a:pt x="113" y="14"/>
                  </a:cubicBezTo>
                  <a:cubicBezTo>
                    <a:pt x="104" y="5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1079918" y="3361510"/>
              <a:ext cx="102727" cy="33735"/>
            </a:xfrm>
            <a:custGeom>
              <a:avLst/>
              <a:gdLst/>
              <a:ahLst/>
              <a:cxnLst/>
              <a:rect l="l" t="t" r="r" b="b"/>
              <a:pathLst>
                <a:path w="1553" h="510" extrusionOk="0">
                  <a:moveTo>
                    <a:pt x="246" y="0"/>
                  </a:moveTo>
                  <a:cubicBezTo>
                    <a:pt x="173" y="0"/>
                    <a:pt x="110" y="22"/>
                    <a:pt x="75" y="89"/>
                  </a:cubicBezTo>
                  <a:cubicBezTo>
                    <a:pt x="1" y="228"/>
                    <a:pt x="71" y="400"/>
                    <a:pt x="202" y="464"/>
                  </a:cubicBezTo>
                  <a:cubicBezTo>
                    <a:pt x="212" y="468"/>
                    <a:pt x="220" y="471"/>
                    <a:pt x="229" y="471"/>
                  </a:cubicBezTo>
                  <a:cubicBezTo>
                    <a:pt x="272" y="471"/>
                    <a:pt x="299" y="413"/>
                    <a:pt x="244" y="374"/>
                  </a:cubicBezTo>
                  <a:cubicBezTo>
                    <a:pt x="217" y="356"/>
                    <a:pt x="157" y="302"/>
                    <a:pt x="187" y="262"/>
                  </a:cubicBezTo>
                  <a:cubicBezTo>
                    <a:pt x="199" y="243"/>
                    <a:pt x="222" y="237"/>
                    <a:pt x="245" y="237"/>
                  </a:cubicBezTo>
                  <a:cubicBezTo>
                    <a:pt x="268" y="237"/>
                    <a:pt x="291" y="242"/>
                    <a:pt x="308" y="245"/>
                  </a:cubicBezTo>
                  <a:cubicBezTo>
                    <a:pt x="378" y="262"/>
                    <a:pt x="1122" y="446"/>
                    <a:pt x="1270" y="485"/>
                  </a:cubicBezTo>
                  <a:cubicBezTo>
                    <a:pt x="1306" y="497"/>
                    <a:pt x="1342" y="509"/>
                    <a:pt x="1376" y="509"/>
                  </a:cubicBezTo>
                  <a:cubicBezTo>
                    <a:pt x="1400" y="509"/>
                    <a:pt x="1423" y="504"/>
                    <a:pt x="1446" y="489"/>
                  </a:cubicBezTo>
                  <a:cubicBezTo>
                    <a:pt x="1461" y="483"/>
                    <a:pt x="1475" y="474"/>
                    <a:pt x="1489" y="462"/>
                  </a:cubicBezTo>
                  <a:cubicBezTo>
                    <a:pt x="1537" y="425"/>
                    <a:pt x="1548" y="368"/>
                    <a:pt x="1550" y="310"/>
                  </a:cubicBezTo>
                  <a:cubicBezTo>
                    <a:pt x="1550" y="296"/>
                    <a:pt x="1552" y="283"/>
                    <a:pt x="1550" y="270"/>
                  </a:cubicBezTo>
                  <a:cubicBezTo>
                    <a:pt x="1550" y="266"/>
                    <a:pt x="1550" y="262"/>
                    <a:pt x="1548" y="260"/>
                  </a:cubicBezTo>
                  <a:cubicBezTo>
                    <a:pt x="1552" y="238"/>
                    <a:pt x="1532" y="217"/>
                    <a:pt x="1509" y="217"/>
                  </a:cubicBezTo>
                  <a:cubicBezTo>
                    <a:pt x="1501" y="217"/>
                    <a:pt x="1493" y="220"/>
                    <a:pt x="1485" y="226"/>
                  </a:cubicBezTo>
                  <a:cubicBezTo>
                    <a:pt x="1456" y="251"/>
                    <a:pt x="1433" y="272"/>
                    <a:pt x="1393" y="275"/>
                  </a:cubicBezTo>
                  <a:lnTo>
                    <a:pt x="1365" y="275"/>
                  </a:lnTo>
                  <a:cubicBezTo>
                    <a:pt x="1087" y="199"/>
                    <a:pt x="526" y="54"/>
                    <a:pt x="524" y="54"/>
                  </a:cubicBezTo>
                  <a:cubicBezTo>
                    <a:pt x="443" y="34"/>
                    <a:pt x="337" y="0"/>
                    <a:pt x="246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1082564" y="3395709"/>
              <a:ext cx="65023" cy="64626"/>
            </a:xfrm>
            <a:custGeom>
              <a:avLst/>
              <a:gdLst/>
              <a:ahLst/>
              <a:cxnLst/>
              <a:rect l="l" t="t" r="r" b="b"/>
              <a:pathLst>
                <a:path w="983" h="977" extrusionOk="0">
                  <a:moveTo>
                    <a:pt x="576" y="319"/>
                  </a:moveTo>
                  <a:cubicBezTo>
                    <a:pt x="586" y="319"/>
                    <a:pt x="596" y="320"/>
                    <a:pt x="607" y="323"/>
                  </a:cubicBezTo>
                  <a:cubicBezTo>
                    <a:pt x="694" y="358"/>
                    <a:pt x="770" y="419"/>
                    <a:pt x="813" y="491"/>
                  </a:cubicBezTo>
                  <a:cubicBezTo>
                    <a:pt x="819" y="506"/>
                    <a:pt x="842" y="544"/>
                    <a:pt x="834" y="590"/>
                  </a:cubicBezTo>
                  <a:cubicBezTo>
                    <a:pt x="830" y="610"/>
                    <a:pt x="828" y="631"/>
                    <a:pt x="819" y="648"/>
                  </a:cubicBezTo>
                  <a:cubicBezTo>
                    <a:pt x="812" y="673"/>
                    <a:pt x="778" y="716"/>
                    <a:pt x="774" y="718"/>
                  </a:cubicBezTo>
                  <a:cubicBezTo>
                    <a:pt x="755" y="733"/>
                    <a:pt x="728" y="741"/>
                    <a:pt x="705" y="746"/>
                  </a:cubicBezTo>
                  <a:cubicBezTo>
                    <a:pt x="702" y="746"/>
                    <a:pt x="698" y="746"/>
                    <a:pt x="695" y="746"/>
                  </a:cubicBezTo>
                  <a:cubicBezTo>
                    <a:pt x="680" y="746"/>
                    <a:pt x="666" y="742"/>
                    <a:pt x="655" y="733"/>
                  </a:cubicBezTo>
                  <a:cubicBezTo>
                    <a:pt x="651" y="733"/>
                    <a:pt x="641" y="721"/>
                    <a:pt x="641" y="721"/>
                  </a:cubicBezTo>
                  <a:cubicBezTo>
                    <a:pt x="632" y="711"/>
                    <a:pt x="596" y="567"/>
                    <a:pt x="563" y="440"/>
                  </a:cubicBezTo>
                  <a:cubicBezTo>
                    <a:pt x="561" y="427"/>
                    <a:pt x="559" y="417"/>
                    <a:pt x="557" y="406"/>
                  </a:cubicBezTo>
                  <a:cubicBezTo>
                    <a:pt x="550" y="385"/>
                    <a:pt x="539" y="354"/>
                    <a:pt x="548" y="333"/>
                  </a:cubicBezTo>
                  <a:cubicBezTo>
                    <a:pt x="553" y="322"/>
                    <a:pt x="564" y="319"/>
                    <a:pt x="576" y="319"/>
                  </a:cubicBezTo>
                  <a:close/>
                  <a:moveTo>
                    <a:pt x="376" y="0"/>
                  </a:moveTo>
                  <a:cubicBezTo>
                    <a:pt x="317" y="0"/>
                    <a:pt x="259" y="11"/>
                    <a:pt x="207" y="37"/>
                  </a:cubicBezTo>
                  <a:cubicBezTo>
                    <a:pt x="63" y="110"/>
                    <a:pt x="1" y="289"/>
                    <a:pt x="5" y="438"/>
                  </a:cubicBezTo>
                  <a:cubicBezTo>
                    <a:pt x="9" y="614"/>
                    <a:pt x="96" y="769"/>
                    <a:pt x="236" y="875"/>
                  </a:cubicBezTo>
                  <a:cubicBezTo>
                    <a:pt x="248" y="885"/>
                    <a:pt x="261" y="889"/>
                    <a:pt x="274" y="889"/>
                  </a:cubicBezTo>
                  <a:cubicBezTo>
                    <a:pt x="323" y="889"/>
                    <a:pt x="366" y="828"/>
                    <a:pt x="319" y="792"/>
                  </a:cubicBezTo>
                  <a:cubicBezTo>
                    <a:pt x="296" y="775"/>
                    <a:pt x="274" y="756"/>
                    <a:pt x="255" y="735"/>
                  </a:cubicBezTo>
                  <a:cubicBezTo>
                    <a:pt x="255" y="733"/>
                    <a:pt x="255" y="733"/>
                    <a:pt x="253" y="733"/>
                  </a:cubicBezTo>
                  <a:cubicBezTo>
                    <a:pt x="130" y="585"/>
                    <a:pt x="81" y="320"/>
                    <a:pt x="325" y="277"/>
                  </a:cubicBezTo>
                  <a:cubicBezTo>
                    <a:pt x="380" y="283"/>
                    <a:pt x="407" y="339"/>
                    <a:pt x="427" y="387"/>
                  </a:cubicBezTo>
                  <a:cubicBezTo>
                    <a:pt x="490" y="614"/>
                    <a:pt x="575" y="934"/>
                    <a:pt x="578" y="942"/>
                  </a:cubicBezTo>
                  <a:cubicBezTo>
                    <a:pt x="588" y="967"/>
                    <a:pt x="599" y="968"/>
                    <a:pt x="607" y="975"/>
                  </a:cubicBezTo>
                  <a:cubicBezTo>
                    <a:pt x="613" y="975"/>
                    <a:pt x="620" y="977"/>
                    <a:pt x="626" y="977"/>
                  </a:cubicBezTo>
                  <a:cubicBezTo>
                    <a:pt x="717" y="976"/>
                    <a:pt x="810" y="925"/>
                    <a:pt x="868" y="851"/>
                  </a:cubicBezTo>
                  <a:cubicBezTo>
                    <a:pt x="968" y="743"/>
                    <a:pt x="982" y="580"/>
                    <a:pt x="936" y="436"/>
                  </a:cubicBezTo>
                  <a:cubicBezTo>
                    <a:pt x="908" y="331"/>
                    <a:pt x="834" y="231"/>
                    <a:pt x="764" y="160"/>
                  </a:cubicBezTo>
                  <a:cubicBezTo>
                    <a:pt x="759" y="156"/>
                    <a:pt x="755" y="152"/>
                    <a:pt x="749" y="150"/>
                  </a:cubicBezTo>
                  <a:cubicBezTo>
                    <a:pt x="730" y="131"/>
                    <a:pt x="707" y="116"/>
                    <a:pt x="684" y="99"/>
                  </a:cubicBezTo>
                  <a:cubicBezTo>
                    <a:pt x="600" y="40"/>
                    <a:pt x="486" y="0"/>
                    <a:pt x="376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1082035" y="3461991"/>
              <a:ext cx="64626" cy="58607"/>
            </a:xfrm>
            <a:custGeom>
              <a:avLst/>
              <a:gdLst/>
              <a:ahLst/>
              <a:cxnLst/>
              <a:rect l="l" t="t" r="r" b="b"/>
              <a:pathLst>
                <a:path w="977" h="886" extrusionOk="0">
                  <a:moveTo>
                    <a:pt x="297" y="0"/>
                  </a:moveTo>
                  <a:cubicBezTo>
                    <a:pt x="244" y="10"/>
                    <a:pt x="191" y="15"/>
                    <a:pt x="137" y="15"/>
                  </a:cubicBezTo>
                  <a:cubicBezTo>
                    <a:pt x="115" y="15"/>
                    <a:pt x="93" y="14"/>
                    <a:pt x="71" y="13"/>
                  </a:cubicBezTo>
                  <a:cubicBezTo>
                    <a:pt x="69" y="13"/>
                    <a:pt x="68" y="13"/>
                    <a:pt x="67" y="13"/>
                  </a:cubicBezTo>
                  <a:cubicBezTo>
                    <a:pt x="43" y="13"/>
                    <a:pt x="34" y="35"/>
                    <a:pt x="38" y="55"/>
                  </a:cubicBezTo>
                  <a:cubicBezTo>
                    <a:pt x="36" y="65"/>
                    <a:pt x="38" y="74"/>
                    <a:pt x="46" y="82"/>
                  </a:cubicBezTo>
                  <a:cubicBezTo>
                    <a:pt x="96" y="150"/>
                    <a:pt x="19" y="317"/>
                    <a:pt x="9" y="392"/>
                  </a:cubicBezTo>
                  <a:cubicBezTo>
                    <a:pt x="6" y="419"/>
                    <a:pt x="6" y="443"/>
                    <a:pt x="6" y="468"/>
                  </a:cubicBezTo>
                  <a:cubicBezTo>
                    <a:pt x="0" y="628"/>
                    <a:pt x="54" y="782"/>
                    <a:pt x="215" y="845"/>
                  </a:cubicBezTo>
                  <a:cubicBezTo>
                    <a:pt x="248" y="858"/>
                    <a:pt x="281" y="864"/>
                    <a:pt x="314" y="864"/>
                  </a:cubicBezTo>
                  <a:cubicBezTo>
                    <a:pt x="393" y="864"/>
                    <a:pt x="468" y="829"/>
                    <a:pt x="521" y="764"/>
                  </a:cubicBezTo>
                  <a:cubicBezTo>
                    <a:pt x="597" y="667"/>
                    <a:pt x="641" y="366"/>
                    <a:pt x="783" y="366"/>
                  </a:cubicBezTo>
                  <a:cubicBezTo>
                    <a:pt x="797" y="366"/>
                    <a:pt x="811" y="368"/>
                    <a:pt x="826" y="374"/>
                  </a:cubicBezTo>
                  <a:cubicBezTo>
                    <a:pt x="846" y="401"/>
                    <a:pt x="859" y="426"/>
                    <a:pt x="863" y="470"/>
                  </a:cubicBezTo>
                  <a:cubicBezTo>
                    <a:pt x="869" y="540"/>
                    <a:pt x="859" y="605"/>
                    <a:pt x="828" y="663"/>
                  </a:cubicBezTo>
                  <a:cubicBezTo>
                    <a:pt x="816" y="680"/>
                    <a:pt x="801" y="693"/>
                    <a:pt x="784" y="699"/>
                  </a:cubicBezTo>
                  <a:cubicBezTo>
                    <a:pt x="763" y="707"/>
                    <a:pt x="734" y="707"/>
                    <a:pt x="713" y="714"/>
                  </a:cubicBezTo>
                  <a:cubicBezTo>
                    <a:pt x="670" y="728"/>
                    <a:pt x="642" y="766"/>
                    <a:pt x="644" y="814"/>
                  </a:cubicBezTo>
                  <a:cubicBezTo>
                    <a:pt x="651" y="856"/>
                    <a:pt x="686" y="881"/>
                    <a:pt x="727" y="885"/>
                  </a:cubicBezTo>
                  <a:cubicBezTo>
                    <a:pt x="734" y="885"/>
                    <a:pt x="744" y="883"/>
                    <a:pt x="753" y="883"/>
                  </a:cubicBezTo>
                  <a:cubicBezTo>
                    <a:pt x="816" y="883"/>
                    <a:pt x="874" y="832"/>
                    <a:pt x="905" y="778"/>
                  </a:cubicBezTo>
                  <a:cubicBezTo>
                    <a:pt x="958" y="707"/>
                    <a:pt x="977" y="591"/>
                    <a:pt x="970" y="512"/>
                  </a:cubicBezTo>
                  <a:cubicBezTo>
                    <a:pt x="974" y="428"/>
                    <a:pt x="962" y="349"/>
                    <a:pt x="920" y="286"/>
                  </a:cubicBezTo>
                  <a:cubicBezTo>
                    <a:pt x="920" y="280"/>
                    <a:pt x="918" y="275"/>
                    <a:pt x="914" y="271"/>
                  </a:cubicBezTo>
                  <a:cubicBezTo>
                    <a:pt x="856" y="178"/>
                    <a:pt x="750" y="109"/>
                    <a:pt x="646" y="109"/>
                  </a:cubicBezTo>
                  <a:cubicBezTo>
                    <a:pt x="582" y="109"/>
                    <a:pt x="519" y="136"/>
                    <a:pt x="469" y="201"/>
                  </a:cubicBezTo>
                  <a:cubicBezTo>
                    <a:pt x="403" y="288"/>
                    <a:pt x="390" y="409"/>
                    <a:pt x="342" y="510"/>
                  </a:cubicBezTo>
                  <a:cubicBezTo>
                    <a:pt x="325" y="545"/>
                    <a:pt x="299" y="576"/>
                    <a:pt x="263" y="593"/>
                  </a:cubicBezTo>
                  <a:cubicBezTo>
                    <a:pt x="254" y="594"/>
                    <a:pt x="244" y="595"/>
                    <a:pt x="236" y="595"/>
                  </a:cubicBezTo>
                  <a:cubicBezTo>
                    <a:pt x="194" y="595"/>
                    <a:pt x="159" y="577"/>
                    <a:pt x="142" y="523"/>
                  </a:cubicBezTo>
                  <a:cubicBezTo>
                    <a:pt x="121" y="468"/>
                    <a:pt x="119" y="398"/>
                    <a:pt x="127" y="336"/>
                  </a:cubicBezTo>
                  <a:cubicBezTo>
                    <a:pt x="142" y="288"/>
                    <a:pt x="165" y="241"/>
                    <a:pt x="204" y="205"/>
                  </a:cubicBezTo>
                  <a:cubicBezTo>
                    <a:pt x="212" y="201"/>
                    <a:pt x="217" y="192"/>
                    <a:pt x="219" y="184"/>
                  </a:cubicBezTo>
                  <a:cubicBezTo>
                    <a:pt x="231" y="169"/>
                    <a:pt x="244" y="157"/>
                    <a:pt x="254" y="142"/>
                  </a:cubicBezTo>
                  <a:cubicBezTo>
                    <a:pt x="257" y="140"/>
                    <a:pt x="257" y="138"/>
                    <a:pt x="259" y="138"/>
                  </a:cubicBezTo>
                  <a:cubicBezTo>
                    <a:pt x="276" y="121"/>
                    <a:pt x="292" y="114"/>
                    <a:pt x="314" y="109"/>
                  </a:cubicBezTo>
                  <a:cubicBezTo>
                    <a:pt x="321" y="107"/>
                    <a:pt x="327" y="103"/>
                    <a:pt x="329" y="99"/>
                  </a:cubicBezTo>
                  <a:cubicBezTo>
                    <a:pt x="331" y="97"/>
                    <a:pt x="333" y="97"/>
                    <a:pt x="333" y="95"/>
                  </a:cubicBezTo>
                  <a:cubicBezTo>
                    <a:pt x="342" y="90"/>
                    <a:pt x="344" y="84"/>
                    <a:pt x="346" y="78"/>
                  </a:cubicBezTo>
                  <a:cubicBezTo>
                    <a:pt x="348" y="76"/>
                    <a:pt x="348" y="72"/>
                    <a:pt x="348" y="67"/>
                  </a:cubicBezTo>
                  <a:cubicBezTo>
                    <a:pt x="350" y="48"/>
                    <a:pt x="344" y="27"/>
                    <a:pt x="333" y="13"/>
                  </a:cubicBezTo>
                  <a:cubicBezTo>
                    <a:pt x="330" y="6"/>
                    <a:pt x="323" y="2"/>
                    <a:pt x="317" y="2"/>
                  </a:cubicBezTo>
                  <a:cubicBezTo>
                    <a:pt x="316" y="2"/>
                    <a:pt x="315" y="2"/>
                    <a:pt x="313" y="2"/>
                  </a:cubicBezTo>
                  <a:cubicBezTo>
                    <a:pt x="309" y="0"/>
                    <a:pt x="303" y="0"/>
                    <a:pt x="297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078000" y="3551889"/>
              <a:ext cx="101404" cy="106034"/>
            </a:xfrm>
            <a:custGeom>
              <a:avLst/>
              <a:gdLst/>
              <a:ahLst/>
              <a:cxnLst/>
              <a:rect l="l" t="t" r="r" b="b"/>
              <a:pathLst>
                <a:path w="1533" h="1603" extrusionOk="0">
                  <a:moveTo>
                    <a:pt x="470" y="250"/>
                  </a:moveTo>
                  <a:cubicBezTo>
                    <a:pt x="527" y="250"/>
                    <a:pt x="588" y="269"/>
                    <a:pt x="647" y="306"/>
                  </a:cubicBezTo>
                  <a:cubicBezTo>
                    <a:pt x="661" y="314"/>
                    <a:pt x="674" y="323"/>
                    <a:pt x="687" y="330"/>
                  </a:cubicBezTo>
                  <a:cubicBezTo>
                    <a:pt x="689" y="334"/>
                    <a:pt x="693" y="334"/>
                    <a:pt x="697" y="339"/>
                  </a:cubicBezTo>
                  <a:cubicBezTo>
                    <a:pt x="714" y="364"/>
                    <a:pt x="729" y="397"/>
                    <a:pt x="705" y="423"/>
                  </a:cubicBezTo>
                  <a:cubicBezTo>
                    <a:pt x="697" y="431"/>
                    <a:pt x="678" y="437"/>
                    <a:pt x="668" y="444"/>
                  </a:cubicBezTo>
                  <a:cubicBezTo>
                    <a:pt x="655" y="450"/>
                    <a:pt x="644" y="454"/>
                    <a:pt x="636" y="462"/>
                  </a:cubicBezTo>
                  <a:cubicBezTo>
                    <a:pt x="614" y="478"/>
                    <a:pt x="587" y="493"/>
                    <a:pt x="564" y="510"/>
                  </a:cubicBezTo>
                  <a:cubicBezTo>
                    <a:pt x="492" y="554"/>
                    <a:pt x="417" y="614"/>
                    <a:pt x="347" y="683"/>
                  </a:cubicBezTo>
                  <a:cubicBezTo>
                    <a:pt x="332" y="698"/>
                    <a:pt x="313" y="714"/>
                    <a:pt x="299" y="716"/>
                  </a:cubicBezTo>
                  <a:cubicBezTo>
                    <a:pt x="294" y="717"/>
                    <a:pt x="289" y="718"/>
                    <a:pt x="285" y="718"/>
                  </a:cubicBezTo>
                  <a:cubicBezTo>
                    <a:pt x="245" y="718"/>
                    <a:pt x="242" y="662"/>
                    <a:pt x="240" y="639"/>
                  </a:cubicBezTo>
                  <a:cubicBezTo>
                    <a:pt x="232" y="612"/>
                    <a:pt x="228" y="584"/>
                    <a:pt x="226" y="554"/>
                  </a:cubicBezTo>
                  <a:cubicBezTo>
                    <a:pt x="228" y="514"/>
                    <a:pt x="234" y="470"/>
                    <a:pt x="246" y="427"/>
                  </a:cubicBezTo>
                  <a:cubicBezTo>
                    <a:pt x="287" y="306"/>
                    <a:pt x="373" y="250"/>
                    <a:pt x="470" y="250"/>
                  </a:cubicBezTo>
                  <a:close/>
                  <a:moveTo>
                    <a:pt x="1176" y="539"/>
                  </a:moveTo>
                  <a:cubicBezTo>
                    <a:pt x="1281" y="539"/>
                    <a:pt x="1381" y="571"/>
                    <a:pt x="1420" y="652"/>
                  </a:cubicBezTo>
                  <a:cubicBezTo>
                    <a:pt x="1437" y="707"/>
                    <a:pt x="1433" y="758"/>
                    <a:pt x="1385" y="796"/>
                  </a:cubicBezTo>
                  <a:cubicBezTo>
                    <a:pt x="1364" y="810"/>
                    <a:pt x="1343" y="816"/>
                    <a:pt x="1322" y="816"/>
                  </a:cubicBezTo>
                  <a:cubicBezTo>
                    <a:pt x="1250" y="816"/>
                    <a:pt x="1185" y="741"/>
                    <a:pt x="1141" y="677"/>
                  </a:cubicBezTo>
                  <a:cubicBezTo>
                    <a:pt x="1127" y="650"/>
                    <a:pt x="1116" y="627"/>
                    <a:pt x="1106" y="601"/>
                  </a:cubicBezTo>
                  <a:cubicBezTo>
                    <a:pt x="1091" y="554"/>
                    <a:pt x="1135" y="546"/>
                    <a:pt x="1176" y="539"/>
                  </a:cubicBezTo>
                  <a:close/>
                  <a:moveTo>
                    <a:pt x="491" y="0"/>
                  </a:moveTo>
                  <a:cubicBezTo>
                    <a:pt x="388" y="0"/>
                    <a:pt x="287" y="40"/>
                    <a:pt x="205" y="133"/>
                  </a:cubicBezTo>
                  <a:cubicBezTo>
                    <a:pt x="82" y="272"/>
                    <a:pt x="57" y="474"/>
                    <a:pt x="102" y="664"/>
                  </a:cubicBezTo>
                  <a:lnTo>
                    <a:pt x="102" y="675"/>
                  </a:lnTo>
                  <a:cubicBezTo>
                    <a:pt x="104" y="683"/>
                    <a:pt x="108" y="694"/>
                    <a:pt x="111" y="704"/>
                  </a:cubicBezTo>
                  <a:cubicBezTo>
                    <a:pt x="115" y="716"/>
                    <a:pt x="119" y="733"/>
                    <a:pt x="125" y="745"/>
                  </a:cubicBezTo>
                  <a:cubicBezTo>
                    <a:pt x="140" y="794"/>
                    <a:pt x="150" y="841"/>
                    <a:pt x="148" y="885"/>
                  </a:cubicBezTo>
                  <a:cubicBezTo>
                    <a:pt x="148" y="908"/>
                    <a:pt x="142" y="927"/>
                    <a:pt x="134" y="952"/>
                  </a:cubicBezTo>
                  <a:cubicBezTo>
                    <a:pt x="25" y="1139"/>
                    <a:pt x="0" y="1349"/>
                    <a:pt x="150" y="1538"/>
                  </a:cubicBezTo>
                  <a:cubicBezTo>
                    <a:pt x="165" y="1557"/>
                    <a:pt x="182" y="1578"/>
                    <a:pt x="201" y="1595"/>
                  </a:cubicBezTo>
                  <a:cubicBezTo>
                    <a:pt x="209" y="1601"/>
                    <a:pt x="216" y="1603"/>
                    <a:pt x="223" y="1603"/>
                  </a:cubicBezTo>
                  <a:lnTo>
                    <a:pt x="225" y="1603"/>
                  </a:lnTo>
                  <a:cubicBezTo>
                    <a:pt x="231" y="1603"/>
                    <a:pt x="240" y="1601"/>
                    <a:pt x="242" y="1599"/>
                  </a:cubicBezTo>
                  <a:cubicBezTo>
                    <a:pt x="290" y="1569"/>
                    <a:pt x="329" y="1533"/>
                    <a:pt x="365" y="1488"/>
                  </a:cubicBezTo>
                  <a:cubicBezTo>
                    <a:pt x="375" y="1474"/>
                    <a:pt x="377" y="1455"/>
                    <a:pt x="365" y="1440"/>
                  </a:cubicBezTo>
                  <a:cubicBezTo>
                    <a:pt x="363" y="1438"/>
                    <a:pt x="361" y="1436"/>
                    <a:pt x="354" y="1434"/>
                  </a:cubicBezTo>
                  <a:cubicBezTo>
                    <a:pt x="352" y="1432"/>
                    <a:pt x="350" y="1432"/>
                    <a:pt x="346" y="1430"/>
                  </a:cubicBezTo>
                  <a:cubicBezTo>
                    <a:pt x="231" y="1389"/>
                    <a:pt x="177" y="1270"/>
                    <a:pt x="206" y="1152"/>
                  </a:cubicBezTo>
                  <a:cubicBezTo>
                    <a:pt x="208" y="1148"/>
                    <a:pt x="210" y="1140"/>
                    <a:pt x="212" y="1136"/>
                  </a:cubicBezTo>
                  <a:cubicBezTo>
                    <a:pt x="228" y="1104"/>
                    <a:pt x="256" y="1064"/>
                    <a:pt x="291" y="1064"/>
                  </a:cubicBezTo>
                  <a:cubicBezTo>
                    <a:pt x="294" y="1064"/>
                    <a:pt x="297" y="1064"/>
                    <a:pt x="301" y="1065"/>
                  </a:cubicBezTo>
                  <a:cubicBezTo>
                    <a:pt x="309" y="1067"/>
                    <a:pt x="317" y="1071"/>
                    <a:pt x="323" y="1075"/>
                  </a:cubicBezTo>
                  <a:cubicBezTo>
                    <a:pt x="422" y="1176"/>
                    <a:pt x="543" y="1239"/>
                    <a:pt x="674" y="1239"/>
                  </a:cubicBezTo>
                  <a:cubicBezTo>
                    <a:pt x="750" y="1239"/>
                    <a:pt x="830" y="1217"/>
                    <a:pt x="909" y="1169"/>
                  </a:cubicBezTo>
                  <a:cubicBezTo>
                    <a:pt x="922" y="1160"/>
                    <a:pt x="928" y="1148"/>
                    <a:pt x="926" y="1133"/>
                  </a:cubicBezTo>
                  <a:cubicBezTo>
                    <a:pt x="922" y="1127"/>
                    <a:pt x="920" y="1122"/>
                    <a:pt x="914" y="1115"/>
                  </a:cubicBezTo>
                  <a:cubicBezTo>
                    <a:pt x="882" y="1084"/>
                    <a:pt x="843" y="1052"/>
                    <a:pt x="805" y="1025"/>
                  </a:cubicBezTo>
                  <a:cubicBezTo>
                    <a:pt x="788" y="1012"/>
                    <a:pt x="768" y="1007"/>
                    <a:pt x="750" y="1007"/>
                  </a:cubicBezTo>
                  <a:cubicBezTo>
                    <a:pt x="744" y="1007"/>
                    <a:pt x="739" y="1007"/>
                    <a:pt x="734" y="1008"/>
                  </a:cubicBezTo>
                  <a:cubicBezTo>
                    <a:pt x="728" y="1010"/>
                    <a:pt x="722" y="1012"/>
                    <a:pt x="717" y="1019"/>
                  </a:cubicBezTo>
                  <a:cubicBezTo>
                    <a:pt x="680" y="1053"/>
                    <a:pt x="641" y="1067"/>
                    <a:pt x="602" y="1067"/>
                  </a:cubicBezTo>
                  <a:cubicBezTo>
                    <a:pt x="538" y="1067"/>
                    <a:pt x="473" y="1029"/>
                    <a:pt x="417" y="980"/>
                  </a:cubicBezTo>
                  <a:cubicBezTo>
                    <a:pt x="407" y="965"/>
                    <a:pt x="394" y="952"/>
                    <a:pt x="388" y="938"/>
                  </a:cubicBezTo>
                  <a:cubicBezTo>
                    <a:pt x="375" y="898"/>
                    <a:pt x="413" y="866"/>
                    <a:pt x="436" y="842"/>
                  </a:cubicBezTo>
                  <a:lnTo>
                    <a:pt x="436" y="840"/>
                  </a:lnTo>
                  <a:cubicBezTo>
                    <a:pt x="482" y="804"/>
                    <a:pt x="526" y="768"/>
                    <a:pt x="568" y="743"/>
                  </a:cubicBezTo>
                  <a:cubicBezTo>
                    <a:pt x="636" y="698"/>
                    <a:pt x="714" y="654"/>
                    <a:pt x="797" y="622"/>
                  </a:cubicBezTo>
                  <a:cubicBezTo>
                    <a:pt x="810" y="619"/>
                    <a:pt x="824" y="617"/>
                    <a:pt x="839" y="617"/>
                  </a:cubicBezTo>
                  <a:cubicBezTo>
                    <a:pt x="852" y="617"/>
                    <a:pt x="865" y="618"/>
                    <a:pt x="880" y="622"/>
                  </a:cubicBezTo>
                  <a:cubicBezTo>
                    <a:pt x="903" y="629"/>
                    <a:pt x="918" y="643"/>
                    <a:pt x="935" y="660"/>
                  </a:cubicBezTo>
                  <a:cubicBezTo>
                    <a:pt x="1013" y="799"/>
                    <a:pt x="1116" y="975"/>
                    <a:pt x="1291" y="975"/>
                  </a:cubicBezTo>
                  <a:cubicBezTo>
                    <a:pt x="1306" y="975"/>
                    <a:pt x="1321" y="974"/>
                    <a:pt x="1337" y="971"/>
                  </a:cubicBezTo>
                  <a:cubicBezTo>
                    <a:pt x="1422" y="959"/>
                    <a:pt x="1485" y="896"/>
                    <a:pt x="1514" y="813"/>
                  </a:cubicBezTo>
                  <a:cubicBezTo>
                    <a:pt x="1526" y="781"/>
                    <a:pt x="1533" y="745"/>
                    <a:pt x="1533" y="715"/>
                  </a:cubicBezTo>
                  <a:lnTo>
                    <a:pt x="1533" y="709"/>
                  </a:lnTo>
                  <a:cubicBezTo>
                    <a:pt x="1531" y="501"/>
                    <a:pt x="1371" y="360"/>
                    <a:pt x="1176" y="327"/>
                  </a:cubicBezTo>
                  <a:cubicBezTo>
                    <a:pt x="1138" y="322"/>
                    <a:pt x="1105" y="320"/>
                    <a:pt x="1071" y="320"/>
                  </a:cubicBezTo>
                  <a:cubicBezTo>
                    <a:pt x="1059" y="320"/>
                    <a:pt x="1048" y="320"/>
                    <a:pt x="1037" y="321"/>
                  </a:cubicBezTo>
                  <a:cubicBezTo>
                    <a:pt x="1001" y="314"/>
                    <a:pt x="968" y="295"/>
                    <a:pt x="939" y="258"/>
                  </a:cubicBezTo>
                  <a:cubicBezTo>
                    <a:pt x="930" y="247"/>
                    <a:pt x="920" y="239"/>
                    <a:pt x="909" y="230"/>
                  </a:cubicBezTo>
                  <a:cubicBezTo>
                    <a:pt x="907" y="226"/>
                    <a:pt x="905" y="220"/>
                    <a:pt x="901" y="216"/>
                  </a:cubicBezTo>
                  <a:cubicBezTo>
                    <a:pt x="799" y="87"/>
                    <a:pt x="643" y="0"/>
                    <a:pt x="491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1080051" y="3691927"/>
              <a:ext cx="104645" cy="79906"/>
            </a:xfrm>
            <a:custGeom>
              <a:avLst/>
              <a:gdLst/>
              <a:ahLst/>
              <a:cxnLst/>
              <a:rect l="l" t="t" r="r" b="b"/>
              <a:pathLst>
                <a:path w="1582" h="1208" extrusionOk="0">
                  <a:moveTo>
                    <a:pt x="452" y="1"/>
                  </a:moveTo>
                  <a:cubicBezTo>
                    <a:pt x="401" y="1"/>
                    <a:pt x="355" y="17"/>
                    <a:pt x="301" y="25"/>
                  </a:cubicBezTo>
                  <a:cubicBezTo>
                    <a:pt x="228" y="38"/>
                    <a:pt x="155" y="44"/>
                    <a:pt x="80" y="44"/>
                  </a:cubicBezTo>
                  <a:cubicBezTo>
                    <a:pt x="66" y="44"/>
                    <a:pt x="53" y="50"/>
                    <a:pt x="51" y="69"/>
                  </a:cubicBezTo>
                  <a:cubicBezTo>
                    <a:pt x="47" y="80"/>
                    <a:pt x="51" y="90"/>
                    <a:pt x="57" y="97"/>
                  </a:cubicBezTo>
                  <a:cubicBezTo>
                    <a:pt x="60" y="99"/>
                    <a:pt x="62" y="101"/>
                    <a:pt x="66" y="103"/>
                  </a:cubicBezTo>
                  <a:cubicBezTo>
                    <a:pt x="96" y="120"/>
                    <a:pt x="122" y="141"/>
                    <a:pt x="122" y="175"/>
                  </a:cubicBezTo>
                  <a:cubicBezTo>
                    <a:pt x="122" y="196"/>
                    <a:pt x="113" y="218"/>
                    <a:pt x="103" y="232"/>
                  </a:cubicBezTo>
                  <a:cubicBezTo>
                    <a:pt x="98" y="236"/>
                    <a:pt x="96" y="243"/>
                    <a:pt x="94" y="251"/>
                  </a:cubicBezTo>
                  <a:cubicBezTo>
                    <a:pt x="90" y="255"/>
                    <a:pt x="88" y="262"/>
                    <a:pt x="86" y="270"/>
                  </a:cubicBezTo>
                  <a:cubicBezTo>
                    <a:pt x="84" y="270"/>
                    <a:pt x="84" y="272"/>
                    <a:pt x="84" y="274"/>
                  </a:cubicBezTo>
                  <a:cubicBezTo>
                    <a:pt x="72" y="296"/>
                    <a:pt x="62" y="324"/>
                    <a:pt x="60" y="353"/>
                  </a:cubicBezTo>
                  <a:cubicBezTo>
                    <a:pt x="1" y="584"/>
                    <a:pt x="86" y="885"/>
                    <a:pt x="287" y="1025"/>
                  </a:cubicBezTo>
                  <a:cubicBezTo>
                    <a:pt x="345" y="1072"/>
                    <a:pt x="413" y="1100"/>
                    <a:pt x="492" y="1100"/>
                  </a:cubicBezTo>
                  <a:cubicBezTo>
                    <a:pt x="500" y="1100"/>
                    <a:pt x="508" y="1100"/>
                    <a:pt x="516" y="1099"/>
                  </a:cubicBezTo>
                  <a:cubicBezTo>
                    <a:pt x="520" y="1099"/>
                    <a:pt x="524" y="1100"/>
                    <a:pt x="529" y="1100"/>
                  </a:cubicBezTo>
                  <a:cubicBezTo>
                    <a:pt x="531" y="1100"/>
                    <a:pt x="534" y="1100"/>
                    <a:pt x="537" y="1099"/>
                  </a:cubicBezTo>
                  <a:cubicBezTo>
                    <a:pt x="698" y="1080"/>
                    <a:pt x="797" y="978"/>
                    <a:pt x="883" y="847"/>
                  </a:cubicBezTo>
                  <a:cubicBezTo>
                    <a:pt x="944" y="754"/>
                    <a:pt x="1029" y="553"/>
                    <a:pt x="1152" y="480"/>
                  </a:cubicBezTo>
                  <a:cubicBezTo>
                    <a:pt x="1182" y="470"/>
                    <a:pt x="1213" y="463"/>
                    <a:pt x="1243" y="463"/>
                  </a:cubicBezTo>
                  <a:cubicBezTo>
                    <a:pt x="1301" y="463"/>
                    <a:pt x="1356" y="487"/>
                    <a:pt x="1392" y="544"/>
                  </a:cubicBezTo>
                  <a:cubicBezTo>
                    <a:pt x="1444" y="620"/>
                    <a:pt x="1442" y="714"/>
                    <a:pt x="1416" y="799"/>
                  </a:cubicBezTo>
                  <a:cubicBezTo>
                    <a:pt x="1406" y="826"/>
                    <a:pt x="1395" y="864"/>
                    <a:pt x="1380" y="893"/>
                  </a:cubicBezTo>
                  <a:cubicBezTo>
                    <a:pt x="1336" y="964"/>
                    <a:pt x="1279" y="987"/>
                    <a:pt x="1194" y="1010"/>
                  </a:cubicBezTo>
                  <a:cubicBezTo>
                    <a:pt x="1156" y="1018"/>
                    <a:pt x="1114" y="1027"/>
                    <a:pt x="1106" y="1078"/>
                  </a:cubicBezTo>
                  <a:cubicBezTo>
                    <a:pt x="1092" y="1151"/>
                    <a:pt x="1150" y="1208"/>
                    <a:pt x="1217" y="1208"/>
                  </a:cubicBezTo>
                  <a:cubicBezTo>
                    <a:pt x="1219" y="1208"/>
                    <a:pt x="1220" y="1208"/>
                    <a:pt x="1221" y="1208"/>
                  </a:cubicBezTo>
                  <a:cubicBezTo>
                    <a:pt x="1440" y="1201"/>
                    <a:pt x="1556" y="947"/>
                    <a:pt x="1565" y="756"/>
                  </a:cubicBezTo>
                  <a:cubicBezTo>
                    <a:pt x="1582" y="589"/>
                    <a:pt x="1550" y="413"/>
                    <a:pt x="1440" y="290"/>
                  </a:cubicBezTo>
                  <a:cubicBezTo>
                    <a:pt x="1369" y="201"/>
                    <a:pt x="1274" y="160"/>
                    <a:pt x="1176" y="160"/>
                  </a:cubicBezTo>
                  <a:cubicBezTo>
                    <a:pt x="1053" y="160"/>
                    <a:pt x="926" y="224"/>
                    <a:pt x="843" y="334"/>
                  </a:cubicBezTo>
                  <a:cubicBezTo>
                    <a:pt x="749" y="453"/>
                    <a:pt x="700" y="618"/>
                    <a:pt x="578" y="714"/>
                  </a:cubicBezTo>
                  <a:cubicBezTo>
                    <a:pt x="525" y="758"/>
                    <a:pt x="473" y="777"/>
                    <a:pt x="424" y="777"/>
                  </a:cubicBezTo>
                  <a:cubicBezTo>
                    <a:pt x="331" y="777"/>
                    <a:pt x="250" y="709"/>
                    <a:pt x="205" y="618"/>
                  </a:cubicBezTo>
                  <a:cubicBezTo>
                    <a:pt x="149" y="430"/>
                    <a:pt x="215" y="234"/>
                    <a:pt x="365" y="113"/>
                  </a:cubicBezTo>
                  <a:cubicBezTo>
                    <a:pt x="391" y="95"/>
                    <a:pt x="420" y="78"/>
                    <a:pt x="446" y="61"/>
                  </a:cubicBezTo>
                  <a:cubicBezTo>
                    <a:pt x="453" y="59"/>
                    <a:pt x="457" y="57"/>
                    <a:pt x="465" y="55"/>
                  </a:cubicBezTo>
                  <a:cubicBezTo>
                    <a:pt x="467" y="52"/>
                    <a:pt x="469" y="50"/>
                    <a:pt x="474" y="44"/>
                  </a:cubicBezTo>
                  <a:cubicBezTo>
                    <a:pt x="484" y="38"/>
                    <a:pt x="482" y="24"/>
                    <a:pt x="476" y="18"/>
                  </a:cubicBezTo>
                  <a:cubicBezTo>
                    <a:pt x="474" y="7"/>
                    <a:pt x="461" y="1"/>
                    <a:pt x="452" y="1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1079918" y="3768396"/>
              <a:ext cx="91680" cy="41938"/>
            </a:xfrm>
            <a:custGeom>
              <a:avLst/>
              <a:gdLst/>
              <a:ahLst/>
              <a:cxnLst/>
              <a:rect l="l" t="t" r="r" b="b"/>
              <a:pathLst>
                <a:path w="1386" h="634" extrusionOk="0">
                  <a:moveTo>
                    <a:pt x="932" y="0"/>
                  </a:moveTo>
                  <a:cubicBezTo>
                    <a:pt x="902" y="0"/>
                    <a:pt x="872" y="20"/>
                    <a:pt x="872" y="58"/>
                  </a:cubicBezTo>
                  <a:lnTo>
                    <a:pt x="872" y="113"/>
                  </a:lnTo>
                  <a:cubicBezTo>
                    <a:pt x="870" y="115"/>
                    <a:pt x="870" y="117"/>
                    <a:pt x="870" y="119"/>
                  </a:cubicBezTo>
                  <a:cubicBezTo>
                    <a:pt x="868" y="142"/>
                    <a:pt x="866" y="153"/>
                    <a:pt x="839" y="155"/>
                  </a:cubicBezTo>
                  <a:cubicBezTo>
                    <a:pt x="837" y="155"/>
                    <a:pt x="836" y="155"/>
                    <a:pt x="834" y="155"/>
                  </a:cubicBezTo>
                  <a:cubicBezTo>
                    <a:pt x="814" y="155"/>
                    <a:pt x="791" y="146"/>
                    <a:pt x="772" y="142"/>
                  </a:cubicBezTo>
                  <a:cubicBezTo>
                    <a:pt x="770" y="142"/>
                    <a:pt x="768" y="140"/>
                    <a:pt x="766" y="140"/>
                  </a:cubicBezTo>
                  <a:cubicBezTo>
                    <a:pt x="620" y="102"/>
                    <a:pt x="514" y="75"/>
                    <a:pt x="511" y="75"/>
                  </a:cubicBezTo>
                  <a:cubicBezTo>
                    <a:pt x="432" y="54"/>
                    <a:pt x="331" y="22"/>
                    <a:pt x="244" y="22"/>
                  </a:cubicBezTo>
                  <a:cubicBezTo>
                    <a:pt x="172" y="22"/>
                    <a:pt x="109" y="44"/>
                    <a:pt x="74" y="110"/>
                  </a:cubicBezTo>
                  <a:cubicBezTo>
                    <a:pt x="1" y="246"/>
                    <a:pt x="70" y="413"/>
                    <a:pt x="201" y="475"/>
                  </a:cubicBezTo>
                  <a:cubicBezTo>
                    <a:pt x="209" y="479"/>
                    <a:pt x="217" y="481"/>
                    <a:pt x="225" y="481"/>
                  </a:cubicBezTo>
                  <a:cubicBezTo>
                    <a:pt x="266" y="481"/>
                    <a:pt x="293" y="425"/>
                    <a:pt x="238" y="386"/>
                  </a:cubicBezTo>
                  <a:cubicBezTo>
                    <a:pt x="213" y="369"/>
                    <a:pt x="155" y="314"/>
                    <a:pt x="182" y="280"/>
                  </a:cubicBezTo>
                  <a:cubicBezTo>
                    <a:pt x="194" y="260"/>
                    <a:pt x="216" y="255"/>
                    <a:pt x="240" y="255"/>
                  </a:cubicBezTo>
                  <a:cubicBezTo>
                    <a:pt x="262" y="255"/>
                    <a:pt x="285" y="260"/>
                    <a:pt x="301" y="263"/>
                  </a:cubicBezTo>
                  <a:cubicBezTo>
                    <a:pt x="339" y="271"/>
                    <a:pt x="581" y="329"/>
                    <a:pt x="812" y="386"/>
                  </a:cubicBezTo>
                  <a:cubicBezTo>
                    <a:pt x="846" y="403"/>
                    <a:pt x="870" y="433"/>
                    <a:pt x="872" y="469"/>
                  </a:cubicBezTo>
                  <a:lnTo>
                    <a:pt x="872" y="577"/>
                  </a:lnTo>
                  <a:cubicBezTo>
                    <a:pt x="872" y="615"/>
                    <a:pt x="902" y="634"/>
                    <a:pt x="931" y="634"/>
                  </a:cubicBezTo>
                  <a:cubicBezTo>
                    <a:pt x="961" y="634"/>
                    <a:pt x="991" y="615"/>
                    <a:pt x="992" y="577"/>
                  </a:cubicBezTo>
                  <a:lnTo>
                    <a:pt x="992" y="479"/>
                  </a:lnTo>
                  <a:cubicBezTo>
                    <a:pt x="994" y="467"/>
                    <a:pt x="995" y="452"/>
                    <a:pt x="1003" y="448"/>
                  </a:cubicBezTo>
                  <a:cubicBezTo>
                    <a:pt x="1012" y="442"/>
                    <a:pt x="1020" y="442"/>
                    <a:pt x="1033" y="442"/>
                  </a:cubicBezTo>
                  <a:cubicBezTo>
                    <a:pt x="1045" y="446"/>
                    <a:pt x="1058" y="448"/>
                    <a:pt x="1073" y="450"/>
                  </a:cubicBezTo>
                  <a:cubicBezTo>
                    <a:pt x="1075" y="450"/>
                    <a:pt x="1075" y="452"/>
                    <a:pt x="1077" y="452"/>
                  </a:cubicBezTo>
                  <a:cubicBezTo>
                    <a:pt x="1164" y="475"/>
                    <a:pt x="1285" y="505"/>
                    <a:pt x="1333" y="511"/>
                  </a:cubicBezTo>
                  <a:cubicBezTo>
                    <a:pt x="1335" y="511"/>
                    <a:pt x="1337" y="511"/>
                    <a:pt x="1339" y="511"/>
                  </a:cubicBezTo>
                  <a:cubicBezTo>
                    <a:pt x="1366" y="511"/>
                    <a:pt x="1385" y="482"/>
                    <a:pt x="1363" y="456"/>
                  </a:cubicBezTo>
                  <a:cubicBezTo>
                    <a:pt x="1314" y="406"/>
                    <a:pt x="1268" y="354"/>
                    <a:pt x="1231" y="298"/>
                  </a:cubicBezTo>
                  <a:cubicBezTo>
                    <a:pt x="1204" y="257"/>
                    <a:pt x="1129" y="236"/>
                    <a:pt x="1108" y="231"/>
                  </a:cubicBezTo>
                  <a:cubicBezTo>
                    <a:pt x="1012" y="202"/>
                    <a:pt x="992" y="160"/>
                    <a:pt x="992" y="58"/>
                  </a:cubicBezTo>
                  <a:cubicBezTo>
                    <a:pt x="992" y="20"/>
                    <a:pt x="962" y="0"/>
                    <a:pt x="932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1082300" y="3806763"/>
              <a:ext cx="64163" cy="65354"/>
            </a:xfrm>
            <a:custGeom>
              <a:avLst/>
              <a:gdLst/>
              <a:ahLst/>
              <a:cxnLst/>
              <a:rect l="l" t="t" r="r" b="b"/>
              <a:pathLst>
                <a:path w="970" h="988" extrusionOk="0">
                  <a:moveTo>
                    <a:pt x="340" y="241"/>
                  </a:moveTo>
                  <a:cubicBezTo>
                    <a:pt x="366" y="241"/>
                    <a:pt x="395" y="243"/>
                    <a:pt x="428" y="247"/>
                  </a:cubicBezTo>
                  <a:cubicBezTo>
                    <a:pt x="571" y="264"/>
                    <a:pt x="851" y="383"/>
                    <a:pt x="828" y="654"/>
                  </a:cubicBezTo>
                  <a:cubicBezTo>
                    <a:pt x="820" y="726"/>
                    <a:pt x="738" y="758"/>
                    <a:pt x="648" y="758"/>
                  </a:cubicBezTo>
                  <a:cubicBezTo>
                    <a:pt x="611" y="758"/>
                    <a:pt x="573" y="752"/>
                    <a:pt x="538" y="742"/>
                  </a:cubicBezTo>
                  <a:cubicBezTo>
                    <a:pt x="469" y="721"/>
                    <a:pt x="401" y="702"/>
                    <a:pt x="355" y="677"/>
                  </a:cubicBezTo>
                  <a:cubicBezTo>
                    <a:pt x="286" y="644"/>
                    <a:pt x="219" y="596"/>
                    <a:pt x="177" y="529"/>
                  </a:cubicBezTo>
                  <a:cubicBezTo>
                    <a:pt x="155" y="495"/>
                    <a:pt x="47" y="241"/>
                    <a:pt x="340" y="241"/>
                  </a:cubicBezTo>
                  <a:close/>
                  <a:moveTo>
                    <a:pt x="341" y="0"/>
                  </a:moveTo>
                  <a:cubicBezTo>
                    <a:pt x="260" y="0"/>
                    <a:pt x="185" y="20"/>
                    <a:pt x="125" y="67"/>
                  </a:cubicBezTo>
                  <a:cubicBezTo>
                    <a:pt x="15" y="147"/>
                    <a:pt x="0" y="310"/>
                    <a:pt x="9" y="435"/>
                  </a:cubicBezTo>
                  <a:cubicBezTo>
                    <a:pt x="31" y="797"/>
                    <a:pt x="345" y="988"/>
                    <a:pt x="601" y="988"/>
                  </a:cubicBezTo>
                  <a:cubicBezTo>
                    <a:pt x="693" y="988"/>
                    <a:pt x="777" y="963"/>
                    <a:pt x="838" y="913"/>
                  </a:cubicBezTo>
                  <a:cubicBezTo>
                    <a:pt x="954" y="815"/>
                    <a:pt x="969" y="669"/>
                    <a:pt x="963" y="554"/>
                  </a:cubicBezTo>
                  <a:cubicBezTo>
                    <a:pt x="961" y="504"/>
                    <a:pt x="947" y="448"/>
                    <a:pt x="931" y="402"/>
                  </a:cubicBezTo>
                  <a:cubicBezTo>
                    <a:pt x="884" y="254"/>
                    <a:pt x="757" y="126"/>
                    <a:pt x="619" y="67"/>
                  </a:cubicBezTo>
                  <a:cubicBezTo>
                    <a:pt x="526" y="25"/>
                    <a:pt x="430" y="0"/>
                    <a:pt x="341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1082829" y="3869208"/>
              <a:ext cx="72035" cy="63965"/>
            </a:xfrm>
            <a:custGeom>
              <a:avLst/>
              <a:gdLst/>
              <a:ahLst/>
              <a:cxnLst/>
              <a:rect l="l" t="t" r="r" b="b"/>
              <a:pathLst>
                <a:path w="1089" h="967" extrusionOk="0">
                  <a:moveTo>
                    <a:pt x="39" y="0"/>
                  </a:moveTo>
                  <a:cubicBezTo>
                    <a:pt x="22" y="0"/>
                    <a:pt x="5" y="11"/>
                    <a:pt x="3" y="30"/>
                  </a:cubicBezTo>
                  <a:cubicBezTo>
                    <a:pt x="1" y="32"/>
                    <a:pt x="1" y="36"/>
                    <a:pt x="1" y="38"/>
                  </a:cubicBezTo>
                  <a:cubicBezTo>
                    <a:pt x="3" y="155"/>
                    <a:pt x="5" y="269"/>
                    <a:pt x="1" y="386"/>
                  </a:cubicBezTo>
                  <a:lnTo>
                    <a:pt x="1" y="401"/>
                  </a:lnTo>
                  <a:cubicBezTo>
                    <a:pt x="2" y="422"/>
                    <a:pt x="20" y="433"/>
                    <a:pt x="37" y="433"/>
                  </a:cubicBezTo>
                  <a:cubicBezTo>
                    <a:pt x="56" y="433"/>
                    <a:pt x="74" y="421"/>
                    <a:pt x="75" y="396"/>
                  </a:cubicBezTo>
                  <a:cubicBezTo>
                    <a:pt x="82" y="378"/>
                    <a:pt x="94" y="354"/>
                    <a:pt x="113" y="350"/>
                  </a:cubicBezTo>
                  <a:cubicBezTo>
                    <a:pt x="302" y="399"/>
                    <a:pt x="503" y="424"/>
                    <a:pt x="686" y="488"/>
                  </a:cubicBezTo>
                  <a:cubicBezTo>
                    <a:pt x="692" y="490"/>
                    <a:pt x="697" y="494"/>
                    <a:pt x="703" y="498"/>
                  </a:cubicBezTo>
                  <a:cubicBezTo>
                    <a:pt x="722" y="517"/>
                    <a:pt x="741" y="540"/>
                    <a:pt x="753" y="566"/>
                  </a:cubicBezTo>
                  <a:cubicBezTo>
                    <a:pt x="806" y="666"/>
                    <a:pt x="741" y="736"/>
                    <a:pt x="724" y="831"/>
                  </a:cubicBezTo>
                  <a:cubicBezTo>
                    <a:pt x="708" y="912"/>
                    <a:pt x="771" y="967"/>
                    <a:pt x="843" y="967"/>
                  </a:cubicBezTo>
                  <a:cubicBezTo>
                    <a:pt x="857" y="967"/>
                    <a:pt x="872" y="965"/>
                    <a:pt x="887" y="960"/>
                  </a:cubicBezTo>
                  <a:cubicBezTo>
                    <a:pt x="1089" y="893"/>
                    <a:pt x="1001" y="699"/>
                    <a:pt x="883" y="551"/>
                  </a:cubicBezTo>
                  <a:cubicBezTo>
                    <a:pt x="866" y="528"/>
                    <a:pt x="851" y="503"/>
                    <a:pt x="859" y="484"/>
                  </a:cubicBezTo>
                  <a:cubicBezTo>
                    <a:pt x="866" y="470"/>
                    <a:pt x="876" y="462"/>
                    <a:pt x="889" y="453"/>
                  </a:cubicBezTo>
                  <a:lnTo>
                    <a:pt x="893" y="449"/>
                  </a:lnTo>
                  <a:cubicBezTo>
                    <a:pt x="935" y="417"/>
                    <a:pt x="951" y="375"/>
                    <a:pt x="953" y="330"/>
                  </a:cubicBezTo>
                  <a:cubicBezTo>
                    <a:pt x="953" y="328"/>
                    <a:pt x="953" y="328"/>
                    <a:pt x="955" y="328"/>
                  </a:cubicBezTo>
                  <a:cubicBezTo>
                    <a:pt x="961" y="301"/>
                    <a:pt x="961" y="271"/>
                    <a:pt x="953" y="244"/>
                  </a:cubicBezTo>
                  <a:cubicBezTo>
                    <a:pt x="949" y="226"/>
                    <a:pt x="933" y="216"/>
                    <a:pt x="916" y="216"/>
                  </a:cubicBezTo>
                  <a:cubicBezTo>
                    <a:pt x="913" y="216"/>
                    <a:pt x="911" y="216"/>
                    <a:pt x="908" y="217"/>
                  </a:cubicBezTo>
                  <a:cubicBezTo>
                    <a:pt x="904" y="219"/>
                    <a:pt x="899" y="221"/>
                    <a:pt x="895" y="225"/>
                  </a:cubicBezTo>
                  <a:cubicBezTo>
                    <a:pt x="893" y="225"/>
                    <a:pt x="891" y="227"/>
                    <a:pt x="889" y="227"/>
                  </a:cubicBezTo>
                  <a:cubicBezTo>
                    <a:pt x="862" y="251"/>
                    <a:pt x="825" y="260"/>
                    <a:pt x="784" y="260"/>
                  </a:cubicBezTo>
                  <a:cubicBezTo>
                    <a:pt x="764" y="260"/>
                    <a:pt x="743" y="258"/>
                    <a:pt x="722" y="255"/>
                  </a:cubicBezTo>
                  <a:cubicBezTo>
                    <a:pt x="537" y="204"/>
                    <a:pt x="351" y="155"/>
                    <a:pt x="165" y="108"/>
                  </a:cubicBezTo>
                  <a:lnTo>
                    <a:pt x="165" y="106"/>
                  </a:lnTo>
                  <a:cubicBezTo>
                    <a:pt x="145" y="102"/>
                    <a:pt x="128" y="92"/>
                    <a:pt x="113" y="75"/>
                  </a:cubicBezTo>
                  <a:cubicBezTo>
                    <a:pt x="98" y="61"/>
                    <a:pt x="82" y="44"/>
                    <a:pt x="75" y="25"/>
                  </a:cubicBezTo>
                  <a:cubicBezTo>
                    <a:pt x="69" y="8"/>
                    <a:pt x="54" y="0"/>
                    <a:pt x="39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1052202" y="3920077"/>
              <a:ext cx="103785" cy="81031"/>
            </a:xfrm>
            <a:custGeom>
              <a:avLst/>
              <a:gdLst/>
              <a:ahLst/>
              <a:cxnLst/>
              <a:rect l="l" t="t" r="r" b="b"/>
              <a:pathLst>
                <a:path w="1569" h="1225" extrusionOk="0">
                  <a:moveTo>
                    <a:pt x="166" y="0"/>
                  </a:moveTo>
                  <a:cubicBezTo>
                    <a:pt x="144" y="0"/>
                    <a:pt x="123" y="4"/>
                    <a:pt x="102" y="9"/>
                  </a:cubicBezTo>
                  <a:cubicBezTo>
                    <a:pt x="21" y="36"/>
                    <a:pt x="0" y="126"/>
                    <a:pt x="4" y="208"/>
                  </a:cubicBezTo>
                  <a:cubicBezTo>
                    <a:pt x="2" y="405"/>
                    <a:pt x="144" y="516"/>
                    <a:pt x="313" y="626"/>
                  </a:cubicBezTo>
                  <a:cubicBezTo>
                    <a:pt x="532" y="772"/>
                    <a:pt x="753" y="910"/>
                    <a:pt x="987" y="1043"/>
                  </a:cubicBezTo>
                  <a:cubicBezTo>
                    <a:pt x="987" y="1043"/>
                    <a:pt x="987" y="1045"/>
                    <a:pt x="989" y="1045"/>
                  </a:cubicBezTo>
                  <a:cubicBezTo>
                    <a:pt x="1098" y="1120"/>
                    <a:pt x="1231" y="1225"/>
                    <a:pt x="1374" y="1225"/>
                  </a:cubicBezTo>
                  <a:cubicBezTo>
                    <a:pt x="1384" y="1225"/>
                    <a:pt x="1394" y="1224"/>
                    <a:pt x="1404" y="1223"/>
                  </a:cubicBezTo>
                  <a:cubicBezTo>
                    <a:pt x="1496" y="1210"/>
                    <a:pt x="1568" y="1141"/>
                    <a:pt x="1521" y="1043"/>
                  </a:cubicBezTo>
                  <a:cubicBezTo>
                    <a:pt x="1502" y="1009"/>
                    <a:pt x="1467" y="983"/>
                    <a:pt x="1427" y="983"/>
                  </a:cubicBezTo>
                  <a:cubicBezTo>
                    <a:pt x="1424" y="983"/>
                    <a:pt x="1421" y="983"/>
                    <a:pt x="1418" y="983"/>
                  </a:cubicBezTo>
                  <a:cubicBezTo>
                    <a:pt x="1379" y="985"/>
                    <a:pt x="1356" y="1014"/>
                    <a:pt x="1316" y="1018"/>
                  </a:cubicBezTo>
                  <a:cubicBezTo>
                    <a:pt x="1311" y="1018"/>
                    <a:pt x="1306" y="1019"/>
                    <a:pt x="1300" y="1019"/>
                  </a:cubicBezTo>
                  <a:cubicBezTo>
                    <a:pt x="1256" y="1019"/>
                    <a:pt x="1206" y="1004"/>
                    <a:pt x="1155" y="988"/>
                  </a:cubicBezTo>
                  <a:lnTo>
                    <a:pt x="1155" y="985"/>
                  </a:lnTo>
                  <a:cubicBezTo>
                    <a:pt x="1047" y="924"/>
                    <a:pt x="941" y="860"/>
                    <a:pt x="835" y="797"/>
                  </a:cubicBezTo>
                  <a:cubicBezTo>
                    <a:pt x="831" y="793"/>
                    <a:pt x="826" y="789"/>
                    <a:pt x="824" y="783"/>
                  </a:cubicBezTo>
                  <a:cubicBezTo>
                    <a:pt x="816" y="755"/>
                    <a:pt x="831" y="739"/>
                    <a:pt x="852" y="733"/>
                  </a:cubicBezTo>
                  <a:cubicBezTo>
                    <a:pt x="972" y="706"/>
                    <a:pt x="1085" y="687"/>
                    <a:pt x="1206" y="670"/>
                  </a:cubicBezTo>
                  <a:cubicBezTo>
                    <a:pt x="1233" y="670"/>
                    <a:pt x="1265" y="668"/>
                    <a:pt x="1287" y="662"/>
                  </a:cubicBezTo>
                  <a:cubicBezTo>
                    <a:pt x="1306" y="660"/>
                    <a:pt x="1316" y="653"/>
                    <a:pt x="1327" y="645"/>
                  </a:cubicBezTo>
                  <a:cubicBezTo>
                    <a:pt x="1352" y="628"/>
                    <a:pt x="1371" y="608"/>
                    <a:pt x="1386" y="577"/>
                  </a:cubicBezTo>
                  <a:cubicBezTo>
                    <a:pt x="1424" y="497"/>
                    <a:pt x="1429" y="388"/>
                    <a:pt x="1416" y="303"/>
                  </a:cubicBezTo>
                  <a:cubicBezTo>
                    <a:pt x="1417" y="275"/>
                    <a:pt x="1394" y="258"/>
                    <a:pt x="1372" y="258"/>
                  </a:cubicBezTo>
                  <a:cubicBezTo>
                    <a:pt x="1357" y="258"/>
                    <a:pt x="1341" y="266"/>
                    <a:pt x="1335" y="286"/>
                  </a:cubicBezTo>
                  <a:cubicBezTo>
                    <a:pt x="1316" y="363"/>
                    <a:pt x="1237" y="384"/>
                    <a:pt x="1155" y="399"/>
                  </a:cubicBezTo>
                  <a:lnTo>
                    <a:pt x="1146" y="399"/>
                  </a:lnTo>
                  <a:cubicBezTo>
                    <a:pt x="1114" y="403"/>
                    <a:pt x="1087" y="405"/>
                    <a:pt x="1062" y="409"/>
                  </a:cubicBezTo>
                  <a:cubicBezTo>
                    <a:pt x="845" y="443"/>
                    <a:pt x="631" y="470"/>
                    <a:pt x="415" y="499"/>
                  </a:cubicBezTo>
                  <a:cubicBezTo>
                    <a:pt x="374" y="499"/>
                    <a:pt x="339" y="486"/>
                    <a:pt x="305" y="466"/>
                  </a:cubicBezTo>
                  <a:cubicBezTo>
                    <a:pt x="290" y="458"/>
                    <a:pt x="280" y="449"/>
                    <a:pt x="269" y="441"/>
                  </a:cubicBezTo>
                  <a:cubicBezTo>
                    <a:pt x="265" y="435"/>
                    <a:pt x="255" y="426"/>
                    <a:pt x="250" y="420"/>
                  </a:cubicBezTo>
                  <a:cubicBezTo>
                    <a:pt x="248" y="416"/>
                    <a:pt x="246" y="416"/>
                    <a:pt x="244" y="414"/>
                  </a:cubicBezTo>
                  <a:cubicBezTo>
                    <a:pt x="236" y="409"/>
                    <a:pt x="233" y="403"/>
                    <a:pt x="228" y="399"/>
                  </a:cubicBezTo>
                  <a:cubicBezTo>
                    <a:pt x="203" y="365"/>
                    <a:pt x="186" y="333"/>
                    <a:pt x="190" y="293"/>
                  </a:cubicBezTo>
                  <a:cubicBezTo>
                    <a:pt x="195" y="242"/>
                    <a:pt x="234" y="232"/>
                    <a:pt x="265" y="197"/>
                  </a:cubicBezTo>
                  <a:cubicBezTo>
                    <a:pt x="271" y="189"/>
                    <a:pt x="278" y="178"/>
                    <a:pt x="280" y="170"/>
                  </a:cubicBezTo>
                  <a:cubicBezTo>
                    <a:pt x="282" y="168"/>
                    <a:pt x="286" y="161"/>
                    <a:pt x="286" y="155"/>
                  </a:cubicBezTo>
                  <a:cubicBezTo>
                    <a:pt x="305" y="107"/>
                    <a:pt x="288" y="53"/>
                    <a:pt x="246" y="24"/>
                  </a:cubicBezTo>
                  <a:cubicBezTo>
                    <a:pt x="224" y="7"/>
                    <a:pt x="195" y="0"/>
                    <a:pt x="166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1082035" y="3994628"/>
              <a:ext cx="64626" cy="58541"/>
            </a:xfrm>
            <a:custGeom>
              <a:avLst/>
              <a:gdLst/>
              <a:ahLst/>
              <a:cxnLst/>
              <a:rect l="l" t="t" r="r" b="b"/>
              <a:pathLst>
                <a:path w="977" h="885" extrusionOk="0">
                  <a:moveTo>
                    <a:pt x="297" y="0"/>
                  </a:moveTo>
                  <a:cubicBezTo>
                    <a:pt x="244" y="11"/>
                    <a:pt x="191" y="15"/>
                    <a:pt x="137" y="15"/>
                  </a:cubicBezTo>
                  <a:cubicBezTo>
                    <a:pt x="115" y="15"/>
                    <a:pt x="93" y="14"/>
                    <a:pt x="71" y="13"/>
                  </a:cubicBezTo>
                  <a:cubicBezTo>
                    <a:pt x="69" y="13"/>
                    <a:pt x="68" y="13"/>
                    <a:pt x="67" y="13"/>
                  </a:cubicBezTo>
                  <a:cubicBezTo>
                    <a:pt x="43" y="13"/>
                    <a:pt x="34" y="34"/>
                    <a:pt x="38" y="54"/>
                  </a:cubicBezTo>
                  <a:cubicBezTo>
                    <a:pt x="36" y="64"/>
                    <a:pt x="38" y="73"/>
                    <a:pt x="46" y="81"/>
                  </a:cubicBezTo>
                  <a:cubicBezTo>
                    <a:pt x="96" y="150"/>
                    <a:pt x="19" y="317"/>
                    <a:pt x="9" y="392"/>
                  </a:cubicBezTo>
                  <a:cubicBezTo>
                    <a:pt x="6" y="419"/>
                    <a:pt x="6" y="442"/>
                    <a:pt x="6" y="467"/>
                  </a:cubicBezTo>
                  <a:cubicBezTo>
                    <a:pt x="0" y="628"/>
                    <a:pt x="54" y="782"/>
                    <a:pt x="215" y="844"/>
                  </a:cubicBezTo>
                  <a:cubicBezTo>
                    <a:pt x="248" y="857"/>
                    <a:pt x="281" y="864"/>
                    <a:pt x="314" y="864"/>
                  </a:cubicBezTo>
                  <a:cubicBezTo>
                    <a:pt x="393" y="864"/>
                    <a:pt x="468" y="828"/>
                    <a:pt x="521" y="763"/>
                  </a:cubicBezTo>
                  <a:cubicBezTo>
                    <a:pt x="597" y="666"/>
                    <a:pt x="641" y="365"/>
                    <a:pt x="783" y="365"/>
                  </a:cubicBezTo>
                  <a:cubicBezTo>
                    <a:pt x="797" y="365"/>
                    <a:pt x="811" y="368"/>
                    <a:pt x="826" y="373"/>
                  </a:cubicBezTo>
                  <a:cubicBezTo>
                    <a:pt x="846" y="401"/>
                    <a:pt x="859" y="426"/>
                    <a:pt x="863" y="469"/>
                  </a:cubicBezTo>
                  <a:cubicBezTo>
                    <a:pt x="869" y="541"/>
                    <a:pt x="859" y="605"/>
                    <a:pt x="828" y="664"/>
                  </a:cubicBezTo>
                  <a:cubicBezTo>
                    <a:pt x="816" y="679"/>
                    <a:pt x="801" y="692"/>
                    <a:pt x="784" y="698"/>
                  </a:cubicBezTo>
                  <a:cubicBezTo>
                    <a:pt x="763" y="707"/>
                    <a:pt x="734" y="707"/>
                    <a:pt x="713" y="713"/>
                  </a:cubicBezTo>
                  <a:cubicBezTo>
                    <a:pt x="670" y="728"/>
                    <a:pt x="642" y="765"/>
                    <a:pt x="644" y="813"/>
                  </a:cubicBezTo>
                  <a:cubicBezTo>
                    <a:pt x="651" y="855"/>
                    <a:pt x="686" y="880"/>
                    <a:pt x="727" y="884"/>
                  </a:cubicBezTo>
                  <a:cubicBezTo>
                    <a:pt x="734" y="884"/>
                    <a:pt x="744" y="882"/>
                    <a:pt x="753" y="882"/>
                  </a:cubicBezTo>
                  <a:cubicBezTo>
                    <a:pt x="816" y="882"/>
                    <a:pt x="874" y="832"/>
                    <a:pt x="905" y="778"/>
                  </a:cubicBezTo>
                  <a:cubicBezTo>
                    <a:pt x="958" y="707"/>
                    <a:pt x="977" y="590"/>
                    <a:pt x="970" y="511"/>
                  </a:cubicBezTo>
                  <a:cubicBezTo>
                    <a:pt x="974" y="427"/>
                    <a:pt x="962" y="348"/>
                    <a:pt x="920" y="285"/>
                  </a:cubicBezTo>
                  <a:cubicBezTo>
                    <a:pt x="920" y="280"/>
                    <a:pt x="918" y="276"/>
                    <a:pt x="914" y="271"/>
                  </a:cubicBezTo>
                  <a:cubicBezTo>
                    <a:pt x="856" y="178"/>
                    <a:pt x="750" y="108"/>
                    <a:pt x="646" y="108"/>
                  </a:cubicBezTo>
                  <a:cubicBezTo>
                    <a:pt x="582" y="108"/>
                    <a:pt x="519" y="135"/>
                    <a:pt x="469" y="200"/>
                  </a:cubicBezTo>
                  <a:cubicBezTo>
                    <a:pt x="403" y="288"/>
                    <a:pt x="390" y="409"/>
                    <a:pt x="342" y="509"/>
                  </a:cubicBezTo>
                  <a:cubicBezTo>
                    <a:pt x="325" y="545"/>
                    <a:pt x="299" y="575"/>
                    <a:pt x="263" y="592"/>
                  </a:cubicBezTo>
                  <a:cubicBezTo>
                    <a:pt x="254" y="594"/>
                    <a:pt x="244" y="594"/>
                    <a:pt x="236" y="594"/>
                  </a:cubicBezTo>
                  <a:cubicBezTo>
                    <a:pt x="194" y="594"/>
                    <a:pt x="159" y="576"/>
                    <a:pt x="142" y="524"/>
                  </a:cubicBezTo>
                  <a:cubicBezTo>
                    <a:pt x="121" y="467"/>
                    <a:pt x="119" y="399"/>
                    <a:pt x="127" y="336"/>
                  </a:cubicBezTo>
                  <a:cubicBezTo>
                    <a:pt x="142" y="287"/>
                    <a:pt x="165" y="240"/>
                    <a:pt x="204" y="204"/>
                  </a:cubicBezTo>
                  <a:cubicBezTo>
                    <a:pt x="212" y="200"/>
                    <a:pt x="217" y="192"/>
                    <a:pt x="219" y="183"/>
                  </a:cubicBezTo>
                  <a:cubicBezTo>
                    <a:pt x="231" y="168"/>
                    <a:pt x="244" y="156"/>
                    <a:pt x="254" y="142"/>
                  </a:cubicBezTo>
                  <a:cubicBezTo>
                    <a:pt x="257" y="140"/>
                    <a:pt x="257" y="138"/>
                    <a:pt x="259" y="138"/>
                  </a:cubicBezTo>
                  <a:cubicBezTo>
                    <a:pt x="276" y="121"/>
                    <a:pt x="292" y="113"/>
                    <a:pt x="314" y="109"/>
                  </a:cubicBezTo>
                  <a:cubicBezTo>
                    <a:pt x="321" y="106"/>
                    <a:pt x="327" y="102"/>
                    <a:pt x="329" y="98"/>
                  </a:cubicBezTo>
                  <a:cubicBezTo>
                    <a:pt x="331" y="96"/>
                    <a:pt x="333" y="96"/>
                    <a:pt x="333" y="94"/>
                  </a:cubicBezTo>
                  <a:cubicBezTo>
                    <a:pt x="342" y="90"/>
                    <a:pt x="344" y="83"/>
                    <a:pt x="346" y="77"/>
                  </a:cubicBezTo>
                  <a:cubicBezTo>
                    <a:pt x="348" y="75"/>
                    <a:pt x="348" y="71"/>
                    <a:pt x="348" y="67"/>
                  </a:cubicBezTo>
                  <a:cubicBezTo>
                    <a:pt x="350" y="48"/>
                    <a:pt x="344" y="27"/>
                    <a:pt x="333" y="13"/>
                  </a:cubicBezTo>
                  <a:cubicBezTo>
                    <a:pt x="330" y="6"/>
                    <a:pt x="323" y="2"/>
                    <a:pt x="317" y="2"/>
                  </a:cubicBezTo>
                  <a:cubicBezTo>
                    <a:pt x="316" y="2"/>
                    <a:pt x="315" y="2"/>
                    <a:pt x="313" y="2"/>
                  </a:cubicBezTo>
                  <a:cubicBezTo>
                    <a:pt x="309" y="0"/>
                    <a:pt x="303" y="0"/>
                    <a:pt x="297" y="0"/>
                  </a:cubicBez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884646" y="3665732"/>
              <a:ext cx="71439" cy="58408"/>
            </a:xfrm>
            <a:custGeom>
              <a:avLst/>
              <a:gdLst/>
              <a:ahLst/>
              <a:cxnLst/>
              <a:rect l="l" t="t" r="r" b="b"/>
              <a:pathLst>
                <a:path w="1080" h="883" extrusionOk="0">
                  <a:moveTo>
                    <a:pt x="712" y="1"/>
                  </a:moveTo>
                  <a:lnTo>
                    <a:pt x="712" y="242"/>
                  </a:lnTo>
                  <a:lnTo>
                    <a:pt x="413" y="242"/>
                  </a:lnTo>
                  <a:cubicBezTo>
                    <a:pt x="302" y="242"/>
                    <a:pt x="216" y="260"/>
                    <a:pt x="155" y="296"/>
                  </a:cubicBezTo>
                  <a:cubicBezTo>
                    <a:pt x="95" y="332"/>
                    <a:pt x="53" y="379"/>
                    <a:pt x="32" y="438"/>
                  </a:cubicBezTo>
                  <a:cubicBezTo>
                    <a:pt x="11" y="496"/>
                    <a:pt x="0" y="565"/>
                    <a:pt x="0" y="645"/>
                  </a:cubicBezTo>
                  <a:cubicBezTo>
                    <a:pt x="0" y="680"/>
                    <a:pt x="3" y="720"/>
                    <a:pt x="10" y="765"/>
                  </a:cubicBezTo>
                  <a:cubicBezTo>
                    <a:pt x="17" y="810"/>
                    <a:pt x="23" y="842"/>
                    <a:pt x="29" y="859"/>
                  </a:cubicBezTo>
                  <a:lnTo>
                    <a:pt x="167" y="861"/>
                  </a:lnTo>
                  <a:cubicBezTo>
                    <a:pt x="153" y="785"/>
                    <a:pt x="145" y="714"/>
                    <a:pt x="145" y="650"/>
                  </a:cubicBezTo>
                  <a:cubicBezTo>
                    <a:pt x="145" y="586"/>
                    <a:pt x="155" y="537"/>
                    <a:pt x="174" y="501"/>
                  </a:cubicBezTo>
                  <a:cubicBezTo>
                    <a:pt x="192" y="465"/>
                    <a:pt x="221" y="441"/>
                    <a:pt x="260" y="427"/>
                  </a:cubicBezTo>
                  <a:cubicBezTo>
                    <a:pt x="298" y="414"/>
                    <a:pt x="349" y="408"/>
                    <a:pt x="413" y="408"/>
                  </a:cubicBezTo>
                  <a:lnTo>
                    <a:pt x="712" y="408"/>
                  </a:lnTo>
                  <a:lnTo>
                    <a:pt x="712" y="883"/>
                  </a:lnTo>
                  <a:lnTo>
                    <a:pt x="857" y="883"/>
                  </a:lnTo>
                  <a:lnTo>
                    <a:pt x="857" y="408"/>
                  </a:lnTo>
                  <a:lnTo>
                    <a:pt x="1080" y="408"/>
                  </a:lnTo>
                  <a:lnTo>
                    <a:pt x="1080" y="242"/>
                  </a:lnTo>
                  <a:lnTo>
                    <a:pt x="857" y="242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884646" y="3739753"/>
              <a:ext cx="84603" cy="53579"/>
            </a:xfrm>
            <a:custGeom>
              <a:avLst/>
              <a:gdLst/>
              <a:ahLst/>
              <a:cxnLst/>
              <a:rect l="l" t="t" r="r" b="b"/>
              <a:pathLst>
                <a:path w="1279" h="810" extrusionOk="0">
                  <a:moveTo>
                    <a:pt x="14" y="0"/>
                  </a:moveTo>
                  <a:lnTo>
                    <a:pt x="14" y="165"/>
                  </a:lnTo>
                  <a:lnTo>
                    <a:pt x="598" y="165"/>
                  </a:lnTo>
                  <a:cubicBezTo>
                    <a:pt x="641" y="182"/>
                    <a:pt x="673" y="207"/>
                    <a:pt x="694" y="241"/>
                  </a:cubicBezTo>
                  <a:cubicBezTo>
                    <a:pt x="715" y="273"/>
                    <a:pt x="725" y="312"/>
                    <a:pt x="725" y="357"/>
                  </a:cubicBezTo>
                  <a:cubicBezTo>
                    <a:pt x="725" y="430"/>
                    <a:pt x="709" y="477"/>
                    <a:pt x="675" y="499"/>
                  </a:cubicBezTo>
                  <a:cubicBezTo>
                    <a:pt x="642" y="521"/>
                    <a:pt x="599" y="533"/>
                    <a:pt x="548" y="533"/>
                  </a:cubicBezTo>
                  <a:lnTo>
                    <a:pt x="222" y="533"/>
                  </a:lnTo>
                  <a:cubicBezTo>
                    <a:pt x="154" y="533"/>
                    <a:pt x="99" y="549"/>
                    <a:pt x="60" y="578"/>
                  </a:cubicBezTo>
                  <a:cubicBezTo>
                    <a:pt x="20" y="609"/>
                    <a:pt x="0" y="656"/>
                    <a:pt x="0" y="720"/>
                  </a:cubicBezTo>
                  <a:cubicBezTo>
                    <a:pt x="0" y="755"/>
                    <a:pt x="4" y="785"/>
                    <a:pt x="13" y="809"/>
                  </a:cubicBezTo>
                  <a:lnTo>
                    <a:pt x="149" y="809"/>
                  </a:lnTo>
                  <a:cubicBezTo>
                    <a:pt x="146" y="786"/>
                    <a:pt x="145" y="771"/>
                    <a:pt x="145" y="762"/>
                  </a:cubicBezTo>
                  <a:cubicBezTo>
                    <a:pt x="145" y="738"/>
                    <a:pt x="153" y="721"/>
                    <a:pt x="167" y="712"/>
                  </a:cubicBezTo>
                  <a:cubicBezTo>
                    <a:pt x="182" y="703"/>
                    <a:pt x="204" y="698"/>
                    <a:pt x="235" y="698"/>
                  </a:cubicBezTo>
                  <a:lnTo>
                    <a:pt x="569" y="698"/>
                  </a:lnTo>
                  <a:cubicBezTo>
                    <a:pt x="658" y="698"/>
                    <a:pt x="731" y="677"/>
                    <a:pt x="786" y="636"/>
                  </a:cubicBezTo>
                  <a:cubicBezTo>
                    <a:pt x="842" y="594"/>
                    <a:pt x="870" y="518"/>
                    <a:pt x="870" y="408"/>
                  </a:cubicBezTo>
                  <a:cubicBezTo>
                    <a:pt x="870" y="336"/>
                    <a:pt x="856" y="281"/>
                    <a:pt x="828" y="241"/>
                  </a:cubicBezTo>
                  <a:cubicBezTo>
                    <a:pt x="800" y="202"/>
                    <a:pt x="758" y="175"/>
                    <a:pt x="703" y="160"/>
                  </a:cubicBezTo>
                  <a:lnTo>
                    <a:pt x="703" y="154"/>
                  </a:lnTo>
                  <a:lnTo>
                    <a:pt x="874" y="165"/>
                  </a:lnTo>
                  <a:lnTo>
                    <a:pt x="1278" y="165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884646" y="3802662"/>
              <a:ext cx="57614" cy="54373"/>
            </a:xfrm>
            <a:custGeom>
              <a:avLst/>
              <a:gdLst/>
              <a:ahLst/>
              <a:cxnLst/>
              <a:rect l="l" t="t" r="r" b="b"/>
              <a:pathLst>
                <a:path w="871" h="822" extrusionOk="0">
                  <a:moveTo>
                    <a:pt x="497" y="170"/>
                  </a:moveTo>
                  <a:cubicBezTo>
                    <a:pt x="580" y="178"/>
                    <a:pt x="639" y="205"/>
                    <a:pt x="674" y="252"/>
                  </a:cubicBezTo>
                  <a:cubicBezTo>
                    <a:pt x="708" y="298"/>
                    <a:pt x="725" y="359"/>
                    <a:pt x="725" y="433"/>
                  </a:cubicBezTo>
                  <a:cubicBezTo>
                    <a:pt x="725" y="589"/>
                    <a:pt x="649" y="667"/>
                    <a:pt x="497" y="667"/>
                  </a:cubicBezTo>
                  <a:lnTo>
                    <a:pt x="497" y="170"/>
                  </a:lnTo>
                  <a:close/>
                  <a:moveTo>
                    <a:pt x="435" y="0"/>
                  </a:moveTo>
                  <a:cubicBezTo>
                    <a:pt x="301" y="0"/>
                    <a:pt x="196" y="39"/>
                    <a:pt x="117" y="116"/>
                  </a:cubicBezTo>
                  <a:cubicBezTo>
                    <a:pt x="39" y="194"/>
                    <a:pt x="0" y="312"/>
                    <a:pt x="0" y="470"/>
                  </a:cubicBezTo>
                  <a:cubicBezTo>
                    <a:pt x="0" y="533"/>
                    <a:pt x="4" y="591"/>
                    <a:pt x="14" y="644"/>
                  </a:cubicBezTo>
                  <a:cubicBezTo>
                    <a:pt x="23" y="696"/>
                    <a:pt x="34" y="737"/>
                    <a:pt x="45" y="768"/>
                  </a:cubicBezTo>
                  <a:lnTo>
                    <a:pt x="190" y="768"/>
                  </a:lnTo>
                  <a:cubicBezTo>
                    <a:pt x="160" y="679"/>
                    <a:pt x="145" y="583"/>
                    <a:pt x="145" y="474"/>
                  </a:cubicBezTo>
                  <a:cubicBezTo>
                    <a:pt x="145" y="379"/>
                    <a:pt x="162" y="306"/>
                    <a:pt x="198" y="258"/>
                  </a:cubicBezTo>
                  <a:cubicBezTo>
                    <a:pt x="233" y="208"/>
                    <a:pt x="290" y="179"/>
                    <a:pt x="367" y="168"/>
                  </a:cubicBezTo>
                  <a:lnTo>
                    <a:pt x="367" y="821"/>
                  </a:lnTo>
                  <a:lnTo>
                    <a:pt x="464" y="821"/>
                  </a:lnTo>
                  <a:cubicBezTo>
                    <a:pt x="598" y="821"/>
                    <a:pt x="700" y="786"/>
                    <a:pt x="768" y="718"/>
                  </a:cubicBezTo>
                  <a:cubicBezTo>
                    <a:pt x="836" y="650"/>
                    <a:pt x="870" y="555"/>
                    <a:pt x="870" y="433"/>
                  </a:cubicBezTo>
                  <a:cubicBezTo>
                    <a:pt x="870" y="349"/>
                    <a:pt x="854" y="275"/>
                    <a:pt x="821" y="209"/>
                  </a:cubicBezTo>
                  <a:cubicBezTo>
                    <a:pt x="788" y="144"/>
                    <a:pt x="740" y="93"/>
                    <a:pt x="675" y="56"/>
                  </a:cubicBezTo>
                  <a:cubicBezTo>
                    <a:pt x="610" y="18"/>
                    <a:pt x="530" y="0"/>
                    <a:pt x="435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862023" y="3940518"/>
              <a:ext cx="80237" cy="50404"/>
            </a:xfrm>
            <a:custGeom>
              <a:avLst/>
              <a:gdLst/>
              <a:ahLst/>
              <a:cxnLst/>
              <a:rect l="l" t="t" r="r" b="b"/>
              <a:pathLst>
                <a:path w="1213" h="762" extrusionOk="0">
                  <a:moveTo>
                    <a:pt x="931" y="166"/>
                  </a:moveTo>
                  <a:cubicBezTo>
                    <a:pt x="1021" y="198"/>
                    <a:pt x="1067" y="268"/>
                    <a:pt x="1067" y="374"/>
                  </a:cubicBezTo>
                  <a:cubicBezTo>
                    <a:pt x="1067" y="443"/>
                    <a:pt x="1042" y="498"/>
                    <a:pt x="992" y="537"/>
                  </a:cubicBezTo>
                  <a:cubicBezTo>
                    <a:pt x="942" y="577"/>
                    <a:pt x="873" y="597"/>
                    <a:pt x="786" y="597"/>
                  </a:cubicBezTo>
                  <a:cubicBezTo>
                    <a:pt x="692" y="597"/>
                    <a:pt x="619" y="577"/>
                    <a:pt x="566" y="537"/>
                  </a:cubicBezTo>
                  <a:cubicBezTo>
                    <a:pt x="513" y="497"/>
                    <a:pt x="487" y="443"/>
                    <a:pt x="487" y="377"/>
                  </a:cubicBezTo>
                  <a:cubicBezTo>
                    <a:pt x="487" y="332"/>
                    <a:pt x="499" y="291"/>
                    <a:pt x="521" y="254"/>
                  </a:cubicBezTo>
                  <a:cubicBezTo>
                    <a:pt x="544" y="217"/>
                    <a:pt x="580" y="188"/>
                    <a:pt x="628" y="166"/>
                  </a:cubicBezTo>
                  <a:close/>
                  <a:moveTo>
                    <a:pt x="1" y="1"/>
                  </a:moveTo>
                  <a:lnTo>
                    <a:pt x="1" y="166"/>
                  </a:lnTo>
                  <a:lnTo>
                    <a:pt x="332" y="166"/>
                  </a:lnTo>
                  <a:lnTo>
                    <a:pt x="507" y="140"/>
                  </a:lnTo>
                  <a:lnTo>
                    <a:pt x="507" y="149"/>
                  </a:lnTo>
                  <a:cubicBezTo>
                    <a:pt x="443" y="169"/>
                    <a:pt x="399" y="201"/>
                    <a:pt x="376" y="245"/>
                  </a:cubicBezTo>
                  <a:cubicBezTo>
                    <a:pt x="354" y="289"/>
                    <a:pt x="342" y="341"/>
                    <a:pt x="342" y="402"/>
                  </a:cubicBezTo>
                  <a:cubicBezTo>
                    <a:pt x="342" y="469"/>
                    <a:pt x="359" y="530"/>
                    <a:pt x="395" y="585"/>
                  </a:cubicBezTo>
                  <a:cubicBezTo>
                    <a:pt x="430" y="640"/>
                    <a:pt x="482" y="683"/>
                    <a:pt x="549" y="714"/>
                  </a:cubicBezTo>
                  <a:cubicBezTo>
                    <a:pt x="616" y="746"/>
                    <a:pt x="696" y="762"/>
                    <a:pt x="787" y="762"/>
                  </a:cubicBezTo>
                  <a:cubicBezTo>
                    <a:pt x="915" y="762"/>
                    <a:pt x="1018" y="730"/>
                    <a:pt x="1096" y="668"/>
                  </a:cubicBezTo>
                  <a:cubicBezTo>
                    <a:pt x="1174" y="607"/>
                    <a:pt x="1212" y="521"/>
                    <a:pt x="1212" y="413"/>
                  </a:cubicBezTo>
                  <a:cubicBezTo>
                    <a:pt x="1212" y="343"/>
                    <a:pt x="1200" y="288"/>
                    <a:pt x="1174" y="245"/>
                  </a:cubicBezTo>
                  <a:cubicBezTo>
                    <a:pt x="1148" y="202"/>
                    <a:pt x="1108" y="174"/>
                    <a:pt x="1052" y="159"/>
                  </a:cubicBezTo>
                  <a:lnTo>
                    <a:pt x="1052" y="151"/>
                  </a:lnTo>
                  <a:lnTo>
                    <a:pt x="1199" y="104"/>
                  </a:lnTo>
                  <a:lnTo>
                    <a:pt x="1199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884646" y="3999391"/>
              <a:ext cx="68529" cy="63039"/>
            </a:xfrm>
            <a:custGeom>
              <a:avLst/>
              <a:gdLst/>
              <a:ahLst/>
              <a:cxnLst/>
              <a:rect l="l" t="t" r="r" b="b"/>
              <a:pathLst>
                <a:path w="1036" h="953" extrusionOk="0">
                  <a:moveTo>
                    <a:pt x="14" y="1"/>
                  </a:moveTo>
                  <a:lnTo>
                    <a:pt x="14" y="191"/>
                  </a:lnTo>
                  <a:cubicBezTo>
                    <a:pt x="153" y="226"/>
                    <a:pt x="273" y="252"/>
                    <a:pt x="374" y="272"/>
                  </a:cubicBezTo>
                  <a:cubicBezTo>
                    <a:pt x="475" y="293"/>
                    <a:pt x="588" y="309"/>
                    <a:pt x="710" y="321"/>
                  </a:cubicBezTo>
                  <a:lnTo>
                    <a:pt x="710" y="642"/>
                  </a:lnTo>
                  <a:lnTo>
                    <a:pt x="704" y="642"/>
                  </a:lnTo>
                  <a:cubicBezTo>
                    <a:pt x="600" y="565"/>
                    <a:pt x="489" y="527"/>
                    <a:pt x="371" y="527"/>
                  </a:cubicBezTo>
                  <a:cubicBezTo>
                    <a:pt x="299" y="527"/>
                    <a:pt x="235" y="541"/>
                    <a:pt x="179" y="569"/>
                  </a:cubicBezTo>
                  <a:cubicBezTo>
                    <a:pt x="122" y="598"/>
                    <a:pt x="78" y="637"/>
                    <a:pt x="46" y="688"/>
                  </a:cubicBezTo>
                  <a:cubicBezTo>
                    <a:pt x="16" y="740"/>
                    <a:pt x="0" y="799"/>
                    <a:pt x="0" y="866"/>
                  </a:cubicBezTo>
                  <a:cubicBezTo>
                    <a:pt x="0" y="905"/>
                    <a:pt x="3" y="933"/>
                    <a:pt x="12" y="952"/>
                  </a:cubicBezTo>
                  <a:lnTo>
                    <a:pt x="154" y="952"/>
                  </a:lnTo>
                  <a:cubicBezTo>
                    <a:pt x="149" y="935"/>
                    <a:pt x="148" y="917"/>
                    <a:pt x="148" y="898"/>
                  </a:cubicBezTo>
                  <a:cubicBezTo>
                    <a:pt x="148" y="840"/>
                    <a:pt x="168" y="791"/>
                    <a:pt x="209" y="752"/>
                  </a:cubicBezTo>
                  <a:cubicBezTo>
                    <a:pt x="250" y="713"/>
                    <a:pt x="313" y="695"/>
                    <a:pt x="396" y="695"/>
                  </a:cubicBezTo>
                  <a:cubicBezTo>
                    <a:pt x="465" y="695"/>
                    <a:pt x="527" y="707"/>
                    <a:pt x="583" y="733"/>
                  </a:cubicBezTo>
                  <a:cubicBezTo>
                    <a:pt x="639" y="759"/>
                    <a:pt x="681" y="791"/>
                    <a:pt x="710" y="831"/>
                  </a:cubicBezTo>
                  <a:lnTo>
                    <a:pt x="857" y="831"/>
                  </a:lnTo>
                  <a:lnTo>
                    <a:pt x="857" y="332"/>
                  </a:lnTo>
                  <a:cubicBezTo>
                    <a:pt x="912" y="335"/>
                    <a:pt x="969" y="337"/>
                    <a:pt x="1027" y="337"/>
                  </a:cubicBezTo>
                  <a:cubicBezTo>
                    <a:pt x="1032" y="311"/>
                    <a:pt x="1035" y="287"/>
                    <a:pt x="1035" y="265"/>
                  </a:cubicBezTo>
                  <a:cubicBezTo>
                    <a:pt x="1035" y="211"/>
                    <a:pt x="1023" y="171"/>
                    <a:pt x="997" y="142"/>
                  </a:cubicBezTo>
                  <a:cubicBezTo>
                    <a:pt x="970" y="113"/>
                    <a:pt x="937" y="99"/>
                    <a:pt x="896" y="99"/>
                  </a:cubicBezTo>
                  <a:cubicBezTo>
                    <a:pt x="866" y="99"/>
                    <a:pt x="839" y="106"/>
                    <a:pt x="815" y="120"/>
                  </a:cubicBezTo>
                  <a:cubicBezTo>
                    <a:pt x="789" y="132"/>
                    <a:pt x="770" y="151"/>
                    <a:pt x="756" y="175"/>
                  </a:cubicBezTo>
                  <a:cubicBezTo>
                    <a:pt x="660" y="166"/>
                    <a:pt x="544" y="145"/>
                    <a:pt x="406" y="113"/>
                  </a:cubicBezTo>
                  <a:cubicBezTo>
                    <a:pt x="269" y="81"/>
                    <a:pt x="138" y="44"/>
                    <a:pt x="14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884646" y="4066400"/>
              <a:ext cx="81824" cy="61054"/>
            </a:xfrm>
            <a:custGeom>
              <a:avLst/>
              <a:gdLst/>
              <a:ahLst/>
              <a:cxnLst/>
              <a:rect l="l" t="t" r="r" b="b"/>
              <a:pathLst>
                <a:path w="1237" h="923" extrusionOk="0">
                  <a:moveTo>
                    <a:pt x="1123" y="315"/>
                  </a:moveTo>
                  <a:cubicBezTo>
                    <a:pt x="1087" y="315"/>
                    <a:pt x="1060" y="328"/>
                    <a:pt x="1041" y="352"/>
                  </a:cubicBezTo>
                  <a:cubicBezTo>
                    <a:pt x="1021" y="377"/>
                    <a:pt x="1011" y="411"/>
                    <a:pt x="1011" y="455"/>
                  </a:cubicBezTo>
                  <a:cubicBezTo>
                    <a:pt x="1011" y="498"/>
                    <a:pt x="1021" y="532"/>
                    <a:pt x="1041" y="557"/>
                  </a:cubicBezTo>
                  <a:cubicBezTo>
                    <a:pt x="1060" y="582"/>
                    <a:pt x="1087" y="595"/>
                    <a:pt x="1123" y="595"/>
                  </a:cubicBezTo>
                  <a:cubicBezTo>
                    <a:pt x="1158" y="595"/>
                    <a:pt x="1187" y="582"/>
                    <a:pt x="1207" y="557"/>
                  </a:cubicBezTo>
                  <a:cubicBezTo>
                    <a:pt x="1226" y="532"/>
                    <a:pt x="1236" y="498"/>
                    <a:pt x="1236" y="455"/>
                  </a:cubicBezTo>
                  <a:cubicBezTo>
                    <a:pt x="1236" y="411"/>
                    <a:pt x="1226" y="377"/>
                    <a:pt x="1207" y="352"/>
                  </a:cubicBezTo>
                  <a:cubicBezTo>
                    <a:pt x="1187" y="328"/>
                    <a:pt x="1159" y="315"/>
                    <a:pt x="1123" y="315"/>
                  </a:cubicBezTo>
                  <a:close/>
                  <a:moveTo>
                    <a:pt x="13" y="0"/>
                  </a:moveTo>
                  <a:lnTo>
                    <a:pt x="13" y="193"/>
                  </a:lnTo>
                  <a:cubicBezTo>
                    <a:pt x="145" y="289"/>
                    <a:pt x="246" y="358"/>
                    <a:pt x="319" y="402"/>
                  </a:cubicBezTo>
                  <a:cubicBezTo>
                    <a:pt x="221" y="427"/>
                    <a:pt x="143" y="472"/>
                    <a:pt x="85" y="535"/>
                  </a:cubicBezTo>
                  <a:cubicBezTo>
                    <a:pt x="29" y="599"/>
                    <a:pt x="0" y="683"/>
                    <a:pt x="0" y="789"/>
                  </a:cubicBezTo>
                  <a:cubicBezTo>
                    <a:pt x="0" y="817"/>
                    <a:pt x="2" y="842"/>
                    <a:pt x="7" y="867"/>
                  </a:cubicBezTo>
                  <a:cubicBezTo>
                    <a:pt x="13" y="891"/>
                    <a:pt x="17" y="910"/>
                    <a:pt x="21" y="923"/>
                  </a:cubicBezTo>
                  <a:lnTo>
                    <a:pt x="157" y="923"/>
                  </a:lnTo>
                  <a:cubicBezTo>
                    <a:pt x="148" y="893"/>
                    <a:pt x="145" y="853"/>
                    <a:pt x="145" y="804"/>
                  </a:cubicBezTo>
                  <a:cubicBezTo>
                    <a:pt x="145" y="626"/>
                    <a:pt x="285" y="538"/>
                    <a:pt x="565" y="538"/>
                  </a:cubicBezTo>
                  <a:lnTo>
                    <a:pt x="857" y="538"/>
                  </a:lnTo>
                  <a:lnTo>
                    <a:pt x="857" y="372"/>
                  </a:lnTo>
                  <a:lnTo>
                    <a:pt x="589" y="372"/>
                  </a:lnTo>
                  <a:cubicBezTo>
                    <a:pt x="523" y="351"/>
                    <a:pt x="457" y="318"/>
                    <a:pt x="391" y="275"/>
                  </a:cubicBezTo>
                  <a:cubicBezTo>
                    <a:pt x="325" y="232"/>
                    <a:pt x="233" y="166"/>
                    <a:pt x="116" y="78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884646" y="4141348"/>
              <a:ext cx="57614" cy="53579"/>
            </a:xfrm>
            <a:custGeom>
              <a:avLst/>
              <a:gdLst/>
              <a:ahLst/>
              <a:cxnLst/>
              <a:rect l="l" t="t" r="r" b="b"/>
              <a:pathLst>
                <a:path w="871" h="810" extrusionOk="0">
                  <a:moveTo>
                    <a:pt x="13" y="0"/>
                  </a:moveTo>
                  <a:lnTo>
                    <a:pt x="13" y="165"/>
                  </a:lnTo>
                  <a:lnTo>
                    <a:pt x="597" y="165"/>
                  </a:lnTo>
                  <a:cubicBezTo>
                    <a:pt x="682" y="195"/>
                    <a:pt x="725" y="259"/>
                    <a:pt x="725" y="357"/>
                  </a:cubicBezTo>
                  <a:cubicBezTo>
                    <a:pt x="725" y="430"/>
                    <a:pt x="709" y="477"/>
                    <a:pt x="675" y="499"/>
                  </a:cubicBezTo>
                  <a:cubicBezTo>
                    <a:pt x="642" y="521"/>
                    <a:pt x="599" y="533"/>
                    <a:pt x="548" y="533"/>
                  </a:cubicBezTo>
                  <a:lnTo>
                    <a:pt x="222" y="533"/>
                  </a:lnTo>
                  <a:cubicBezTo>
                    <a:pt x="154" y="533"/>
                    <a:pt x="99" y="549"/>
                    <a:pt x="60" y="579"/>
                  </a:cubicBezTo>
                  <a:cubicBezTo>
                    <a:pt x="20" y="609"/>
                    <a:pt x="0" y="656"/>
                    <a:pt x="0" y="720"/>
                  </a:cubicBezTo>
                  <a:cubicBezTo>
                    <a:pt x="0" y="755"/>
                    <a:pt x="4" y="785"/>
                    <a:pt x="13" y="809"/>
                  </a:cubicBezTo>
                  <a:lnTo>
                    <a:pt x="149" y="809"/>
                  </a:lnTo>
                  <a:cubicBezTo>
                    <a:pt x="146" y="789"/>
                    <a:pt x="145" y="774"/>
                    <a:pt x="144" y="762"/>
                  </a:cubicBezTo>
                  <a:cubicBezTo>
                    <a:pt x="144" y="738"/>
                    <a:pt x="151" y="721"/>
                    <a:pt x="166" y="712"/>
                  </a:cubicBezTo>
                  <a:cubicBezTo>
                    <a:pt x="181" y="703"/>
                    <a:pt x="204" y="698"/>
                    <a:pt x="233" y="698"/>
                  </a:cubicBezTo>
                  <a:lnTo>
                    <a:pt x="568" y="698"/>
                  </a:lnTo>
                  <a:cubicBezTo>
                    <a:pt x="660" y="698"/>
                    <a:pt x="734" y="677"/>
                    <a:pt x="788" y="634"/>
                  </a:cubicBezTo>
                  <a:cubicBezTo>
                    <a:pt x="843" y="592"/>
                    <a:pt x="870" y="516"/>
                    <a:pt x="870" y="408"/>
                  </a:cubicBezTo>
                  <a:cubicBezTo>
                    <a:pt x="870" y="335"/>
                    <a:pt x="857" y="279"/>
                    <a:pt x="830" y="238"/>
                  </a:cubicBezTo>
                  <a:cubicBezTo>
                    <a:pt x="804" y="198"/>
                    <a:pt x="763" y="171"/>
                    <a:pt x="710" y="159"/>
                  </a:cubicBezTo>
                  <a:lnTo>
                    <a:pt x="710" y="150"/>
                  </a:lnTo>
                  <a:lnTo>
                    <a:pt x="857" y="103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884646" y="4205910"/>
              <a:ext cx="57614" cy="52257"/>
            </a:xfrm>
            <a:custGeom>
              <a:avLst/>
              <a:gdLst/>
              <a:ahLst/>
              <a:cxnLst/>
              <a:rect l="l" t="t" r="r" b="b"/>
              <a:pathLst>
                <a:path w="871" h="790" extrusionOk="0">
                  <a:moveTo>
                    <a:pt x="435" y="1"/>
                  </a:moveTo>
                  <a:cubicBezTo>
                    <a:pt x="354" y="1"/>
                    <a:pt x="281" y="18"/>
                    <a:pt x="215" y="54"/>
                  </a:cubicBezTo>
                  <a:cubicBezTo>
                    <a:pt x="149" y="90"/>
                    <a:pt x="97" y="142"/>
                    <a:pt x="58" y="214"/>
                  </a:cubicBezTo>
                  <a:cubicBezTo>
                    <a:pt x="19" y="284"/>
                    <a:pt x="0" y="370"/>
                    <a:pt x="0" y="473"/>
                  </a:cubicBezTo>
                  <a:cubicBezTo>
                    <a:pt x="0" y="544"/>
                    <a:pt x="10" y="607"/>
                    <a:pt x="30" y="663"/>
                  </a:cubicBezTo>
                  <a:cubicBezTo>
                    <a:pt x="50" y="718"/>
                    <a:pt x="71" y="760"/>
                    <a:pt x="93" y="790"/>
                  </a:cubicBezTo>
                  <a:lnTo>
                    <a:pt x="257" y="790"/>
                  </a:lnTo>
                  <a:cubicBezTo>
                    <a:pt x="226" y="752"/>
                    <a:pt x="200" y="706"/>
                    <a:pt x="178" y="652"/>
                  </a:cubicBezTo>
                  <a:cubicBezTo>
                    <a:pt x="156" y="598"/>
                    <a:pt x="145" y="541"/>
                    <a:pt x="145" y="480"/>
                  </a:cubicBezTo>
                  <a:cubicBezTo>
                    <a:pt x="145" y="382"/>
                    <a:pt x="169" y="305"/>
                    <a:pt x="219" y="250"/>
                  </a:cubicBezTo>
                  <a:cubicBezTo>
                    <a:pt x="267" y="194"/>
                    <a:pt x="340" y="167"/>
                    <a:pt x="435" y="167"/>
                  </a:cubicBezTo>
                  <a:cubicBezTo>
                    <a:pt x="533" y="167"/>
                    <a:pt x="606" y="195"/>
                    <a:pt x="653" y="252"/>
                  </a:cubicBezTo>
                  <a:cubicBezTo>
                    <a:pt x="701" y="308"/>
                    <a:pt x="725" y="380"/>
                    <a:pt x="725" y="468"/>
                  </a:cubicBezTo>
                  <a:cubicBezTo>
                    <a:pt x="725" y="569"/>
                    <a:pt x="694" y="661"/>
                    <a:pt x="632" y="743"/>
                  </a:cubicBezTo>
                  <a:lnTo>
                    <a:pt x="802" y="743"/>
                  </a:lnTo>
                  <a:cubicBezTo>
                    <a:pt x="819" y="718"/>
                    <a:pt x="835" y="682"/>
                    <a:pt x="849" y="635"/>
                  </a:cubicBezTo>
                  <a:cubicBezTo>
                    <a:pt x="863" y="588"/>
                    <a:pt x="870" y="531"/>
                    <a:pt x="870" y="466"/>
                  </a:cubicBezTo>
                  <a:cubicBezTo>
                    <a:pt x="870" y="376"/>
                    <a:pt x="853" y="296"/>
                    <a:pt x="818" y="225"/>
                  </a:cubicBezTo>
                  <a:cubicBezTo>
                    <a:pt x="783" y="156"/>
                    <a:pt x="733" y="100"/>
                    <a:pt x="668" y="60"/>
                  </a:cubicBezTo>
                  <a:cubicBezTo>
                    <a:pt x="602" y="20"/>
                    <a:pt x="525" y="1"/>
                    <a:pt x="435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884646" y="4271200"/>
              <a:ext cx="57614" cy="54373"/>
            </a:xfrm>
            <a:custGeom>
              <a:avLst/>
              <a:gdLst/>
              <a:ahLst/>
              <a:cxnLst/>
              <a:rect l="l" t="t" r="r" b="b"/>
              <a:pathLst>
                <a:path w="871" h="822" extrusionOk="0">
                  <a:moveTo>
                    <a:pt x="497" y="169"/>
                  </a:moveTo>
                  <a:cubicBezTo>
                    <a:pt x="580" y="178"/>
                    <a:pt x="639" y="205"/>
                    <a:pt x="674" y="252"/>
                  </a:cubicBezTo>
                  <a:cubicBezTo>
                    <a:pt x="708" y="298"/>
                    <a:pt x="725" y="359"/>
                    <a:pt x="725" y="434"/>
                  </a:cubicBezTo>
                  <a:cubicBezTo>
                    <a:pt x="725" y="589"/>
                    <a:pt x="649" y="667"/>
                    <a:pt x="497" y="667"/>
                  </a:cubicBezTo>
                  <a:lnTo>
                    <a:pt x="497" y="169"/>
                  </a:lnTo>
                  <a:close/>
                  <a:moveTo>
                    <a:pt x="435" y="0"/>
                  </a:moveTo>
                  <a:cubicBezTo>
                    <a:pt x="301" y="0"/>
                    <a:pt x="196" y="39"/>
                    <a:pt x="117" y="116"/>
                  </a:cubicBezTo>
                  <a:cubicBezTo>
                    <a:pt x="39" y="194"/>
                    <a:pt x="0" y="312"/>
                    <a:pt x="0" y="470"/>
                  </a:cubicBezTo>
                  <a:cubicBezTo>
                    <a:pt x="0" y="533"/>
                    <a:pt x="4" y="591"/>
                    <a:pt x="14" y="644"/>
                  </a:cubicBezTo>
                  <a:cubicBezTo>
                    <a:pt x="23" y="695"/>
                    <a:pt x="34" y="737"/>
                    <a:pt x="45" y="768"/>
                  </a:cubicBezTo>
                  <a:lnTo>
                    <a:pt x="190" y="768"/>
                  </a:lnTo>
                  <a:cubicBezTo>
                    <a:pt x="160" y="679"/>
                    <a:pt x="145" y="582"/>
                    <a:pt x="145" y="475"/>
                  </a:cubicBezTo>
                  <a:cubicBezTo>
                    <a:pt x="145" y="379"/>
                    <a:pt x="162" y="306"/>
                    <a:pt x="198" y="257"/>
                  </a:cubicBezTo>
                  <a:cubicBezTo>
                    <a:pt x="233" y="209"/>
                    <a:pt x="290" y="179"/>
                    <a:pt x="367" y="169"/>
                  </a:cubicBezTo>
                  <a:lnTo>
                    <a:pt x="367" y="821"/>
                  </a:lnTo>
                  <a:lnTo>
                    <a:pt x="464" y="821"/>
                  </a:lnTo>
                  <a:cubicBezTo>
                    <a:pt x="598" y="821"/>
                    <a:pt x="700" y="787"/>
                    <a:pt x="768" y="718"/>
                  </a:cubicBezTo>
                  <a:cubicBezTo>
                    <a:pt x="836" y="650"/>
                    <a:pt x="870" y="554"/>
                    <a:pt x="870" y="434"/>
                  </a:cubicBezTo>
                  <a:cubicBezTo>
                    <a:pt x="870" y="349"/>
                    <a:pt x="854" y="275"/>
                    <a:pt x="821" y="210"/>
                  </a:cubicBezTo>
                  <a:cubicBezTo>
                    <a:pt x="788" y="144"/>
                    <a:pt x="740" y="93"/>
                    <a:pt x="675" y="56"/>
                  </a:cubicBezTo>
                  <a:cubicBezTo>
                    <a:pt x="610" y="18"/>
                    <a:pt x="530" y="0"/>
                    <a:pt x="435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884646" y="4338077"/>
              <a:ext cx="57614" cy="54439"/>
            </a:xfrm>
            <a:custGeom>
              <a:avLst/>
              <a:gdLst/>
              <a:ahLst/>
              <a:cxnLst/>
              <a:rect l="l" t="t" r="r" b="b"/>
              <a:pathLst>
                <a:path w="871" h="823" extrusionOk="0">
                  <a:moveTo>
                    <a:pt x="595" y="1"/>
                  </a:moveTo>
                  <a:cubicBezTo>
                    <a:pt x="524" y="1"/>
                    <a:pt x="470" y="28"/>
                    <a:pt x="436" y="82"/>
                  </a:cubicBezTo>
                  <a:cubicBezTo>
                    <a:pt x="402" y="134"/>
                    <a:pt x="381" y="213"/>
                    <a:pt x="374" y="316"/>
                  </a:cubicBezTo>
                  <a:lnTo>
                    <a:pt x="366" y="483"/>
                  </a:lnTo>
                  <a:cubicBezTo>
                    <a:pt x="362" y="542"/>
                    <a:pt x="353" y="585"/>
                    <a:pt x="342" y="614"/>
                  </a:cubicBezTo>
                  <a:cubicBezTo>
                    <a:pt x="329" y="643"/>
                    <a:pt x="307" y="658"/>
                    <a:pt x="274" y="658"/>
                  </a:cubicBezTo>
                  <a:cubicBezTo>
                    <a:pt x="188" y="658"/>
                    <a:pt x="145" y="568"/>
                    <a:pt x="145" y="388"/>
                  </a:cubicBezTo>
                  <a:cubicBezTo>
                    <a:pt x="145" y="316"/>
                    <a:pt x="151" y="249"/>
                    <a:pt x="164" y="189"/>
                  </a:cubicBezTo>
                  <a:cubicBezTo>
                    <a:pt x="178" y="128"/>
                    <a:pt x="191" y="80"/>
                    <a:pt x="206" y="47"/>
                  </a:cubicBezTo>
                  <a:lnTo>
                    <a:pt x="61" y="47"/>
                  </a:lnTo>
                  <a:cubicBezTo>
                    <a:pt x="47" y="77"/>
                    <a:pt x="34" y="124"/>
                    <a:pt x="20" y="187"/>
                  </a:cubicBezTo>
                  <a:cubicBezTo>
                    <a:pt x="6" y="250"/>
                    <a:pt x="0" y="318"/>
                    <a:pt x="0" y="393"/>
                  </a:cubicBezTo>
                  <a:cubicBezTo>
                    <a:pt x="0" y="531"/>
                    <a:pt x="23" y="639"/>
                    <a:pt x="70" y="712"/>
                  </a:cubicBezTo>
                  <a:cubicBezTo>
                    <a:pt x="115" y="786"/>
                    <a:pt x="184" y="823"/>
                    <a:pt x="274" y="823"/>
                  </a:cubicBezTo>
                  <a:cubicBezTo>
                    <a:pt x="347" y="823"/>
                    <a:pt x="400" y="796"/>
                    <a:pt x="434" y="743"/>
                  </a:cubicBezTo>
                  <a:cubicBezTo>
                    <a:pt x="469" y="690"/>
                    <a:pt x="489" y="612"/>
                    <a:pt x="496" y="508"/>
                  </a:cubicBezTo>
                  <a:lnTo>
                    <a:pt x="505" y="338"/>
                  </a:lnTo>
                  <a:cubicBezTo>
                    <a:pt x="508" y="284"/>
                    <a:pt x="515" y="242"/>
                    <a:pt x="528" y="212"/>
                  </a:cubicBezTo>
                  <a:cubicBezTo>
                    <a:pt x="540" y="181"/>
                    <a:pt x="562" y="167"/>
                    <a:pt x="595" y="167"/>
                  </a:cubicBezTo>
                  <a:cubicBezTo>
                    <a:pt x="682" y="167"/>
                    <a:pt x="725" y="250"/>
                    <a:pt x="725" y="418"/>
                  </a:cubicBezTo>
                  <a:cubicBezTo>
                    <a:pt x="725" y="482"/>
                    <a:pt x="720" y="542"/>
                    <a:pt x="710" y="598"/>
                  </a:cubicBezTo>
                  <a:cubicBezTo>
                    <a:pt x="700" y="653"/>
                    <a:pt x="689" y="697"/>
                    <a:pt x="676" y="730"/>
                  </a:cubicBezTo>
                  <a:lnTo>
                    <a:pt x="821" y="730"/>
                  </a:lnTo>
                  <a:cubicBezTo>
                    <a:pt x="833" y="700"/>
                    <a:pt x="843" y="655"/>
                    <a:pt x="854" y="598"/>
                  </a:cubicBezTo>
                  <a:cubicBezTo>
                    <a:pt x="865" y="540"/>
                    <a:pt x="870" y="479"/>
                    <a:pt x="870" y="415"/>
                  </a:cubicBezTo>
                  <a:cubicBezTo>
                    <a:pt x="870" y="283"/>
                    <a:pt x="846" y="182"/>
                    <a:pt x="798" y="110"/>
                  </a:cubicBezTo>
                  <a:cubicBezTo>
                    <a:pt x="751" y="37"/>
                    <a:pt x="682" y="1"/>
                    <a:pt x="595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884646" y="4405020"/>
              <a:ext cx="57614" cy="54439"/>
            </a:xfrm>
            <a:custGeom>
              <a:avLst/>
              <a:gdLst/>
              <a:ahLst/>
              <a:cxnLst/>
              <a:rect l="l" t="t" r="r" b="b"/>
              <a:pathLst>
                <a:path w="871" h="823" extrusionOk="0">
                  <a:moveTo>
                    <a:pt x="595" y="1"/>
                  </a:moveTo>
                  <a:cubicBezTo>
                    <a:pt x="524" y="1"/>
                    <a:pt x="470" y="27"/>
                    <a:pt x="436" y="81"/>
                  </a:cubicBezTo>
                  <a:cubicBezTo>
                    <a:pt x="402" y="134"/>
                    <a:pt x="381" y="213"/>
                    <a:pt x="374" y="316"/>
                  </a:cubicBezTo>
                  <a:lnTo>
                    <a:pt x="366" y="483"/>
                  </a:lnTo>
                  <a:cubicBezTo>
                    <a:pt x="362" y="542"/>
                    <a:pt x="353" y="585"/>
                    <a:pt x="342" y="614"/>
                  </a:cubicBezTo>
                  <a:cubicBezTo>
                    <a:pt x="329" y="643"/>
                    <a:pt x="307" y="657"/>
                    <a:pt x="274" y="657"/>
                  </a:cubicBezTo>
                  <a:cubicBezTo>
                    <a:pt x="188" y="657"/>
                    <a:pt x="145" y="567"/>
                    <a:pt x="145" y="389"/>
                  </a:cubicBezTo>
                  <a:cubicBezTo>
                    <a:pt x="145" y="316"/>
                    <a:pt x="151" y="249"/>
                    <a:pt x="164" y="188"/>
                  </a:cubicBezTo>
                  <a:cubicBezTo>
                    <a:pt x="178" y="128"/>
                    <a:pt x="191" y="81"/>
                    <a:pt x="206" y="47"/>
                  </a:cubicBezTo>
                  <a:lnTo>
                    <a:pt x="61" y="47"/>
                  </a:lnTo>
                  <a:cubicBezTo>
                    <a:pt x="47" y="76"/>
                    <a:pt x="34" y="124"/>
                    <a:pt x="20" y="187"/>
                  </a:cubicBezTo>
                  <a:cubicBezTo>
                    <a:pt x="6" y="250"/>
                    <a:pt x="0" y="318"/>
                    <a:pt x="0" y="392"/>
                  </a:cubicBezTo>
                  <a:cubicBezTo>
                    <a:pt x="0" y="532"/>
                    <a:pt x="23" y="638"/>
                    <a:pt x="70" y="711"/>
                  </a:cubicBezTo>
                  <a:cubicBezTo>
                    <a:pt x="115" y="786"/>
                    <a:pt x="184" y="823"/>
                    <a:pt x="274" y="823"/>
                  </a:cubicBezTo>
                  <a:cubicBezTo>
                    <a:pt x="347" y="823"/>
                    <a:pt x="400" y="795"/>
                    <a:pt x="434" y="743"/>
                  </a:cubicBezTo>
                  <a:cubicBezTo>
                    <a:pt x="469" y="690"/>
                    <a:pt x="489" y="613"/>
                    <a:pt x="496" y="508"/>
                  </a:cubicBezTo>
                  <a:lnTo>
                    <a:pt x="505" y="338"/>
                  </a:lnTo>
                  <a:cubicBezTo>
                    <a:pt x="508" y="285"/>
                    <a:pt x="515" y="243"/>
                    <a:pt x="528" y="212"/>
                  </a:cubicBezTo>
                  <a:cubicBezTo>
                    <a:pt x="540" y="182"/>
                    <a:pt x="562" y="166"/>
                    <a:pt x="595" y="166"/>
                  </a:cubicBezTo>
                  <a:cubicBezTo>
                    <a:pt x="682" y="166"/>
                    <a:pt x="725" y="250"/>
                    <a:pt x="725" y="418"/>
                  </a:cubicBezTo>
                  <a:cubicBezTo>
                    <a:pt x="725" y="482"/>
                    <a:pt x="720" y="541"/>
                    <a:pt x="710" y="597"/>
                  </a:cubicBezTo>
                  <a:cubicBezTo>
                    <a:pt x="700" y="652"/>
                    <a:pt x="689" y="697"/>
                    <a:pt x="676" y="729"/>
                  </a:cubicBezTo>
                  <a:lnTo>
                    <a:pt x="821" y="729"/>
                  </a:lnTo>
                  <a:cubicBezTo>
                    <a:pt x="833" y="700"/>
                    <a:pt x="843" y="656"/>
                    <a:pt x="854" y="597"/>
                  </a:cubicBezTo>
                  <a:cubicBezTo>
                    <a:pt x="865" y="539"/>
                    <a:pt x="870" y="478"/>
                    <a:pt x="870" y="414"/>
                  </a:cubicBezTo>
                  <a:cubicBezTo>
                    <a:pt x="870" y="284"/>
                    <a:pt x="846" y="183"/>
                    <a:pt x="798" y="110"/>
                  </a:cubicBezTo>
                  <a:cubicBezTo>
                    <a:pt x="751" y="38"/>
                    <a:pt x="682" y="1"/>
                    <a:pt x="595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799578" y="3784735"/>
              <a:ext cx="51992" cy="30891"/>
            </a:xfrm>
            <a:custGeom>
              <a:avLst/>
              <a:gdLst/>
              <a:ahLst/>
              <a:cxnLst/>
              <a:rect l="l" t="t" r="r" b="b"/>
              <a:pathLst>
                <a:path w="786" h="467" extrusionOk="0">
                  <a:moveTo>
                    <a:pt x="372" y="102"/>
                  </a:moveTo>
                  <a:cubicBezTo>
                    <a:pt x="396" y="113"/>
                    <a:pt x="414" y="129"/>
                    <a:pt x="426" y="151"/>
                  </a:cubicBezTo>
                  <a:cubicBezTo>
                    <a:pt x="439" y="174"/>
                    <a:pt x="446" y="200"/>
                    <a:pt x="446" y="230"/>
                  </a:cubicBezTo>
                  <a:cubicBezTo>
                    <a:pt x="446" y="272"/>
                    <a:pt x="431" y="305"/>
                    <a:pt x="400" y="329"/>
                  </a:cubicBezTo>
                  <a:cubicBezTo>
                    <a:pt x="370" y="353"/>
                    <a:pt x="327" y="366"/>
                    <a:pt x="273" y="366"/>
                  </a:cubicBezTo>
                  <a:cubicBezTo>
                    <a:pt x="216" y="366"/>
                    <a:pt x="171" y="353"/>
                    <a:pt x="138" y="329"/>
                  </a:cubicBezTo>
                  <a:cubicBezTo>
                    <a:pt x="106" y="305"/>
                    <a:pt x="90" y="272"/>
                    <a:pt x="90" y="231"/>
                  </a:cubicBezTo>
                  <a:cubicBezTo>
                    <a:pt x="90" y="169"/>
                    <a:pt x="119" y="126"/>
                    <a:pt x="178" y="102"/>
                  </a:cubicBezTo>
                  <a:close/>
                  <a:moveTo>
                    <a:pt x="9" y="0"/>
                  </a:moveTo>
                  <a:lnTo>
                    <a:pt x="9" y="65"/>
                  </a:lnTo>
                  <a:lnTo>
                    <a:pt x="101" y="88"/>
                  </a:lnTo>
                  <a:lnTo>
                    <a:pt x="101" y="95"/>
                  </a:lnTo>
                  <a:cubicBezTo>
                    <a:pt x="63" y="103"/>
                    <a:pt x="37" y="122"/>
                    <a:pt x="23" y="148"/>
                  </a:cubicBezTo>
                  <a:cubicBezTo>
                    <a:pt x="8" y="176"/>
                    <a:pt x="1" y="209"/>
                    <a:pt x="1" y="248"/>
                  </a:cubicBezTo>
                  <a:cubicBezTo>
                    <a:pt x="1" y="289"/>
                    <a:pt x="12" y="326"/>
                    <a:pt x="33" y="360"/>
                  </a:cubicBezTo>
                  <a:cubicBezTo>
                    <a:pt x="55" y="392"/>
                    <a:pt x="87" y="418"/>
                    <a:pt x="128" y="438"/>
                  </a:cubicBezTo>
                  <a:cubicBezTo>
                    <a:pt x="170" y="457"/>
                    <a:pt x="218" y="467"/>
                    <a:pt x="274" y="467"/>
                  </a:cubicBezTo>
                  <a:cubicBezTo>
                    <a:pt x="353" y="467"/>
                    <a:pt x="416" y="448"/>
                    <a:pt x="463" y="411"/>
                  </a:cubicBezTo>
                  <a:cubicBezTo>
                    <a:pt x="511" y="373"/>
                    <a:pt x="535" y="321"/>
                    <a:pt x="535" y="253"/>
                  </a:cubicBezTo>
                  <a:cubicBezTo>
                    <a:pt x="535" y="211"/>
                    <a:pt x="527" y="179"/>
                    <a:pt x="514" y="154"/>
                  </a:cubicBezTo>
                  <a:cubicBezTo>
                    <a:pt x="499" y="128"/>
                    <a:pt x="474" y="109"/>
                    <a:pt x="438" y="99"/>
                  </a:cubicBezTo>
                  <a:lnTo>
                    <a:pt x="438" y="95"/>
                  </a:lnTo>
                  <a:lnTo>
                    <a:pt x="542" y="102"/>
                  </a:lnTo>
                  <a:lnTo>
                    <a:pt x="786" y="102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785223" y="3820456"/>
              <a:ext cx="49214" cy="39159"/>
            </a:xfrm>
            <a:custGeom>
              <a:avLst/>
              <a:gdLst/>
              <a:ahLst/>
              <a:cxnLst/>
              <a:rect l="l" t="t" r="r" b="b"/>
              <a:pathLst>
                <a:path w="744" h="592" extrusionOk="0">
                  <a:moveTo>
                    <a:pt x="655" y="0"/>
                  </a:moveTo>
                  <a:lnTo>
                    <a:pt x="655" y="92"/>
                  </a:lnTo>
                  <a:lnTo>
                    <a:pt x="226" y="242"/>
                  </a:lnTo>
                  <a:lnTo>
                    <a:pt x="226" y="296"/>
                  </a:lnTo>
                  <a:cubicBezTo>
                    <a:pt x="189" y="282"/>
                    <a:pt x="162" y="269"/>
                    <a:pt x="142" y="258"/>
                  </a:cubicBezTo>
                  <a:cubicBezTo>
                    <a:pt x="123" y="246"/>
                    <a:pt x="109" y="234"/>
                    <a:pt x="101" y="220"/>
                  </a:cubicBezTo>
                  <a:cubicBezTo>
                    <a:pt x="94" y="206"/>
                    <a:pt x="89" y="189"/>
                    <a:pt x="89" y="167"/>
                  </a:cubicBezTo>
                  <a:cubicBezTo>
                    <a:pt x="89" y="154"/>
                    <a:pt x="90" y="138"/>
                    <a:pt x="94" y="120"/>
                  </a:cubicBezTo>
                  <a:cubicBezTo>
                    <a:pt x="96" y="103"/>
                    <a:pt x="100" y="88"/>
                    <a:pt x="105" y="72"/>
                  </a:cubicBezTo>
                  <a:lnTo>
                    <a:pt x="105" y="72"/>
                  </a:lnTo>
                  <a:lnTo>
                    <a:pt x="15" y="73"/>
                  </a:lnTo>
                  <a:cubicBezTo>
                    <a:pt x="5" y="109"/>
                    <a:pt x="0" y="143"/>
                    <a:pt x="0" y="176"/>
                  </a:cubicBezTo>
                  <a:cubicBezTo>
                    <a:pt x="0" y="216"/>
                    <a:pt x="9" y="249"/>
                    <a:pt x="26" y="277"/>
                  </a:cubicBezTo>
                  <a:cubicBezTo>
                    <a:pt x="43" y="303"/>
                    <a:pt x="68" y="326"/>
                    <a:pt x="103" y="346"/>
                  </a:cubicBezTo>
                  <a:cubicBezTo>
                    <a:pt x="138" y="365"/>
                    <a:pt x="186" y="386"/>
                    <a:pt x="248" y="408"/>
                  </a:cubicBezTo>
                  <a:lnTo>
                    <a:pt x="743" y="591"/>
                  </a:lnTo>
                  <a:lnTo>
                    <a:pt x="743" y="484"/>
                  </a:lnTo>
                  <a:lnTo>
                    <a:pt x="316" y="328"/>
                  </a:lnTo>
                  <a:lnTo>
                    <a:pt x="316" y="316"/>
                  </a:lnTo>
                  <a:lnTo>
                    <a:pt x="743" y="167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799578" y="3905392"/>
              <a:ext cx="35389" cy="35190"/>
            </a:xfrm>
            <a:custGeom>
              <a:avLst/>
              <a:gdLst/>
              <a:ahLst/>
              <a:cxnLst/>
              <a:rect l="l" t="t" r="r" b="b"/>
              <a:pathLst>
                <a:path w="535" h="532" extrusionOk="0">
                  <a:moveTo>
                    <a:pt x="171" y="103"/>
                  </a:moveTo>
                  <a:cubicBezTo>
                    <a:pt x="220" y="103"/>
                    <a:pt x="246" y="140"/>
                    <a:pt x="246" y="215"/>
                  </a:cubicBezTo>
                  <a:lnTo>
                    <a:pt x="246" y="362"/>
                  </a:lnTo>
                  <a:lnTo>
                    <a:pt x="165" y="362"/>
                  </a:lnTo>
                  <a:cubicBezTo>
                    <a:pt x="140" y="349"/>
                    <a:pt x="122" y="329"/>
                    <a:pt x="109" y="301"/>
                  </a:cubicBezTo>
                  <a:cubicBezTo>
                    <a:pt x="96" y="274"/>
                    <a:pt x="90" y="241"/>
                    <a:pt x="90" y="205"/>
                  </a:cubicBezTo>
                  <a:cubicBezTo>
                    <a:pt x="90" y="171"/>
                    <a:pt x="97" y="146"/>
                    <a:pt x="113" y="128"/>
                  </a:cubicBezTo>
                  <a:cubicBezTo>
                    <a:pt x="129" y="111"/>
                    <a:pt x="148" y="103"/>
                    <a:pt x="171" y="103"/>
                  </a:cubicBezTo>
                  <a:close/>
                  <a:moveTo>
                    <a:pt x="172" y="1"/>
                  </a:moveTo>
                  <a:cubicBezTo>
                    <a:pt x="118" y="1"/>
                    <a:pt x="76" y="19"/>
                    <a:pt x="46" y="54"/>
                  </a:cubicBezTo>
                  <a:cubicBezTo>
                    <a:pt x="15" y="89"/>
                    <a:pt x="1" y="137"/>
                    <a:pt x="1" y="197"/>
                  </a:cubicBezTo>
                  <a:cubicBezTo>
                    <a:pt x="1" y="291"/>
                    <a:pt x="35" y="347"/>
                    <a:pt x="104" y="362"/>
                  </a:cubicBezTo>
                  <a:lnTo>
                    <a:pt x="104" y="366"/>
                  </a:lnTo>
                  <a:cubicBezTo>
                    <a:pt x="35" y="378"/>
                    <a:pt x="1" y="415"/>
                    <a:pt x="1" y="477"/>
                  </a:cubicBezTo>
                  <a:cubicBezTo>
                    <a:pt x="1" y="497"/>
                    <a:pt x="4" y="515"/>
                    <a:pt x="9" y="532"/>
                  </a:cubicBezTo>
                  <a:lnTo>
                    <a:pt x="93" y="532"/>
                  </a:lnTo>
                  <a:cubicBezTo>
                    <a:pt x="91" y="519"/>
                    <a:pt x="90" y="509"/>
                    <a:pt x="90" y="503"/>
                  </a:cubicBezTo>
                  <a:cubicBezTo>
                    <a:pt x="90" y="487"/>
                    <a:pt x="95" y="477"/>
                    <a:pt x="105" y="472"/>
                  </a:cubicBezTo>
                  <a:cubicBezTo>
                    <a:pt x="114" y="465"/>
                    <a:pt x="128" y="463"/>
                    <a:pt x="145" y="463"/>
                  </a:cubicBezTo>
                  <a:lnTo>
                    <a:pt x="319" y="463"/>
                  </a:lnTo>
                  <a:cubicBezTo>
                    <a:pt x="390" y="463"/>
                    <a:pt x="443" y="443"/>
                    <a:pt x="480" y="404"/>
                  </a:cubicBezTo>
                  <a:cubicBezTo>
                    <a:pt x="517" y="366"/>
                    <a:pt x="535" y="299"/>
                    <a:pt x="535" y="207"/>
                  </a:cubicBezTo>
                  <a:cubicBezTo>
                    <a:pt x="535" y="171"/>
                    <a:pt x="533" y="136"/>
                    <a:pt x="526" y="103"/>
                  </a:cubicBezTo>
                  <a:cubicBezTo>
                    <a:pt x="520" y="68"/>
                    <a:pt x="514" y="42"/>
                    <a:pt x="506" y="21"/>
                  </a:cubicBezTo>
                  <a:lnTo>
                    <a:pt x="414" y="22"/>
                  </a:lnTo>
                  <a:cubicBezTo>
                    <a:pt x="421" y="40"/>
                    <a:pt x="427" y="65"/>
                    <a:pt x="435" y="100"/>
                  </a:cubicBezTo>
                  <a:cubicBezTo>
                    <a:pt x="442" y="133"/>
                    <a:pt x="445" y="167"/>
                    <a:pt x="445" y="200"/>
                  </a:cubicBezTo>
                  <a:cubicBezTo>
                    <a:pt x="445" y="244"/>
                    <a:pt x="441" y="277"/>
                    <a:pt x="432" y="300"/>
                  </a:cubicBezTo>
                  <a:cubicBezTo>
                    <a:pt x="422" y="325"/>
                    <a:pt x="408" y="340"/>
                    <a:pt x="391" y="349"/>
                  </a:cubicBezTo>
                  <a:cubicBezTo>
                    <a:pt x="373" y="357"/>
                    <a:pt x="348" y="361"/>
                    <a:pt x="317" y="361"/>
                  </a:cubicBezTo>
                  <a:lnTo>
                    <a:pt x="312" y="361"/>
                  </a:lnTo>
                  <a:lnTo>
                    <a:pt x="312" y="359"/>
                  </a:lnTo>
                  <a:cubicBezTo>
                    <a:pt x="321" y="311"/>
                    <a:pt x="325" y="259"/>
                    <a:pt x="325" y="204"/>
                  </a:cubicBezTo>
                  <a:cubicBezTo>
                    <a:pt x="325" y="137"/>
                    <a:pt x="312" y="88"/>
                    <a:pt x="283" y="52"/>
                  </a:cubicBezTo>
                  <a:cubicBezTo>
                    <a:pt x="255" y="18"/>
                    <a:pt x="218" y="1"/>
                    <a:pt x="172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800173" y="3944883"/>
              <a:ext cx="34794" cy="36646"/>
            </a:xfrm>
            <a:custGeom>
              <a:avLst/>
              <a:gdLst/>
              <a:ahLst/>
              <a:cxnLst/>
              <a:rect l="l" t="t" r="r" b="b"/>
              <a:pathLst>
                <a:path w="526" h="554" extrusionOk="0">
                  <a:moveTo>
                    <a:pt x="0" y="1"/>
                  </a:moveTo>
                  <a:lnTo>
                    <a:pt x="0" y="99"/>
                  </a:lnTo>
                  <a:lnTo>
                    <a:pt x="390" y="99"/>
                  </a:lnTo>
                  <a:cubicBezTo>
                    <a:pt x="424" y="110"/>
                    <a:pt x="440" y="133"/>
                    <a:pt x="440" y="168"/>
                  </a:cubicBezTo>
                  <a:cubicBezTo>
                    <a:pt x="440" y="193"/>
                    <a:pt x="433" y="209"/>
                    <a:pt x="419" y="217"/>
                  </a:cubicBezTo>
                  <a:cubicBezTo>
                    <a:pt x="405" y="225"/>
                    <a:pt x="383" y="229"/>
                    <a:pt x="354" y="229"/>
                  </a:cubicBezTo>
                  <a:lnTo>
                    <a:pt x="0" y="229"/>
                  </a:lnTo>
                  <a:lnTo>
                    <a:pt x="0" y="326"/>
                  </a:lnTo>
                  <a:lnTo>
                    <a:pt x="386" y="326"/>
                  </a:lnTo>
                  <a:cubicBezTo>
                    <a:pt x="423" y="337"/>
                    <a:pt x="440" y="360"/>
                    <a:pt x="440" y="396"/>
                  </a:cubicBezTo>
                  <a:cubicBezTo>
                    <a:pt x="440" y="420"/>
                    <a:pt x="434" y="436"/>
                    <a:pt x="421" y="444"/>
                  </a:cubicBezTo>
                  <a:cubicBezTo>
                    <a:pt x="407" y="452"/>
                    <a:pt x="384" y="456"/>
                    <a:pt x="354" y="456"/>
                  </a:cubicBezTo>
                  <a:lnTo>
                    <a:pt x="0" y="456"/>
                  </a:lnTo>
                  <a:lnTo>
                    <a:pt x="0" y="554"/>
                  </a:lnTo>
                  <a:lnTo>
                    <a:pt x="365" y="554"/>
                  </a:lnTo>
                  <a:cubicBezTo>
                    <a:pt x="416" y="554"/>
                    <a:pt x="457" y="544"/>
                    <a:pt x="485" y="527"/>
                  </a:cubicBezTo>
                  <a:cubicBezTo>
                    <a:pt x="512" y="510"/>
                    <a:pt x="526" y="477"/>
                    <a:pt x="526" y="430"/>
                  </a:cubicBezTo>
                  <a:cubicBezTo>
                    <a:pt x="526" y="399"/>
                    <a:pt x="520" y="375"/>
                    <a:pt x="509" y="356"/>
                  </a:cubicBezTo>
                  <a:cubicBezTo>
                    <a:pt x="498" y="337"/>
                    <a:pt x="478" y="325"/>
                    <a:pt x="450" y="317"/>
                  </a:cubicBezTo>
                  <a:lnTo>
                    <a:pt x="450" y="315"/>
                  </a:lnTo>
                  <a:cubicBezTo>
                    <a:pt x="475" y="308"/>
                    <a:pt x="494" y="295"/>
                    <a:pt x="507" y="276"/>
                  </a:cubicBezTo>
                  <a:cubicBezTo>
                    <a:pt x="519" y="258"/>
                    <a:pt x="526" y="233"/>
                    <a:pt x="526" y="202"/>
                  </a:cubicBezTo>
                  <a:cubicBezTo>
                    <a:pt x="526" y="173"/>
                    <a:pt x="520" y="150"/>
                    <a:pt x="509" y="131"/>
                  </a:cubicBezTo>
                  <a:cubicBezTo>
                    <a:pt x="498" y="112"/>
                    <a:pt x="478" y="99"/>
                    <a:pt x="450" y="92"/>
                  </a:cubicBezTo>
                  <a:lnTo>
                    <a:pt x="450" y="90"/>
                  </a:lnTo>
                  <a:lnTo>
                    <a:pt x="517" y="6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799578" y="3987550"/>
              <a:ext cx="35389" cy="35124"/>
            </a:xfrm>
            <a:custGeom>
              <a:avLst/>
              <a:gdLst/>
              <a:ahLst/>
              <a:cxnLst/>
              <a:rect l="l" t="t" r="r" b="b"/>
              <a:pathLst>
                <a:path w="535" h="531" extrusionOk="0">
                  <a:moveTo>
                    <a:pt x="171" y="102"/>
                  </a:moveTo>
                  <a:cubicBezTo>
                    <a:pt x="220" y="102"/>
                    <a:pt x="246" y="140"/>
                    <a:pt x="246" y="215"/>
                  </a:cubicBezTo>
                  <a:lnTo>
                    <a:pt x="246" y="362"/>
                  </a:lnTo>
                  <a:lnTo>
                    <a:pt x="165" y="362"/>
                  </a:lnTo>
                  <a:cubicBezTo>
                    <a:pt x="140" y="348"/>
                    <a:pt x="122" y="328"/>
                    <a:pt x="109" y="301"/>
                  </a:cubicBezTo>
                  <a:cubicBezTo>
                    <a:pt x="96" y="273"/>
                    <a:pt x="90" y="242"/>
                    <a:pt x="90" y="204"/>
                  </a:cubicBezTo>
                  <a:cubicBezTo>
                    <a:pt x="90" y="170"/>
                    <a:pt x="97" y="145"/>
                    <a:pt x="113" y="127"/>
                  </a:cubicBezTo>
                  <a:cubicBezTo>
                    <a:pt x="129" y="110"/>
                    <a:pt x="148" y="102"/>
                    <a:pt x="171" y="102"/>
                  </a:cubicBezTo>
                  <a:close/>
                  <a:moveTo>
                    <a:pt x="172" y="0"/>
                  </a:moveTo>
                  <a:cubicBezTo>
                    <a:pt x="118" y="0"/>
                    <a:pt x="76" y="18"/>
                    <a:pt x="46" y="54"/>
                  </a:cubicBezTo>
                  <a:cubicBezTo>
                    <a:pt x="15" y="89"/>
                    <a:pt x="1" y="137"/>
                    <a:pt x="1" y="197"/>
                  </a:cubicBezTo>
                  <a:cubicBezTo>
                    <a:pt x="1" y="291"/>
                    <a:pt x="35" y="346"/>
                    <a:pt x="104" y="363"/>
                  </a:cubicBezTo>
                  <a:lnTo>
                    <a:pt x="104" y="366"/>
                  </a:lnTo>
                  <a:cubicBezTo>
                    <a:pt x="35" y="378"/>
                    <a:pt x="1" y="415"/>
                    <a:pt x="1" y="476"/>
                  </a:cubicBezTo>
                  <a:cubicBezTo>
                    <a:pt x="1" y="496"/>
                    <a:pt x="4" y="515"/>
                    <a:pt x="9" y="531"/>
                  </a:cubicBezTo>
                  <a:lnTo>
                    <a:pt x="93" y="531"/>
                  </a:lnTo>
                  <a:cubicBezTo>
                    <a:pt x="91" y="518"/>
                    <a:pt x="90" y="510"/>
                    <a:pt x="90" y="504"/>
                  </a:cubicBezTo>
                  <a:cubicBezTo>
                    <a:pt x="90" y="487"/>
                    <a:pt x="95" y="476"/>
                    <a:pt x="105" y="471"/>
                  </a:cubicBezTo>
                  <a:cubicBezTo>
                    <a:pt x="114" y="466"/>
                    <a:pt x="128" y="463"/>
                    <a:pt x="145" y="463"/>
                  </a:cubicBezTo>
                  <a:lnTo>
                    <a:pt x="319" y="463"/>
                  </a:lnTo>
                  <a:cubicBezTo>
                    <a:pt x="390" y="463"/>
                    <a:pt x="443" y="444"/>
                    <a:pt x="480" y="405"/>
                  </a:cubicBezTo>
                  <a:cubicBezTo>
                    <a:pt x="517" y="365"/>
                    <a:pt x="535" y="300"/>
                    <a:pt x="535" y="206"/>
                  </a:cubicBezTo>
                  <a:cubicBezTo>
                    <a:pt x="535" y="171"/>
                    <a:pt x="533" y="137"/>
                    <a:pt x="526" y="102"/>
                  </a:cubicBezTo>
                  <a:cubicBezTo>
                    <a:pt x="520" y="68"/>
                    <a:pt x="514" y="41"/>
                    <a:pt x="506" y="21"/>
                  </a:cubicBezTo>
                  <a:lnTo>
                    <a:pt x="414" y="22"/>
                  </a:lnTo>
                  <a:cubicBezTo>
                    <a:pt x="421" y="39"/>
                    <a:pt x="427" y="65"/>
                    <a:pt x="435" y="99"/>
                  </a:cubicBezTo>
                  <a:cubicBezTo>
                    <a:pt x="442" y="134"/>
                    <a:pt x="445" y="167"/>
                    <a:pt x="445" y="200"/>
                  </a:cubicBezTo>
                  <a:cubicBezTo>
                    <a:pt x="445" y="244"/>
                    <a:pt x="441" y="277"/>
                    <a:pt x="432" y="301"/>
                  </a:cubicBezTo>
                  <a:cubicBezTo>
                    <a:pt x="422" y="324"/>
                    <a:pt x="408" y="340"/>
                    <a:pt x="391" y="349"/>
                  </a:cubicBezTo>
                  <a:cubicBezTo>
                    <a:pt x="373" y="357"/>
                    <a:pt x="348" y="362"/>
                    <a:pt x="317" y="362"/>
                  </a:cubicBezTo>
                  <a:lnTo>
                    <a:pt x="312" y="362"/>
                  </a:lnTo>
                  <a:lnTo>
                    <a:pt x="312" y="360"/>
                  </a:lnTo>
                  <a:cubicBezTo>
                    <a:pt x="321" y="311"/>
                    <a:pt x="325" y="259"/>
                    <a:pt x="325" y="203"/>
                  </a:cubicBezTo>
                  <a:cubicBezTo>
                    <a:pt x="325" y="138"/>
                    <a:pt x="312" y="87"/>
                    <a:pt x="283" y="53"/>
                  </a:cubicBezTo>
                  <a:cubicBezTo>
                    <a:pt x="255" y="18"/>
                    <a:pt x="218" y="0"/>
                    <a:pt x="172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799578" y="4031143"/>
              <a:ext cx="35389" cy="32941"/>
            </a:xfrm>
            <a:custGeom>
              <a:avLst/>
              <a:gdLst/>
              <a:ahLst/>
              <a:cxnLst/>
              <a:rect l="l" t="t" r="r" b="b"/>
              <a:pathLst>
                <a:path w="535" h="498" extrusionOk="0">
                  <a:moveTo>
                    <a:pt x="9" y="0"/>
                  </a:moveTo>
                  <a:lnTo>
                    <a:pt x="9" y="102"/>
                  </a:lnTo>
                  <a:lnTo>
                    <a:pt x="367" y="102"/>
                  </a:lnTo>
                  <a:cubicBezTo>
                    <a:pt x="419" y="120"/>
                    <a:pt x="445" y="159"/>
                    <a:pt x="445" y="220"/>
                  </a:cubicBezTo>
                  <a:cubicBezTo>
                    <a:pt x="445" y="264"/>
                    <a:pt x="436" y="292"/>
                    <a:pt x="415" y="307"/>
                  </a:cubicBezTo>
                  <a:cubicBezTo>
                    <a:pt x="395" y="321"/>
                    <a:pt x="369" y="327"/>
                    <a:pt x="337" y="327"/>
                  </a:cubicBezTo>
                  <a:lnTo>
                    <a:pt x="137" y="327"/>
                  </a:lnTo>
                  <a:cubicBezTo>
                    <a:pt x="95" y="327"/>
                    <a:pt x="62" y="336"/>
                    <a:pt x="37" y="355"/>
                  </a:cubicBezTo>
                  <a:cubicBezTo>
                    <a:pt x="13" y="374"/>
                    <a:pt x="1" y="403"/>
                    <a:pt x="1" y="443"/>
                  </a:cubicBezTo>
                  <a:cubicBezTo>
                    <a:pt x="1" y="464"/>
                    <a:pt x="4" y="482"/>
                    <a:pt x="9" y="497"/>
                  </a:cubicBezTo>
                  <a:lnTo>
                    <a:pt x="93" y="497"/>
                  </a:lnTo>
                  <a:cubicBezTo>
                    <a:pt x="91" y="485"/>
                    <a:pt x="90" y="475"/>
                    <a:pt x="90" y="468"/>
                  </a:cubicBezTo>
                  <a:cubicBezTo>
                    <a:pt x="90" y="452"/>
                    <a:pt x="94" y="443"/>
                    <a:pt x="104" y="436"/>
                  </a:cubicBezTo>
                  <a:cubicBezTo>
                    <a:pt x="112" y="431"/>
                    <a:pt x="126" y="428"/>
                    <a:pt x="145" y="428"/>
                  </a:cubicBezTo>
                  <a:lnTo>
                    <a:pt x="350" y="428"/>
                  </a:lnTo>
                  <a:cubicBezTo>
                    <a:pt x="406" y="428"/>
                    <a:pt x="452" y="415"/>
                    <a:pt x="484" y="389"/>
                  </a:cubicBezTo>
                  <a:cubicBezTo>
                    <a:pt x="518" y="363"/>
                    <a:pt x="535" y="316"/>
                    <a:pt x="535" y="250"/>
                  </a:cubicBezTo>
                  <a:cubicBezTo>
                    <a:pt x="535" y="206"/>
                    <a:pt x="526" y="170"/>
                    <a:pt x="510" y="146"/>
                  </a:cubicBezTo>
                  <a:cubicBezTo>
                    <a:pt x="495" y="121"/>
                    <a:pt x="469" y="105"/>
                    <a:pt x="437" y="98"/>
                  </a:cubicBezTo>
                  <a:lnTo>
                    <a:pt x="437" y="93"/>
                  </a:lnTo>
                  <a:lnTo>
                    <a:pt x="526" y="63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799578" y="4069708"/>
              <a:ext cx="51926" cy="35455"/>
            </a:xfrm>
            <a:custGeom>
              <a:avLst/>
              <a:gdLst/>
              <a:ahLst/>
              <a:cxnLst/>
              <a:rect l="l" t="t" r="r" b="b"/>
              <a:pathLst>
                <a:path w="785" h="536" extrusionOk="0">
                  <a:moveTo>
                    <a:pt x="266" y="102"/>
                  </a:moveTo>
                  <a:cubicBezTo>
                    <a:pt x="321" y="102"/>
                    <a:pt x="365" y="116"/>
                    <a:pt x="398" y="142"/>
                  </a:cubicBezTo>
                  <a:cubicBezTo>
                    <a:pt x="430" y="169"/>
                    <a:pt x="446" y="204"/>
                    <a:pt x="446" y="251"/>
                  </a:cubicBezTo>
                  <a:cubicBezTo>
                    <a:pt x="446" y="305"/>
                    <a:pt x="424" y="343"/>
                    <a:pt x="380" y="366"/>
                  </a:cubicBezTo>
                  <a:lnTo>
                    <a:pt x="165" y="366"/>
                  </a:lnTo>
                  <a:cubicBezTo>
                    <a:pt x="115" y="341"/>
                    <a:pt x="90" y="300"/>
                    <a:pt x="90" y="245"/>
                  </a:cubicBezTo>
                  <a:cubicBezTo>
                    <a:pt x="90" y="200"/>
                    <a:pt x="106" y="164"/>
                    <a:pt x="137" y="139"/>
                  </a:cubicBezTo>
                  <a:cubicBezTo>
                    <a:pt x="169" y="115"/>
                    <a:pt x="211" y="102"/>
                    <a:pt x="266" y="102"/>
                  </a:cubicBezTo>
                  <a:close/>
                  <a:moveTo>
                    <a:pt x="264" y="0"/>
                  </a:moveTo>
                  <a:cubicBezTo>
                    <a:pt x="213" y="0"/>
                    <a:pt x="167" y="10"/>
                    <a:pt x="127" y="29"/>
                  </a:cubicBezTo>
                  <a:cubicBezTo>
                    <a:pt x="87" y="48"/>
                    <a:pt x="56" y="75"/>
                    <a:pt x="34" y="110"/>
                  </a:cubicBezTo>
                  <a:cubicBezTo>
                    <a:pt x="12" y="146"/>
                    <a:pt x="1" y="188"/>
                    <a:pt x="1" y="235"/>
                  </a:cubicBezTo>
                  <a:cubicBezTo>
                    <a:pt x="1" y="313"/>
                    <a:pt x="31" y="357"/>
                    <a:pt x="93" y="367"/>
                  </a:cubicBezTo>
                  <a:lnTo>
                    <a:pt x="93" y="373"/>
                  </a:lnTo>
                  <a:cubicBezTo>
                    <a:pt x="31" y="385"/>
                    <a:pt x="1" y="422"/>
                    <a:pt x="1" y="482"/>
                  </a:cubicBezTo>
                  <a:cubicBezTo>
                    <a:pt x="1" y="501"/>
                    <a:pt x="4" y="519"/>
                    <a:pt x="9" y="535"/>
                  </a:cubicBezTo>
                  <a:lnTo>
                    <a:pt x="93" y="535"/>
                  </a:lnTo>
                  <a:cubicBezTo>
                    <a:pt x="91" y="527"/>
                    <a:pt x="90" y="518"/>
                    <a:pt x="90" y="507"/>
                  </a:cubicBezTo>
                  <a:cubicBezTo>
                    <a:pt x="90" y="491"/>
                    <a:pt x="94" y="481"/>
                    <a:pt x="104" y="476"/>
                  </a:cubicBezTo>
                  <a:cubicBezTo>
                    <a:pt x="112" y="470"/>
                    <a:pt x="126" y="467"/>
                    <a:pt x="145" y="467"/>
                  </a:cubicBezTo>
                  <a:lnTo>
                    <a:pt x="785" y="467"/>
                  </a:lnTo>
                  <a:lnTo>
                    <a:pt x="785" y="366"/>
                  </a:lnTo>
                  <a:lnTo>
                    <a:pt x="542" y="366"/>
                  </a:lnTo>
                  <a:lnTo>
                    <a:pt x="441" y="373"/>
                  </a:lnTo>
                  <a:lnTo>
                    <a:pt x="441" y="368"/>
                  </a:lnTo>
                  <a:cubicBezTo>
                    <a:pt x="472" y="361"/>
                    <a:pt x="495" y="347"/>
                    <a:pt x="510" y="327"/>
                  </a:cubicBezTo>
                  <a:cubicBezTo>
                    <a:pt x="527" y="307"/>
                    <a:pt x="535" y="277"/>
                    <a:pt x="535" y="236"/>
                  </a:cubicBezTo>
                  <a:cubicBezTo>
                    <a:pt x="535" y="191"/>
                    <a:pt x="524" y="151"/>
                    <a:pt x="502" y="115"/>
                  </a:cubicBezTo>
                  <a:cubicBezTo>
                    <a:pt x="480" y="79"/>
                    <a:pt x="448" y="52"/>
                    <a:pt x="407" y="31"/>
                  </a:cubicBezTo>
                  <a:cubicBezTo>
                    <a:pt x="366" y="11"/>
                    <a:pt x="319" y="0"/>
                    <a:pt x="264" y="0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799578" y="4110721"/>
              <a:ext cx="35389" cy="35190"/>
            </a:xfrm>
            <a:custGeom>
              <a:avLst/>
              <a:gdLst/>
              <a:ahLst/>
              <a:cxnLst/>
              <a:rect l="l" t="t" r="r" b="b"/>
              <a:pathLst>
                <a:path w="535" h="532" extrusionOk="0">
                  <a:moveTo>
                    <a:pt x="171" y="103"/>
                  </a:moveTo>
                  <a:cubicBezTo>
                    <a:pt x="220" y="103"/>
                    <a:pt x="246" y="139"/>
                    <a:pt x="246" y="215"/>
                  </a:cubicBezTo>
                  <a:lnTo>
                    <a:pt x="246" y="362"/>
                  </a:lnTo>
                  <a:lnTo>
                    <a:pt x="165" y="362"/>
                  </a:lnTo>
                  <a:cubicBezTo>
                    <a:pt x="140" y="348"/>
                    <a:pt x="122" y="329"/>
                    <a:pt x="109" y="301"/>
                  </a:cubicBezTo>
                  <a:cubicBezTo>
                    <a:pt x="96" y="274"/>
                    <a:pt x="90" y="242"/>
                    <a:pt x="90" y="205"/>
                  </a:cubicBezTo>
                  <a:cubicBezTo>
                    <a:pt x="90" y="171"/>
                    <a:pt x="97" y="146"/>
                    <a:pt x="113" y="128"/>
                  </a:cubicBezTo>
                  <a:cubicBezTo>
                    <a:pt x="129" y="111"/>
                    <a:pt x="148" y="103"/>
                    <a:pt x="171" y="103"/>
                  </a:cubicBezTo>
                  <a:close/>
                  <a:moveTo>
                    <a:pt x="172" y="1"/>
                  </a:moveTo>
                  <a:cubicBezTo>
                    <a:pt x="118" y="1"/>
                    <a:pt x="76" y="18"/>
                    <a:pt x="46" y="54"/>
                  </a:cubicBezTo>
                  <a:cubicBezTo>
                    <a:pt x="15" y="90"/>
                    <a:pt x="1" y="137"/>
                    <a:pt x="1" y="197"/>
                  </a:cubicBezTo>
                  <a:cubicBezTo>
                    <a:pt x="1" y="291"/>
                    <a:pt x="35" y="346"/>
                    <a:pt x="104" y="363"/>
                  </a:cubicBezTo>
                  <a:lnTo>
                    <a:pt x="104" y="366"/>
                  </a:lnTo>
                  <a:cubicBezTo>
                    <a:pt x="35" y="379"/>
                    <a:pt x="1" y="416"/>
                    <a:pt x="1" y="477"/>
                  </a:cubicBezTo>
                  <a:cubicBezTo>
                    <a:pt x="1" y="497"/>
                    <a:pt x="4" y="515"/>
                    <a:pt x="9" y="531"/>
                  </a:cubicBezTo>
                  <a:lnTo>
                    <a:pt x="93" y="531"/>
                  </a:lnTo>
                  <a:cubicBezTo>
                    <a:pt x="91" y="519"/>
                    <a:pt x="90" y="510"/>
                    <a:pt x="90" y="503"/>
                  </a:cubicBezTo>
                  <a:cubicBezTo>
                    <a:pt x="90" y="487"/>
                    <a:pt x="95" y="477"/>
                    <a:pt x="105" y="471"/>
                  </a:cubicBezTo>
                  <a:cubicBezTo>
                    <a:pt x="114" y="466"/>
                    <a:pt x="128" y="463"/>
                    <a:pt x="145" y="463"/>
                  </a:cubicBezTo>
                  <a:lnTo>
                    <a:pt x="319" y="463"/>
                  </a:lnTo>
                  <a:cubicBezTo>
                    <a:pt x="390" y="463"/>
                    <a:pt x="443" y="444"/>
                    <a:pt x="480" y="405"/>
                  </a:cubicBezTo>
                  <a:cubicBezTo>
                    <a:pt x="517" y="365"/>
                    <a:pt x="535" y="300"/>
                    <a:pt x="535" y="207"/>
                  </a:cubicBezTo>
                  <a:cubicBezTo>
                    <a:pt x="535" y="171"/>
                    <a:pt x="533" y="137"/>
                    <a:pt x="526" y="103"/>
                  </a:cubicBezTo>
                  <a:cubicBezTo>
                    <a:pt x="520" y="68"/>
                    <a:pt x="514" y="42"/>
                    <a:pt x="506" y="22"/>
                  </a:cubicBezTo>
                  <a:lnTo>
                    <a:pt x="414" y="23"/>
                  </a:lnTo>
                  <a:cubicBezTo>
                    <a:pt x="421" y="39"/>
                    <a:pt x="427" y="66"/>
                    <a:pt x="435" y="99"/>
                  </a:cubicBezTo>
                  <a:cubicBezTo>
                    <a:pt x="442" y="134"/>
                    <a:pt x="445" y="168"/>
                    <a:pt x="445" y="200"/>
                  </a:cubicBezTo>
                  <a:cubicBezTo>
                    <a:pt x="445" y="244"/>
                    <a:pt x="441" y="277"/>
                    <a:pt x="432" y="301"/>
                  </a:cubicBezTo>
                  <a:cubicBezTo>
                    <a:pt x="422" y="324"/>
                    <a:pt x="408" y="340"/>
                    <a:pt x="391" y="348"/>
                  </a:cubicBezTo>
                  <a:cubicBezTo>
                    <a:pt x="373" y="357"/>
                    <a:pt x="348" y="362"/>
                    <a:pt x="317" y="362"/>
                  </a:cubicBezTo>
                  <a:lnTo>
                    <a:pt x="312" y="362"/>
                  </a:lnTo>
                  <a:lnTo>
                    <a:pt x="312" y="360"/>
                  </a:lnTo>
                  <a:cubicBezTo>
                    <a:pt x="321" y="312"/>
                    <a:pt x="325" y="259"/>
                    <a:pt x="325" y="203"/>
                  </a:cubicBezTo>
                  <a:cubicBezTo>
                    <a:pt x="325" y="138"/>
                    <a:pt x="312" y="88"/>
                    <a:pt x="283" y="53"/>
                  </a:cubicBezTo>
                  <a:cubicBezTo>
                    <a:pt x="255" y="18"/>
                    <a:pt x="218" y="1"/>
                    <a:pt x="172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799578" y="4193937"/>
              <a:ext cx="35389" cy="32148"/>
            </a:xfrm>
            <a:custGeom>
              <a:avLst/>
              <a:gdLst/>
              <a:ahLst/>
              <a:cxnLst/>
              <a:rect l="l" t="t" r="r" b="b"/>
              <a:pathLst>
                <a:path w="535" h="486" extrusionOk="0">
                  <a:moveTo>
                    <a:pt x="268" y="1"/>
                  </a:moveTo>
                  <a:cubicBezTo>
                    <a:pt x="218" y="1"/>
                    <a:pt x="173" y="12"/>
                    <a:pt x="133" y="33"/>
                  </a:cubicBezTo>
                  <a:cubicBezTo>
                    <a:pt x="92" y="55"/>
                    <a:pt x="61" y="88"/>
                    <a:pt x="36" y="131"/>
                  </a:cubicBezTo>
                  <a:cubicBezTo>
                    <a:pt x="12" y="175"/>
                    <a:pt x="1" y="228"/>
                    <a:pt x="1" y="291"/>
                  </a:cubicBezTo>
                  <a:cubicBezTo>
                    <a:pt x="1" y="334"/>
                    <a:pt x="7" y="373"/>
                    <a:pt x="19" y="407"/>
                  </a:cubicBezTo>
                  <a:cubicBezTo>
                    <a:pt x="31" y="441"/>
                    <a:pt x="44" y="467"/>
                    <a:pt x="57" y="485"/>
                  </a:cubicBezTo>
                  <a:lnTo>
                    <a:pt x="158" y="485"/>
                  </a:lnTo>
                  <a:cubicBezTo>
                    <a:pt x="139" y="462"/>
                    <a:pt x="124" y="434"/>
                    <a:pt x="110" y="400"/>
                  </a:cubicBezTo>
                  <a:cubicBezTo>
                    <a:pt x="96" y="368"/>
                    <a:pt x="90" y="332"/>
                    <a:pt x="90" y="295"/>
                  </a:cubicBezTo>
                  <a:cubicBezTo>
                    <a:pt x="90" y="235"/>
                    <a:pt x="105" y="188"/>
                    <a:pt x="135" y="153"/>
                  </a:cubicBezTo>
                  <a:cubicBezTo>
                    <a:pt x="165" y="119"/>
                    <a:pt x="209" y="103"/>
                    <a:pt x="268" y="103"/>
                  </a:cubicBezTo>
                  <a:cubicBezTo>
                    <a:pt x="328" y="103"/>
                    <a:pt x="373" y="119"/>
                    <a:pt x="402" y="154"/>
                  </a:cubicBezTo>
                  <a:cubicBezTo>
                    <a:pt x="432" y="190"/>
                    <a:pt x="445" y="234"/>
                    <a:pt x="445" y="288"/>
                  </a:cubicBezTo>
                  <a:cubicBezTo>
                    <a:pt x="445" y="350"/>
                    <a:pt x="427" y="406"/>
                    <a:pt x="389" y="456"/>
                  </a:cubicBezTo>
                  <a:lnTo>
                    <a:pt x="494" y="456"/>
                  </a:lnTo>
                  <a:cubicBezTo>
                    <a:pt x="504" y="441"/>
                    <a:pt x="514" y="419"/>
                    <a:pt x="522" y="390"/>
                  </a:cubicBezTo>
                  <a:cubicBezTo>
                    <a:pt x="530" y="361"/>
                    <a:pt x="535" y="327"/>
                    <a:pt x="535" y="287"/>
                  </a:cubicBezTo>
                  <a:cubicBezTo>
                    <a:pt x="535" y="231"/>
                    <a:pt x="524" y="183"/>
                    <a:pt x="503" y="139"/>
                  </a:cubicBezTo>
                  <a:cubicBezTo>
                    <a:pt x="481" y="96"/>
                    <a:pt x="451" y="62"/>
                    <a:pt x="411" y="38"/>
                  </a:cubicBezTo>
                  <a:cubicBezTo>
                    <a:pt x="371" y="13"/>
                    <a:pt x="323" y="1"/>
                    <a:pt x="268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799578" y="4236405"/>
              <a:ext cx="51926" cy="33008"/>
            </a:xfrm>
            <a:custGeom>
              <a:avLst/>
              <a:gdLst/>
              <a:ahLst/>
              <a:cxnLst/>
              <a:rect l="l" t="t" r="r" b="b"/>
              <a:pathLst>
                <a:path w="785" h="499" extrusionOk="0">
                  <a:moveTo>
                    <a:pt x="9" y="1"/>
                  </a:moveTo>
                  <a:lnTo>
                    <a:pt x="9" y="103"/>
                  </a:lnTo>
                  <a:lnTo>
                    <a:pt x="369" y="103"/>
                  </a:lnTo>
                  <a:cubicBezTo>
                    <a:pt x="395" y="113"/>
                    <a:pt x="414" y="128"/>
                    <a:pt x="426" y="149"/>
                  </a:cubicBezTo>
                  <a:cubicBezTo>
                    <a:pt x="439" y="169"/>
                    <a:pt x="445" y="193"/>
                    <a:pt x="445" y="221"/>
                  </a:cubicBezTo>
                  <a:cubicBezTo>
                    <a:pt x="445" y="265"/>
                    <a:pt x="436" y="294"/>
                    <a:pt x="415" y="308"/>
                  </a:cubicBezTo>
                  <a:cubicBezTo>
                    <a:pt x="395" y="322"/>
                    <a:pt x="369" y="329"/>
                    <a:pt x="337" y="329"/>
                  </a:cubicBezTo>
                  <a:lnTo>
                    <a:pt x="137" y="329"/>
                  </a:lnTo>
                  <a:cubicBezTo>
                    <a:pt x="95" y="329"/>
                    <a:pt x="62" y="337"/>
                    <a:pt x="37" y="356"/>
                  </a:cubicBezTo>
                  <a:cubicBezTo>
                    <a:pt x="13" y="375"/>
                    <a:pt x="1" y="405"/>
                    <a:pt x="1" y="443"/>
                  </a:cubicBezTo>
                  <a:cubicBezTo>
                    <a:pt x="1" y="464"/>
                    <a:pt x="4" y="483"/>
                    <a:pt x="9" y="498"/>
                  </a:cubicBezTo>
                  <a:lnTo>
                    <a:pt x="93" y="498"/>
                  </a:lnTo>
                  <a:cubicBezTo>
                    <a:pt x="91" y="483"/>
                    <a:pt x="90" y="474"/>
                    <a:pt x="90" y="469"/>
                  </a:cubicBezTo>
                  <a:cubicBezTo>
                    <a:pt x="90" y="454"/>
                    <a:pt x="94" y="443"/>
                    <a:pt x="104" y="438"/>
                  </a:cubicBezTo>
                  <a:cubicBezTo>
                    <a:pt x="112" y="433"/>
                    <a:pt x="126" y="430"/>
                    <a:pt x="145" y="430"/>
                  </a:cubicBezTo>
                  <a:lnTo>
                    <a:pt x="350" y="430"/>
                  </a:lnTo>
                  <a:cubicBezTo>
                    <a:pt x="404" y="430"/>
                    <a:pt x="449" y="417"/>
                    <a:pt x="483" y="392"/>
                  </a:cubicBezTo>
                  <a:cubicBezTo>
                    <a:pt x="518" y="366"/>
                    <a:pt x="535" y="319"/>
                    <a:pt x="535" y="252"/>
                  </a:cubicBezTo>
                  <a:cubicBezTo>
                    <a:pt x="535" y="208"/>
                    <a:pt x="526" y="173"/>
                    <a:pt x="509" y="149"/>
                  </a:cubicBezTo>
                  <a:cubicBezTo>
                    <a:pt x="492" y="125"/>
                    <a:pt x="466" y="108"/>
                    <a:pt x="433" y="100"/>
                  </a:cubicBezTo>
                  <a:lnTo>
                    <a:pt x="433" y="96"/>
                  </a:lnTo>
                  <a:lnTo>
                    <a:pt x="537" y="103"/>
                  </a:lnTo>
                  <a:lnTo>
                    <a:pt x="785" y="103"/>
                  </a:lnTo>
                  <a:lnTo>
                    <a:pt x="785" y="1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799578" y="4272589"/>
              <a:ext cx="50272" cy="37572"/>
            </a:xfrm>
            <a:custGeom>
              <a:avLst/>
              <a:gdLst/>
              <a:ahLst/>
              <a:cxnLst/>
              <a:rect l="l" t="t" r="r" b="b"/>
              <a:pathLst>
                <a:path w="760" h="568" extrusionOk="0">
                  <a:moveTo>
                    <a:pt x="690" y="194"/>
                  </a:moveTo>
                  <a:cubicBezTo>
                    <a:pt x="668" y="194"/>
                    <a:pt x="651" y="202"/>
                    <a:pt x="640" y="217"/>
                  </a:cubicBezTo>
                  <a:cubicBezTo>
                    <a:pt x="627" y="233"/>
                    <a:pt x="622" y="254"/>
                    <a:pt x="622" y="280"/>
                  </a:cubicBezTo>
                  <a:cubicBezTo>
                    <a:pt x="622" y="306"/>
                    <a:pt x="628" y="327"/>
                    <a:pt x="640" y="343"/>
                  </a:cubicBezTo>
                  <a:cubicBezTo>
                    <a:pt x="651" y="358"/>
                    <a:pt x="668" y="366"/>
                    <a:pt x="690" y="366"/>
                  </a:cubicBezTo>
                  <a:cubicBezTo>
                    <a:pt x="712" y="366"/>
                    <a:pt x="729" y="358"/>
                    <a:pt x="742" y="343"/>
                  </a:cubicBezTo>
                  <a:cubicBezTo>
                    <a:pt x="753" y="327"/>
                    <a:pt x="760" y="306"/>
                    <a:pt x="760" y="280"/>
                  </a:cubicBezTo>
                  <a:cubicBezTo>
                    <a:pt x="760" y="254"/>
                    <a:pt x="753" y="232"/>
                    <a:pt x="742" y="217"/>
                  </a:cubicBezTo>
                  <a:cubicBezTo>
                    <a:pt x="729" y="202"/>
                    <a:pt x="712" y="194"/>
                    <a:pt x="690" y="194"/>
                  </a:cubicBezTo>
                  <a:close/>
                  <a:moveTo>
                    <a:pt x="9" y="0"/>
                  </a:moveTo>
                  <a:lnTo>
                    <a:pt x="9" y="120"/>
                  </a:lnTo>
                  <a:cubicBezTo>
                    <a:pt x="90" y="178"/>
                    <a:pt x="152" y="221"/>
                    <a:pt x="196" y="247"/>
                  </a:cubicBezTo>
                  <a:cubicBezTo>
                    <a:pt x="136" y="263"/>
                    <a:pt x="89" y="291"/>
                    <a:pt x="54" y="329"/>
                  </a:cubicBezTo>
                  <a:cubicBezTo>
                    <a:pt x="19" y="368"/>
                    <a:pt x="1" y="420"/>
                    <a:pt x="1" y="485"/>
                  </a:cubicBezTo>
                  <a:cubicBezTo>
                    <a:pt x="1" y="502"/>
                    <a:pt x="3" y="518"/>
                    <a:pt x="6" y="532"/>
                  </a:cubicBezTo>
                  <a:cubicBezTo>
                    <a:pt x="9" y="548"/>
                    <a:pt x="11" y="560"/>
                    <a:pt x="14" y="567"/>
                  </a:cubicBezTo>
                  <a:lnTo>
                    <a:pt x="97" y="567"/>
                  </a:lnTo>
                  <a:cubicBezTo>
                    <a:pt x="92" y="549"/>
                    <a:pt x="90" y="525"/>
                    <a:pt x="90" y="494"/>
                  </a:cubicBezTo>
                  <a:cubicBezTo>
                    <a:pt x="90" y="385"/>
                    <a:pt x="176" y="331"/>
                    <a:pt x="348" y="331"/>
                  </a:cubicBezTo>
                  <a:lnTo>
                    <a:pt x="526" y="331"/>
                  </a:lnTo>
                  <a:lnTo>
                    <a:pt x="526" y="230"/>
                  </a:lnTo>
                  <a:lnTo>
                    <a:pt x="362" y="230"/>
                  </a:lnTo>
                  <a:cubicBezTo>
                    <a:pt x="322" y="216"/>
                    <a:pt x="281" y="196"/>
                    <a:pt x="241" y="170"/>
                  </a:cubicBezTo>
                  <a:cubicBezTo>
                    <a:pt x="200" y="143"/>
                    <a:pt x="145" y="102"/>
                    <a:pt x="72" y="4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799578" y="4313866"/>
              <a:ext cx="52653" cy="37241"/>
            </a:xfrm>
            <a:custGeom>
              <a:avLst/>
              <a:gdLst/>
              <a:ahLst/>
              <a:cxnLst/>
              <a:rect l="l" t="t" r="r" b="b"/>
              <a:pathLst>
                <a:path w="796" h="563" extrusionOk="0">
                  <a:moveTo>
                    <a:pt x="540" y="219"/>
                  </a:moveTo>
                  <a:cubicBezTo>
                    <a:pt x="601" y="219"/>
                    <a:pt x="644" y="224"/>
                    <a:pt x="669" y="234"/>
                  </a:cubicBezTo>
                  <a:cubicBezTo>
                    <a:pt x="694" y="244"/>
                    <a:pt x="707" y="258"/>
                    <a:pt x="707" y="277"/>
                  </a:cubicBezTo>
                  <a:cubicBezTo>
                    <a:pt x="707" y="295"/>
                    <a:pt x="698" y="310"/>
                    <a:pt x="681" y="320"/>
                  </a:cubicBezTo>
                  <a:cubicBezTo>
                    <a:pt x="663" y="331"/>
                    <a:pt x="632" y="336"/>
                    <a:pt x="587" y="336"/>
                  </a:cubicBezTo>
                  <a:cubicBezTo>
                    <a:pt x="554" y="336"/>
                    <a:pt x="524" y="334"/>
                    <a:pt x="500" y="331"/>
                  </a:cubicBezTo>
                  <a:cubicBezTo>
                    <a:pt x="476" y="328"/>
                    <a:pt x="449" y="320"/>
                    <a:pt x="421" y="308"/>
                  </a:cubicBezTo>
                  <a:cubicBezTo>
                    <a:pt x="393" y="296"/>
                    <a:pt x="360" y="278"/>
                    <a:pt x="323" y="254"/>
                  </a:cubicBezTo>
                  <a:cubicBezTo>
                    <a:pt x="391" y="231"/>
                    <a:pt x="463" y="219"/>
                    <a:pt x="540" y="219"/>
                  </a:cubicBezTo>
                  <a:close/>
                  <a:moveTo>
                    <a:pt x="9" y="1"/>
                  </a:moveTo>
                  <a:lnTo>
                    <a:pt x="9" y="119"/>
                  </a:lnTo>
                  <a:cubicBezTo>
                    <a:pt x="44" y="148"/>
                    <a:pt x="90" y="186"/>
                    <a:pt x="149" y="232"/>
                  </a:cubicBezTo>
                  <a:cubicBezTo>
                    <a:pt x="102" y="266"/>
                    <a:pt x="66" y="306"/>
                    <a:pt x="40" y="351"/>
                  </a:cubicBezTo>
                  <a:cubicBezTo>
                    <a:pt x="13" y="396"/>
                    <a:pt x="1" y="444"/>
                    <a:pt x="1" y="496"/>
                  </a:cubicBezTo>
                  <a:cubicBezTo>
                    <a:pt x="1" y="526"/>
                    <a:pt x="3" y="548"/>
                    <a:pt x="8" y="562"/>
                  </a:cubicBezTo>
                  <a:lnTo>
                    <a:pt x="94" y="562"/>
                  </a:lnTo>
                  <a:cubicBezTo>
                    <a:pt x="91" y="544"/>
                    <a:pt x="90" y="528"/>
                    <a:pt x="90" y="513"/>
                  </a:cubicBezTo>
                  <a:cubicBezTo>
                    <a:pt x="90" y="472"/>
                    <a:pt x="103" y="432"/>
                    <a:pt x="127" y="394"/>
                  </a:cubicBezTo>
                  <a:cubicBezTo>
                    <a:pt x="152" y="356"/>
                    <a:pt x="188" y="324"/>
                    <a:pt x="234" y="295"/>
                  </a:cubicBezTo>
                  <a:cubicBezTo>
                    <a:pt x="310" y="350"/>
                    <a:pt x="373" y="387"/>
                    <a:pt x="424" y="407"/>
                  </a:cubicBezTo>
                  <a:cubicBezTo>
                    <a:pt x="475" y="425"/>
                    <a:pt x="528" y="435"/>
                    <a:pt x="585" y="435"/>
                  </a:cubicBezTo>
                  <a:cubicBezTo>
                    <a:pt x="653" y="435"/>
                    <a:pt x="706" y="421"/>
                    <a:pt x="742" y="394"/>
                  </a:cubicBezTo>
                  <a:cubicBezTo>
                    <a:pt x="777" y="366"/>
                    <a:pt x="795" y="327"/>
                    <a:pt x="795" y="277"/>
                  </a:cubicBezTo>
                  <a:cubicBezTo>
                    <a:pt x="795" y="229"/>
                    <a:pt x="776" y="190"/>
                    <a:pt x="737" y="162"/>
                  </a:cubicBezTo>
                  <a:cubicBezTo>
                    <a:pt x="699" y="133"/>
                    <a:pt x="637" y="119"/>
                    <a:pt x="549" y="119"/>
                  </a:cubicBezTo>
                  <a:cubicBezTo>
                    <a:pt x="427" y="119"/>
                    <a:pt x="321" y="141"/>
                    <a:pt x="230" y="185"/>
                  </a:cubicBezTo>
                  <a:cubicBezTo>
                    <a:pt x="173" y="142"/>
                    <a:pt x="99" y="81"/>
                    <a:pt x="9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799578" y="4357194"/>
              <a:ext cx="51926" cy="35389"/>
            </a:xfrm>
            <a:custGeom>
              <a:avLst/>
              <a:gdLst/>
              <a:ahLst/>
              <a:cxnLst/>
              <a:rect l="l" t="t" r="r" b="b"/>
              <a:pathLst>
                <a:path w="785" h="535" extrusionOk="0">
                  <a:moveTo>
                    <a:pt x="266" y="103"/>
                  </a:moveTo>
                  <a:cubicBezTo>
                    <a:pt x="321" y="103"/>
                    <a:pt x="365" y="115"/>
                    <a:pt x="398" y="141"/>
                  </a:cubicBezTo>
                  <a:cubicBezTo>
                    <a:pt x="430" y="169"/>
                    <a:pt x="446" y="205"/>
                    <a:pt x="446" y="250"/>
                  </a:cubicBezTo>
                  <a:cubicBezTo>
                    <a:pt x="446" y="304"/>
                    <a:pt x="424" y="343"/>
                    <a:pt x="380" y="366"/>
                  </a:cubicBezTo>
                  <a:lnTo>
                    <a:pt x="165" y="366"/>
                  </a:lnTo>
                  <a:cubicBezTo>
                    <a:pt x="115" y="340"/>
                    <a:pt x="90" y="300"/>
                    <a:pt x="90" y="244"/>
                  </a:cubicBezTo>
                  <a:cubicBezTo>
                    <a:pt x="90" y="199"/>
                    <a:pt x="106" y="165"/>
                    <a:pt x="137" y="139"/>
                  </a:cubicBezTo>
                  <a:cubicBezTo>
                    <a:pt x="169" y="114"/>
                    <a:pt x="211" y="103"/>
                    <a:pt x="266" y="103"/>
                  </a:cubicBezTo>
                  <a:close/>
                  <a:moveTo>
                    <a:pt x="264" y="1"/>
                  </a:moveTo>
                  <a:cubicBezTo>
                    <a:pt x="213" y="1"/>
                    <a:pt x="167" y="10"/>
                    <a:pt x="127" y="29"/>
                  </a:cubicBezTo>
                  <a:cubicBezTo>
                    <a:pt x="87" y="47"/>
                    <a:pt x="56" y="74"/>
                    <a:pt x="34" y="110"/>
                  </a:cubicBezTo>
                  <a:cubicBezTo>
                    <a:pt x="12" y="146"/>
                    <a:pt x="1" y="187"/>
                    <a:pt x="1" y="234"/>
                  </a:cubicBezTo>
                  <a:cubicBezTo>
                    <a:pt x="1" y="313"/>
                    <a:pt x="31" y="357"/>
                    <a:pt x="93" y="366"/>
                  </a:cubicBezTo>
                  <a:lnTo>
                    <a:pt x="93" y="372"/>
                  </a:lnTo>
                  <a:cubicBezTo>
                    <a:pt x="31" y="384"/>
                    <a:pt x="1" y="421"/>
                    <a:pt x="1" y="482"/>
                  </a:cubicBezTo>
                  <a:cubicBezTo>
                    <a:pt x="1" y="501"/>
                    <a:pt x="4" y="518"/>
                    <a:pt x="9" y="535"/>
                  </a:cubicBezTo>
                  <a:lnTo>
                    <a:pt x="93" y="535"/>
                  </a:lnTo>
                  <a:cubicBezTo>
                    <a:pt x="91" y="526"/>
                    <a:pt x="90" y="517"/>
                    <a:pt x="90" y="506"/>
                  </a:cubicBezTo>
                  <a:cubicBezTo>
                    <a:pt x="90" y="491"/>
                    <a:pt x="94" y="481"/>
                    <a:pt x="104" y="476"/>
                  </a:cubicBezTo>
                  <a:cubicBezTo>
                    <a:pt x="112" y="469"/>
                    <a:pt x="126" y="467"/>
                    <a:pt x="145" y="467"/>
                  </a:cubicBezTo>
                  <a:lnTo>
                    <a:pt x="785" y="467"/>
                  </a:lnTo>
                  <a:lnTo>
                    <a:pt x="785" y="365"/>
                  </a:lnTo>
                  <a:lnTo>
                    <a:pt x="542" y="365"/>
                  </a:lnTo>
                  <a:lnTo>
                    <a:pt x="441" y="372"/>
                  </a:lnTo>
                  <a:lnTo>
                    <a:pt x="441" y="367"/>
                  </a:lnTo>
                  <a:cubicBezTo>
                    <a:pt x="472" y="361"/>
                    <a:pt x="495" y="347"/>
                    <a:pt x="510" y="328"/>
                  </a:cubicBezTo>
                  <a:cubicBezTo>
                    <a:pt x="527" y="308"/>
                    <a:pt x="535" y="277"/>
                    <a:pt x="535" y="235"/>
                  </a:cubicBezTo>
                  <a:cubicBezTo>
                    <a:pt x="535" y="191"/>
                    <a:pt x="524" y="150"/>
                    <a:pt x="502" y="115"/>
                  </a:cubicBezTo>
                  <a:cubicBezTo>
                    <a:pt x="480" y="79"/>
                    <a:pt x="448" y="51"/>
                    <a:pt x="407" y="31"/>
                  </a:cubicBezTo>
                  <a:cubicBezTo>
                    <a:pt x="366" y="11"/>
                    <a:pt x="319" y="1"/>
                    <a:pt x="264" y="1"/>
                  </a:cubicBezTo>
                  <a:close/>
                </a:path>
              </a:pathLst>
            </a:custGeom>
            <a:solidFill>
              <a:srgbClr val="5D4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0" name="Google Shape;630;p39"/>
          <p:cNvSpPr/>
          <p:nvPr/>
        </p:nvSpPr>
        <p:spPr>
          <a:xfrm>
            <a:off x="3901675" y="3995075"/>
            <a:ext cx="489628" cy="424103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9"/>
          <p:cNvSpPr/>
          <p:nvPr/>
        </p:nvSpPr>
        <p:spPr>
          <a:xfrm>
            <a:off x="3235675" y="7306800"/>
            <a:ext cx="666000" cy="576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9"/>
          <p:cNvSpPr/>
          <p:nvPr/>
        </p:nvSpPr>
        <p:spPr>
          <a:xfrm>
            <a:off x="4174002" y="1384935"/>
            <a:ext cx="489634" cy="463307"/>
          </a:xfrm>
          <a:custGeom>
            <a:avLst/>
            <a:gdLst/>
            <a:ahLst/>
            <a:cxnLst/>
            <a:rect l="l" t="t" r="r" b="b"/>
            <a:pathLst>
              <a:path w="8301" h="8303" extrusionOk="0">
                <a:moveTo>
                  <a:pt x="4157" y="1"/>
                </a:moveTo>
                <a:lnTo>
                  <a:pt x="3885" y="3149"/>
                </a:lnTo>
                <a:lnTo>
                  <a:pt x="2859" y="1901"/>
                </a:lnTo>
                <a:lnTo>
                  <a:pt x="3418" y="3416"/>
                </a:lnTo>
                <a:lnTo>
                  <a:pt x="1907" y="2848"/>
                </a:lnTo>
                <a:lnTo>
                  <a:pt x="3148" y="3880"/>
                </a:lnTo>
                <a:lnTo>
                  <a:pt x="0" y="4144"/>
                </a:lnTo>
                <a:lnTo>
                  <a:pt x="3147" y="4417"/>
                </a:lnTo>
                <a:lnTo>
                  <a:pt x="1899" y="5442"/>
                </a:lnTo>
                <a:lnTo>
                  <a:pt x="3414" y="4883"/>
                </a:lnTo>
                <a:lnTo>
                  <a:pt x="3414" y="4883"/>
                </a:lnTo>
                <a:lnTo>
                  <a:pt x="2846" y="6395"/>
                </a:lnTo>
                <a:lnTo>
                  <a:pt x="3879" y="5153"/>
                </a:lnTo>
                <a:lnTo>
                  <a:pt x="4142" y="8302"/>
                </a:lnTo>
                <a:lnTo>
                  <a:pt x="4416" y="5154"/>
                </a:lnTo>
                <a:lnTo>
                  <a:pt x="5440" y="6401"/>
                </a:lnTo>
                <a:lnTo>
                  <a:pt x="4881" y="4887"/>
                </a:lnTo>
                <a:lnTo>
                  <a:pt x="6393" y="5455"/>
                </a:lnTo>
                <a:lnTo>
                  <a:pt x="5151" y="4423"/>
                </a:lnTo>
                <a:lnTo>
                  <a:pt x="8300" y="4159"/>
                </a:lnTo>
                <a:lnTo>
                  <a:pt x="5154" y="3886"/>
                </a:lnTo>
                <a:lnTo>
                  <a:pt x="6400" y="2861"/>
                </a:lnTo>
                <a:lnTo>
                  <a:pt x="4886" y="3420"/>
                </a:lnTo>
                <a:lnTo>
                  <a:pt x="5453" y="1909"/>
                </a:lnTo>
                <a:lnTo>
                  <a:pt x="4421" y="3150"/>
                </a:lnTo>
                <a:lnTo>
                  <a:pt x="4157" y="1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0"/>
          <p:cNvSpPr/>
          <p:nvPr/>
        </p:nvSpPr>
        <p:spPr>
          <a:xfrm rot="122703">
            <a:off x="1597584" y="1672646"/>
            <a:ext cx="1912096" cy="909310"/>
          </a:xfrm>
          <a:custGeom>
            <a:avLst/>
            <a:gdLst/>
            <a:ahLst/>
            <a:cxnLst/>
            <a:rect l="l" t="t" r="r" b="b"/>
            <a:pathLst>
              <a:path w="12013" h="5170" extrusionOk="0">
                <a:moveTo>
                  <a:pt x="6532" y="0"/>
                </a:moveTo>
                <a:cubicBezTo>
                  <a:pt x="5047" y="0"/>
                  <a:pt x="3950" y="2313"/>
                  <a:pt x="4222" y="3558"/>
                </a:cubicBezTo>
                <a:cubicBezTo>
                  <a:pt x="4222" y="3558"/>
                  <a:pt x="3717" y="2671"/>
                  <a:pt x="2582" y="2671"/>
                </a:cubicBezTo>
                <a:cubicBezTo>
                  <a:pt x="2562" y="2671"/>
                  <a:pt x="2542" y="2671"/>
                  <a:pt x="2523" y="2672"/>
                </a:cubicBezTo>
                <a:cubicBezTo>
                  <a:pt x="1344" y="2703"/>
                  <a:pt x="1368" y="4380"/>
                  <a:pt x="1368" y="4380"/>
                </a:cubicBezTo>
                <a:cubicBezTo>
                  <a:pt x="1368" y="4380"/>
                  <a:pt x="1333" y="4378"/>
                  <a:pt x="1275" y="4378"/>
                </a:cubicBezTo>
                <a:cubicBezTo>
                  <a:pt x="995" y="4378"/>
                  <a:pt x="178" y="4421"/>
                  <a:pt x="47" y="4918"/>
                </a:cubicBezTo>
                <a:cubicBezTo>
                  <a:pt x="1" y="5095"/>
                  <a:pt x="1002" y="5170"/>
                  <a:pt x="2442" y="5170"/>
                </a:cubicBezTo>
                <a:cubicBezTo>
                  <a:pt x="5896" y="5170"/>
                  <a:pt x="11872" y="4736"/>
                  <a:pt x="11939" y="4222"/>
                </a:cubicBezTo>
                <a:cubicBezTo>
                  <a:pt x="12013" y="3661"/>
                  <a:pt x="11257" y="2703"/>
                  <a:pt x="9729" y="2703"/>
                </a:cubicBezTo>
                <a:cubicBezTo>
                  <a:pt x="9278" y="2703"/>
                  <a:pt x="8760" y="2787"/>
                  <a:pt x="8176" y="2988"/>
                </a:cubicBezTo>
                <a:cubicBezTo>
                  <a:pt x="8176" y="2988"/>
                  <a:pt x="8904" y="301"/>
                  <a:pt x="6720" y="13"/>
                </a:cubicBezTo>
                <a:cubicBezTo>
                  <a:pt x="6657" y="4"/>
                  <a:pt x="6594" y="0"/>
                  <a:pt x="6532" y="0"/>
                </a:cubicBezTo>
                <a:close/>
              </a:path>
            </a:pathLst>
          </a:custGeom>
          <a:solidFill>
            <a:srgbClr val="FFB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0"/>
          <p:cNvSpPr txBox="1">
            <a:spLocks noGrp="1"/>
          </p:cNvSpPr>
          <p:nvPr>
            <p:ph type="title"/>
          </p:nvPr>
        </p:nvSpPr>
        <p:spPr>
          <a:xfrm>
            <a:off x="708912" y="2588200"/>
            <a:ext cx="4007700" cy="90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TÌM HIỂU CHUNG</a:t>
            </a:r>
            <a:endParaRPr/>
          </a:p>
        </p:txBody>
      </p:sp>
      <p:sp>
        <p:nvSpPr>
          <p:cNvPr id="639" name="Google Shape;639;p40"/>
          <p:cNvSpPr txBox="1">
            <a:spLocks noGrp="1"/>
          </p:cNvSpPr>
          <p:nvPr>
            <p:ph type="title" idx="2"/>
          </p:nvPr>
        </p:nvSpPr>
        <p:spPr>
          <a:xfrm>
            <a:off x="1804175" y="1607303"/>
            <a:ext cx="141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/>
              <a:t>I</a:t>
            </a:r>
            <a:endParaRPr sz="8300"/>
          </a:p>
        </p:txBody>
      </p:sp>
      <p:sp>
        <p:nvSpPr>
          <p:cNvPr id="640" name="Google Shape;640;p40"/>
          <p:cNvSpPr txBox="1">
            <a:spLocks noGrp="1"/>
          </p:cNvSpPr>
          <p:nvPr>
            <p:ph type="subTitle" idx="1"/>
          </p:nvPr>
        </p:nvSpPr>
        <p:spPr>
          <a:xfrm>
            <a:off x="708825" y="3399375"/>
            <a:ext cx="4007700" cy="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Tác giả Xuân Quỳnh, tác phẩm “</a:t>
            </a:r>
            <a:r>
              <a:rPr lang="en" sz="1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Chuyện cổ tích về loài người</a:t>
            </a:r>
            <a:r>
              <a:rPr lang="en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”</a:t>
            </a:r>
            <a:endParaRPr sz="1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41" name="Google Shape;641;p40"/>
          <p:cNvGrpSpPr/>
          <p:nvPr/>
        </p:nvGrpSpPr>
        <p:grpSpPr>
          <a:xfrm>
            <a:off x="4926078" y="825595"/>
            <a:ext cx="3718357" cy="4109874"/>
            <a:chOff x="5256700" y="771713"/>
            <a:chExt cx="2806095" cy="3101558"/>
          </a:xfrm>
        </p:grpSpPr>
        <p:sp>
          <p:nvSpPr>
            <p:cNvPr id="642" name="Google Shape;642;p40"/>
            <p:cNvSpPr/>
            <p:nvPr/>
          </p:nvSpPr>
          <p:spPr>
            <a:xfrm>
              <a:off x="5282106" y="771713"/>
              <a:ext cx="2692402" cy="2653906"/>
            </a:xfrm>
            <a:custGeom>
              <a:avLst/>
              <a:gdLst/>
              <a:ahLst/>
              <a:cxnLst/>
              <a:rect l="l" t="t" r="r" b="b"/>
              <a:pathLst>
                <a:path w="41754" h="41157" extrusionOk="0">
                  <a:moveTo>
                    <a:pt x="9040" y="0"/>
                  </a:moveTo>
                  <a:cubicBezTo>
                    <a:pt x="6123" y="0"/>
                    <a:pt x="2871" y="1580"/>
                    <a:pt x="1823" y="6064"/>
                  </a:cubicBezTo>
                  <a:cubicBezTo>
                    <a:pt x="0" y="13864"/>
                    <a:pt x="5295" y="19681"/>
                    <a:pt x="5295" y="19681"/>
                  </a:cubicBezTo>
                  <a:cubicBezTo>
                    <a:pt x="5295" y="19681"/>
                    <a:pt x="1582" y="21151"/>
                    <a:pt x="1463" y="26030"/>
                  </a:cubicBezTo>
                  <a:cubicBezTo>
                    <a:pt x="1344" y="30910"/>
                    <a:pt x="6921" y="33861"/>
                    <a:pt x="6921" y="33861"/>
                  </a:cubicBezTo>
                  <a:cubicBezTo>
                    <a:pt x="5919" y="34236"/>
                    <a:pt x="4535" y="36165"/>
                    <a:pt x="5729" y="37938"/>
                  </a:cubicBezTo>
                  <a:cubicBezTo>
                    <a:pt x="6208" y="38650"/>
                    <a:pt x="7076" y="38905"/>
                    <a:pt x="8172" y="38905"/>
                  </a:cubicBezTo>
                  <a:cubicBezTo>
                    <a:pt x="10909" y="38905"/>
                    <a:pt x="15067" y="37316"/>
                    <a:pt x="18145" y="37316"/>
                  </a:cubicBezTo>
                  <a:cubicBezTo>
                    <a:pt x="18756" y="37316"/>
                    <a:pt x="19324" y="37379"/>
                    <a:pt x="19831" y="37529"/>
                  </a:cubicBezTo>
                  <a:cubicBezTo>
                    <a:pt x="23887" y="38733"/>
                    <a:pt x="27232" y="41156"/>
                    <a:pt x="30007" y="41156"/>
                  </a:cubicBezTo>
                  <a:cubicBezTo>
                    <a:pt x="30491" y="41156"/>
                    <a:pt x="30958" y="41082"/>
                    <a:pt x="31408" y="40915"/>
                  </a:cubicBezTo>
                  <a:cubicBezTo>
                    <a:pt x="33947" y="39975"/>
                    <a:pt x="32905" y="36818"/>
                    <a:pt x="32905" y="36818"/>
                  </a:cubicBezTo>
                  <a:cubicBezTo>
                    <a:pt x="32905" y="36818"/>
                    <a:pt x="41081" y="33133"/>
                    <a:pt x="41418" y="27926"/>
                  </a:cubicBezTo>
                  <a:cubicBezTo>
                    <a:pt x="41753" y="22718"/>
                    <a:pt x="37387" y="22216"/>
                    <a:pt x="37387" y="22216"/>
                  </a:cubicBezTo>
                  <a:cubicBezTo>
                    <a:pt x="37387" y="22216"/>
                    <a:pt x="39631" y="19257"/>
                    <a:pt x="38805" y="16917"/>
                  </a:cubicBezTo>
                  <a:cubicBezTo>
                    <a:pt x="37978" y="14578"/>
                    <a:pt x="35507" y="14251"/>
                    <a:pt x="35507" y="14251"/>
                  </a:cubicBezTo>
                  <a:cubicBezTo>
                    <a:pt x="36565" y="11484"/>
                    <a:pt x="37518" y="3531"/>
                    <a:pt x="31438" y="1574"/>
                  </a:cubicBezTo>
                  <a:cubicBezTo>
                    <a:pt x="30535" y="1283"/>
                    <a:pt x="29694" y="1160"/>
                    <a:pt x="28917" y="1160"/>
                  </a:cubicBezTo>
                  <a:cubicBezTo>
                    <a:pt x="24465" y="1160"/>
                    <a:pt x="22112" y="5224"/>
                    <a:pt x="22112" y="5224"/>
                  </a:cubicBezTo>
                  <a:cubicBezTo>
                    <a:pt x="22112" y="5224"/>
                    <a:pt x="21304" y="1507"/>
                    <a:pt x="18122" y="959"/>
                  </a:cubicBezTo>
                  <a:cubicBezTo>
                    <a:pt x="17774" y="899"/>
                    <a:pt x="17446" y="873"/>
                    <a:pt x="17139" y="873"/>
                  </a:cubicBezTo>
                  <a:cubicBezTo>
                    <a:pt x="15069" y="873"/>
                    <a:pt x="13934" y="2056"/>
                    <a:pt x="13934" y="2056"/>
                  </a:cubicBezTo>
                  <a:cubicBezTo>
                    <a:pt x="13170" y="864"/>
                    <a:pt x="11196" y="0"/>
                    <a:pt x="9040" y="0"/>
                  </a:cubicBezTo>
                  <a:close/>
                </a:path>
              </a:pathLst>
            </a:custGeom>
            <a:solidFill>
              <a:srgbClr val="C39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5284234" y="877400"/>
              <a:ext cx="680419" cy="267473"/>
            </a:xfrm>
            <a:custGeom>
              <a:avLst/>
              <a:gdLst/>
              <a:ahLst/>
              <a:cxnLst/>
              <a:rect l="l" t="t" r="r" b="b"/>
              <a:pathLst>
                <a:path w="10552" h="4148" extrusionOk="0">
                  <a:moveTo>
                    <a:pt x="7455" y="1"/>
                  </a:moveTo>
                  <a:cubicBezTo>
                    <a:pt x="6125" y="1"/>
                    <a:pt x="5891" y="2113"/>
                    <a:pt x="5891" y="2113"/>
                  </a:cubicBezTo>
                  <a:cubicBezTo>
                    <a:pt x="5891" y="2113"/>
                    <a:pt x="5582" y="1448"/>
                    <a:pt x="4887" y="1448"/>
                  </a:cubicBezTo>
                  <a:cubicBezTo>
                    <a:pt x="4811" y="1448"/>
                    <a:pt x="4730" y="1456"/>
                    <a:pt x="4645" y="1474"/>
                  </a:cubicBezTo>
                  <a:cubicBezTo>
                    <a:pt x="4014" y="1605"/>
                    <a:pt x="3949" y="2610"/>
                    <a:pt x="3949" y="2610"/>
                  </a:cubicBezTo>
                  <a:cubicBezTo>
                    <a:pt x="3949" y="2610"/>
                    <a:pt x="3664" y="2286"/>
                    <a:pt x="3325" y="2286"/>
                  </a:cubicBezTo>
                  <a:cubicBezTo>
                    <a:pt x="3282" y="2286"/>
                    <a:pt x="3239" y="2291"/>
                    <a:pt x="3195" y="2303"/>
                  </a:cubicBezTo>
                  <a:cubicBezTo>
                    <a:pt x="2802" y="2406"/>
                    <a:pt x="2633" y="3040"/>
                    <a:pt x="2633" y="3040"/>
                  </a:cubicBezTo>
                  <a:cubicBezTo>
                    <a:pt x="2633" y="3040"/>
                    <a:pt x="291" y="3403"/>
                    <a:pt x="146" y="3651"/>
                  </a:cubicBezTo>
                  <a:cubicBezTo>
                    <a:pt x="1" y="3900"/>
                    <a:pt x="10482" y="4147"/>
                    <a:pt x="10482" y="4147"/>
                  </a:cubicBezTo>
                  <a:cubicBezTo>
                    <a:pt x="10552" y="3079"/>
                    <a:pt x="8293" y="2825"/>
                    <a:pt x="8292" y="2825"/>
                  </a:cubicBezTo>
                  <a:cubicBezTo>
                    <a:pt x="8808" y="2150"/>
                    <a:pt x="9126" y="218"/>
                    <a:pt x="7637" y="14"/>
                  </a:cubicBezTo>
                  <a:cubicBezTo>
                    <a:pt x="7574" y="5"/>
                    <a:pt x="7513" y="1"/>
                    <a:pt x="7455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7140824" y="1450523"/>
              <a:ext cx="921971" cy="430550"/>
            </a:xfrm>
            <a:custGeom>
              <a:avLst/>
              <a:gdLst/>
              <a:ahLst/>
              <a:cxnLst/>
              <a:rect l="l" t="t" r="r" b="b"/>
              <a:pathLst>
                <a:path w="14298" h="6677" extrusionOk="0">
                  <a:moveTo>
                    <a:pt x="8586" y="1"/>
                  </a:moveTo>
                  <a:cubicBezTo>
                    <a:pt x="8551" y="1"/>
                    <a:pt x="8514" y="2"/>
                    <a:pt x="8478" y="4"/>
                  </a:cubicBezTo>
                  <a:cubicBezTo>
                    <a:pt x="6654" y="116"/>
                    <a:pt x="6402" y="4630"/>
                    <a:pt x="6402" y="4630"/>
                  </a:cubicBezTo>
                  <a:cubicBezTo>
                    <a:pt x="6402" y="4630"/>
                    <a:pt x="5784" y="1708"/>
                    <a:pt x="4659" y="1708"/>
                  </a:cubicBezTo>
                  <a:cubicBezTo>
                    <a:pt x="4638" y="1708"/>
                    <a:pt x="4616" y="1709"/>
                    <a:pt x="4594" y="1711"/>
                  </a:cubicBezTo>
                  <a:cubicBezTo>
                    <a:pt x="3427" y="1828"/>
                    <a:pt x="3054" y="4721"/>
                    <a:pt x="3054" y="4721"/>
                  </a:cubicBezTo>
                  <a:cubicBezTo>
                    <a:pt x="2951" y="4691"/>
                    <a:pt x="2838" y="4678"/>
                    <a:pt x="2718" y="4678"/>
                  </a:cubicBezTo>
                  <a:cubicBezTo>
                    <a:pt x="1643" y="4678"/>
                    <a:pt x="1" y="5753"/>
                    <a:pt x="1" y="5753"/>
                  </a:cubicBezTo>
                  <a:lnTo>
                    <a:pt x="14298" y="6676"/>
                  </a:lnTo>
                  <a:cubicBezTo>
                    <a:pt x="14297" y="6101"/>
                    <a:pt x="12678" y="5610"/>
                    <a:pt x="12678" y="5610"/>
                  </a:cubicBezTo>
                  <a:cubicBezTo>
                    <a:pt x="12678" y="5610"/>
                    <a:pt x="13868" y="4607"/>
                    <a:pt x="13404" y="3463"/>
                  </a:cubicBezTo>
                  <a:cubicBezTo>
                    <a:pt x="13107" y="2731"/>
                    <a:pt x="12315" y="2600"/>
                    <a:pt x="11784" y="2600"/>
                  </a:cubicBezTo>
                  <a:cubicBezTo>
                    <a:pt x="11485" y="2600"/>
                    <a:pt x="11269" y="2641"/>
                    <a:pt x="11269" y="2641"/>
                  </a:cubicBezTo>
                  <a:cubicBezTo>
                    <a:pt x="11269" y="2641"/>
                    <a:pt x="10340" y="1"/>
                    <a:pt x="858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5256700" y="1679953"/>
              <a:ext cx="583631" cy="272568"/>
            </a:xfrm>
            <a:custGeom>
              <a:avLst/>
              <a:gdLst/>
              <a:ahLst/>
              <a:cxnLst/>
              <a:rect l="l" t="t" r="r" b="b"/>
              <a:pathLst>
                <a:path w="9051" h="4227" extrusionOk="0">
                  <a:moveTo>
                    <a:pt x="3615" y="1"/>
                  </a:moveTo>
                  <a:cubicBezTo>
                    <a:pt x="2506" y="1"/>
                    <a:pt x="1917" y="1672"/>
                    <a:pt x="1917" y="1672"/>
                  </a:cubicBezTo>
                  <a:cubicBezTo>
                    <a:pt x="1917" y="1672"/>
                    <a:pt x="1780" y="1645"/>
                    <a:pt x="1590" y="1645"/>
                  </a:cubicBezTo>
                  <a:cubicBezTo>
                    <a:pt x="1254" y="1645"/>
                    <a:pt x="753" y="1729"/>
                    <a:pt x="566" y="2192"/>
                  </a:cubicBezTo>
                  <a:cubicBezTo>
                    <a:pt x="272" y="2915"/>
                    <a:pt x="1025" y="3551"/>
                    <a:pt x="1025" y="3551"/>
                  </a:cubicBezTo>
                  <a:cubicBezTo>
                    <a:pt x="1025" y="3551"/>
                    <a:pt x="0" y="3862"/>
                    <a:pt x="0" y="4226"/>
                  </a:cubicBezTo>
                  <a:lnTo>
                    <a:pt x="9051" y="3642"/>
                  </a:lnTo>
                  <a:cubicBezTo>
                    <a:pt x="9051" y="3642"/>
                    <a:pt x="8012" y="2960"/>
                    <a:pt x="7330" y="2960"/>
                  </a:cubicBezTo>
                  <a:cubicBezTo>
                    <a:pt x="7254" y="2960"/>
                    <a:pt x="7182" y="2969"/>
                    <a:pt x="7117" y="2988"/>
                  </a:cubicBezTo>
                  <a:cubicBezTo>
                    <a:pt x="7117" y="2988"/>
                    <a:pt x="6881" y="1157"/>
                    <a:pt x="6143" y="1082"/>
                  </a:cubicBezTo>
                  <a:cubicBezTo>
                    <a:pt x="6129" y="1081"/>
                    <a:pt x="6115" y="1080"/>
                    <a:pt x="6101" y="1080"/>
                  </a:cubicBezTo>
                  <a:cubicBezTo>
                    <a:pt x="5390" y="1080"/>
                    <a:pt x="4998" y="2930"/>
                    <a:pt x="4998" y="2930"/>
                  </a:cubicBezTo>
                  <a:cubicBezTo>
                    <a:pt x="4998" y="2930"/>
                    <a:pt x="4839" y="73"/>
                    <a:pt x="3684" y="3"/>
                  </a:cubicBezTo>
                  <a:cubicBezTo>
                    <a:pt x="3661" y="1"/>
                    <a:pt x="3638" y="1"/>
                    <a:pt x="3615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0"/>
            <p:cNvSpPr/>
            <p:nvPr/>
          </p:nvSpPr>
          <p:spPr>
            <a:xfrm>
              <a:off x="5934608" y="994565"/>
              <a:ext cx="669135" cy="629285"/>
            </a:xfrm>
            <a:custGeom>
              <a:avLst/>
              <a:gdLst/>
              <a:ahLst/>
              <a:cxnLst/>
              <a:rect l="l" t="t" r="r" b="b"/>
              <a:pathLst>
                <a:path w="10377" h="9759" extrusionOk="0">
                  <a:moveTo>
                    <a:pt x="10345" y="0"/>
                  </a:moveTo>
                  <a:cubicBezTo>
                    <a:pt x="10345" y="0"/>
                    <a:pt x="7991" y="448"/>
                    <a:pt x="4253" y="2183"/>
                  </a:cubicBezTo>
                  <a:cubicBezTo>
                    <a:pt x="1978" y="3239"/>
                    <a:pt x="1" y="4603"/>
                    <a:pt x="450" y="5630"/>
                  </a:cubicBezTo>
                  <a:cubicBezTo>
                    <a:pt x="564" y="5892"/>
                    <a:pt x="926" y="5974"/>
                    <a:pt x="1336" y="5974"/>
                  </a:cubicBezTo>
                  <a:cubicBezTo>
                    <a:pt x="2025" y="5974"/>
                    <a:pt x="2847" y="5741"/>
                    <a:pt x="2847" y="5741"/>
                  </a:cubicBezTo>
                  <a:lnTo>
                    <a:pt x="2847" y="5741"/>
                  </a:lnTo>
                  <a:cubicBezTo>
                    <a:pt x="2847" y="5741"/>
                    <a:pt x="544" y="7396"/>
                    <a:pt x="1425" y="8483"/>
                  </a:cubicBezTo>
                  <a:cubicBezTo>
                    <a:pt x="1627" y="8732"/>
                    <a:pt x="1866" y="8828"/>
                    <a:pt x="2114" y="8828"/>
                  </a:cubicBezTo>
                  <a:cubicBezTo>
                    <a:pt x="2950" y="8828"/>
                    <a:pt x="3894" y="7742"/>
                    <a:pt x="3894" y="7741"/>
                  </a:cubicBezTo>
                  <a:lnTo>
                    <a:pt x="3894" y="7741"/>
                  </a:lnTo>
                  <a:cubicBezTo>
                    <a:pt x="3894" y="7742"/>
                    <a:pt x="3522" y="9735"/>
                    <a:pt x="4556" y="9758"/>
                  </a:cubicBezTo>
                  <a:cubicBezTo>
                    <a:pt x="4561" y="9758"/>
                    <a:pt x="4565" y="9759"/>
                    <a:pt x="4570" y="9759"/>
                  </a:cubicBezTo>
                  <a:cubicBezTo>
                    <a:pt x="5597" y="9759"/>
                    <a:pt x="6231" y="6976"/>
                    <a:pt x="8083" y="3783"/>
                  </a:cubicBezTo>
                  <a:cubicBezTo>
                    <a:pt x="9077" y="2069"/>
                    <a:pt x="10376" y="389"/>
                    <a:pt x="10376" y="389"/>
                  </a:cubicBezTo>
                  <a:lnTo>
                    <a:pt x="10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0"/>
            <p:cNvSpPr/>
            <p:nvPr/>
          </p:nvSpPr>
          <p:spPr>
            <a:xfrm>
              <a:off x="5911072" y="1634299"/>
              <a:ext cx="1395143" cy="1188735"/>
            </a:xfrm>
            <a:custGeom>
              <a:avLst/>
              <a:gdLst/>
              <a:ahLst/>
              <a:cxnLst/>
              <a:rect l="l" t="t" r="r" b="b"/>
              <a:pathLst>
                <a:path w="21636" h="18435" extrusionOk="0">
                  <a:moveTo>
                    <a:pt x="7446" y="0"/>
                  </a:moveTo>
                  <a:cubicBezTo>
                    <a:pt x="5815" y="2729"/>
                    <a:pt x="1145" y="5905"/>
                    <a:pt x="4264" y="6793"/>
                  </a:cubicBezTo>
                  <a:cubicBezTo>
                    <a:pt x="4264" y="6793"/>
                    <a:pt x="2439" y="7141"/>
                    <a:pt x="1984" y="8210"/>
                  </a:cubicBezTo>
                  <a:cubicBezTo>
                    <a:pt x="1528" y="9278"/>
                    <a:pt x="2623" y="10285"/>
                    <a:pt x="2623" y="10285"/>
                  </a:cubicBezTo>
                  <a:cubicBezTo>
                    <a:pt x="2623" y="10285"/>
                    <a:pt x="0" y="11669"/>
                    <a:pt x="262" y="14262"/>
                  </a:cubicBezTo>
                  <a:cubicBezTo>
                    <a:pt x="451" y="16131"/>
                    <a:pt x="1862" y="18210"/>
                    <a:pt x="4559" y="18210"/>
                  </a:cubicBezTo>
                  <a:cubicBezTo>
                    <a:pt x="5604" y="18210"/>
                    <a:pt x="6842" y="17898"/>
                    <a:pt x="8276" y="17141"/>
                  </a:cubicBezTo>
                  <a:cubicBezTo>
                    <a:pt x="8964" y="16695"/>
                    <a:pt x="9711" y="16528"/>
                    <a:pt x="10433" y="16528"/>
                  </a:cubicBezTo>
                  <a:cubicBezTo>
                    <a:pt x="12114" y="16528"/>
                    <a:pt x="13664" y="17429"/>
                    <a:pt x="14029" y="17813"/>
                  </a:cubicBezTo>
                  <a:cubicBezTo>
                    <a:pt x="14278" y="18075"/>
                    <a:pt x="15291" y="18435"/>
                    <a:pt x="16457" y="18435"/>
                  </a:cubicBezTo>
                  <a:cubicBezTo>
                    <a:pt x="17736" y="18435"/>
                    <a:pt x="19200" y="18001"/>
                    <a:pt x="20037" y="16526"/>
                  </a:cubicBezTo>
                  <a:cubicBezTo>
                    <a:pt x="21635" y="13710"/>
                    <a:pt x="19322" y="10812"/>
                    <a:pt x="17761" y="10545"/>
                  </a:cubicBezTo>
                  <a:cubicBezTo>
                    <a:pt x="17761" y="10545"/>
                    <a:pt x="18736" y="9745"/>
                    <a:pt x="18469" y="8397"/>
                  </a:cubicBezTo>
                  <a:cubicBezTo>
                    <a:pt x="18202" y="7049"/>
                    <a:pt x="16494" y="6895"/>
                    <a:pt x="16494" y="6895"/>
                  </a:cubicBezTo>
                  <a:cubicBezTo>
                    <a:pt x="16494" y="6895"/>
                    <a:pt x="17842" y="5953"/>
                    <a:pt x="16475" y="4534"/>
                  </a:cubicBezTo>
                  <a:cubicBezTo>
                    <a:pt x="15106" y="3114"/>
                    <a:pt x="13796" y="153"/>
                    <a:pt x="13796" y="153"/>
                  </a:cubicBezTo>
                  <a:lnTo>
                    <a:pt x="7446" y="0"/>
                  </a:lnTo>
                  <a:close/>
                </a:path>
              </a:pathLst>
            </a:custGeom>
            <a:solidFill>
              <a:srgbClr val="E25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0"/>
            <p:cNvSpPr/>
            <p:nvPr/>
          </p:nvSpPr>
          <p:spPr>
            <a:xfrm>
              <a:off x="5835820" y="3696395"/>
              <a:ext cx="1400431" cy="176875"/>
            </a:xfrm>
            <a:custGeom>
              <a:avLst/>
              <a:gdLst/>
              <a:ahLst/>
              <a:cxnLst/>
              <a:rect l="l" t="t" r="r" b="b"/>
              <a:pathLst>
                <a:path w="21718" h="2743" extrusionOk="0">
                  <a:moveTo>
                    <a:pt x="1043" y="0"/>
                  </a:moveTo>
                  <a:cubicBezTo>
                    <a:pt x="1043" y="0"/>
                    <a:pt x="1" y="1743"/>
                    <a:pt x="580" y="2080"/>
                  </a:cubicBezTo>
                  <a:cubicBezTo>
                    <a:pt x="653" y="2123"/>
                    <a:pt x="737" y="2142"/>
                    <a:pt x="828" y="2142"/>
                  </a:cubicBezTo>
                  <a:cubicBezTo>
                    <a:pt x="1452" y="2142"/>
                    <a:pt x="2394" y="1253"/>
                    <a:pt x="2394" y="1253"/>
                  </a:cubicBezTo>
                  <a:cubicBezTo>
                    <a:pt x="2394" y="1253"/>
                    <a:pt x="2888" y="2238"/>
                    <a:pt x="3698" y="2328"/>
                  </a:cubicBezTo>
                  <a:cubicBezTo>
                    <a:pt x="3723" y="2331"/>
                    <a:pt x="3747" y="2332"/>
                    <a:pt x="3772" y="2332"/>
                  </a:cubicBezTo>
                  <a:cubicBezTo>
                    <a:pt x="4552" y="2332"/>
                    <a:pt x="5245" y="965"/>
                    <a:pt x="5245" y="965"/>
                  </a:cubicBezTo>
                  <a:cubicBezTo>
                    <a:pt x="5245" y="965"/>
                    <a:pt x="6091" y="2489"/>
                    <a:pt x="6862" y="2533"/>
                  </a:cubicBezTo>
                  <a:cubicBezTo>
                    <a:pt x="6875" y="2534"/>
                    <a:pt x="6887" y="2534"/>
                    <a:pt x="6900" y="2534"/>
                  </a:cubicBezTo>
                  <a:cubicBezTo>
                    <a:pt x="7651" y="2534"/>
                    <a:pt x="8234" y="1244"/>
                    <a:pt x="8234" y="1244"/>
                  </a:cubicBezTo>
                  <a:cubicBezTo>
                    <a:pt x="8234" y="1244"/>
                    <a:pt x="8685" y="2713"/>
                    <a:pt x="9613" y="2713"/>
                  </a:cubicBezTo>
                  <a:cubicBezTo>
                    <a:pt x="9623" y="2713"/>
                    <a:pt x="9632" y="2713"/>
                    <a:pt x="9641" y="2713"/>
                  </a:cubicBezTo>
                  <a:cubicBezTo>
                    <a:pt x="10587" y="2684"/>
                    <a:pt x="11026" y="1210"/>
                    <a:pt x="11026" y="1210"/>
                  </a:cubicBezTo>
                  <a:cubicBezTo>
                    <a:pt x="11026" y="1210"/>
                    <a:pt x="11724" y="2370"/>
                    <a:pt x="12613" y="2557"/>
                  </a:cubicBezTo>
                  <a:cubicBezTo>
                    <a:pt x="12672" y="2570"/>
                    <a:pt x="12728" y="2575"/>
                    <a:pt x="12781" y="2575"/>
                  </a:cubicBezTo>
                  <a:cubicBezTo>
                    <a:pt x="13535" y="2575"/>
                    <a:pt x="13759" y="1429"/>
                    <a:pt x="13759" y="1429"/>
                  </a:cubicBezTo>
                  <a:cubicBezTo>
                    <a:pt x="13759" y="1429"/>
                    <a:pt x="14638" y="2743"/>
                    <a:pt x="15448" y="2743"/>
                  </a:cubicBezTo>
                  <a:cubicBezTo>
                    <a:pt x="15458" y="2743"/>
                    <a:pt x="15468" y="2743"/>
                    <a:pt x="15478" y="2742"/>
                  </a:cubicBezTo>
                  <a:cubicBezTo>
                    <a:pt x="16295" y="2709"/>
                    <a:pt x="16265" y="1187"/>
                    <a:pt x="16265" y="1187"/>
                  </a:cubicBezTo>
                  <a:lnTo>
                    <a:pt x="16265" y="1187"/>
                  </a:lnTo>
                  <a:cubicBezTo>
                    <a:pt x="16265" y="1187"/>
                    <a:pt x="16841" y="2463"/>
                    <a:pt x="17753" y="2463"/>
                  </a:cubicBezTo>
                  <a:cubicBezTo>
                    <a:pt x="17802" y="2463"/>
                    <a:pt x="17851" y="2460"/>
                    <a:pt x="17901" y="2452"/>
                  </a:cubicBezTo>
                  <a:cubicBezTo>
                    <a:pt x="18898" y="2302"/>
                    <a:pt x="18884" y="1407"/>
                    <a:pt x="18884" y="1406"/>
                  </a:cubicBezTo>
                  <a:lnTo>
                    <a:pt x="18884" y="1406"/>
                  </a:lnTo>
                  <a:cubicBezTo>
                    <a:pt x="18884" y="1407"/>
                    <a:pt x="20094" y="2284"/>
                    <a:pt x="20813" y="2284"/>
                  </a:cubicBezTo>
                  <a:cubicBezTo>
                    <a:pt x="20937" y="2284"/>
                    <a:pt x="21047" y="2257"/>
                    <a:pt x="21133" y="2196"/>
                  </a:cubicBezTo>
                  <a:cubicBezTo>
                    <a:pt x="21718" y="1778"/>
                    <a:pt x="20515" y="78"/>
                    <a:pt x="20515" y="78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0"/>
            <p:cNvSpPr/>
            <p:nvPr/>
          </p:nvSpPr>
          <p:spPr>
            <a:xfrm>
              <a:off x="6811704" y="2279965"/>
              <a:ext cx="557967" cy="285915"/>
            </a:xfrm>
            <a:custGeom>
              <a:avLst/>
              <a:gdLst/>
              <a:ahLst/>
              <a:cxnLst/>
              <a:rect l="l" t="t" r="r" b="b"/>
              <a:pathLst>
                <a:path w="8653" h="4434" extrusionOk="0">
                  <a:moveTo>
                    <a:pt x="7945" y="1"/>
                  </a:moveTo>
                  <a:cubicBezTo>
                    <a:pt x="7009" y="1190"/>
                    <a:pt x="5203" y="3275"/>
                    <a:pt x="4040" y="3281"/>
                  </a:cubicBezTo>
                  <a:cubicBezTo>
                    <a:pt x="4037" y="3281"/>
                    <a:pt x="4035" y="3281"/>
                    <a:pt x="4032" y="3281"/>
                  </a:cubicBezTo>
                  <a:cubicBezTo>
                    <a:pt x="2271" y="3281"/>
                    <a:pt x="1036" y="930"/>
                    <a:pt x="1036" y="930"/>
                  </a:cubicBezTo>
                  <a:lnTo>
                    <a:pt x="1" y="1507"/>
                  </a:lnTo>
                  <a:cubicBezTo>
                    <a:pt x="1" y="1507"/>
                    <a:pt x="1370" y="4424"/>
                    <a:pt x="3934" y="4433"/>
                  </a:cubicBezTo>
                  <a:cubicBezTo>
                    <a:pt x="3937" y="4433"/>
                    <a:pt x="3940" y="4433"/>
                    <a:pt x="3943" y="4433"/>
                  </a:cubicBezTo>
                  <a:cubicBezTo>
                    <a:pt x="5959" y="4433"/>
                    <a:pt x="7750" y="2091"/>
                    <a:pt x="8652" y="671"/>
                  </a:cubicBezTo>
                  <a:lnTo>
                    <a:pt x="7945" y="1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0"/>
            <p:cNvSpPr/>
            <p:nvPr/>
          </p:nvSpPr>
          <p:spPr>
            <a:xfrm>
              <a:off x="7333950" y="2108248"/>
              <a:ext cx="145859" cy="211309"/>
            </a:xfrm>
            <a:custGeom>
              <a:avLst/>
              <a:gdLst/>
              <a:ahLst/>
              <a:cxnLst/>
              <a:rect l="l" t="t" r="r" b="b"/>
              <a:pathLst>
                <a:path w="2262" h="3277" extrusionOk="0">
                  <a:moveTo>
                    <a:pt x="2024" y="0"/>
                  </a:moveTo>
                  <a:lnTo>
                    <a:pt x="0" y="2969"/>
                  </a:lnTo>
                  <a:lnTo>
                    <a:pt x="230" y="3277"/>
                  </a:lnTo>
                  <a:lnTo>
                    <a:pt x="2261" y="203"/>
                  </a:lnTo>
                  <a:lnTo>
                    <a:pt x="2024" y="0"/>
                  </a:lnTo>
                  <a:close/>
                </a:path>
              </a:pathLst>
            </a:custGeom>
            <a:solidFill>
              <a:srgbClr val="E59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0"/>
            <p:cNvSpPr/>
            <p:nvPr/>
          </p:nvSpPr>
          <p:spPr>
            <a:xfrm>
              <a:off x="7334982" y="1885975"/>
              <a:ext cx="346464" cy="332988"/>
            </a:xfrm>
            <a:custGeom>
              <a:avLst/>
              <a:gdLst/>
              <a:ahLst/>
              <a:cxnLst/>
              <a:rect l="l" t="t" r="r" b="b"/>
              <a:pathLst>
                <a:path w="5373" h="5164" extrusionOk="0">
                  <a:moveTo>
                    <a:pt x="3963" y="1"/>
                  </a:moveTo>
                  <a:lnTo>
                    <a:pt x="2522" y="1333"/>
                  </a:lnTo>
                  <a:lnTo>
                    <a:pt x="646" y="823"/>
                  </a:lnTo>
                  <a:lnTo>
                    <a:pt x="1682" y="2248"/>
                  </a:lnTo>
                  <a:lnTo>
                    <a:pt x="0" y="3429"/>
                  </a:lnTo>
                  <a:lnTo>
                    <a:pt x="2036" y="3715"/>
                  </a:lnTo>
                  <a:lnTo>
                    <a:pt x="3450" y="5164"/>
                  </a:lnTo>
                  <a:lnTo>
                    <a:pt x="3566" y="3265"/>
                  </a:lnTo>
                  <a:lnTo>
                    <a:pt x="5372" y="2949"/>
                  </a:lnTo>
                  <a:lnTo>
                    <a:pt x="3867" y="1876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0"/>
            <p:cNvSpPr/>
            <p:nvPr/>
          </p:nvSpPr>
          <p:spPr>
            <a:xfrm>
              <a:off x="6495867" y="2095867"/>
              <a:ext cx="171523" cy="236199"/>
            </a:xfrm>
            <a:custGeom>
              <a:avLst/>
              <a:gdLst/>
              <a:ahLst/>
              <a:cxnLst/>
              <a:rect l="l" t="t" r="r" b="b"/>
              <a:pathLst>
                <a:path w="2660" h="3663" extrusionOk="0">
                  <a:moveTo>
                    <a:pt x="839" y="0"/>
                  </a:moveTo>
                  <a:lnTo>
                    <a:pt x="850" y="2771"/>
                  </a:lnTo>
                  <a:lnTo>
                    <a:pt x="1" y="2802"/>
                  </a:lnTo>
                  <a:cubicBezTo>
                    <a:pt x="268" y="3168"/>
                    <a:pt x="708" y="3608"/>
                    <a:pt x="1311" y="3659"/>
                  </a:cubicBezTo>
                  <a:cubicBezTo>
                    <a:pt x="1340" y="3661"/>
                    <a:pt x="1369" y="3663"/>
                    <a:pt x="1397" y="3663"/>
                  </a:cubicBezTo>
                  <a:cubicBezTo>
                    <a:pt x="2001" y="3663"/>
                    <a:pt x="2422" y="3123"/>
                    <a:pt x="2659" y="2701"/>
                  </a:cubicBezTo>
                  <a:lnTo>
                    <a:pt x="2659" y="2701"/>
                  </a:lnTo>
                  <a:lnTo>
                    <a:pt x="2038" y="2726"/>
                  </a:lnTo>
                  <a:lnTo>
                    <a:pt x="1978" y="73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6441185" y="2267972"/>
              <a:ext cx="280434" cy="116455"/>
            </a:xfrm>
            <a:custGeom>
              <a:avLst/>
              <a:gdLst/>
              <a:ahLst/>
              <a:cxnLst/>
              <a:rect l="l" t="t" r="r" b="b"/>
              <a:pathLst>
                <a:path w="4349" h="1806" extrusionOk="0">
                  <a:moveTo>
                    <a:pt x="4349" y="1"/>
                  </a:moveTo>
                  <a:lnTo>
                    <a:pt x="3507" y="32"/>
                  </a:lnTo>
                  <a:cubicBezTo>
                    <a:pt x="3270" y="453"/>
                    <a:pt x="2849" y="994"/>
                    <a:pt x="2246" y="994"/>
                  </a:cubicBezTo>
                  <a:cubicBezTo>
                    <a:pt x="2217" y="994"/>
                    <a:pt x="2189" y="992"/>
                    <a:pt x="2160" y="990"/>
                  </a:cubicBezTo>
                  <a:cubicBezTo>
                    <a:pt x="1557" y="939"/>
                    <a:pt x="1116" y="499"/>
                    <a:pt x="850" y="133"/>
                  </a:cubicBezTo>
                  <a:lnTo>
                    <a:pt x="1" y="166"/>
                  </a:lnTo>
                  <a:cubicBezTo>
                    <a:pt x="403" y="716"/>
                    <a:pt x="1285" y="1734"/>
                    <a:pt x="2342" y="1802"/>
                  </a:cubicBezTo>
                  <a:cubicBezTo>
                    <a:pt x="2372" y="1804"/>
                    <a:pt x="2401" y="1805"/>
                    <a:pt x="2430" y="1805"/>
                  </a:cubicBezTo>
                  <a:cubicBezTo>
                    <a:pt x="3442" y="1805"/>
                    <a:pt x="4077" y="640"/>
                    <a:pt x="4349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6321892" y="2264747"/>
              <a:ext cx="485747" cy="613229"/>
            </a:xfrm>
            <a:custGeom>
              <a:avLst/>
              <a:gdLst/>
              <a:ahLst/>
              <a:cxnLst/>
              <a:rect l="l" t="t" r="r" b="b"/>
              <a:pathLst>
                <a:path w="7533" h="9510" extrusionOk="0">
                  <a:moveTo>
                    <a:pt x="7533" y="0"/>
                  </a:moveTo>
                  <a:lnTo>
                    <a:pt x="6199" y="51"/>
                  </a:lnTo>
                  <a:cubicBezTo>
                    <a:pt x="5927" y="690"/>
                    <a:pt x="5292" y="1856"/>
                    <a:pt x="4278" y="1856"/>
                  </a:cubicBezTo>
                  <a:cubicBezTo>
                    <a:pt x="4250" y="1856"/>
                    <a:pt x="4221" y="1855"/>
                    <a:pt x="4192" y="1853"/>
                  </a:cubicBezTo>
                  <a:cubicBezTo>
                    <a:pt x="3135" y="1785"/>
                    <a:pt x="2253" y="767"/>
                    <a:pt x="1851" y="216"/>
                  </a:cubicBezTo>
                  <a:lnTo>
                    <a:pt x="1" y="286"/>
                  </a:lnTo>
                  <a:lnTo>
                    <a:pt x="1302" y="9386"/>
                  </a:lnTo>
                  <a:lnTo>
                    <a:pt x="6532" y="9509"/>
                  </a:lnTo>
                  <a:lnTo>
                    <a:pt x="7533" y="0"/>
                  </a:lnTo>
                  <a:close/>
                </a:path>
              </a:pathLst>
            </a:custGeom>
            <a:solidFill>
              <a:srgbClr val="E59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0"/>
            <p:cNvSpPr/>
            <p:nvPr/>
          </p:nvSpPr>
          <p:spPr>
            <a:xfrm>
              <a:off x="5996383" y="2869983"/>
              <a:ext cx="1180675" cy="632315"/>
            </a:xfrm>
            <a:custGeom>
              <a:avLst/>
              <a:gdLst/>
              <a:ahLst/>
              <a:cxnLst/>
              <a:rect l="l" t="t" r="r" b="b"/>
              <a:pathLst>
                <a:path w="18310" h="9806" extrusionOk="0">
                  <a:moveTo>
                    <a:pt x="6350" y="0"/>
                  </a:moveTo>
                  <a:cubicBezTo>
                    <a:pt x="3187" y="1115"/>
                    <a:pt x="1206" y="4155"/>
                    <a:pt x="1" y="7015"/>
                  </a:cubicBezTo>
                  <a:cubicBezTo>
                    <a:pt x="525" y="7536"/>
                    <a:pt x="1373" y="8128"/>
                    <a:pt x="2514" y="8128"/>
                  </a:cubicBezTo>
                  <a:cubicBezTo>
                    <a:pt x="3120" y="8128"/>
                    <a:pt x="3809" y="7961"/>
                    <a:pt x="4576" y="7527"/>
                  </a:cubicBezTo>
                  <a:cubicBezTo>
                    <a:pt x="4576" y="7527"/>
                    <a:pt x="5291" y="9763"/>
                    <a:pt x="8594" y="9805"/>
                  </a:cubicBezTo>
                  <a:cubicBezTo>
                    <a:pt x="8618" y="9805"/>
                    <a:pt x="8642" y="9805"/>
                    <a:pt x="8666" y="9805"/>
                  </a:cubicBezTo>
                  <a:cubicBezTo>
                    <a:pt x="11900" y="9805"/>
                    <a:pt x="12119" y="7070"/>
                    <a:pt x="12119" y="7070"/>
                  </a:cubicBezTo>
                  <a:cubicBezTo>
                    <a:pt x="12119" y="7070"/>
                    <a:pt x="13554" y="9707"/>
                    <a:pt x="15960" y="9707"/>
                  </a:cubicBezTo>
                  <a:cubicBezTo>
                    <a:pt x="16664" y="9707"/>
                    <a:pt x="17451" y="9482"/>
                    <a:pt x="18309" y="8899"/>
                  </a:cubicBezTo>
                  <a:cubicBezTo>
                    <a:pt x="17179" y="1039"/>
                    <a:pt x="11580" y="123"/>
                    <a:pt x="11580" y="123"/>
                  </a:cubicBezTo>
                  <a:lnTo>
                    <a:pt x="6350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0"/>
            <p:cNvSpPr/>
            <p:nvPr/>
          </p:nvSpPr>
          <p:spPr>
            <a:xfrm>
              <a:off x="5886568" y="3322394"/>
              <a:ext cx="1305771" cy="393085"/>
            </a:xfrm>
            <a:custGeom>
              <a:avLst/>
              <a:gdLst/>
              <a:ahLst/>
              <a:cxnLst/>
              <a:rect l="l" t="t" r="r" b="b"/>
              <a:pathLst>
                <a:path w="20250" h="6096" extrusionOk="0">
                  <a:moveTo>
                    <a:pt x="1704" y="0"/>
                  </a:moveTo>
                  <a:cubicBezTo>
                    <a:pt x="397" y="3099"/>
                    <a:pt x="1" y="5988"/>
                    <a:pt x="1" y="5988"/>
                  </a:cubicBezTo>
                  <a:lnTo>
                    <a:pt x="20187" y="6096"/>
                  </a:lnTo>
                  <a:cubicBezTo>
                    <a:pt x="20250" y="4598"/>
                    <a:pt x="20180" y="3053"/>
                    <a:pt x="20011" y="1883"/>
                  </a:cubicBezTo>
                  <a:cubicBezTo>
                    <a:pt x="19153" y="2466"/>
                    <a:pt x="18366" y="2692"/>
                    <a:pt x="17663" y="2692"/>
                  </a:cubicBezTo>
                  <a:cubicBezTo>
                    <a:pt x="15257" y="2692"/>
                    <a:pt x="13822" y="54"/>
                    <a:pt x="13822" y="54"/>
                  </a:cubicBezTo>
                  <a:cubicBezTo>
                    <a:pt x="13822" y="54"/>
                    <a:pt x="13603" y="2789"/>
                    <a:pt x="10371" y="2789"/>
                  </a:cubicBezTo>
                  <a:cubicBezTo>
                    <a:pt x="10347" y="2789"/>
                    <a:pt x="10322" y="2789"/>
                    <a:pt x="10297" y="2789"/>
                  </a:cubicBezTo>
                  <a:cubicBezTo>
                    <a:pt x="6994" y="2748"/>
                    <a:pt x="6279" y="512"/>
                    <a:pt x="6279" y="512"/>
                  </a:cubicBezTo>
                  <a:cubicBezTo>
                    <a:pt x="5512" y="946"/>
                    <a:pt x="4823" y="1113"/>
                    <a:pt x="4217" y="1113"/>
                  </a:cubicBezTo>
                  <a:cubicBezTo>
                    <a:pt x="3076" y="1113"/>
                    <a:pt x="2228" y="520"/>
                    <a:pt x="170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0"/>
            <p:cNvSpPr/>
            <p:nvPr/>
          </p:nvSpPr>
          <p:spPr>
            <a:xfrm>
              <a:off x="6379604" y="1722318"/>
              <a:ext cx="414365" cy="410818"/>
            </a:xfrm>
            <a:custGeom>
              <a:avLst/>
              <a:gdLst/>
              <a:ahLst/>
              <a:cxnLst/>
              <a:rect l="l" t="t" r="r" b="b"/>
              <a:pathLst>
                <a:path w="6426" h="6371" extrusionOk="0">
                  <a:moveTo>
                    <a:pt x="2029" y="1"/>
                  </a:moveTo>
                  <a:cubicBezTo>
                    <a:pt x="2029" y="1"/>
                    <a:pt x="1387" y="1161"/>
                    <a:pt x="0" y="1414"/>
                  </a:cubicBezTo>
                  <a:cubicBezTo>
                    <a:pt x="0" y="1414"/>
                    <a:pt x="688" y="4808"/>
                    <a:pt x="118" y="6317"/>
                  </a:cubicBezTo>
                  <a:lnTo>
                    <a:pt x="6425" y="6370"/>
                  </a:lnTo>
                  <a:lnTo>
                    <a:pt x="6408" y="2000"/>
                  </a:lnTo>
                  <a:cubicBezTo>
                    <a:pt x="6408" y="2000"/>
                    <a:pt x="6338" y="2005"/>
                    <a:pt x="6213" y="2005"/>
                  </a:cubicBezTo>
                  <a:cubicBezTo>
                    <a:pt x="5562" y="2005"/>
                    <a:pt x="3422" y="1856"/>
                    <a:pt x="2029" y="1"/>
                  </a:cubicBez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0"/>
            <p:cNvSpPr/>
            <p:nvPr/>
          </p:nvSpPr>
          <p:spPr>
            <a:xfrm>
              <a:off x="6342914" y="1063562"/>
              <a:ext cx="498579" cy="602653"/>
            </a:xfrm>
            <a:custGeom>
              <a:avLst/>
              <a:gdLst/>
              <a:ahLst/>
              <a:cxnLst/>
              <a:rect l="l" t="t" r="r" b="b"/>
              <a:pathLst>
                <a:path w="7732" h="9346" extrusionOk="0">
                  <a:moveTo>
                    <a:pt x="3595" y="0"/>
                  </a:moveTo>
                  <a:lnTo>
                    <a:pt x="1" y="9212"/>
                  </a:lnTo>
                  <a:lnTo>
                    <a:pt x="7731" y="9345"/>
                  </a:lnTo>
                  <a:lnTo>
                    <a:pt x="7731" y="9345"/>
                  </a:lnTo>
                  <a:lnTo>
                    <a:pt x="4404" y="25"/>
                  </a:lnTo>
                  <a:cubicBezTo>
                    <a:pt x="4310" y="37"/>
                    <a:pt x="4203" y="44"/>
                    <a:pt x="4087" y="44"/>
                  </a:cubicBezTo>
                  <a:cubicBezTo>
                    <a:pt x="3937" y="44"/>
                    <a:pt x="3771" y="32"/>
                    <a:pt x="3595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6574729" y="994565"/>
              <a:ext cx="52166" cy="71898"/>
            </a:xfrm>
            <a:custGeom>
              <a:avLst/>
              <a:gdLst/>
              <a:ahLst/>
              <a:cxnLst/>
              <a:rect l="l" t="t" r="r" b="b"/>
              <a:pathLst>
                <a:path w="809" h="1115" extrusionOk="0">
                  <a:moveTo>
                    <a:pt x="418" y="0"/>
                  </a:moveTo>
                  <a:lnTo>
                    <a:pt x="0" y="1070"/>
                  </a:lnTo>
                  <a:cubicBezTo>
                    <a:pt x="176" y="1102"/>
                    <a:pt x="342" y="1114"/>
                    <a:pt x="492" y="1114"/>
                  </a:cubicBezTo>
                  <a:cubicBezTo>
                    <a:pt x="608" y="1114"/>
                    <a:pt x="715" y="1107"/>
                    <a:pt x="809" y="1095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0"/>
            <p:cNvSpPr/>
            <p:nvPr/>
          </p:nvSpPr>
          <p:spPr>
            <a:xfrm>
              <a:off x="6478456" y="2027386"/>
              <a:ext cx="141023" cy="51779"/>
            </a:xfrm>
            <a:custGeom>
              <a:avLst/>
              <a:gdLst/>
              <a:ahLst/>
              <a:cxnLst/>
              <a:rect l="l" t="t" r="r" b="b"/>
              <a:pathLst>
                <a:path w="2187" h="803" extrusionOk="0">
                  <a:moveTo>
                    <a:pt x="484" y="1"/>
                  </a:moveTo>
                  <a:cubicBezTo>
                    <a:pt x="304" y="1"/>
                    <a:pt x="139" y="11"/>
                    <a:pt x="1" y="24"/>
                  </a:cubicBezTo>
                  <a:cubicBezTo>
                    <a:pt x="212" y="337"/>
                    <a:pt x="562" y="610"/>
                    <a:pt x="1130" y="740"/>
                  </a:cubicBezTo>
                  <a:cubicBezTo>
                    <a:pt x="1316" y="784"/>
                    <a:pt x="1492" y="803"/>
                    <a:pt x="1658" y="803"/>
                  </a:cubicBezTo>
                  <a:cubicBezTo>
                    <a:pt x="1847" y="803"/>
                    <a:pt x="2024" y="777"/>
                    <a:pt x="2187" y="733"/>
                  </a:cubicBezTo>
                  <a:cubicBezTo>
                    <a:pt x="1989" y="481"/>
                    <a:pt x="1643" y="140"/>
                    <a:pt x="1174" y="57"/>
                  </a:cubicBezTo>
                  <a:cubicBezTo>
                    <a:pt x="939" y="15"/>
                    <a:pt x="702" y="1"/>
                    <a:pt x="484" y="1"/>
                  </a:cubicBezTo>
                  <a:close/>
                </a:path>
              </a:pathLst>
            </a:custGeom>
            <a:solidFill>
              <a:srgbClr val="D64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6448343" y="1926729"/>
              <a:ext cx="273599" cy="147987"/>
            </a:xfrm>
            <a:custGeom>
              <a:avLst/>
              <a:gdLst/>
              <a:ahLst/>
              <a:cxnLst/>
              <a:rect l="l" t="t" r="r" b="b"/>
              <a:pathLst>
                <a:path w="4243" h="2295" extrusionOk="0">
                  <a:moveTo>
                    <a:pt x="200" y="1"/>
                  </a:moveTo>
                  <a:cubicBezTo>
                    <a:pt x="200" y="1"/>
                    <a:pt x="0" y="892"/>
                    <a:pt x="468" y="1584"/>
                  </a:cubicBezTo>
                  <a:cubicBezTo>
                    <a:pt x="605" y="1571"/>
                    <a:pt x="771" y="1561"/>
                    <a:pt x="950" y="1561"/>
                  </a:cubicBezTo>
                  <a:cubicBezTo>
                    <a:pt x="1168" y="1561"/>
                    <a:pt x="1406" y="1576"/>
                    <a:pt x="1641" y="1617"/>
                  </a:cubicBezTo>
                  <a:cubicBezTo>
                    <a:pt x="2110" y="1700"/>
                    <a:pt x="2456" y="2042"/>
                    <a:pt x="2654" y="2294"/>
                  </a:cubicBezTo>
                  <a:cubicBezTo>
                    <a:pt x="3740" y="2001"/>
                    <a:pt x="4242" y="885"/>
                    <a:pt x="4242" y="885"/>
                  </a:cubicBezTo>
                  <a:cubicBezTo>
                    <a:pt x="2424" y="788"/>
                    <a:pt x="200" y="1"/>
                    <a:pt x="200" y="1"/>
                  </a:cubicBezTo>
                  <a:close/>
                </a:path>
              </a:pathLst>
            </a:custGeom>
            <a:solidFill>
              <a:srgbClr val="7F0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6426354" y="1826909"/>
              <a:ext cx="103688" cy="42107"/>
            </a:xfrm>
            <a:custGeom>
              <a:avLst/>
              <a:gdLst/>
              <a:ahLst/>
              <a:cxnLst/>
              <a:rect l="l" t="t" r="r" b="b"/>
              <a:pathLst>
                <a:path w="1608" h="653" fill="none" extrusionOk="0">
                  <a:moveTo>
                    <a:pt x="1" y="441"/>
                  </a:moveTo>
                  <a:cubicBezTo>
                    <a:pt x="1" y="441"/>
                    <a:pt x="1156" y="0"/>
                    <a:pt x="1608" y="652"/>
                  </a:cubicBezTo>
                </a:path>
              </a:pathLst>
            </a:custGeom>
            <a:noFill/>
            <a:ln w="9525" cap="rnd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6654624" y="1862568"/>
              <a:ext cx="84537" cy="47588"/>
            </a:xfrm>
            <a:custGeom>
              <a:avLst/>
              <a:gdLst/>
              <a:ahLst/>
              <a:cxnLst/>
              <a:rect l="l" t="t" r="r" b="b"/>
              <a:pathLst>
                <a:path w="1311" h="738" fill="none" extrusionOk="0">
                  <a:moveTo>
                    <a:pt x="1" y="417"/>
                  </a:moveTo>
                  <a:cubicBezTo>
                    <a:pt x="1" y="417"/>
                    <a:pt x="864" y="0"/>
                    <a:pt x="1310" y="737"/>
                  </a:cubicBezTo>
                </a:path>
              </a:pathLst>
            </a:custGeom>
            <a:noFill/>
            <a:ln w="9525" cap="rnd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6589174" y="1852896"/>
              <a:ext cx="63644" cy="82409"/>
            </a:xfrm>
            <a:custGeom>
              <a:avLst/>
              <a:gdLst/>
              <a:ahLst/>
              <a:cxnLst/>
              <a:rect l="l" t="t" r="r" b="b"/>
              <a:pathLst>
                <a:path w="987" h="1278" fill="none" extrusionOk="0">
                  <a:moveTo>
                    <a:pt x="0" y="0"/>
                  </a:moveTo>
                  <a:cubicBezTo>
                    <a:pt x="0" y="0"/>
                    <a:pt x="185" y="878"/>
                    <a:pt x="986" y="1015"/>
                  </a:cubicBezTo>
                  <a:lnTo>
                    <a:pt x="49" y="1277"/>
                  </a:lnTo>
                </a:path>
              </a:pathLst>
            </a:custGeom>
            <a:noFill/>
            <a:ln w="9525" cap="rnd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0"/>
            <p:cNvSpPr/>
            <p:nvPr/>
          </p:nvSpPr>
          <p:spPr>
            <a:xfrm>
              <a:off x="6467430" y="1783964"/>
              <a:ext cx="33466" cy="28372"/>
            </a:xfrm>
            <a:custGeom>
              <a:avLst/>
              <a:gdLst/>
              <a:ahLst/>
              <a:cxnLst/>
              <a:rect l="l" t="t" r="r" b="b"/>
              <a:pathLst>
                <a:path w="519" h="440" fill="none" extrusionOk="0">
                  <a:moveTo>
                    <a:pt x="0" y="439"/>
                  </a:moveTo>
                  <a:lnTo>
                    <a:pt x="519" y="0"/>
                  </a:lnTo>
                </a:path>
              </a:pathLst>
            </a:custGeom>
            <a:noFill/>
            <a:ln w="9525" cap="rnd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>
              <a:off x="6703502" y="1796989"/>
              <a:ext cx="28437" cy="32435"/>
            </a:xfrm>
            <a:custGeom>
              <a:avLst/>
              <a:gdLst/>
              <a:ahLst/>
              <a:cxnLst/>
              <a:rect l="l" t="t" r="r" b="b"/>
              <a:pathLst>
                <a:path w="441" h="503" fill="none" extrusionOk="0">
                  <a:moveTo>
                    <a:pt x="0" y="1"/>
                  </a:moveTo>
                  <a:lnTo>
                    <a:pt x="441" y="502"/>
                  </a:lnTo>
                </a:path>
              </a:pathLst>
            </a:custGeom>
            <a:noFill/>
            <a:ln w="9525" cap="rnd" cmpd="sng">
              <a:solidFill>
                <a:srgbClr val="3B3B7F"/>
              </a:solidFill>
              <a:prstDash val="solid"/>
              <a:miter lim="10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>
              <a:off x="6129927" y="2372950"/>
              <a:ext cx="426358" cy="920617"/>
            </a:xfrm>
            <a:custGeom>
              <a:avLst/>
              <a:gdLst/>
              <a:ahLst/>
              <a:cxnLst/>
              <a:rect l="l" t="t" r="r" b="b"/>
              <a:pathLst>
                <a:path w="6612" h="14277" extrusionOk="0">
                  <a:moveTo>
                    <a:pt x="1944" y="1"/>
                  </a:moveTo>
                  <a:cubicBezTo>
                    <a:pt x="1944" y="1"/>
                    <a:pt x="0" y="2623"/>
                    <a:pt x="602" y="6140"/>
                  </a:cubicBezTo>
                  <a:cubicBezTo>
                    <a:pt x="1205" y="9657"/>
                    <a:pt x="3666" y="11876"/>
                    <a:pt x="3666" y="11876"/>
                  </a:cubicBezTo>
                  <a:cubicBezTo>
                    <a:pt x="3666" y="11876"/>
                    <a:pt x="5280" y="14277"/>
                    <a:pt x="5478" y="14277"/>
                  </a:cubicBezTo>
                  <a:cubicBezTo>
                    <a:pt x="5481" y="14277"/>
                    <a:pt x="5484" y="14276"/>
                    <a:pt x="5487" y="14274"/>
                  </a:cubicBezTo>
                  <a:cubicBezTo>
                    <a:pt x="5637" y="14187"/>
                    <a:pt x="5032" y="12844"/>
                    <a:pt x="5032" y="12844"/>
                  </a:cubicBezTo>
                  <a:lnTo>
                    <a:pt x="5032" y="12844"/>
                  </a:lnTo>
                  <a:cubicBezTo>
                    <a:pt x="5032" y="12844"/>
                    <a:pt x="5867" y="14056"/>
                    <a:pt x="6035" y="14056"/>
                  </a:cubicBezTo>
                  <a:cubicBezTo>
                    <a:pt x="6040" y="14056"/>
                    <a:pt x="6044" y="14055"/>
                    <a:pt x="6048" y="14053"/>
                  </a:cubicBezTo>
                  <a:cubicBezTo>
                    <a:pt x="6181" y="13981"/>
                    <a:pt x="5267" y="12441"/>
                    <a:pt x="5267" y="12440"/>
                  </a:cubicBezTo>
                  <a:lnTo>
                    <a:pt x="5267" y="12440"/>
                  </a:lnTo>
                  <a:cubicBezTo>
                    <a:pt x="5267" y="12441"/>
                    <a:pt x="6302" y="13651"/>
                    <a:pt x="6479" y="13651"/>
                  </a:cubicBezTo>
                  <a:cubicBezTo>
                    <a:pt x="6485" y="13651"/>
                    <a:pt x="6490" y="13650"/>
                    <a:pt x="6494" y="13647"/>
                  </a:cubicBezTo>
                  <a:cubicBezTo>
                    <a:pt x="6611" y="13558"/>
                    <a:pt x="5092" y="11673"/>
                    <a:pt x="5092" y="11673"/>
                  </a:cubicBezTo>
                  <a:lnTo>
                    <a:pt x="5092" y="11673"/>
                  </a:lnTo>
                  <a:cubicBezTo>
                    <a:pt x="5092" y="11673"/>
                    <a:pt x="5425" y="11717"/>
                    <a:pt x="5703" y="11717"/>
                  </a:cubicBezTo>
                  <a:cubicBezTo>
                    <a:pt x="5897" y="11717"/>
                    <a:pt x="6065" y="11696"/>
                    <a:pt x="6076" y="11624"/>
                  </a:cubicBezTo>
                  <a:cubicBezTo>
                    <a:pt x="6104" y="11448"/>
                    <a:pt x="4327" y="11285"/>
                    <a:pt x="4327" y="11285"/>
                  </a:cubicBezTo>
                  <a:cubicBezTo>
                    <a:pt x="4327" y="11285"/>
                    <a:pt x="2018" y="8641"/>
                    <a:pt x="1829" y="5844"/>
                  </a:cubicBezTo>
                  <a:cubicBezTo>
                    <a:pt x="1640" y="3046"/>
                    <a:pt x="2874" y="888"/>
                    <a:pt x="2874" y="88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6117095" y="2278611"/>
              <a:ext cx="223690" cy="218660"/>
            </a:xfrm>
            <a:custGeom>
              <a:avLst/>
              <a:gdLst/>
              <a:ahLst/>
              <a:cxnLst/>
              <a:rect l="l" t="t" r="r" b="b"/>
              <a:pathLst>
                <a:path w="3469" h="3391" extrusionOk="0">
                  <a:moveTo>
                    <a:pt x="1724" y="1"/>
                  </a:moveTo>
                  <a:cubicBezTo>
                    <a:pt x="1074" y="1"/>
                    <a:pt x="423" y="57"/>
                    <a:pt x="287" y="271"/>
                  </a:cubicBezTo>
                  <a:cubicBezTo>
                    <a:pt x="0" y="725"/>
                    <a:pt x="1664" y="1219"/>
                    <a:pt x="1664" y="1219"/>
                  </a:cubicBezTo>
                  <a:cubicBezTo>
                    <a:pt x="1664" y="1219"/>
                    <a:pt x="399" y="1866"/>
                    <a:pt x="582" y="2351"/>
                  </a:cubicBezTo>
                  <a:cubicBezTo>
                    <a:pt x="635" y="2491"/>
                    <a:pt x="795" y="2541"/>
                    <a:pt x="995" y="2541"/>
                  </a:cubicBezTo>
                  <a:cubicBezTo>
                    <a:pt x="1486" y="2541"/>
                    <a:pt x="2220" y="2242"/>
                    <a:pt x="2220" y="2242"/>
                  </a:cubicBezTo>
                  <a:lnTo>
                    <a:pt x="2220" y="2242"/>
                  </a:lnTo>
                  <a:cubicBezTo>
                    <a:pt x="2220" y="2242"/>
                    <a:pt x="1815" y="3203"/>
                    <a:pt x="2490" y="3376"/>
                  </a:cubicBezTo>
                  <a:cubicBezTo>
                    <a:pt x="2529" y="3386"/>
                    <a:pt x="2566" y="3390"/>
                    <a:pt x="2602" y="3390"/>
                  </a:cubicBezTo>
                  <a:cubicBezTo>
                    <a:pt x="3200" y="3390"/>
                    <a:pt x="3469" y="2118"/>
                    <a:pt x="3469" y="2118"/>
                  </a:cubicBezTo>
                  <a:lnTo>
                    <a:pt x="3177" y="71"/>
                  </a:lnTo>
                  <a:cubicBezTo>
                    <a:pt x="3177" y="71"/>
                    <a:pt x="2451" y="1"/>
                    <a:pt x="1724" y="1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6795132" y="2264683"/>
              <a:ext cx="187838" cy="162689"/>
            </a:xfrm>
            <a:custGeom>
              <a:avLst/>
              <a:gdLst/>
              <a:ahLst/>
              <a:cxnLst/>
              <a:rect l="l" t="t" r="r" b="b"/>
              <a:pathLst>
                <a:path w="2913" h="2523" extrusionOk="0">
                  <a:moveTo>
                    <a:pt x="194" y="0"/>
                  </a:moveTo>
                  <a:lnTo>
                    <a:pt x="0" y="1833"/>
                  </a:lnTo>
                  <a:cubicBezTo>
                    <a:pt x="0" y="1833"/>
                    <a:pt x="562" y="2522"/>
                    <a:pt x="960" y="2522"/>
                  </a:cubicBezTo>
                  <a:cubicBezTo>
                    <a:pt x="996" y="2522"/>
                    <a:pt x="1030" y="2517"/>
                    <a:pt x="1062" y="2505"/>
                  </a:cubicBezTo>
                  <a:cubicBezTo>
                    <a:pt x="1458" y="2360"/>
                    <a:pt x="1118" y="1650"/>
                    <a:pt x="1118" y="1649"/>
                  </a:cubicBezTo>
                  <a:lnTo>
                    <a:pt x="1118" y="1649"/>
                  </a:lnTo>
                  <a:cubicBezTo>
                    <a:pt x="1118" y="1650"/>
                    <a:pt x="1764" y="1968"/>
                    <a:pt x="2158" y="1968"/>
                  </a:cubicBezTo>
                  <a:cubicBezTo>
                    <a:pt x="2254" y="1968"/>
                    <a:pt x="2335" y="1950"/>
                    <a:pt x="2388" y="1903"/>
                  </a:cubicBezTo>
                  <a:cubicBezTo>
                    <a:pt x="2662" y="1663"/>
                    <a:pt x="1706" y="1172"/>
                    <a:pt x="1706" y="1172"/>
                  </a:cubicBezTo>
                  <a:cubicBezTo>
                    <a:pt x="1706" y="1172"/>
                    <a:pt x="2789" y="1027"/>
                    <a:pt x="2851" y="731"/>
                  </a:cubicBezTo>
                  <a:cubicBezTo>
                    <a:pt x="2913" y="434"/>
                    <a:pt x="194" y="0"/>
                    <a:pt x="194" y="0"/>
                  </a:cubicBezTo>
                  <a:close/>
                </a:path>
              </a:pathLst>
            </a:custGeom>
            <a:solidFill>
              <a:srgbClr val="FFB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6303643" y="1613342"/>
              <a:ext cx="572476" cy="104913"/>
            </a:xfrm>
            <a:custGeom>
              <a:avLst/>
              <a:gdLst/>
              <a:ahLst/>
              <a:cxnLst/>
              <a:rect l="l" t="t" r="r" b="b"/>
              <a:pathLst>
                <a:path w="8878" h="1627" extrusionOk="0">
                  <a:moveTo>
                    <a:pt x="310" y="1"/>
                  </a:moveTo>
                  <a:lnTo>
                    <a:pt x="0" y="1483"/>
                  </a:lnTo>
                  <a:lnTo>
                    <a:pt x="8877" y="1627"/>
                  </a:lnTo>
                  <a:lnTo>
                    <a:pt x="8621" y="365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7308157" y="2293120"/>
              <a:ext cx="104333" cy="51522"/>
            </a:xfrm>
            <a:custGeom>
              <a:avLst/>
              <a:gdLst/>
              <a:ahLst/>
              <a:cxnLst/>
              <a:rect l="l" t="t" r="r" b="b"/>
              <a:pathLst>
                <a:path w="1618" h="799" extrusionOk="0">
                  <a:moveTo>
                    <a:pt x="119" y="1"/>
                  </a:moveTo>
                  <a:cubicBezTo>
                    <a:pt x="103" y="1"/>
                    <a:pt x="92" y="3"/>
                    <a:pt x="86" y="8"/>
                  </a:cubicBezTo>
                  <a:cubicBezTo>
                    <a:pt x="1" y="83"/>
                    <a:pt x="1356" y="799"/>
                    <a:pt x="1356" y="799"/>
                  </a:cubicBezTo>
                  <a:lnTo>
                    <a:pt x="1618" y="477"/>
                  </a:lnTo>
                  <a:cubicBezTo>
                    <a:pt x="1618" y="477"/>
                    <a:pt x="354" y="1"/>
                    <a:pt x="119" y="1"/>
                  </a:cubicBezTo>
                  <a:close/>
                </a:path>
              </a:pathLst>
            </a:custGeom>
            <a:solidFill>
              <a:srgbClr val="EAE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7296163" y="2297892"/>
              <a:ext cx="99432" cy="69125"/>
            </a:xfrm>
            <a:custGeom>
              <a:avLst/>
              <a:gdLst/>
              <a:ahLst/>
              <a:cxnLst/>
              <a:rect l="l" t="t" r="r" b="b"/>
              <a:pathLst>
                <a:path w="1542" h="1072" extrusionOk="0">
                  <a:moveTo>
                    <a:pt x="122" y="0"/>
                  </a:moveTo>
                  <a:cubicBezTo>
                    <a:pt x="107" y="0"/>
                    <a:pt x="96" y="4"/>
                    <a:pt x="90" y="11"/>
                  </a:cubicBezTo>
                  <a:cubicBezTo>
                    <a:pt x="1" y="123"/>
                    <a:pt x="1181" y="1071"/>
                    <a:pt x="1181" y="1071"/>
                  </a:cubicBezTo>
                  <a:lnTo>
                    <a:pt x="1542" y="725"/>
                  </a:lnTo>
                  <a:cubicBezTo>
                    <a:pt x="1542" y="725"/>
                    <a:pt x="349" y="0"/>
                    <a:pt x="122" y="0"/>
                  </a:cubicBez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7301258" y="2322202"/>
              <a:ext cx="66224" cy="59517"/>
            </a:xfrm>
            <a:custGeom>
              <a:avLst/>
              <a:gdLst/>
              <a:ahLst/>
              <a:cxnLst/>
              <a:rect l="l" t="t" r="r" b="b"/>
              <a:pathLst>
                <a:path w="1027" h="923" extrusionOk="0">
                  <a:moveTo>
                    <a:pt x="128" y="1"/>
                  </a:moveTo>
                  <a:cubicBezTo>
                    <a:pt x="124" y="1"/>
                    <a:pt x="120" y="2"/>
                    <a:pt x="116" y="3"/>
                  </a:cubicBezTo>
                  <a:cubicBezTo>
                    <a:pt x="1" y="44"/>
                    <a:pt x="807" y="922"/>
                    <a:pt x="807" y="922"/>
                  </a:cubicBezTo>
                  <a:lnTo>
                    <a:pt x="1027" y="633"/>
                  </a:lnTo>
                  <a:cubicBezTo>
                    <a:pt x="1027" y="633"/>
                    <a:pt x="278" y="1"/>
                    <a:pt x="128" y="1"/>
                  </a:cubicBezTo>
                  <a:close/>
                </a:path>
              </a:pathLst>
            </a:custGeom>
            <a:solidFill>
              <a:srgbClr val="EAE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7313316" y="2269197"/>
              <a:ext cx="63257" cy="38496"/>
            </a:xfrm>
            <a:custGeom>
              <a:avLst/>
              <a:gdLst/>
              <a:ahLst/>
              <a:cxnLst/>
              <a:rect l="l" t="t" r="r" b="b"/>
              <a:pathLst>
                <a:path w="981" h="597" extrusionOk="0">
                  <a:moveTo>
                    <a:pt x="291" y="1"/>
                  </a:moveTo>
                  <a:lnTo>
                    <a:pt x="1" y="386"/>
                  </a:lnTo>
                  <a:cubicBezTo>
                    <a:pt x="1" y="386"/>
                    <a:pt x="741" y="597"/>
                    <a:pt x="913" y="597"/>
                  </a:cubicBezTo>
                  <a:cubicBezTo>
                    <a:pt x="933" y="597"/>
                    <a:pt x="945" y="594"/>
                    <a:pt x="948" y="588"/>
                  </a:cubicBezTo>
                  <a:cubicBezTo>
                    <a:pt x="980" y="532"/>
                    <a:pt x="291" y="1"/>
                    <a:pt x="291" y="1"/>
                  </a:cubicBez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6410040" y="1885975"/>
              <a:ext cx="48684" cy="48749"/>
            </a:xfrm>
            <a:custGeom>
              <a:avLst/>
              <a:gdLst/>
              <a:ahLst/>
              <a:cxnLst/>
              <a:rect l="l" t="t" r="r" b="b"/>
              <a:pathLst>
                <a:path w="755" h="756" extrusionOk="0">
                  <a:moveTo>
                    <a:pt x="755" y="378"/>
                  </a:moveTo>
                  <a:cubicBezTo>
                    <a:pt x="755" y="586"/>
                    <a:pt x="586" y="756"/>
                    <a:pt x="378" y="756"/>
                  </a:cubicBezTo>
                  <a:cubicBezTo>
                    <a:pt x="169" y="756"/>
                    <a:pt x="0" y="586"/>
                    <a:pt x="0" y="378"/>
                  </a:cubicBezTo>
                  <a:cubicBezTo>
                    <a:pt x="0" y="170"/>
                    <a:pt x="169" y="1"/>
                    <a:pt x="378" y="1"/>
                  </a:cubicBezTo>
                  <a:cubicBezTo>
                    <a:pt x="586" y="1"/>
                    <a:pt x="755" y="170"/>
                    <a:pt x="755" y="378"/>
                  </a:cubicBezTo>
                  <a:close/>
                </a:path>
              </a:pathLst>
            </a:custGeom>
            <a:solidFill>
              <a:srgbClr val="E7B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6726715" y="1944268"/>
              <a:ext cx="48749" cy="48749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756" y="378"/>
                  </a:moveTo>
                  <a:cubicBezTo>
                    <a:pt x="756" y="586"/>
                    <a:pt x="586" y="756"/>
                    <a:pt x="378" y="756"/>
                  </a:cubicBezTo>
                  <a:cubicBezTo>
                    <a:pt x="170" y="756"/>
                    <a:pt x="1" y="586"/>
                    <a:pt x="1" y="378"/>
                  </a:cubicBezTo>
                  <a:cubicBezTo>
                    <a:pt x="1" y="169"/>
                    <a:pt x="170" y="1"/>
                    <a:pt x="378" y="1"/>
                  </a:cubicBezTo>
                  <a:cubicBezTo>
                    <a:pt x="586" y="1"/>
                    <a:pt x="756" y="169"/>
                    <a:pt x="756" y="378"/>
                  </a:cubicBezTo>
                  <a:close/>
                </a:path>
              </a:pathLst>
            </a:custGeom>
            <a:solidFill>
              <a:srgbClr val="E7B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7" name="Google Shape;677;p40"/>
          <p:cNvSpPr/>
          <p:nvPr/>
        </p:nvSpPr>
        <p:spPr>
          <a:xfrm>
            <a:off x="4356300" y="616999"/>
            <a:ext cx="666096" cy="576955"/>
          </a:xfrm>
          <a:custGeom>
            <a:avLst/>
            <a:gdLst/>
            <a:ahLst/>
            <a:cxnLst/>
            <a:rect l="l" t="t" r="r" b="b"/>
            <a:pathLst>
              <a:path w="6486" h="5618" extrusionOk="0">
                <a:moveTo>
                  <a:pt x="1621" y="0"/>
                </a:moveTo>
                <a:lnTo>
                  <a:pt x="2682" y="2484"/>
                </a:lnTo>
                <a:lnTo>
                  <a:pt x="0" y="2809"/>
                </a:lnTo>
                <a:lnTo>
                  <a:pt x="2682" y="3132"/>
                </a:lnTo>
                <a:lnTo>
                  <a:pt x="1621" y="5617"/>
                </a:lnTo>
                <a:lnTo>
                  <a:pt x="3243" y="3457"/>
                </a:lnTo>
                <a:lnTo>
                  <a:pt x="4864" y="5617"/>
                </a:lnTo>
                <a:lnTo>
                  <a:pt x="3804" y="3132"/>
                </a:lnTo>
                <a:lnTo>
                  <a:pt x="6485" y="2809"/>
                </a:lnTo>
                <a:lnTo>
                  <a:pt x="3804" y="2484"/>
                </a:lnTo>
                <a:lnTo>
                  <a:pt x="4864" y="0"/>
                </a:lnTo>
                <a:lnTo>
                  <a:pt x="4864" y="0"/>
                </a:lnTo>
                <a:lnTo>
                  <a:pt x="3243" y="2160"/>
                </a:lnTo>
                <a:lnTo>
                  <a:pt x="1621" y="0"/>
                </a:lnTo>
                <a:close/>
              </a:path>
            </a:pathLst>
          </a:custGeom>
          <a:solidFill>
            <a:srgbClr val="C39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41" title="Xuan_Quyn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072" y="0"/>
            <a:ext cx="38499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1"/>
          <p:cNvSpPr txBox="1">
            <a:spLocks noGrp="1"/>
          </p:cNvSpPr>
          <p:nvPr>
            <p:ph type="title"/>
          </p:nvPr>
        </p:nvSpPr>
        <p:spPr>
          <a:xfrm>
            <a:off x="715100" y="1225838"/>
            <a:ext cx="3687000" cy="10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TÁC GIẢ: </a:t>
            </a:r>
            <a:r>
              <a:rPr lang="en" b="1"/>
              <a:t>XUÂN QUỲNH</a:t>
            </a:r>
            <a:r>
              <a:rPr lang="en"/>
              <a:t> (1942 - 1988)</a:t>
            </a:r>
            <a:endParaRPr/>
          </a:p>
        </p:txBody>
      </p:sp>
      <p:sp>
        <p:nvSpPr>
          <p:cNvPr id="684" name="Google Shape;684;p41"/>
          <p:cNvSpPr txBox="1">
            <a:spLocks noGrp="1"/>
          </p:cNvSpPr>
          <p:nvPr>
            <p:ph type="subTitle" idx="1"/>
          </p:nvPr>
        </p:nvSpPr>
        <p:spPr>
          <a:xfrm>
            <a:off x="720330" y="2249763"/>
            <a:ext cx="36870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Quê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ở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Hà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Nội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Truyện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và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thơ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viết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cho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thiếu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nhi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bà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tràn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đầy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tình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yêu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thương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trìu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mến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có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hình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thức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giản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dị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ngôn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ngữ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trong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trẻo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phù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hợp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với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cách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cảm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cách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nghĩ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em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2"/>
          <p:cNvSpPr txBox="1">
            <a:spLocks noGrp="1"/>
          </p:cNvSpPr>
          <p:nvPr>
            <p:ph type="subTitle" idx="1"/>
          </p:nvPr>
        </p:nvSpPr>
        <p:spPr>
          <a:xfrm>
            <a:off x="458675" y="1385300"/>
            <a:ext cx="34608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a. </a:t>
            </a:r>
            <a:r>
              <a:rPr lang="en" b="1">
                <a:latin typeface="Verdana"/>
                <a:ea typeface="Verdana"/>
                <a:cs typeface="Verdana"/>
                <a:sym typeface="Verdana"/>
              </a:rPr>
              <a:t>Đọc văn bản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0" name="Google Shape;690;p42"/>
          <p:cNvSpPr txBox="1">
            <a:spLocks noGrp="1"/>
          </p:cNvSpPr>
          <p:nvPr>
            <p:ph type="title"/>
          </p:nvPr>
        </p:nvSpPr>
        <p:spPr>
          <a:xfrm>
            <a:off x="458675" y="454100"/>
            <a:ext cx="4795500" cy="9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2. TÁC PHẨM: “</a:t>
            </a:r>
            <a:r>
              <a:rPr lang="en" sz="3000" b="1"/>
              <a:t>CHUYỆN CỔ TÍCH VỀ LOÀI NGƯỜI</a:t>
            </a:r>
            <a:r>
              <a:rPr lang="en" sz="3000"/>
              <a:t>”</a:t>
            </a:r>
            <a:endParaRPr sz="3000"/>
          </a:p>
        </p:txBody>
      </p:sp>
      <p:pic>
        <p:nvPicPr>
          <p:cNvPr id="691" name="Google Shape;691;p42" title="Ảnh màn hình 2025-10-06 lúc 08.11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450" y="0"/>
            <a:ext cx="36395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3"/>
          <p:cNvSpPr txBox="1">
            <a:spLocks noGrp="1"/>
          </p:cNvSpPr>
          <p:nvPr>
            <p:ph type="subTitle" idx="1"/>
          </p:nvPr>
        </p:nvSpPr>
        <p:spPr>
          <a:xfrm>
            <a:off x="458675" y="1385300"/>
            <a:ext cx="34608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a. </a:t>
            </a:r>
            <a:r>
              <a:rPr lang="en" b="1">
                <a:latin typeface="Verdana"/>
                <a:ea typeface="Verdana"/>
                <a:cs typeface="Verdana"/>
                <a:sym typeface="Verdana"/>
              </a:rPr>
              <a:t>Đọc văn bản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7" name="Google Shape;697;p43"/>
          <p:cNvSpPr txBox="1">
            <a:spLocks noGrp="1"/>
          </p:cNvSpPr>
          <p:nvPr>
            <p:ph type="title"/>
          </p:nvPr>
        </p:nvSpPr>
        <p:spPr>
          <a:xfrm>
            <a:off x="458675" y="454100"/>
            <a:ext cx="4795500" cy="9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2. TÁC PHẨM: “</a:t>
            </a:r>
            <a:r>
              <a:rPr lang="en" sz="3000" b="1"/>
              <a:t>CHUYỆN CỔ TÍCH VỀ LOÀI NGƯỜI</a:t>
            </a:r>
            <a:r>
              <a:rPr lang="en" sz="3000"/>
              <a:t>”</a:t>
            </a:r>
            <a:endParaRPr sz="3000"/>
          </a:p>
        </p:txBody>
      </p:sp>
      <p:pic>
        <p:nvPicPr>
          <p:cNvPr id="698" name="Google Shape;698;p43" title="Ảnh màn hình 2025-10-06 lúc 08.12.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365" y="0"/>
            <a:ext cx="36696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4"/>
          <p:cNvSpPr txBox="1">
            <a:spLocks noGrp="1"/>
          </p:cNvSpPr>
          <p:nvPr>
            <p:ph type="subTitle" idx="1"/>
          </p:nvPr>
        </p:nvSpPr>
        <p:spPr>
          <a:xfrm>
            <a:off x="458675" y="1385300"/>
            <a:ext cx="34608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a. </a:t>
            </a:r>
            <a:r>
              <a:rPr lang="en" b="1">
                <a:latin typeface="Verdana"/>
                <a:ea typeface="Verdana"/>
                <a:cs typeface="Verdana"/>
                <a:sym typeface="Verdana"/>
              </a:rPr>
              <a:t>Đọc văn bản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4" name="Google Shape;704;p44"/>
          <p:cNvSpPr txBox="1">
            <a:spLocks noGrp="1"/>
          </p:cNvSpPr>
          <p:nvPr>
            <p:ph type="title"/>
          </p:nvPr>
        </p:nvSpPr>
        <p:spPr>
          <a:xfrm>
            <a:off x="458675" y="454100"/>
            <a:ext cx="4795500" cy="9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2. TÁC PHẨM: “</a:t>
            </a:r>
            <a:r>
              <a:rPr lang="en" sz="3000" b="1"/>
              <a:t>CHUYỆN CỔ TÍCH VỀ LOÀI NGƯỜI</a:t>
            </a:r>
            <a:r>
              <a:rPr lang="en" sz="3000"/>
              <a:t>”</a:t>
            </a:r>
            <a:endParaRPr sz="3000"/>
          </a:p>
        </p:txBody>
      </p:sp>
      <p:pic>
        <p:nvPicPr>
          <p:cNvPr id="705" name="Google Shape;705;p44" title="Ảnh màn hình 2025-10-06 lúc 08.12.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448" y="0"/>
            <a:ext cx="36395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5"/>
          <p:cNvSpPr txBox="1">
            <a:spLocks noGrp="1"/>
          </p:cNvSpPr>
          <p:nvPr>
            <p:ph type="subTitle" idx="1"/>
          </p:nvPr>
        </p:nvSpPr>
        <p:spPr>
          <a:xfrm>
            <a:off x="458675" y="1385300"/>
            <a:ext cx="4795500" cy="37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a.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Đọc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văn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bản</a:t>
            </a:r>
            <a:endParaRPr b="1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b.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Thể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thơ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Thơ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năm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chữ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c.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Nội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dung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chính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Mọi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vật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sinh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ra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trên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trái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đất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là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vì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em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vì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con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người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d.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Bố</a:t>
            </a:r>
            <a:r>
              <a:rPr lang="en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 dirty="0" err="1">
                <a:latin typeface="Verdana"/>
                <a:ea typeface="Verdana"/>
                <a:cs typeface="Verdana"/>
                <a:sym typeface="Verdana"/>
              </a:rPr>
              <a:t>cục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Khổ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1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Thuở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hỗn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mang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thế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giới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Khổ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2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thay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đổi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thế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giới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trong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mắt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Khổ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3, 4, 5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Sự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xuất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hiện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gia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đình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trong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mắt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u="sng" dirty="0" err="1">
                <a:latin typeface="Verdana"/>
                <a:ea typeface="Verdana"/>
                <a:cs typeface="Verdana"/>
                <a:sym typeface="Verdana"/>
              </a:rPr>
              <a:t>Khổ</a:t>
            </a:r>
            <a:r>
              <a:rPr lang="en" u="sng" dirty="0">
                <a:latin typeface="Verdana"/>
                <a:ea typeface="Verdana"/>
                <a:cs typeface="Verdana"/>
                <a:sym typeface="Verdana"/>
              </a:rPr>
              <a:t> 6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: Trường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học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hoàn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thiện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thế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giới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của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trẻ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 err="1">
                <a:latin typeface="Verdana"/>
                <a:ea typeface="Verdana"/>
                <a:cs typeface="Verdana"/>
                <a:sym typeface="Verdana"/>
              </a:rPr>
              <a:t>thơ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1" name="Google Shape;711;p45"/>
          <p:cNvSpPr txBox="1">
            <a:spLocks noGrp="1"/>
          </p:cNvSpPr>
          <p:nvPr>
            <p:ph type="title"/>
          </p:nvPr>
        </p:nvSpPr>
        <p:spPr>
          <a:xfrm>
            <a:off x="458675" y="454100"/>
            <a:ext cx="4795500" cy="9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2. TÁC PHẨM: “</a:t>
            </a:r>
            <a:r>
              <a:rPr lang="en" sz="3000" b="1"/>
              <a:t>CHUYỆN CỔ TÍCH VỀ LOÀI NGƯỜI</a:t>
            </a:r>
            <a:r>
              <a:rPr lang="en" sz="3000"/>
              <a:t>”</a:t>
            </a:r>
            <a:endParaRPr sz="3000"/>
          </a:p>
        </p:txBody>
      </p:sp>
      <p:pic>
        <p:nvPicPr>
          <p:cNvPr id="712" name="Google Shape;712;p45" title="Ảnh màn hình 2025-10-06 lúc 08.13.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359" y="0"/>
            <a:ext cx="36696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irytales &amp; Fables Writing Activities for Elementary by Slidesgo">
  <a:themeElements>
    <a:clrScheme name="Simple Light">
      <a:dk1>
        <a:srgbClr val="5D4ED1"/>
      </a:dk1>
      <a:lt1>
        <a:srgbClr val="FFF6F0"/>
      </a:lt1>
      <a:dk2>
        <a:srgbClr val="E25983"/>
      </a:dk2>
      <a:lt2>
        <a:srgbClr val="FFB361"/>
      </a:lt2>
      <a:accent1>
        <a:srgbClr val="66AFD3"/>
      </a:accent1>
      <a:accent2>
        <a:srgbClr val="FFB6CD"/>
      </a:accent2>
      <a:accent3>
        <a:srgbClr val="E598B7"/>
      </a:accent3>
      <a:accent4>
        <a:srgbClr val="FFEEA4"/>
      </a:accent4>
      <a:accent5>
        <a:srgbClr val="D9D9FF"/>
      </a:accent5>
      <a:accent6>
        <a:srgbClr val="3B3B7F"/>
      </a:accent6>
      <a:hlink>
        <a:srgbClr val="5D4E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1078</Words>
  <Application>Microsoft Macintosh PowerPoint</Application>
  <PresentationFormat>On-screen Show (16:9)</PresentationFormat>
  <Paragraphs>86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Verdana</vt:lpstr>
      <vt:lpstr>Cormorant SC</vt:lpstr>
      <vt:lpstr>Arial</vt:lpstr>
      <vt:lpstr>Red Hat Display</vt:lpstr>
      <vt:lpstr>Fairytales &amp; Fables Writing Activities for Elementary by Slidesgo</vt:lpstr>
      <vt:lpstr>GIỚI THIỆU BÀI HỌC: “GÕ CỬA TRÁI TIM”</vt:lpstr>
      <vt:lpstr>BÀI 2: GÕ CỬA TRÁI TIM</vt:lpstr>
      <vt:lpstr>CON CÓ BIẾT CÂU CHUYỆN NÀO VỀ SỰ TÍCH LOÀI NGƯỜI?</vt:lpstr>
      <vt:lpstr>TÌM HIỂU CHUNG</vt:lpstr>
      <vt:lpstr>1. TÁC GIẢ: XUÂN QUỲNH (1942 - 1988)</vt:lpstr>
      <vt:lpstr>2. TÁC PHẨM: “CHUYỆN CỔ TÍCH VỀ LOÀI NGƯỜI”</vt:lpstr>
      <vt:lpstr>2. TÁC PHẨM: “CHUYỆN CỔ TÍCH VỀ LOÀI NGƯỜI”</vt:lpstr>
      <vt:lpstr>2. TÁC PHẨM: “CHUYỆN CỔ TÍCH VỀ LOÀI NGƯỜI”</vt:lpstr>
      <vt:lpstr>2. TÁC PHẨM: “CHUYỆN CỔ TÍCH VỀ LOÀI NGƯỜI”</vt:lpstr>
      <vt:lpstr>TÌM HIỂU CHI TIẾT</vt:lpstr>
      <vt:lpstr>1. sự thay đổi của thế giới</vt:lpstr>
      <vt:lpstr>1. sự thay đổi của thế giới</vt:lpstr>
      <vt:lpstr>2. SỰ XUẤT HIỆN CỦA GIA ĐÌNH</vt:lpstr>
      <vt:lpstr>2. SỰ XUẤT HIỆN CỦA GIA ĐÌNH</vt:lpstr>
      <vt:lpstr>2. SỰ XUẤT HIỆN CỦA GIA ĐÌNH</vt:lpstr>
      <vt:lpstr>3. TRƯỜNG HỌC HOÀN THIỆN THẾ GIỚI CỦA TRẺ THƠ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Phạm Minh-Anh</cp:lastModifiedBy>
  <cp:revision>2</cp:revision>
  <dcterms:modified xsi:type="dcterms:W3CDTF">2025-10-06T04:46:30Z</dcterms:modified>
</cp:coreProperties>
</file>